
<file path=[Content_Types].xml><?xml version="1.0" encoding="utf-8"?>
<Types xmlns="http://schemas.openxmlformats.org/package/2006/content-types">
  <Default Extension="mp3" ContentType="audio/mpeg"/>
  <Default Extension="png" ContentType="image/png"/>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36"/>
  </p:notesMasterIdLst>
  <p:handoutMasterIdLst>
    <p:handoutMasterId r:id="rId37"/>
  </p:handoutMasterIdLst>
  <p:sldIdLst>
    <p:sldId id="339" r:id="rId2"/>
    <p:sldId id="331" r:id="rId3"/>
    <p:sldId id="298" r:id="rId4"/>
    <p:sldId id="278" r:id="rId5"/>
    <p:sldId id="272" r:id="rId6"/>
    <p:sldId id="271" r:id="rId7"/>
    <p:sldId id="273" r:id="rId8"/>
    <p:sldId id="309" r:id="rId9"/>
    <p:sldId id="285" r:id="rId10"/>
    <p:sldId id="294" r:id="rId11"/>
    <p:sldId id="340" r:id="rId12"/>
    <p:sldId id="315" r:id="rId13"/>
    <p:sldId id="292" r:id="rId14"/>
    <p:sldId id="335" r:id="rId15"/>
    <p:sldId id="264" r:id="rId16"/>
    <p:sldId id="277" r:id="rId17"/>
    <p:sldId id="263" r:id="rId18"/>
    <p:sldId id="341" r:id="rId19"/>
    <p:sldId id="296" r:id="rId20"/>
    <p:sldId id="312" r:id="rId21"/>
    <p:sldId id="310" r:id="rId22"/>
    <p:sldId id="282" r:id="rId23"/>
    <p:sldId id="276" r:id="rId24"/>
    <p:sldId id="267" r:id="rId25"/>
    <p:sldId id="342" r:id="rId26"/>
    <p:sldId id="270" r:id="rId27"/>
    <p:sldId id="281" r:id="rId28"/>
    <p:sldId id="279" r:id="rId29"/>
    <p:sldId id="280" r:id="rId30"/>
    <p:sldId id="313" r:id="rId31"/>
    <p:sldId id="314" r:id="rId32"/>
    <p:sldId id="343" r:id="rId33"/>
    <p:sldId id="337" r:id="rId34"/>
    <p:sldId id="338" r:id="rId35"/>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54038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108077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62052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216090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70129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324167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78206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432244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2568">
          <p15:clr>
            <a:srgbClr val="A4A3A4"/>
          </p15:clr>
        </p15:guide>
        <p15:guide id="2" pos="3477">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D33715"/>
    <a:srgbClr val="FE5778"/>
    <a:srgbClr val="6CA83A"/>
    <a:srgbClr val="8AC65A"/>
    <a:srgbClr val="96E0C8"/>
    <a:srgbClr val="009AD0"/>
    <a:srgbClr val="B0EBF2"/>
    <a:srgbClr val="CDED7E"/>
    <a:srgbClr val="FFF974"/>
    <a:srgbClr val="F9D3E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447" autoAdjust="0"/>
    <p:restoredTop sz="94660"/>
  </p:normalViewPr>
  <p:slideViewPr>
    <p:cSldViewPr snapToGrid="0">
      <p:cViewPr varScale="1">
        <p:scale>
          <a:sx n="88" d="100"/>
          <a:sy n="88" d="100"/>
        </p:scale>
        <p:origin x="96" y="186"/>
      </p:cViewPr>
      <p:guideLst>
        <p:guide orient="horz" pos="2568"/>
        <p:guide pos="3477"/>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handoutMaster" Target="handoutMasters/handoutMaster1.xml"/><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t>2017/12/8</a:t>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t>‹#›</a:t>
            </a:fld>
            <a:endParaRPr lang="zh-CN" altLang="en-US"/>
          </a:p>
        </p:txBody>
      </p:sp>
    </p:spTree>
    <p:extLst>
      <p:ext uri="{BB962C8B-B14F-4D97-AF65-F5344CB8AC3E}">
        <p14:creationId xmlns:p14="http://schemas.microsoft.com/office/powerpoint/2010/main" val="28246457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ea typeface="+mn-ea"/>
              </a:defRPr>
            </a:lvl1pPr>
          </a:lstStyle>
          <a:p>
            <a:pPr>
              <a:defRPr/>
            </a:pPr>
            <a:fld id="{C7FA7865-7C30-4B4D-B550-0BE0EBE67E12}" type="datetimeFigureOut">
              <a:rPr lang="zh-CN" altLang="en-US"/>
              <a:t>2017/12/8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p>
          <a:p>
            <a:pPr lvl="1"/>
            <a:r>
              <a:rPr lang="zh-CN" altLang="en-US" noProof="0" smtClean="0"/>
              <a:t>第二级</a:t>
            </a:r>
          </a:p>
          <a:p>
            <a:pPr lvl="2"/>
            <a:r>
              <a:rPr lang="zh-CN" altLang="en-US" noProof="0" smtClean="0"/>
              <a:t>第三级</a:t>
            </a:r>
          </a:p>
          <a:p>
            <a:pPr lvl="3"/>
            <a:r>
              <a:rPr lang="zh-CN" altLang="en-US" noProof="0" smtClean="0"/>
              <a:t>第四级</a:t>
            </a:r>
          </a:p>
          <a:p>
            <a:pPr lvl="4"/>
            <a:r>
              <a:rPr lang="zh-CN" altLang="en-US" noProof="0" smtClean="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a:latin typeface="+mn-lt"/>
                <a:ea typeface="+mn-ea"/>
              </a:defRPr>
            </a:lvl1pPr>
          </a:lstStyle>
          <a:p>
            <a:pPr>
              <a:defRPr/>
            </a:pPr>
            <a:fld id="{865CDC65-2690-451B-9C45-11DF765D09AF}" type="slidenum">
              <a:rPr lang="zh-CN" altLang="en-US"/>
              <a:t>‹#›</a:t>
            </a:fld>
            <a:endParaRPr lang="zh-CN" altLang="en-US"/>
          </a:p>
        </p:txBody>
      </p:sp>
    </p:spTree>
    <p:extLst>
      <p:ext uri="{BB962C8B-B14F-4D97-AF65-F5344CB8AC3E}">
        <p14:creationId xmlns:p14="http://schemas.microsoft.com/office/powerpoint/2010/main" val="413978151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465" kern="1200">
        <a:solidFill>
          <a:schemeClr val="tx1"/>
        </a:solidFill>
        <a:latin typeface="+mn-lt"/>
        <a:ea typeface="+mn-ea"/>
        <a:cs typeface="+mn-cs"/>
      </a:defRPr>
    </a:lvl1pPr>
    <a:lvl2pPr marL="540385" algn="l" rtl="0" eaLnBrk="0" fontAlgn="base" hangingPunct="0">
      <a:spcBef>
        <a:spcPct val="30000"/>
      </a:spcBef>
      <a:spcAft>
        <a:spcPct val="0"/>
      </a:spcAft>
      <a:defRPr sz="1465" kern="1200">
        <a:solidFill>
          <a:schemeClr val="tx1"/>
        </a:solidFill>
        <a:latin typeface="+mn-lt"/>
        <a:ea typeface="+mn-ea"/>
        <a:cs typeface="+mn-cs"/>
      </a:defRPr>
    </a:lvl2pPr>
    <a:lvl3pPr marL="1080770" algn="l" rtl="0" eaLnBrk="0" fontAlgn="base" hangingPunct="0">
      <a:spcBef>
        <a:spcPct val="30000"/>
      </a:spcBef>
      <a:spcAft>
        <a:spcPct val="0"/>
      </a:spcAft>
      <a:defRPr sz="1465" kern="1200">
        <a:solidFill>
          <a:schemeClr val="tx1"/>
        </a:solidFill>
        <a:latin typeface="+mn-lt"/>
        <a:ea typeface="+mn-ea"/>
        <a:cs typeface="+mn-cs"/>
      </a:defRPr>
    </a:lvl3pPr>
    <a:lvl4pPr marL="1620520" algn="l" rtl="0" eaLnBrk="0" fontAlgn="base" hangingPunct="0">
      <a:spcBef>
        <a:spcPct val="30000"/>
      </a:spcBef>
      <a:spcAft>
        <a:spcPct val="0"/>
      </a:spcAft>
      <a:defRPr sz="1465" kern="1200">
        <a:solidFill>
          <a:schemeClr val="tx1"/>
        </a:solidFill>
        <a:latin typeface="+mn-lt"/>
        <a:ea typeface="+mn-ea"/>
        <a:cs typeface="+mn-cs"/>
      </a:defRPr>
    </a:lvl4pPr>
    <a:lvl5pPr marL="2160905" algn="l" rtl="0" eaLnBrk="0" fontAlgn="base" hangingPunct="0">
      <a:spcBef>
        <a:spcPct val="30000"/>
      </a:spcBef>
      <a:spcAft>
        <a:spcPct val="0"/>
      </a:spcAft>
      <a:defRPr sz="1465" kern="1200">
        <a:solidFill>
          <a:schemeClr val="tx1"/>
        </a:solidFill>
        <a:latin typeface="+mn-lt"/>
        <a:ea typeface="+mn-ea"/>
        <a:cs typeface="+mn-cs"/>
      </a:defRPr>
    </a:lvl5pPr>
    <a:lvl6pPr marL="2701290" algn="l" defTabSz="1080135" rtl="0" eaLnBrk="1" latinLnBrk="0" hangingPunct="1">
      <a:defRPr sz="1465" kern="1200">
        <a:solidFill>
          <a:schemeClr val="tx1"/>
        </a:solidFill>
        <a:latin typeface="+mn-lt"/>
        <a:ea typeface="+mn-ea"/>
        <a:cs typeface="+mn-cs"/>
      </a:defRPr>
    </a:lvl6pPr>
    <a:lvl7pPr marL="3241675" algn="l" defTabSz="1080135" rtl="0" eaLnBrk="1" latinLnBrk="0" hangingPunct="1">
      <a:defRPr sz="1465" kern="1200">
        <a:solidFill>
          <a:schemeClr val="tx1"/>
        </a:solidFill>
        <a:latin typeface="+mn-lt"/>
        <a:ea typeface="+mn-ea"/>
        <a:cs typeface="+mn-cs"/>
      </a:defRPr>
    </a:lvl7pPr>
    <a:lvl8pPr marL="3782060" algn="l" defTabSz="1080135" rtl="0" eaLnBrk="1" latinLnBrk="0" hangingPunct="1">
      <a:defRPr sz="1465" kern="1200">
        <a:solidFill>
          <a:schemeClr val="tx1"/>
        </a:solidFill>
        <a:latin typeface="+mn-lt"/>
        <a:ea typeface="+mn-ea"/>
        <a:cs typeface="+mn-cs"/>
      </a:defRPr>
    </a:lvl8pPr>
    <a:lvl9pPr marL="4322445" algn="l" defTabSz="1080135" rtl="0" eaLnBrk="1" latinLnBrk="0" hangingPunct="1">
      <a:defRPr sz="1465"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更多模板请关注：亮亮图文旗舰店https://liangliangtuwen.tmall.com</a:t>
            </a:r>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1</a:t>
            </a:fld>
            <a:endParaRPr lang="zh-CN" altLang="en-US"/>
          </a:p>
        </p:txBody>
      </p:sp>
    </p:spTree>
    <p:extLst>
      <p:ext uri="{BB962C8B-B14F-4D97-AF65-F5344CB8AC3E}">
        <p14:creationId xmlns:p14="http://schemas.microsoft.com/office/powerpoint/2010/main" val="5313823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10</a:t>
            </a:fld>
            <a:endParaRPr lang="zh-CN" altLang="en-US"/>
          </a:p>
        </p:txBody>
      </p:sp>
    </p:spTree>
    <p:extLst>
      <p:ext uri="{BB962C8B-B14F-4D97-AF65-F5344CB8AC3E}">
        <p14:creationId xmlns:p14="http://schemas.microsoft.com/office/powerpoint/2010/main" val="173535828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11</a:t>
            </a:fld>
            <a:endParaRPr lang="zh-CN" altLang="en-US"/>
          </a:p>
        </p:txBody>
      </p:sp>
    </p:spTree>
    <p:extLst>
      <p:ext uri="{BB962C8B-B14F-4D97-AF65-F5344CB8AC3E}">
        <p14:creationId xmlns:p14="http://schemas.microsoft.com/office/powerpoint/2010/main" val="167910096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12</a:t>
            </a:fld>
            <a:endParaRPr lang="zh-CN" altLang="en-US"/>
          </a:p>
        </p:txBody>
      </p:sp>
    </p:spTree>
    <p:extLst>
      <p:ext uri="{BB962C8B-B14F-4D97-AF65-F5344CB8AC3E}">
        <p14:creationId xmlns:p14="http://schemas.microsoft.com/office/powerpoint/2010/main" val="18047628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13</a:t>
            </a:fld>
            <a:endParaRPr lang="zh-CN" altLang="en-US"/>
          </a:p>
        </p:txBody>
      </p:sp>
    </p:spTree>
    <p:extLst>
      <p:ext uri="{BB962C8B-B14F-4D97-AF65-F5344CB8AC3E}">
        <p14:creationId xmlns:p14="http://schemas.microsoft.com/office/powerpoint/2010/main" val="339988074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14</a:t>
            </a:fld>
            <a:endParaRPr lang="zh-CN" altLang="en-US"/>
          </a:p>
        </p:txBody>
      </p:sp>
    </p:spTree>
    <p:extLst>
      <p:ext uri="{BB962C8B-B14F-4D97-AF65-F5344CB8AC3E}">
        <p14:creationId xmlns:p14="http://schemas.microsoft.com/office/powerpoint/2010/main" val="287314205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15</a:t>
            </a:fld>
            <a:endParaRPr lang="zh-CN" altLang="en-US"/>
          </a:p>
        </p:txBody>
      </p:sp>
    </p:spTree>
    <p:extLst>
      <p:ext uri="{BB962C8B-B14F-4D97-AF65-F5344CB8AC3E}">
        <p14:creationId xmlns:p14="http://schemas.microsoft.com/office/powerpoint/2010/main" val="18043889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16</a:t>
            </a:fld>
            <a:endParaRPr lang="zh-CN" altLang="en-US"/>
          </a:p>
        </p:txBody>
      </p:sp>
    </p:spTree>
    <p:extLst>
      <p:ext uri="{BB962C8B-B14F-4D97-AF65-F5344CB8AC3E}">
        <p14:creationId xmlns:p14="http://schemas.microsoft.com/office/powerpoint/2010/main" val="24216811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17</a:t>
            </a:fld>
            <a:endParaRPr lang="zh-CN" altLang="en-US"/>
          </a:p>
        </p:txBody>
      </p:sp>
    </p:spTree>
    <p:extLst>
      <p:ext uri="{BB962C8B-B14F-4D97-AF65-F5344CB8AC3E}">
        <p14:creationId xmlns:p14="http://schemas.microsoft.com/office/powerpoint/2010/main" val="12650010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18</a:t>
            </a:fld>
            <a:endParaRPr lang="zh-CN" altLang="en-US"/>
          </a:p>
        </p:txBody>
      </p:sp>
    </p:spTree>
    <p:extLst>
      <p:ext uri="{BB962C8B-B14F-4D97-AF65-F5344CB8AC3E}">
        <p14:creationId xmlns:p14="http://schemas.microsoft.com/office/powerpoint/2010/main" val="49747339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19</a:t>
            </a:fld>
            <a:endParaRPr lang="zh-CN" altLang="en-US"/>
          </a:p>
        </p:txBody>
      </p:sp>
    </p:spTree>
    <p:extLst>
      <p:ext uri="{BB962C8B-B14F-4D97-AF65-F5344CB8AC3E}">
        <p14:creationId xmlns:p14="http://schemas.microsoft.com/office/powerpoint/2010/main" val="3414961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2</a:t>
            </a:fld>
            <a:endParaRPr lang="zh-CN" altLang="en-US"/>
          </a:p>
        </p:txBody>
      </p:sp>
    </p:spTree>
    <p:extLst>
      <p:ext uri="{BB962C8B-B14F-4D97-AF65-F5344CB8AC3E}">
        <p14:creationId xmlns:p14="http://schemas.microsoft.com/office/powerpoint/2010/main" val="247947019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20</a:t>
            </a:fld>
            <a:endParaRPr lang="zh-CN" altLang="en-US"/>
          </a:p>
        </p:txBody>
      </p:sp>
    </p:spTree>
    <p:extLst>
      <p:ext uri="{BB962C8B-B14F-4D97-AF65-F5344CB8AC3E}">
        <p14:creationId xmlns:p14="http://schemas.microsoft.com/office/powerpoint/2010/main" val="20761050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21</a:t>
            </a:fld>
            <a:endParaRPr lang="zh-CN" altLang="en-US"/>
          </a:p>
        </p:txBody>
      </p:sp>
    </p:spTree>
    <p:extLst>
      <p:ext uri="{BB962C8B-B14F-4D97-AF65-F5344CB8AC3E}">
        <p14:creationId xmlns:p14="http://schemas.microsoft.com/office/powerpoint/2010/main" val="42165663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22</a:t>
            </a:fld>
            <a:endParaRPr lang="zh-CN" altLang="en-US"/>
          </a:p>
        </p:txBody>
      </p:sp>
    </p:spTree>
    <p:extLst>
      <p:ext uri="{BB962C8B-B14F-4D97-AF65-F5344CB8AC3E}">
        <p14:creationId xmlns:p14="http://schemas.microsoft.com/office/powerpoint/2010/main" val="216297817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23</a:t>
            </a:fld>
            <a:endParaRPr lang="zh-CN" altLang="en-US"/>
          </a:p>
        </p:txBody>
      </p:sp>
    </p:spTree>
    <p:extLst>
      <p:ext uri="{BB962C8B-B14F-4D97-AF65-F5344CB8AC3E}">
        <p14:creationId xmlns:p14="http://schemas.microsoft.com/office/powerpoint/2010/main" val="10007031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24</a:t>
            </a:fld>
            <a:endParaRPr lang="zh-CN" altLang="en-US"/>
          </a:p>
        </p:txBody>
      </p:sp>
    </p:spTree>
    <p:extLst>
      <p:ext uri="{BB962C8B-B14F-4D97-AF65-F5344CB8AC3E}">
        <p14:creationId xmlns:p14="http://schemas.microsoft.com/office/powerpoint/2010/main" val="323007362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25</a:t>
            </a:fld>
            <a:endParaRPr lang="zh-CN" altLang="en-US"/>
          </a:p>
        </p:txBody>
      </p:sp>
    </p:spTree>
    <p:extLst>
      <p:ext uri="{BB962C8B-B14F-4D97-AF65-F5344CB8AC3E}">
        <p14:creationId xmlns:p14="http://schemas.microsoft.com/office/powerpoint/2010/main" val="21876983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26</a:t>
            </a:fld>
            <a:endParaRPr lang="zh-CN" altLang="en-US"/>
          </a:p>
        </p:txBody>
      </p:sp>
    </p:spTree>
    <p:extLst>
      <p:ext uri="{BB962C8B-B14F-4D97-AF65-F5344CB8AC3E}">
        <p14:creationId xmlns:p14="http://schemas.microsoft.com/office/powerpoint/2010/main" val="33615123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27</a:t>
            </a:fld>
            <a:endParaRPr lang="zh-CN" altLang="en-US"/>
          </a:p>
        </p:txBody>
      </p:sp>
    </p:spTree>
    <p:extLst>
      <p:ext uri="{BB962C8B-B14F-4D97-AF65-F5344CB8AC3E}">
        <p14:creationId xmlns:p14="http://schemas.microsoft.com/office/powerpoint/2010/main" val="86025342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28</a:t>
            </a:fld>
            <a:endParaRPr lang="zh-CN" altLang="en-US"/>
          </a:p>
        </p:txBody>
      </p:sp>
    </p:spTree>
    <p:extLst>
      <p:ext uri="{BB962C8B-B14F-4D97-AF65-F5344CB8AC3E}">
        <p14:creationId xmlns:p14="http://schemas.microsoft.com/office/powerpoint/2010/main" val="332756632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29</a:t>
            </a:fld>
            <a:endParaRPr lang="zh-CN" altLang="en-US"/>
          </a:p>
        </p:txBody>
      </p:sp>
    </p:spTree>
    <p:extLst>
      <p:ext uri="{BB962C8B-B14F-4D97-AF65-F5344CB8AC3E}">
        <p14:creationId xmlns:p14="http://schemas.microsoft.com/office/powerpoint/2010/main" val="39026532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3</a:t>
            </a:fld>
            <a:endParaRPr lang="zh-CN" altLang="en-US"/>
          </a:p>
        </p:txBody>
      </p:sp>
    </p:spTree>
    <p:extLst>
      <p:ext uri="{BB962C8B-B14F-4D97-AF65-F5344CB8AC3E}">
        <p14:creationId xmlns:p14="http://schemas.microsoft.com/office/powerpoint/2010/main" val="24556588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30</a:t>
            </a:fld>
            <a:endParaRPr lang="zh-CN" altLang="en-US"/>
          </a:p>
        </p:txBody>
      </p:sp>
    </p:spTree>
    <p:extLst>
      <p:ext uri="{BB962C8B-B14F-4D97-AF65-F5344CB8AC3E}">
        <p14:creationId xmlns:p14="http://schemas.microsoft.com/office/powerpoint/2010/main" val="334650585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31</a:t>
            </a:fld>
            <a:endParaRPr lang="zh-CN" altLang="en-US"/>
          </a:p>
        </p:txBody>
      </p:sp>
    </p:spTree>
    <p:extLst>
      <p:ext uri="{BB962C8B-B14F-4D97-AF65-F5344CB8AC3E}">
        <p14:creationId xmlns:p14="http://schemas.microsoft.com/office/powerpoint/2010/main" val="1270226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更多模板请关注：https://haosc.taobao.com</a:t>
            </a:r>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32</a:t>
            </a:fld>
            <a:endParaRPr lang="zh-CN" altLang="en-US"/>
          </a:p>
        </p:txBody>
      </p:sp>
    </p:spTree>
    <p:extLst>
      <p:ext uri="{BB962C8B-B14F-4D97-AF65-F5344CB8AC3E}">
        <p14:creationId xmlns:p14="http://schemas.microsoft.com/office/powerpoint/2010/main" val="149975785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33</a:t>
            </a:fld>
            <a:endParaRPr lang="zh-CN" altLang="en-US"/>
          </a:p>
        </p:txBody>
      </p:sp>
    </p:spTree>
    <p:extLst>
      <p:ext uri="{BB962C8B-B14F-4D97-AF65-F5344CB8AC3E}">
        <p14:creationId xmlns:p14="http://schemas.microsoft.com/office/powerpoint/2010/main" val="31497815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34</a:t>
            </a:fld>
            <a:endParaRPr lang="zh-CN" altLang="en-US"/>
          </a:p>
        </p:txBody>
      </p:sp>
    </p:spTree>
    <p:extLst>
      <p:ext uri="{BB962C8B-B14F-4D97-AF65-F5344CB8AC3E}">
        <p14:creationId xmlns:p14="http://schemas.microsoft.com/office/powerpoint/2010/main" val="9906886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4</a:t>
            </a:fld>
            <a:endParaRPr lang="zh-CN" altLang="en-US"/>
          </a:p>
        </p:txBody>
      </p:sp>
    </p:spTree>
    <p:extLst>
      <p:ext uri="{BB962C8B-B14F-4D97-AF65-F5344CB8AC3E}">
        <p14:creationId xmlns:p14="http://schemas.microsoft.com/office/powerpoint/2010/main" val="17698550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5</a:t>
            </a:fld>
            <a:endParaRPr lang="zh-CN" altLang="en-US"/>
          </a:p>
        </p:txBody>
      </p:sp>
    </p:spTree>
    <p:extLst>
      <p:ext uri="{BB962C8B-B14F-4D97-AF65-F5344CB8AC3E}">
        <p14:creationId xmlns:p14="http://schemas.microsoft.com/office/powerpoint/2010/main" val="10185672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6</a:t>
            </a:fld>
            <a:endParaRPr lang="zh-CN" altLang="en-US"/>
          </a:p>
        </p:txBody>
      </p:sp>
    </p:spTree>
    <p:extLst>
      <p:ext uri="{BB962C8B-B14F-4D97-AF65-F5344CB8AC3E}">
        <p14:creationId xmlns:p14="http://schemas.microsoft.com/office/powerpoint/2010/main" val="26655424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更多模板请关注：亮亮图文旗舰店https://liangliangtuwen.tmall.com</a:t>
            </a:r>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7</a:t>
            </a:fld>
            <a:endParaRPr lang="zh-CN" altLang="en-US"/>
          </a:p>
        </p:txBody>
      </p:sp>
    </p:spTree>
    <p:extLst>
      <p:ext uri="{BB962C8B-B14F-4D97-AF65-F5344CB8AC3E}">
        <p14:creationId xmlns:p14="http://schemas.microsoft.com/office/powerpoint/2010/main" val="308500182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8</a:t>
            </a:fld>
            <a:endParaRPr lang="zh-CN" altLang="en-US"/>
          </a:p>
        </p:txBody>
      </p:sp>
    </p:spTree>
    <p:extLst>
      <p:ext uri="{BB962C8B-B14F-4D97-AF65-F5344CB8AC3E}">
        <p14:creationId xmlns:p14="http://schemas.microsoft.com/office/powerpoint/2010/main" val="4999003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t>9</a:t>
            </a:fld>
            <a:endParaRPr lang="zh-CN" altLang="en-US"/>
          </a:p>
        </p:txBody>
      </p:sp>
    </p:spTree>
    <p:extLst>
      <p:ext uri="{BB962C8B-B14F-4D97-AF65-F5344CB8AC3E}">
        <p14:creationId xmlns:p14="http://schemas.microsoft.com/office/powerpoint/2010/main" val="8082125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pPr>
              <a:defRPr/>
            </a:pPr>
            <a:fld id="{6E469500-3AA6-4893-9816-B3D1E88D934D}" type="datetimeFigureOut">
              <a:rPr lang="zh-CN" altLang="en-US" smtClean="0"/>
              <a:t>2017/12/8</a:t>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C96E1EFD-C9FB-4C8F-BF1F-8016E088C4B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2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t>2017/12/8</a:t>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t>‹#›</a:t>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Group 172"/>
          <p:cNvGrpSpPr>
            <a:grpSpLocks noChangeAspect="1"/>
          </p:cNvGrpSpPr>
          <p:nvPr userDrawn="1"/>
        </p:nvGrpSpPr>
        <p:grpSpPr bwMode="auto">
          <a:xfrm flipH="1">
            <a:off x="252946" y="217260"/>
            <a:ext cx="838200" cy="793668"/>
            <a:chOff x="3920" y="510"/>
            <a:chExt cx="3501" cy="3315"/>
          </a:xfrm>
          <a:solidFill>
            <a:schemeClr val="accent2">
              <a:lumMod val="75000"/>
            </a:schemeClr>
          </a:solidFill>
        </p:grpSpPr>
        <p:sp>
          <p:nvSpPr>
            <p:cNvPr id="11" name="Freeform 173"/>
            <p:cNvSpPr/>
            <p:nvPr/>
          </p:nvSpPr>
          <p:spPr bwMode="auto">
            <a:xfrm>
              <a:off x="3920" y="3588"/>
              <a:ext cx="2050" cy="237"/>
            </a:xfrm>
            <a:custGeom>
              <a:avLst/>
              <a:gdLst>
                <a:gd name="T0" fmla="*/ 267 w 866"/>
                <a:gd name="T1" fmla="*/ 0 h 100"/>
                <a:gd name="T2" fmla="*/ 16 w 866"/>
                <a:gd name="T3" fmla="*/ 57 h 100"/>
                <a:gd name="T4" fmla="*/ 251 w 866"/>
                <a:gd name="T5" fmla="*/ 81 h 100"/>
                <a:gd name="T6" fmla="*/ 558 w 866"/>
                <a:gd name="T7" fmla="*/ 71 h 100"/>
                <a:gd name="T8" fmla="*/ 639 w 866"/>
                <a:gd name="T9" fmla="*/ 84 h 100"/>
                <a:gd name="T10" fmla="*/ 847 w 866"/>
                <a:gd name="T11" fmla="*/ 64 h 100"/>
                <a:gd name="T12" fmla="*/ 718 w 866"/>
                <a:gd name="T13" fmla="*/ 13 h 100"/>
                <a:gd name="T14" fmla="*/ 267 w 866"/>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6" h="100">
                  <a:moveTo>
                    <a:pt x="267" y="0"/>
                  </a:moveTo>
                  <a:cubicBezTo>
                    <a:pt x="267" y="0"/>
                    <a:pt x="0" y="19"/>
                    <a:pt x="16" y="57"/>
                  </a:cubicBezTo>
                  <a:cubicBezTo>
                    <a:pt x="32" y="96"/>
                    <a:pt x="191" y="88"/>
                    <a:pt x="251" y="81"/>
                  </a:cubicBezTo>
                  <a:cubicBezTo>
                    <a:pt x="293" y="77"/>
                    <a:pt x="508" y="71"/>
                    <a:pt x="558" y="71"/>
                  </a:cubicBezTo>
                  <a:cubicBezTo>
                    <a:pt x="558" y="71"/>
                    <a:pt x="608" y="72"/>
                    <a:pt x="639" y="84"/>
                  </a:cubicBezTo>
                  <a:cubicBezTo>
                    <a:pt x="680" y="100"/>
                    <a:pt x="831" y="89"/>
                    <a:pt x="847" y="64"/>
                  </a:cubicBezTo>
                  <a:cubicBezTo>
                    <a:pt x="866" y="34"/>
                    <a:pt x="784" y="20"/>
                    <a:pt x="718" y="13"/>
                  </a:cubicBezTo>
                  <a:cubicBezTo>
                    <a:pt x="652" y="5"/>
                    <a:pt x="267" y="0"/>
                    <a:pt x="267" y="0"/>
                  </a:cubicBezTo>
                  <a:close/>
                </a:path>
              </a:pathLst>
            </a:custGeom>
            <a:solidFill>
              <a:srgbClr val="6CA83A">
                <a:alpha val="45000"/>
              </a:srgbClr>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4" name="Freeform 174"/>
            <p:cNvSpPr/>
            <p:nvPr/>
          </p:nvSpPr>
          <p:spPr bwMode="auto">
            <a:xfrm>
              <a:off x="4240" y="701"/>
              <a:ext cx="2866" cy="2889"/>
            </a:xfrm>
            <a:custGeom>
              <a:avLst/>
              <a:gdLst>
                <a:gd name="T0" fmla="*/ 2866 w 2866"/>
                <a:gd name="T1" fmla="*/ 1959 h 2889"/>
                <a:gd name="T2" fmla="*/ 1872 w 2866"/>
                <a:gd name="T3" fmla="*/ 1916 h 2889"/>
                <a:gd name="T4" fmla="*/ 1872 w 2866"/>
                <a:gd name="T5" fmla="*/ 2889 h 2889"/>
                <a:gd name="T6" fmla="*/ 951 w 2866"/>
                <a:gd name="T7" fmla="*/ 2849 h 2889"/>
                <a:gd name="T8" fmla="*/ 951 w 2866"/>
                <a:gd name="T9" fmla="*/ 1876 h 2889"/>
                <a:gd name="T10" fmla="*/ 0 w 2866"/>
                <a:gd name="T11" fmla="*/ 1833 h 2889"/>
                <a:gd name="T12" fmla="*/ 0 w 2866"/>
                <a:gd name="T13" fmla="*/ 912 h 2889"/>
                <a:gd name="T14" fmla="*/ 951 w 2866"/>
                <a:gd name="T15" fmla="*/ 955 h 2889"/>
                <a:gd name="T16" fmla="*/ 951 w 2866"/>
                <a:gd name="T17" fmla="*/ 0 h 2889"/>
                <a:gd name="T18" fmla="*/ 1872 w 2866"/>
                <a:gd name="T19" fmla="*/ 41 h 2889"/>
                <a:gd name="T20" fmla="*/ 1872 w 2866"/>
                <a:gd name="T21" fmla="*/ 995 h 2889"/>
                <a:gd name="T22" fmla="*/ 2866 w 2866"/>
                <a:gd name="T23" fmla="*/ 1038 h 2889"/>
                <a:gd name="T24" fmla="*/ 2866 w 2866"/>
                <a:gd name="T25" fmla="*/ 1959 h 2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6" h="2889">
                  <a:moveTo>
                    <a:pt x="2866" y="1959"/>
                  </a:moveTo>
                  <a:lnTo>
                    <a:pt x="1872" y="1916"/>
                  </a:lnTo>
                  <a:lnTo>
                    <a:pt x="1872" y="2889"/>
                  </a:lnTo>
                  <a:lnTo>
                    <a:pt x="951" y="2849"/>
                  </a:lnTo>
                  <a:lnTo>
                    <a:pt x="951" y="1876"/>
                  </a:lnTo>
                  <a:lnTo>
                    <a:pt x="0" y="1833"/>
                  </a:lnTo>
                  <a:lnTo>
                    <a:pt x="0" y="912"/>
                  </a:lnTo>
                  <a:lnTo>
                    <a:pt x="951" y="955"/>
                  </a:lnTo>
                  <a:lnTo>
                    <a:pt x="951" y="0"/>
                  </a:lnTo>
                  <a:lnTo>
                    <a:pt x="1872" y="41"/>
                  </a:lnTo>
                  <a:lnTo>
                    <a:pt x="1872" y="995"/>
                  </a:lnTo>
                  <a:lnTo>
                    <a:pt x="2866" y="1038"/>
                  </a:lnTo>
                  <a:lnTo>
                    <a:pt x="2866" y="1959"/>
                  </a:lnTo>
                  <a:close/>
                </a:path>
              </a:pathLst>
            </a:custGeom>
            <a:solidFill>
              <a:srgbClr val="8AC65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6" name="Freeform 175"/>
            <p:cNvSpPr>
              <a:spLocks noEditPoints="1"/>
            </p:cNvSpPr>
            <p:nvPr/>
          </p:nvSpPr>
          <p:spPr bwMode="auto">
            <a:xfrm>
              <a:off x="4237" y="697"/>
              <a:ext cx="2874" cy="2896"/>
            </a:xfrm>
            <a:custGeom>
              <a:avLst/>
              <a:gdLst>
                <a:gd name="T0" fmla="*/ 403 w 1214"/>
                <a:gd name="T1" fmla="*/ 1206 h 1223"/>
                <a:gd name="T2" fmla="*/ 401 w 1214"/>
                <a:gd name="T3" fmla="*/ 1205 h 1223"/>
                <a:gd name="T4" fmla="*/ 1 w 1214"/>
                <a:gd name="T5" fmla="*/ 778 h 1223"/>
                <a:gd name="T6" fmla="*/ 0 w 1214"/>
                <a:gd name="T7" fmla="*/ 776 h 1223"/>
                <a:gd name="T8" fmla="*/ 0 w 1214"/>
                <a:gd name="T9" fmla="*/ 386 h 1223"/>
                <a:gd name="T10" fmla="*/ 1 w 1214"/>
                <a:gd name="T11" fmla="*/ 385 h 1223"/>
                <a:gd name="T12" fmla="*/ 401 w 1214"/>
                <a:gd name="T13" fmla="*/ 403 h 1223"/>
                <a:gd name="T14" fmla="*/ 402 w 1214"/>
                <a:gd name="T15" fmla="*/ 1 h 1223"/>
                <a:gd name="T16" fmla="*/ 403 w 1214"/>
                <a:gd name="T17" fmla="*/ 0 h 1223"/>
                <a:gd name="T18" fmla="*/ 792 w 1214"/>
                <a:gd name="T19" fmla="*/ 17 h 1223"/>
                <a:gd name="T20" fmla="*/ 794 w 1214"/>
                <a:gd name="T21" fmla="*/ 19 h 1223"/>
                <a:gd name="T22" fmla="*/ 1212 w 1214"/>
                <a:gd name="T23" fmla="*/ 438 h 1223"/>
                <a:gd name="T24" fmla="*/ 1214 w 1214"/>
                <a:gd name="T25" fmla="*/ 440 h 1223"/>
                <a:gd name="T26" fmla="*/ 1213 w 1214"/>
                <a:gd name="T27" fmla="*/ 830 h 1223"/>
                <a:gd name="T28" fmla="*/ 1212 w 1214"/>
                <a:gd name="T29" fmla="*/ 830 h 1223"/>
                <a:gd name="T30" fmla="*/ 794 w 1214"/>
                <a:gd name="T31" fmla="*/ 813 h 1223"/>
                <a:gd name="T32" fmla="*/ 793 w 1214"/>
                <a:gd name="T33" fmla="*/ 1223 h 1223"/>
                <a:gd name="T34" fmla="*/ 792 w 1214"/>
                <a:gd name="T35" fmla="*/ 1223 h 1223"/>
                <a:gd name="T36" fmla="*/ 792 w 1214"/>
                <a:gd name="T37" fmla="*/ 1223 h 1223"/>
                <a:gd name="T38" fmla="*/ 403 w 1214"/>
                <a:gd name="T39" fmla="*/ 793 h 1223"/>
                <a:gd name="T40" fmla="*/ 404 w 1214"/>
                <a:gd name="T41" fmla="*/ 794 h 1223"/>
                <a:gd name="T42" fmla="*/ 791 w 1214"/>
                <a:gd name="T43" fmla="*/ 1220 h 1223"/>
                <a:gd name="T44" fmla="*/ 791 w 1214"/>
                <a:gd name="T45" fmla="*/ 810 h 1223"/>
                <a:gd name="T46" fmla="*/ 792 w 1214"/>
                <a:gd name="T47" fmla="*/ 810 h 1223"/>
                <a:gd name="T48" fmla="*/ 1211 w 1214"/>
                <a:gd name="T49" fmla="*/ 827 h 1223"/>
                <a:gd name="T50" fmla="*/ 792 w 1214"/>
                <a:gd name="T51" fmla="*/ 423 h 1223"/>
                <a:gd name="T52" fmla="*/ 791 w 1214"/>
                <a:gd name="T53" fmla="*/ 422 h 1223"/>
                <a:gd name="T54" fmla="*/ 404 w 1214"/>
                <a:gd name="T55" fmla="*/ 4 h 1223"/>
                <a:gd name="T56" fmla="*/ 404 w 1214"/>
                <a:gd name="T57" fmla="*/ 406 h 1223"/>
                <a:gd name="T58" fmla="*/ 403 w 1214"/>
                <a:gd name="T59" fmla="*/ 406 h 1223"/>
                <a:gd name="T60" fmla="*/ 3 w 1214"/>
                <a:gd name="T61" fmla="*/ 388 h 1223"/>
                <a:gd name="T62" fmla="*/ 1212 w 1214"/>
                <a:gd name="T63" fmla="*/ 829 h 1223"/>
                <a:gd name="T64" fmla="*/ 1212 w 1214"/>
                <a:gd name="T65" fmla="*/ 829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4" h="1223">
                  <a:moveTo>
                    <a:pt x="792" y="1223"/>
                  </a:moveTo>
                  <a:cubicBezTo>
                    <a:pt x="403" y="1206"/>
                    <a:pt x="403" y="1206"/>
                    <a:pt x="403" y="1206"/>
                  </a:cubicBezTo>
                  <a:cubicBezTo>
                    <a:pt x="402" y="1206"/>
                    <a:pt x="401" y="1206"/>
                    <a:pt x="401" y="1205"/>
                  </a:cubicBezTo>
                  <a:cubicBezTo>
                    <a:pt x="401" y="1205"/>
                    <a:pt x="401" y="1205"/>
                    <a:pt x="401" y="1205"/>
                  </a:cubicBezTo>
                  <a:cubicBezTo>
                    <a:pt x="401" y="795"/>
                    <a:pt x="401" y="795"/>
                    <a:pt x="401" y="795"/>
                  </a:cubicBezTo>
                  <a:cubicBezTo>
                    <a:pt x="1" y="778"/>
                    <a:pt x="1" y="778"/>
                    <a:pt x="1" y="778"/>
                  </a:cubicBezTo>
                  <a:cubicBezTo>
                    <a:pt x="0" y="777"/>
                    <a:pt x="0" y="777"/>
                    <a:pt x="0" y="776"/>
                  </a:cubicBezTo>
                  <a:cubicBezTo>
                    <a:pt x="0" y="776"/>
                    <a:pt x="0" y="776"/>
                    <a:pt x="0" y="776"/>
                  </a:cubicBezTo>
                  <a:cubicBezTo>
                    <a:pt x="0" y="387"/>
                    <a:pt x="0" y="387"/>
                    <a:pt x="0" y="387"/>
                  </a:cubicBezTo>
                  <a:cubicBezTo>
                    <a:pt x="0" y="386"/>
                    <a:pt x="0" y="386"/>
                    <a:pt x="0" y="386"/>
                  </a:cubicBezTo>
                  <a:cubicBezTo>
                    <a:pt x="0" y="386"/>
                    <a:pt x="0" y="386"/>
                    <a:pt x="0" y="386"/>
                  </a:cubicBezTo>
                  <a:cubicBezTo>
                    <a:pt x="1" y="385"/>
                    <a:pt x="1" y="385"/>
                    <a:pt x="1" y="385"/>
                  </a:cubicBezTo>
                  <a:cubicBezTo>
                    <a:pt x="1" y="385"/>
                    <a:pt x="1" y="385"/>
                    <a:pt x="1" y="385"/>
                  </a:cubicBezTo>
                  <a:cubicBezTo>
                    <a:pt x="401" y="403"/>
                    <a:pt x="401" y="403"/>
                    <a:pt x="401" y="403"/>
                  </a:cubicBezTo>
                  <a:cubicBezTo>
                    <a:pt x="401" y="2"/>
                    <a:pt x="401" y="2"/>
                    <a:pt x="401" y="2"/>
                  </a:cubicBezTo>
                  <a:cubicBezTo>
                    <a:pt x="401" y="2"/>
                    <a:pt x="402" y="1"/>
                    <a:pt x="402" y="1"/>
                  </a:cubicBezTo>
                  <a:cubicBezTo>
                    <a:pt x="402" y="1"/>
                    <a:pt x="402" y="1"/>
                    <a:pt x="402" y="1"/>
                  </a:cubicBezTo>
                  <a:cubicBezTo>
                    <a:pt x="402" y="1"/>
                    <a:pt x="403" y="0"/>
                    <a:pt x="403" y="0"/>
                  </a:cubicBezTo>
                  <a:cubicBezTo>
                    <a:pt x="403" y="0"/>
                    <a:pt x="403" y="0"/>
                    <a:pt x="403" y="0"/>
                  </a:cubicBezTo>
                  <a:cubicBezTo>
                    <a:pt x="792" y="17"/>
                    <a:pt x="792" y="17"/>
                    <a:pt x="792" y="17"/>
                  </a:cubicBezTo>
                  <a:cubicBezTo>
                    <a:pt x="793" y="18"/>
                    <a:pt x="794" y="18"/>
                    <a:pt x="794" y="19"/>
                  </a:cubicBezTo>
                  <a:cubicBezTo>
                    <a:pt x="794" y="19"/>
                    <a:pt x="794" y="19"/>
                    <a:pt x="794" y="19"/>
                  </a:cubicBezTo>
                  <a:cubicBezTo>
                    <a:pt x="794" y="420"/>
                    <a:pt x="794" y="420"/>
                    <a:pt x="794" y="420"/>
                  </a:cubicBezTo>
                  <a:cubicBezTo>
                    <a:pt x="1212" y="438"/>
                    <a:pt x="1212" y="438"/>
                    <a:pt x="1212" y="438"/>
                  </a:cubicBezTo>
                  <a:cubicBezTo>
                    <a:pt x="1213" y="438"/>
                    <a:pt x="1214" y="439"/>
                    <a:pt x="1214" y="440"/>
                  </a:cubicBezTo>
                  <a:cubicBezTo>
                    <a:pt x="1214" y="440"/>
                    <a:pt x="1214" y="440"/>
                    <a:pt x="1214" y="440"/>
                  </a:cubicBezTo>
                  <a:cubicBezTo>
                    <a:pt x="1214" y="829"/>
                    <a:pt x="1214" y="829"/>
                    <a:pt x="1214" y="829"/>
                  </a:cubicBezTo>
                  <a:cubicBezTo>
                    <a:pt x="1214" y="829"/>
                    <a:pt x="1213" y="830"/>
                    <a:pt x="1213" y="830"/>
                  </a:cubicBezTo>
                  <a:cubicBezTo>
                    <a:pt x="1213" y="830"/>
                    <a:pt x="1213" y="830"/>
                    <a:pt x="1213" y="830"/>
                  </a:cubicBezTo>
                  <a:cubicBezTo>
                    <a:pt x="1213" y="830"/>
                    <a:pt x="1212" y="830"/>
                    <a:pt x="1212" y="830"/>
                  </a:cubicBezTo>
                  <a:cubicBezTo>
                    <a:pt x="1212" y="830"/>
                    <a:pt x="1212" y="830"/>
                    <a:pt x="1212" y="830"/>
                  </a:cubicBezTo>
                  <a:cubicBezTo>
                    <a:pt x="794" y="813"/>
                    <a:pt x="794" y="813"/>
                    <a:pt x="794" y="813"/>
                  </a:cubicBezTo>
                  <a:cubicBezTo>
                    <a:pt x="794" y="1222"/>
                    <a:pt x="794" y="1222"/>
                    <a:pt x="794" y="1222"/>
                  </a:cubicBezTo>
                  <a:cubicBezTo>
                    <a:pt x="794" y="1222"/>
                    <a:pt x="794" y="1223"/>
                    <a:pt x="793" y="1223"/>
                  </a:cubicBezTo>
                  <a:cubicBezTo>
                    <a:pt x="793" y="1223"/>
                    <a:pt x="793" y="1223"/>
                    <a:pt x="793" y="1223"/>
                  </a:cubicBezTo>
                  <a:cubicBezTo>
                    <a:pt x="793" y="1223"/>
                    <a:pt x="793" y="1223"/>
                    <a:pt x="792" y="1223"/>
                  </a:cubicBezTo>
                  <a:cubicBezTo>
                    <a:pt x="792" y="1223"/>
                    <a:pt x="792" y="1223"/>
                    <a:pt x="792" y="1223"/>
                  </a:cubicBezTo>
                  <a:cubicBezTo>
                    <a:pt x="792" y="1223"/>
                    <a:pt x="792" y="1223"/>
                    <a:pt x="792" y="1223"/>
                  </a:cubicBezTo>
                  <a:close/>
                  <a:moveTo>
                    <a:pt x="3" y="775"/>
                  </a:moveTo>
                  <a:cubicBezTo>
                    <a:pt x="403" y="793"/>
                    <a:pt x="403" y="793"/>
                    <a:pt x="403" y="793"/>
                  </a:cubicBezTo>
                  <a:cubicBezTo>
                    <a:pt x="404" y="793"/>
                    <a:pt x="404" y="793"/>
                    <a:pt x="404" y="794"/>
                  </a:cubicBezTo>
                  <a:cubicBezTo>
                    <a:pt x="404" y="794"/>
                    <a:pt x="404" y="794"/>
                    <a:pt x="404" y="794"/>
                  </a:cubicBezTo>
                  <a:cubicBezTo>
                    <a:pt x="404" y="1203"/>
                    <a:pt x="404" y="1203"/>
                    <a:pt x="404" y="1203"/>
                  </a:cubicBezTo>
                  <a:cubicBezTo>
                    <a:pt x="791" y="1220"/>
                    <a:pt x="791" y="1220"/>
                    <a:pt x="791" y="1220"/>
                  </a:cubicBezTo>
                  <a:cubicBezTo>
                    <a:pt x="791" y="811"/>
                    <a:pt x="791" y="811"/>
                    <a:pt x="791" y="811"/>
                  </a:cubicBezTo>
                  <a:cubicBezTo>
                    <a:pt x="791" y="811"/>
                    <a:pt x="791" y="810"/>
                    <a:pt x="791" y="810"/>
                  </a:cubicBezTo>
                  <a:cubicBezTo>
                    <a:pt x="791" y="810"/>
                    <a:pt x="791" y="810"/>
                    <a:pt x="791" y="810"/>
                  </a:cubicBezTo>
                  <a:cubicBezTo>
                    <a:pt x="792" y="810"/>
                    <a:pt x="792" y="810"/>
                    <a:pt x="792" y="810"/>
                  </a:cubicBezTo>
                  <a:cubicBezTo>
                    <a:pt x="792" y="810"/>
                    <a:pt x="792" y="810"/>
                    <a:pt x="792" y="810"/>
                  </a:cubicBezTo>
                  <a:cubicBezTo>
                    <a:pt x="1211" y="827"/>
                    <a:pt x="1211" y="827"/>
                    <a:pt x="1211" y="827"/>
                  </a:cubicBezTo>
                  <a:cubicBezTo>
                    <a:pt x="1211" y="441"/>
                    <a:pt x="1211" y="441"/>
                    <a:pt x="1211" y="441"/>
                  </a:cubicBezTo>
                  <a:cubicBezTo>
                    <a:pt x="792" y="423"/>
                    <a:pt x="792" y="423"/>
                    <a:pt x="792" y="423"/>
                  </a:cubicBezTo>
                  <a:cubicBezTo>
                    <a:pt x="791" y="423"/>
                    <a:pt x="791" y="423"/>
                    <a:pt x="791" y="422"/>
                  </a:cubicBezTo>
                  <a:cubicBezTo>
                    <a:pt x="791" y="422"/>
                    <a:pt x="791" y="422"/>
                    <a:pt x="791" y="422"/>
                  </a:cubicBezTo>
                  <a:cubicBezTo>
                    <a:pt x="791" y="20"/>
                    <a:pt x="791" y="20"/>
                    <a:pt x="791" y="20"/>
                  </a:cubicBezTo>
                  <a:cubicBezTo>
                    <a:pt x="404" y="4"/>
                    <a:pt x="404" y="4"/>
                    <a:pt x="404" y="4"/>
                  </a:cubicBezTo>
                  <a:cubicBezTo>
                    <a:pt x="404" y="405"/>
                    <a:pt x="404" y="405"/>
                    <a:pt x="404" y="405"/>
                  </a:cubicBezTo>
                  <a:cubicBezTo>
                    <a:pt x="404" y="405"/>
                    <a:pt x="404" y="406"/>
                    <a:pt x="404" y="406"/>
                  </a:cubicBezTo>
                  <a:cubicBezTo>
                    <a:pt x="404" y="406"/>
                    <a:pt x="404" y="406"/>
                    <a:pt x="404" y="406"/>
                  </a:cubicBezTo>
                  <a:cubicBezTo>
                    <a:pt x="404" y="406"/>
                    <a:pt x="403" y="406"/>
                    <a:pt x="403" y="406"/>
                  </a:cubicBezTo>
                  <a:cubicBezTo>
                    <a:pt x="403" y="406"/>
                    <a:pt x="403" y="406"/>
                    <a:pt x="403" y="406"/>
                  </a:cubicBezTo>
                  <a:cubicBezTo>
                    <a:pt x="3" y="388"/>
                    <a:pt x="3" y="388"/>
                    <a:pt x="3" y="388"/>
                  </a:cubicBezTo>
                  <a:cubicBezTo>
                    <a:pt x="3" y="775"/>
                    <a:pt x="3" y="775"/>
                    <a:pt x="3" y="775"/>
                  </a:cubicBezTo>
                  <a:close/>
                  <a:moveTo>
                    <a:pt x="1212" y="829"/>
                  </a:moveTo>
                  <a:cubicBezTo>
                    <a:pt x="1212" y="827"/>
                    <a:pt x="1212" y="827"/>
                    <a:pt x="1212" y="827"/>
                  </a:cubicBezTo>
                  <a:cubicBezTo>
                    <a:pt x="1212" y="829"/>
                    <a:pt x="1212" y="829"/>
                    <a:pt x="1212" y="829"/>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7" name="Freeform 176"/>
            <p:cNvSpPr/>
            <p:nvPr/>
          </p:nvSpPr>
          <p:spPr bwMode="auto">
            <a:xfrm>
              <a:off x="6112" y="2617"/>
              <a:ext cx="310" cy="973"/>
            </a:xfrm>
            <a:custGeom>
              <a:avLst/>
              <a:gdLst>
                <a:gd name="T0" fmla="*/ 0 w 310"/>
                <a:gd name="T1" fmla="*/ 973 h 973"/>
                <a:gd name="T2" fmla="*/ 310 w 310"/>
                <a:gd name="T3" fmla="*/ 751 h 973"/>
                <a:gd name="T4" fmla="*/ 310 w 310"/>
                <a:gd name="T5" fmla="*/ 12 h 973"/>
                <a:gd name="T6" fmla="*/ 0 w 310"/>
                <a:gd name="T7" fmla="*/ 0 h 973"/>
                <a:gd name="T8" fmla="*/ 0 w 310"/>
                <a:gd name="T9" fmla="*/ 973 h 973"/>
              </a:gdLst>
              <a:ahLst/>
              <a:cxnLst>
                <a:cxn ang="0">
                  <a:pos x="T0" y="T1"/>
                </a:cxn>
                <a:cxn ang="0">
                  <a:pos x="T2" y="T3"/>
                </a:cxn>
                <a:cxn ang="0">
                  <a:pos x="T4" y="T5"/>
                </a:cxn>
                <a:cxn ang="0">
                  <a:pos x="T6" y="T7"/>
                </a:cxn>
                <a:cxn ang="0">
                  <a:pos x="T8" y="T9"/>
                </a:cxn>
              </a:cxnLst>
              <a:rect l="0" t="0" r="r" b="b"/>
              <a:pathLst>
                <a:path w="310" h="973">
                  <a:moveTo>
                    <a:pt x="0" y="973"/>
                  </a:moveTo>
                  <a:lnTo>
                    <a:pt x="310" y="751"/>
                  </a:lnTo>
                  <a:lnTo>
                    <a:pt x="310" y="12"/>
                  </a:lnTo>
                  <a:lnTo>
                    <a:pt x="0" y="0"/>
                  </a:lnTo>
                  <a:lnTo>
                    <a:pt x="0" y="973"/>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8" name="Freeform 177"/>
            <p:cNvSpPr>
              <a:spLocks noEditPoints="1"/>
            </p:cNvSpPr>
            <p:nvPr/>
          </p:nvSpPr>
          <p:spPr bwMode="auto">
            <a:xfrm>
              <a:off x="6110" y="2612"/>
              <a:ext cx="314" cy="981"/>
            </a:xfrm>
            <a:custGeom>
              <a:avLst/>
              <a:gdLst>
                <a:gd name="T0" fmla="*/ 1 w 133"/>
                <a:gd name="T1" fmla="*/ 414 h 414"/>
                <a:gd name="T2" fmla="*/ 0 w 133"/>
                <a:gd name="T3" fmla="*/ 413 h 414"/>
                <a:gd name="T4" fmla="*/ 0 w 133"/>
                <a:gd name="T5" fmla="*/ 413 h 414"/>
                <a:gd name="T6" fmla="*/ 0 w 133"/>
                <a:gd name="T7" fmla="*/ 2 h 414"/>
                <a:gd name="T8" fmla="*/ 0 w 133"/>
                <a:gd name="T9" fmla="*/ 1 h 414"/>
                <a:gd name="T10" fmla="*/ 0 w 133"/>
                <a:gd name="T11" fmla="*/ 1 h 414"/>
                <a:gd name="T12" fmla="*/ 1 w 133"/>
                <a:gd name="T13" fmla="*/ 0 h 414"/>
                <a:gd name="T14" fmla="*/ 1 w 133"/>
                <a:gd name="T15" fmla="*/ 0 h 414"/>
                <a:gd name="T16" fmla="*/ 132 w 133"/>
                <a:gd name="T17" fmla="*/ 6 h 414"/>
                <a:gd name="T18" fmla="*/ 133 w 133"/>
                <a:gd name="T19" fmla="*/ 7 h 414"/>
                <a:gd name="T20" fmla="*/ 133 w 133"/>
                <a:gd name="T21" fmla="*/ 7 h 414"/>
                <a:gd name="T22" fmla="*/ 133 w 133"/>
                <a:gd name="T23" fmla="*/ 319 h 414"/>
                <a:gd name="T24" fmla="*/ 132 w 133"/>
                <a:gd name="T25" fmla="*/ 321 h 414"/>
                <a:gd name="T26" fmla="*/ 132 w 133"/>
                <a:gd name="T27" fmla="*/ 321 h 414"/>
                <a:gd name="T28" fmla="*/ 2 w 133"/>
                <a:gd name="T29" fmla="*/ 414 h 414"/>
                <a:gd name="T30" fmla="*/ 1 w 133"/>
                <a:gd name="T31" fmla="*/ 413 h 414"/>
                <a:gd name="T32" fmla="*/ 2 w 133"/>
                <a:gd name="T33" fmla="*/ 414 h 414"/>
                <a:gd name="T34" fmla="*/ 1 w 133"/>
                <a:gd name="T35" fmla="*/ 414 h 414"/>
                <a:gd name="T36" fmla="*/ 1 w 133"/>
                <a:gd name="T37" fmla="*/ 414 h 414"/>
                <a:gd name="T38" fmla="*/ 1 w 133"/>
                <a:gd name="T39" fmla="*/ 414 h 414"/>
                <a:gd name="T40" fmla="*/ 3 w 133"/>
                <a:gd name="T41" fmla="*/ 410 h 414"/>
                <a:gd name="T42" fmla="*/ 130 w 133"/>
                <a:gd name="T43" fmla="*/ 319 h 414"/>
                <a:gd name="T44" fmla="*/ 130 w 133"/>
                <a:gd name="T45" fmla="*/ 9 h 414"/>
                <a:gd name="T46" fmla="*/ 3 w 133"/>
                <a:gd name="T47" fmla="*/ 3 h 414"/>
                <a:gd name="T48" fmla="*/ 3 w 133"/>
                <a:gd name="T49" fmla="*/ 41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14">
                  <a:moveTo>
                    <a:pt x="1" y="414"/>
                  </a:moveTo>
                  <a:cubicBezTo>
                    <a:pt x="0" y="414"/>
                    <a:pt x="0" y="413"/>
                    <a:pt x="0" y="413"/>
                  </a:cubicBezTo>
                  <a:cubicBezTo>
                    <a:pt x="0" y="413"/>
                    <a:pt x="0" y="413"/>
                    <a:pt x="0" y="413"/>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132" y="6"/>
                    <a:pt x="132" y="6"/>
                    <a:pt x="132" y="6"/>
                  </a:cubicBezTo>
                  <a:cubicBezTo>
                    <a:pt x="132" y="6"/>
                    <a:pt x="133" y="7"/>
                    <a:pt x="133" y="7"/>
                  </a:cubicBezTo>
                  <a:cubicBezTo>
                    <a:pt x="133" y="7"/>
                    <a:pt x="133" y="7"/>
                    <a:pt x="133" y="7"/>
                  </a:cubicBezTo>
                  <a:cubicBezTo>
                    <a:pt x="133" y="319"/>
                    <a:pt x="133" y="319"/>
                    <a:pt x="133" y="319"/>
                  </a:cubicBezTo>
                  <a:cubicBezTo>
                    <a:pt x="133" y="320"/>
                    <a:pt x="133" y="320"/>
                    <a:pt x="132" y="321"/>
                  </a:cubicBezTo>
                  <a:cubicBezTo>
                    <a:pt x="132" y="321"/>
                    <a:pt x="132" y="321"/>
                    <a:pt x="132" y="321"/>
                  </a:cubicBezTo>
                  <a:cubicBezTo>
                    <a:pt x="2" y="414"/>
                    <a:pt x="2" y="414"/>
                    <a:pt x="2" y="414"/>
                  </a:cubicBezTo>
                  <a:cubicBezTo>
                    <a:pt x="1" y="413"/>
                    <a:pt x="1" y="413"/>
                    <a:pt x="1" y="413"/>
                  </a:cubicBezTo>
                  <a:cubicBezTo>
                    <a:pt x="2" y="414"/>
                    <a:pt x="2" y="414"/>
                    <a:pt x="2" y="414"/>
                  </a:cubicBezTo>
                  <a:cubicBezTo>
                    <a:pt x="2" y="414"/>
                    <a:pt x="2" y="414"/>
                    <a:pt x="1" y="414"/>
                  </a:cubicBezTo>
                  <a:cubicBezTo>
                    <a:pt x="1" y="414"/>
                    <a:pt x="1" y="414"/>
                    <a:pt x="1" y="414"/>
                  </a:cubicBezTo>
                  <a:cubicBezTo>
                    <a:pt x="1" y="414"/>
                    <a:pt x="1" y="414"/>
                    <a:pt x="1" y="414"/>
                  </a:cubicBezTo>
                  <a:close/>
                  <a:moveTo>
                    <a:pt x="3" y="410"/>
                  </a:moveTo>
                  <a:cubicBezTo>
                    <a:pt x="130" y="319"/>
                    <a:pt x="130" y="319"/>
                    <a:pt x="130" y="319"/>
                  </a:cubicBezTo>
                  <a:cubicBezTo>
                    <a:pt x="130" y="9"/>
                    <a:pt x="130" y="9"/>
                    <a:pt x="130" y="9"/>
                  </a:cubicBezTo>
                  <a:cubicBezTo>
                    <a:pt x="3" y="3"/>
                    <a:pt x="3" y="3"/>
                    <a:pt x="3" y="3"/>
                  </a:cubicBezTo>
                  <a:cubicBezTo>
                    <a:pt x="3" y="410"/>
                    <a:pt x="3" y="410"/>
                    <a:pt x="3" y="410"/>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9" name="Freeform 178"/>
            <p:cNvSpPr/>
            <p:nvPr/>
          </p:nvSpPr>
          <p:spPr bwMode="auto">
            <a:xfrm>
              <a:off x="6112" y="555"/>
              <a:ext cx="310" cy="1139"/>
            </a:xfrm>
            <a:custGeom>
              <a:avLst/>
              <a:gdLst>
                <a:gd name="T0" fmla="*/ 0 w 310"/>
                <a:gd name="T1" fmla="*/ 1139 h 1139"/>
                <a:gd name="T2" fmla="*/ 310 w 310"/>
                <a:gd name="T3" fmla="*/ 933 h 1139"/>
                <a:gd name="T4" fmla="*/ 310 w 310"/>
                <a:gd name="T5" fmla="*/ 0 h 1139"/>
                <a:gd name="T6" fmla="*/ 0 w 310"/>
                <a:gd name="T7" fmla="*/ 184 h 1139"/>
                <a:gd name="T8" fmla="*/ 0 w 310"/>
                <a:gd name="T9" fmla="*/ 1139 h 1139"/>
              </a:gdLst>
              <a:ahLst/>
              <a:cxnLst>
                <a:cxn ang="0">
                  <a:pos x="T0" y="T1"/>
                </a:cxn>
                <a:cxn ang="0">
                  <a:pos x="T2" y="T3"/>
                </a:cxn>
                <a:cxn ang="0">
                  <a:pos x="T4" y="T5"/>
                </a:cxn>
                <a:cxn ang="0">
                  <a:pos x="T6" y="T7"/>
                </a:cxn>
                <a:cxn ang="0">
                  <a:pos x="T8" y="T9"/>
                </a:cxn>
              </a:cxnLst>
              <a:rect l="0" t="0" r="r" b="b"/>
              <a:pathLst>
                <a:path w="310" h="1139">
                  <a:moveTo>
                    <a:pt x="0" y="1139"/>
                  </a:moveTo>
                  <a:lnTo>
                    <a:pt x="310" y="933"/>
                  </a:lnTo>
                  <a:lnTo>
                    <a:pt x="310" y="0"/>
                  </a:lnTo>
                  <a:lnTo>
                    <a:pt x="0" y="184"/>
                  </a:lnTo>
                  <a:lnTo>
                    <a:pt x="0" y="1139"/>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0" name="Freeform 179"/>
            <p:cNvSpPr>
              <a:spLocks noEditPoints="1"/>
            </p:cNvSpPr>
            <p:nvPr/>
          </p:nvSpPr>
          <p:spPr bwMode="auto">
            <a:xfrm>
              <a:off x="6110" y="550"/>
              <a:ext cx="314" cy="1148"/>
            </a:xfrm>
            <a:custGeom>
              <a:avLst/>
              <a:gdLst>
                <a:gd name="T0" fmla="*/ 1 w 133"/>
                <a:gd name="T1" fmla="*/ 485 h 485"/>
                <a:gd name="T2" fmla="*/ 0 w 133"/>
                <a:gd name="T3" fmla="*/ 483 h 485"/>
                <a:gd name="T4" fmla="*/ 0 w 133"/>
                <a:gd name="T5" fmla="*/ 483 h 485"/>
                <a:gd name="T6" fmla="*/ 0 w 133"/>
                <a:gd name="T7" fmla="*/ 80 h 485"/>
                <a:gd name="T8" fmla="*/ 0 w 133"/>
                <a:gd name="T9" fmla="*/ 79 h 485"/>
                <a:gd name="T10" fmla="*/ 0 w 133"/>
                <a:gd name="T11" fmla="*/ 79 h 485"/>
                <a:gd name="T12" fmla="*/ 131 w 133"/>
                <a:gd name="T13" fmla="*/ 1 h 485"/>
                <a:gd name="T14" fmla="*/ 132 w 133"/>
                <a:gd name="T15" fmla="*/ 1 h 485"/>
                <a:gd name="T16" fmla="*/ 132 w 133"/>
                <a:gd name="T17" fmla="*/ 1 h 485"/>
                <a:gd name="T18" fmla="*/ 133 w 133"/>
                <a:gd name="T19" fmla="*/ 2 h 485"/>
                <a:gd name="T20" fmla="*/ 133 w 133"/>
                <a:gd name="T21" fmla="*/ 2 h 485"/>
                <a:gd name="T22" fmla="*/ 133 w 133"/>
                <a:gd name="T23" fmla="*/ 396 h 485"/>
                <a:gd name="T24" fmla="*/ 132 w 133"/>
                <a:gd name="T25" fmla="*/ 397 h 485"/>
                <a:gd name="T26" fmla="*/ 132 w 133"/>
                <a:gd name="T27" fmla="*/ 397 h 485"/>
                <a:gd name="T28" fmla="*/ 2 w 133"/>
                <a:gd name="T29" fmla="*/ 485 h 485"/>
                <a:gd name="T30" fmla="*/ 1 w 133"/>
                <a:gd name="T31" fmla="*/ 483 h 485"/>
                <a:gd name="T32" fmla="*/ 2 w 133"/>
                <a:gd name="T33" fmla="*/ 485 h 485"/>
                <a:gd name="T34" fmla="*/ 1 w 133"/>
                <a:gd name="T35" fmla="*/ 485 h 485"/>
                <a:gd name="T36" fmla="*/ 1 w 133"/>
                <a:gd name="T37" fmla="*/ 485 h 485"/>
                <a:gd name="T38" fmla="*/ 1 w 133"/>
                <a:gd name="T39" fmla="*/ 485 h 485"/>
                <a:gd name="T40" fmla="*/ 3 w 133"/>
                <a:gd name="T41" fmla="*/ 81 h 485"/>
                <a:gd name="T42" fmla="*/ 3 w 133"/>
                <a:gd name="T43" fmla="*/ 480 h 485"/>
                <a:gd name="T44" fmla="*/ 130 w 133"/>
                <a:gd name="T45" fmla="*/ 395 h 485"/>
                <a:gd name="T46" fmla="*/ 130 w 133"/>
                <a:gd name="T47" fmla="*/ 4 h 485"/>
                <a:gd name="T48" fmla="*/ 3 w 133"/>
                <a:gd name="T49" fmla="*/ 8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85">
                  <a:moveTo>
                    <a:pt x="1" y="485"/>
                  </a:moveTo>
                  <a:cubicBezTo>
                    <a:pt x="0" y="484"/>
                    <a:pt x="0" y="484"/>
                    <a:pt x="0" y="483"/>
                  </a:cubicBezTo>
                  <a:cubicBezTo>
                    <a:pt x="0" y="483"/>
                    <a:pt x="0" y="483"/>
                    <a:pt x="0" y="483"/>
                  </a:cubicBezTo>
                  <a:cubicBezTo>
                    <a:pt x="0" y="80"/>
                    <a:pt x="0" y="80"/>
                    <a:pt x="0" y="80"/>
                  </a:cubicBezTo>
                  <a:cubicBezTo>
                    <a:pt x="0" y="80"/>
                    <a:pt x="0" y="79"/>
                    <a:pt x="0" y="79"/>
                  </a:cubicBezTo>
                  <a:cubicBezTo>
                    <a:pt x="0" y="79"/>
                    <a:pt x="0" y="79"/>
                    <a:pt x="0" y="79"/>
                  </a:cubicBezTo>
                  <a:cubicBezTo>
                    <a:pt x="131" y="1"/>
                    <a:pt x="131" y="1"/>
                    <a:pt x="131" y="1"/>
                  </a:cubicBezTo>
                  <a:cubicBezTo>
                    <a:pt x="131" y="0"/>
                    <a:pt x="132" y="0"/>
                    <a:pt x="132" y="1"/>
                  </a:cubicBezTo>
                  <a:cubicBezTo>
                    <a:pt x="132" y="1"/>
                    <a:pt x="132" y="1"/>
                    <a:pt x="132" y="1"/>
                  </a:cubicBezTo>
                  <a:cubicBezTo>
                    <a:pt x="133" y="1"/>
                    <a:pt x="133" y="1"/>
                    <a:pt x="133" y="2"/>
                  </a:cubicBezTo>
                  <a:cubicBezTo>
                    <a:pt x="133" y="2"/>
                    <a:pt x="133" y="2"/>
                    <a:pt x="133" y="2"/>
                  </a:cubicBezTo>
                  <a:cubicBezTo>
                    <a:pt x="133" y="396"/>
                    <a:pt x="133" y="396"/>
                    <a:pt x="133" y="396"/>
                  </a:cubicBezTo>
                  <a:cubicBezTo>
                    <a:pt x="133" y="397"/>
                    <a:pt x="133" y="397"/>
                    <a:pt x="132" y="397"/>
                  </a:cubicBezTo>
                  <a:cubicBezTo>
                    <a:pt x="132" y="397"/>
                    <a:pt x="132" y="397"/>
                    <a:pt x="132" y="397"/>
                  </a:cubicBezTo>
                  <a:cubicBezTo>
                    <a:pt x="2" y="485"/>
                    <a:pt x="2" y="485"/>
                    <a:pt x="2" y="485"/>
                  </a:cubicBezTo>
                  <a:cubicBezTo>
                    <a:pt x="1" y="483"/>
                    <a:pt x="1" y="483"/>
                    <a:pt x="1" y="483"/>
                  </a:cubicBezTo>
                  <a:cubicBezTo>
                    <a:pt x="2" y="485"/>
                    <a:pt x="2" y="485"/>
                    <a:pt x="2" y="485"/>
                  </a:cubicBezTo>
                  <a:cubicBezTo>
                    <a:pt x="2" y="485"/>
                    <a:pt x="2" y="485"/>
                    <a:pt x="1" y="485"/>
                  </a:cubicBezTo>
                  <a:cubicBezTo>
                    <a:pt x="1" y="485"/>
                    <a:pt x="1" y="485"/>
                    <a:pt x="1" y="485"/>
                  </a:cubicBezTo>
                  <a:cubicBezTo>
                    <a:pt x="1" y="485"/>
                    <a:pt x="1" y="485"/>
                    <a:pt x="1" y="485"/>
                  </a:cubicBezTo>
                  <a:close/>
                  <a:moveTo>
                    <a:pt x="3" y="81"/>
                  </a:moveTo>
                  <a:cubicBezTo>
                    <a:pt x="3" y="480"/>
                    <a:pt x="3" y="480"/>
                    <a:pt x="3" y="480"/>
                  </a:cubicBezTo>
                  <a:cubicBezTo>
                    <a:pt x="130" y="395"/>
                    <a:pt x="130" y="395"/>
                    <a:pt x="130" y="395"/>
                  </a:cubicBezTo>
                  <a:cubicBezTo>
                    <a:pt x="130" y="4"/>
                    <a:pt x="130" y="4"/>
                    <a:pt x="130" y="4"/>
                  </a:cubicBezTo>
                  <a:cubicBezTo>
                    <a:pt x="3" y="81"/>
                    <a:pt x="3" y="81"/>
                    <a:pt x="3" y="81"/>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1" name="Freeform 180"/>
            <p:cNvSpPr/>
            <p:nvPr/>
          </p:nvSpPr>
          <p:spPr bwMode="auto">
            <a:xfrm>
              <a:off x="7106" y="1533"/>
              <a:ext cx="308" cy="1127"/>
            </a:xfrm>
            <a:custGeom>
              <a:avLst/>
              <a:gdLst>
                <a:gd name="T0" fmla="*/ 0 w 308"/>
                <a:gd name="T1" fmla="*/ 1127 h 1127"/>
                <a:gd name="T2" fmla="*/ 308 w 308"/>
                <a:gd name="T3" fmla="*/ 906 h 1127"/>
                <a:gd name="T4" fmla="*/ 308 w 308"/>
                <a:gd name="T5" fmla="*/ 0 h 1127"/>
                <a:gd name="T6" fmla="*/ 0 w 308"/>
                <a:gd name="T7" fmla="*/ 203 h 1127"/>
                <a:gd name="T8" fmla="*/ 0 w 308"/>
                <a:gd name="T9" fmla="*/ 1127 h 1127"/>
              </a:gdLst>
              <a:ahLst/>
              <a:cxnLst>
                <a:cxn ang="0">
                  <a:pos x="T0" y="T1"/>
                </a:cxn>
                <a:cxn ang="0">
                  <a:pos x="T2" y="T3"/>
                </a:cxn>
                <a:cxn ang="0">
                  <a:pos x="T4" y="T5"/>
                </a:cxn>
                <a:cxn ang="0">
                  <a:pos x="T6" y="T7"/>
                </a:cxn>
                <a:cxn ang="0">
                  <a:pos x="T8" y="T9"/>
                </a:cxn>
              </a:cxnLst>
              <a:rect l="0" t="0" r="r" b="b"/>
              <a:pathLst>
                <a:path w="308" h="1127">
                  <a:moveTo>
                    <a:pt x="0" y="1127"/>
                  </a:moveTo>
                  <a:lnTo>
                    <a:pt x="308" y="906"/>
                  </a:lnTo>
                  <a:lnTo>
                    <a:pt x="308" y="0"/>
                  </a:lnTo>
                  <a:lnTo>
                    <a:pt x="0" y="203"/>
                  </a:lnTo>
                  <a:lnTo>
                    <a:pt x="0" y="112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2" name="Freeform 181"/>
            <p:cNvSpPr>
              <a:spLocks noEditPoints="1"/>
            </p:cNvSpPr>
            <p:nvPr/>
          </p:nvSpPr>
          <p:spPr bwMode="auto">
            <a:xfrm>
              <a:off x="7101" y="1530"/>
              <a:ext cx="317" cy="1134"/>
            </a:xfrm>
            <a:custGeom>
              <a:avLst/>
              <a:gdLst>
                <a:gd name="T0" fmla="*/ 1 w 134"/>
                <a:gd name="T1" fmla="*/ 478 h 479"/>
                <a:gd name="T2" fmla="*/ 0 w 134"/>
                <a:gd name="T3" fmla="*/ 477 h 479"/>
                <a:gd name="T4" fmla="*/ 0 w 134"/>
                <a:gd name="T5" fmla="*/ 477 h 479"/>
                <a:gd name="T6" fmla="*/ 0 w 134"/>
                <a:gd name="T7" fmla="*/ 87 h 479"/>
                <a:gd name="T8" fmla="*/ 1 w 134"/>
                <a:gd name="T9" fmla="*/ 86 h 479"/>
                <a:gd name="T10" fmla="*/ 1 w 134"/>
                <a:gd name="T11" fmla="*/ 86 h 479"/>
                <a:gd name="T12" fmla="*/ 131 w 134"/>
                <a:gd name="T13" fmla="*/ 0 h 479"/>
                <a:gd name="T14" fmla="*/ 133 w 134"/>
                <a:gd name="T15" fmla="*/ 0 h 479"/>
                <a:gd name="T16" fmla="*/ 133 w 134"/>
                <a:gd name="T17" fmla="*/ 0 h 479"/>
                <a:gd name="T18" fmla="*/ 134 w 134"/>
                <a:gd name="T19" fmla="*/ 1 h 479"/>
                <a:gd name="T20" fmla="*/ 134 w 134"/>
                <a:gd name="T21" fmla="*/ 1 h 479"/>
                <a:gd name="T22" fmla="*/ 134 w 134"/>
                <a:gd name="T23" fmla="*/ 384 h 479"/>
                <a:gd name="T24" fmla="*/ 133 w 134"/>
                <a:gd name="T25" fmla="*/ 385 h 479"/>
                <a:gd name="T26" fmla="*/ 133 w 134"/>
                <a:gd name="T27" fmla="*/ 385 h 479"/>
                <a:gd name="T28" fmla="*/ 3 w 134"/>
                <a:gd name="T29" fmla="*/ 478 h 479"/>
                <a:gd name="T30" fmla="*/ 2 w 134"/>
                <a:gd name="T31" fmla="*/ 477 h 479"/>
                <a:gd name="T32" fmla="*/ 3 w 134"/>
                <a:gd name="T33" fmla="*/ 478 h 479"/>
                <a:gd name="T34" fmla="*/ 2 w 134"/>
                <a:gd name="T35" fmla="*/ 479 h 479"/>
                <a:gd name="T36" fmla="*/ 2 w 134"/>
                <a:gd name="T37" fmla="*/ 479 h 479"/>
                <a:gd name="T38" fmla="*/ 1 w 134"/>
                <a:gd name="T39" fmla="*/ 478 h 479"/>
                <a:gd name="T40" fmla="*/ 3 w 134"/>
                <a:gd name="T41" fmla="*/ 88 h 479"/>
                <a:gd name="T42" fmla="*/ 3 w 134"/>
                <a:gd name="T43" fmla="*/ 474 h 479"/>
                <a:gd name="T44" fmla="*/ 131 w 134"/>
                <a:gd name="T45" fmla="*/ 383 h 479"/>
                <a:gd name="T46" fmla="*/ 131 w 134"/>
                <a:gd name="T47" fmla="*/ 4 h 479"/>
                <a:gd name="T48" fmla="*/ 3 w 134"/>
                <a:gd name="T49" fmla="*/ 8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79">
                  <a:moveTo>
                    <a:pt x="1" y="478"/>
                  </a:moveTo>
                  <a:cubicBezTo>
                    <a:pt x="1" y="478"/>
                    <a:pt x="0" y="478"/>
                    <a:pt x="0" y="477"/>
                  </a:cubicBezTo>
                  <a:cubicBezTo>
                    <a:pt x="0" y="477"/>
                    <a:pt x="0" y="477"/>
                    <a:pt x="0" y="477"/>
                  </a:cubicBezTo>
                  <a:cubicBezTo>
                    <a:pt x="0" y="87"/>
                    <a:pt x="0" y="87"/>
                    <a:pt x="0" y="87"/>
                  </a:cubicBezTo>
                  <a:cubicBezTo>
                    <a:pt x="0" y="87"/>
                    <a:pt x="1" y="86"/>
                    <a:pt x="1" y="86"/>
                  </a:cubicBezTo>
                  <a:cubicBezTo>
                    <a:pt x="1" y="86"/>
                    <a:pt x="1" y="86"/>
                    <a:pt x="1" y="86"/>
                  </a:cubicBezTo>
                  <a:cubicBezTo>
                    <a:pt x="131" y="0"/>
                    <a:pt x="131" y="0"/>
                    <a:pt x="131" y="0"/>
                  </a:cubicBezTo>
                  <a:cubicBezTo>
                    <a:pt x="132" y="0"/>
                    <a:pt x="132" y="0"/>
                    <a:pt x="133" y="0"/>
                  </a:cubicBezTo>
                  <a:cubicBezTo>
                    <a:pt x="133" y="0"/>
                    <a:pt x="133" y="0"/>
                    <a:pt x="133" y="0"/>
                  </a:cubicBezTo>
                  <a:cubicBezTo>
                    <a:pt x="133" y="0"/>
                    <a:pt x="134" y="1"/>
                    <a:pt x="134" y="1"/>
                  </a:cubicBezTo>
                  <a:cubicBezTo>
                    <a:pt x="134" y="1"/>
                    <a:pt x="134" y="1"/>
                    <a:pt x="134" y="1"/>
                  </a:cubicBezTo>
                  <a:cubicBezTo>
                    <a:pt x="134" y="384"/>
                    <a:pt x="134" y="384"/>
                    <a:pt x="134" y="384"/>
                  </a:cubicBezTo>
                  <a:cubicBezTo>
                    <a:pt x="134" y="384"/>
                    <a:pt x="134" y="385"/>
                    <a:pt x="133" y="385"/>
                  </a:cubicBezTo>
                  <a:cubicBezTo>
                    <a:pt x="133" y="385"/>
                    <a:pt x="133" y="385"/>
                    <a:pt x="133" y="385"/>
                  </a:cubicBezTo>
                  <a:cubicBezTo>
                    <a:pt x="3" y="478"/>
                    <a:pt x="3" y="478"/>
                    <a:pt x="3" y="478"/>
                  </a:cubicBezTo>
                  <a:cubicBezTo>
                    <a:pt x="2" y="477"/>
                    <a:pt x="2" y="477"/>
                    <a:pt x="2" y="477"/>
                  </a:cubicBezTo>
                  <a:cubicBezTo>
                    <a:pt x="3" y="478"/>
                    <a:pt x="3" y="478"/>
                    <a:pt x="3" y="478"/>
                  </a:cubicBezTo>
                  <a:cubicBezTo>
                    <a:pt x="3" y="479"/>
                    <a:pt x="2" y="479"/>
                    <a:pt x="2" y="479"/>
                  </a:cubicBezTo>
                  <a:cubicBezTo>
                    <a:pt x="2" y="479"/>
                    <a:pt x="2" y="479"/>
                    <a:pt x="2" y="479"/>
                  </a:cubicBezTo>
                  <a:cubicBezTo>
                    <a:pt x="2" y="479"/>
                    <a:pt x="2" y="479"/>
                    <a:pt x="1" y="478"/>
                  </a:cubicBezTo>
                  <a:close/>
                  <a:moveTo>
                    <a:pt x="3" y="88"/>
                  </a:moveTo>
                  <a:cubicBezTo>
                    <a:pt x="3" y="474"/>
                    <a:pt x="3" y="474"/>
                    <a:pt x="3" y="474"/>
                  </a:cubicBezTo>
                  <a:cubicBezTo>
                    <a:pt x="131" y="383"/>
                    <a:pt x="131" y="383"/>
                    <a:pt x="131" y="383"/>
                  </a:cubicBezTo>
                  <a:cubicBezTo>
                    <a:pt x="131" y="4"/>
                    <a:pt x="131" y="4"/>
                    <a:pt x="131" y="4"/>
                  </a:cubicBezTo>
                  <a:cubicBezTo>
                    <a:pt x="3" y="88"/>
                    <a:pt x="3" y="88"/>
                    <a:pt x="3" y="88"/>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3" name="Freeform 182"/>
            <p:cNvSpPr/>
            <p:nvPr/>
          </p:nvSpPr>
          <p:spPr bwMode="auto">
            <a:xfrm>
              <a:off x="6112" y="1490"/>
              <a:ext cx="1304" cy="246"/>
            </a:xfrm>
            <a:custGeom>
              <a:avLst/>
              <a:gdLst>
                <a:gd name="T0" fmla="*/ 0 w 1304"/>
                <a:gd name="T1" fmla="*/ 206 h 246"/>
                <a:gd name="T2" fmla="*/ 310 w 1304"/>
                <a:gd name="T3" fmla="*/ 0 h 246"/>
                <a:gd name="T4" fmla="*/ 1304 w 1304"/>
                <a:gd name="T5" fmla="*/ 43 h 246"/>
                <a:gd name="T6" fmla="*/ 994 w 1304"/>
                <a:gd name="T7" fmla="*/ 246 h 246"/>
                <a:gd name="T8" fmla="*/ 0 w 1304"/>
                <a:gd name="T9" fmla="*/ 206 h 246"/>
              </a:gdLst>
              <a:ahLst/>
              <a:cxnLst>
                <a:cxn ang="0">
                  <a:pos x="T0" y="T1"/>
                </a:cxn>
                <a:cxn ang="0">
                  <a:pos x="T2" y="T3"/>
                </a:cxn>
                <a:cxn ang="0">
                  <a:pos x="T4" y="T5"/>
                </a:cxn>
                <a:cxn ang="0">
                  <a:pos x="T6" y="T7"/>
                </a:cxn>
                <a:cxn ang="0">
                  <a:pos x="T8" y="T9"/>
                </a:cxn>
              </a:cxnLst>
              <a:rect l="0" t="0" r="r" b="b"/>
              <a:pathLst>
                <a:path w="1304" h="246">
                  <a:moveTo>
                    <a:pt x="0" y="206"/>
                  </a:moveTo>
                  <a:lnTo>
                    <a:pt x="310" y="0"/>
                  </a:lnTo>
                  <a:lnTo>
                    <a:pt x="1304" y="43"/>
                  </a:lnTo>
                  <a:lnTo>
                    <a:pt x="994"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4" name="Freeform 183"/>
            <p:cNvSpPr>
              <a:spLocks noEditPoints="1"/>
            </p:cNvSpPr>
            <p:nvPr/>
          </p:nvSpPr>
          <p:spPr bwMode="auto">
            <a:xfrm>
              <a:off x="6110" y="1485"/>
              <a:ext cx="1311" cy="256"/>
            </a:xfrm>
            <a:custGeom>
              <a:avLst/>
              <a:gdLst>
                <a:gd name="T0" fmla="*/ 1 w 554"/>
                <a:gd name="T1" fmla="*/ 90 h 108"/>
                <a:gd name="T2" fmla="*/ 1 w 554"/>
                <a:gd name="T3" fmla="*/ 89 h 108"/>
                <a:gd name="T4" fmla="*/ 2 w 554"/>
                <a:gd name="T5" fmla="*/ 90 h 108"/>
                <a:gd name="T6" fmla="*/ 1 w 554"/>
                <a:gd name="T7" fmla="*/ 89 h 108"/>
                <a:gd name="T8" fmla="*/ 1 w 554"/>
                <a:gd name="T9" fmla="*/ 90 h 108"/>
                <a:gd name="T10" fmla="*/ 0 w 554"/>
                <a:gd name="T11" fmla="*/ 89 h 108"/>
                <a:gd name="T12" fmla="*/ 0 w 554"/>
                <a:gd name="T13" fmla="*/ 89 h 108"/>
                <a:gd name="T14" fmla="*/ 0 w 554"/>
                <a:gd name="T15" fmla="*/ 87 h 108"/>
                <a:gd name="T16" fmla="*/ 0 w 554"/>
                <a:gd name="T17" fmla="*/ 87 h 108"/>
                <a:gd name="T18" fmla="*/ 131 w 554"/>
                <a:gd name="T19" fmla="*/ 0 h 108"/>
                <a:gd name="T20" fmla="*/ 132 w 554"/>
                <a:gd name="T21" fmla="*/ 0 h 108"/>
                <a:gd name="T22" fmla="*/ 552 w 554"/>
                <a:gd name="T23" fmla="*/ 18 h 108"/>
                <a:gd name="T24" fmla="*/ 554 w 554"/>
                <a:gd name="T25" fmla="*/ 19 h 108"/>
                <a:gd name="T26" fmla="*/ 554 w 554"/>
                <a:gd name="T27" fmla="*/ 19 h 108"/>
                <a:gd name="T28" fmla="*/ 553 w 554"/>
                <a:gd name="T29" fmla="*/ 21 h 108"/>
                <a:gd name="T30" fmla="*/ 553 w 554"/>
                <a:gd name="T31" fmla="*/ 21 h 108"/>
                <a:gd name="T32" fmla="*/ 422 w 554"/>
                <a:gd name="T33" fmla="*/ 108 h 108"/>
                <a:gd name="T34" fmla="*/ 421 w 554"/>
                <a:gd name="T35" fmla="*/ 108 h 108"/>
                <a:gd name="T36" fmla="*/ 1 w 554"/>
                <a:gd name="T37" fmla="*/ 90 h 108"/>
                <a:gd name="T38" fmla="*/ 420 w 554"/>
                <a:gd name="T39" fmla="*/ 105 h 108"/>
                <a:gd name="T40" fmla="*/ 547 w 554"/>
                <a:gd name="T41" fmla="*/ 21 h 108"/>
                <a:gd name="T42" fmla="*/ 132 w 554"/>
                <a:gd name="T43" fmla="*/ 3 h 108"/>
                <a:gd name="T44" fmla="*/ 6 w 554"/>
                <a:gd name="T45" fmla="*/ 87 h 108"/>
                <a:gd name="T46" fmla="*/ 420 w 554"/>
                <a:gd name="T47"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4" h="108">
                  <a:moveTo>
                    <a:pt x="1" y="90"/>
                  </a:move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552" y="18"/>
                    <a:pt x="552" y="18"/>
                    <a:pt x="552" y="18"/>
                  </a:cubicBezTo>
                  <a:cubicBezTo>
                    <a:pt x="553" y="18"/>
                    <a:pt x="553" y="19"/>
                    <a:pt x="554" y="19"/>
                  </a:cubicBezTo>
                  <a:cubicBezTo>
                    <a:pt x="554" y="19"/>
                    <a:pt x="554" y="19"/>
                    <a:pt x="554" y="19"/>
                  </a:cubicBezTo>
                  <a:cubicBezTo>
                    <a:pt x="554" y="20"/>
                    <a:pt x="553" y="20"/>
                    <a:pt x="553" y="21"/>
                  </a:cubicBezTo>
                  <a:cubicBezTo>
                    <a:pt x="553" y="21"/>
                    <a:pt x="553" y="21"/>
                    <a:pt x="553" y="21"/>
                  </a:cubicBezTo>
                  <a:cubicBezTo>
                    <a:pt x="422" y="108"/>
                    <a:pt x="422" y="108"/>
                    <a:pt x="422" y="108"/>
                  </a:cubicBezTo>
                  <a:cubicBezTo>
                    <a:pt x="421" y="108"/>
                    <a:pt x="421" y="108"/>
                    <a:pt x="421" y="108"/>
                  </a:cubicBezTo>
                  <a:cubicBezTo>
                    <a:pt x="1" y="90"/>
                    <a:pt x="1" y="90"/>
                    <a:pt x="1" y="90"/>
                  </a:cubicBezTo>
                  <a:close/>
                  <a:moveTo>
                    <a:pt x="420" y="105"/>
                  </a:moveTo>
                  <a:cubicBezTo>
                    <a:pt x="547" y="21"/>
                    <a:pt x="547" y="21"/>
                    <a:pt x="547" y="21"/>
                  </a:cubicBezTo>
                  <a:cubicBezTo>
                    <a:pt x="132" y="3"/>
                    <a:pt x="132" y="3"/>
                    <a:pt x="132" y="3"/>
                  </a:cubicBezTo>
                  <a:cubicBezTo>
                    <a:pt x="6" y="87"/>
                    <a:pt x="6" y="87"/>
                    <a:pt x="6" y="87"/>
                  </a:cubicBezTo>
                  <a:cubicBezTo>
                    <a:pt x="420" y="105"/>
                    <a:pt x="420" y="105"/>
                    <a:pt x="420"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5" name="Freeform 184"/>
            <p:cNvSpPr/>
            <p:nvPr/>
          </p:nvSpPr>
          <p:spPr bwMode="auto">
            <a:xfrm>
              <a:off x="4240" y="1407"/>
              <a:ext cx="951" cy="246"/>
            </a:xfrm>
            <a:custGeom>
              <a:avLst/>
              <a:gdLst>
                <a:gd name="T0" fmla="*/ 0 w 951"/>
                <a:gd name="T1" fmla="*/ 206 h 246"/>
                <a:gd name="T2" fmla="*/ 310 w 951"/>
                <a:gd name="T3" fmla="*/ 0 h 246"/>
                <a:gd name="T4" fmla="*/ 951 w 951"/>
                <a:gd name="T5" fmla="*/ 28 h 246"/>
                <a:gd name="T6" fmla="*/ 951 w 951"/>
                <a:gd name="T7" fmla="*/ 246 h 246"/>
                <a:gd name="T8" fmla="*/ 0 w 951"/>
                <a:gd name="T9" fmla="*/ 206 h 246"/>
              </a:gdLst>
              <a:ahLst/>
              <a:cxnLst>
                <a:cxn ang="0">
                  <a:pos x="T0" y="T1"/>
                </a:cxn>
                <a:cxn ang="0">
                  <a:pos x="T2" y="T3"/>
                </a:cxn>
                <a:cxn ang="0">
                  <a:pos x="T4" y="T5"/>
                </a:cxn>
                <a:cxn ang="0">
                  <a:pos x="T6" y="T7"/>
                </a:cxn>
                <a:cxn ang="0">
                  <a:pos x="T8" y="T9"/>
                </a:cxn>
              </a:cxnLst>
              <a:rect l="0" t="0" r="r" b="b"/>
              <a:pathLst>
                <a:path w="951" h="246">
                  <a:moveTo>
                    <a:pt x="0" y="206"/>
                  </a:moveTo>
                  <a:lnTo>
                    <a:pt x="310" y="0"/>
                  </a:lnTo>
                  <a:lnTo>
                    <a:pt x="951" y="28"/>
                  </a:lnTo>
                  <a:lnTo>
                    <a:pt x="951"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6" name="Freeform 185"/>
            <p:cNvSpPr>
              <a:spLocks noEditPoints="1"/>
            </p:cNvSpPr>
            <p:nvPr/>
          </p:nvSpPr>
          <p:spPr bwMode="auto">
            <a:xfrm>
              <a:off x="4237" y="1402"/>
              <a:ext cx="957" cy="256"/>
            </a:xfrm>
            <a:custGeom>
              <a:avLst/>
              <a:gdLst>
                <a:gd name="T0" fmla="*/ 403 w 404"/>
                <a:gd name="T1" fmla="*/ 108 h 108"/>
                <a:gd name="T2" fmla="*/ 1 w 404"/>
                <a:gd name="T3" fmla="*/ 90 h 108"/>
                <a:gd name="T4" fmla="*/ 1 w 404"/>
                <a:gd name="T5" fmla="*/ 89 h 108"/>
                <a:gd name="T6" fmla="*/ 2 w 404"/>
                <a:gd name="T7" fmla="*/ 90 h 108"/>
                <a:gd name="T8" fmla="*/ 1 w 404"/>
                <a:gd name="T9" fmla="*/ 89 h 108"/>
                <a:gd name="T10" fmla="*/ 1 w 404"/>
                <a:gd name="T11" fmla="*/ 90 h 108"/>
                <a:gd name="T12" fmla="*/ 0 w 404"/>
                <a:gd name="T13" fmla="*/ 89 h 108"/>
                <a:gd name="T14" fmla="*/ 0 w 404"/>
                <a:gd name="T15" fmla="*/ 89 h 108"/>
                <a:gd name="T16" fmla="*/ 0 w 404"/>
                <a:gd name="T17" fmla="*/ 87 h 108"/>
                <a:gd name="T18" fmla="*/ 0 w 404"/>
                <a:gd name="T19" fmla="*/ 87 h 108"/>
                <a:gd name="T20" fmla="*/ 131 w 404"/>
                <a:gd name="T21" fmla="*/ 0 h 108"/>
                <a:gd name="T22" fmla="*/ 132 w 404"/>
                <a:gd name="T23" fmla="*/ 0 h 108"/>
                <a:gd name="T24" fmla="*/ 403 w 404"/>
                <a:gd name="T25" fmla="*/ 12 h 108"/>
                <a:gd name="T26" fmla="*/ 404 w 404"/>
                <a:gd name="T27" fmla="*/ 14 h 108"/>
                <a:gd name="T28" fmla="*/ 404 w 404"/>
                <a:gd name="T29" fmla="*/ 14 h 108"/>
                <a:gd name="T30" fmla="*/ 404 w 404"/>
                <a:gd name="T31" fmla="*/ 106 h 108"/>
                <a:gd name="T32" fmla="*/ 404 w 404"/>
                <a:gd name="T33" fmla="*/ 108 h 108"/>
                <a:gd name="T34" fmla="*/ 404 w 404"/>
                <a:gd name="T35" fmla="*/ 108 h 108"/>
                <a:gd name="T36" fmla="*/ 403 w 404"/>
                <a:gd name="T37" fmla="*/ 108 h 108"/>
                <a:gd name="T38" fmla="*/ 403 w 404"/>
                <a:gd name="T39" fmla="*/ 108 h 108"/>
                <a:gd name="T40" fmla="*/ 403 w 404"/>
                <a:gd name="T41" fmla="*/ 108 h 108"/>
                <a:gd name="T42" fmla="*/ 401 w 404"/>
                <a:gd name="T43" fmla="*/ 105 h 108"/>
                <a:gd name="T44" fmla="*/ 401 w 404"/>
                <a:gd name="T45" fmla="*/ 15 h 108"/>
                <a:gd name="T46" fmla="*/ 132 w 404"/>
                <a:gd name="T47" fmla="*/ 3 h 108"/>
                <a:gd name="T48" fmla="*/ 6 w 404"/>
                <a:gd name="T49" fmla="*/ 87 h 108"/>
                <a:gd name="T50" fmla="*/ 401 w 404"/>
                <a:gd name="T51"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4" h="108">
                  <a:moveTo>
                    <a:pt x="403" y="108"/>
                  </a:moveTo>
                  <a:cubicBezTo>
                    <a:pt x="1" y="90"/>
                    <a:pt x="1" y="90"/>
                    <a:pt x="1" y="90"/>
                  </a:cubicBez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403" y="12"/>
                    <a:pt x="403" y="12"/>
                    <a:pt x="403" y="12"/>
                  </a:cubicBezTo>
                  <a:cubicBezTo>
                    <a:pt x="404" y="12"/>
                    <a:pt x="404" y="13"/>
                    <a:pt x="404" y="14"/>
                  </a:cubicBezTo>
                  <a:cubicBezTo>
                    <a:pt x="404" y="14"/>
                    <a:pt x="404" y="14"/>
                    <a:pt x="404" y="14"/>
                  </a:cubicBezTo>
                  <a:cubicBezTo>
                    <a:pt x="404" y="106"/>
                    <a:pt x="404" y="106"/>
                    <a:pt x="404" y="106"/>
                  </a:cubicBezTo>
                  <a:cubicBezTo>
                    <a:pt x="404" y="107"/>
                    <a:pt x="404" y="107"/>
                    <a:pt x="404" y="108"/>
                  </a:cubicBezTo>
                  <a:cubicBezTo>
                    <a:pt x="404" y="108"/>
                    <a:pt x="404" y="108"/>
                    <a:pt x="404" y="108"/>
                  </a:cubicBezTo>
                  <a:cubicBezTo>
                    <a:pt x="404" y="108"/>
                    <a:pt x="403" y="108"/>
                    <a:pt x="403" y="108"/>
                  </a:cubicBezTo>
                  <a:cubicBezTo>
                    <a:pt x="403" y="108"/>
                    <a:pt x="403" y="108"/>
                    <a:pt x="403" y="108"/>
                  </a:cubicBezTo>
                  <a:cubicBezTo>
                    <a:pt x="403" y="108"/>
                    <a:pt x="403" y="108"/>
                    <a:pt x="403" y="108"/>
                  </a:cubicBezTo>
                  <a:close/>
                  <a:moveTo>
                    <a:pt x="401" y="105"/>
                  </a:moveTo>
                  <a:cubicBezTo>
                    <a:pt x="401" y="15"/>
                    <a:pt x="401" y="15"/>
                    <a:pt x="401" y="15"/>
                  </a:cubicBezTo>
                  <a:cubicBezTo>
                    <a:pt x="132" y="3"/>
                    <a:pt x="132" y="3"/>
                    <a:pt x="132" y="3"/>
                  </a:cubicBezTo>
                  <a:cubicBezTo>
                    <a:pt x="6" y="87"/>
                    <a:pt x="6" y="87"/>
                    <a:pt x="6" y="87"/>
                  </a:cubicBezTo>
                  <a:cubicBezTo>
                    <a:pt x="401" y="105"/>
                    <a:pt x="401" y="105"/>
                    <a:pt x="401"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7" name="Freeform 186"/>
            <p:cNvSpPr/>
            <p:nvPr/>
          </p:nvSpPr>
          <p:spPr bwMode="auto">
            <a:xfrm>
              <a:off x="5191" y="514"/>
              <a:ext cx="1231" cy="228"/>
            </a:xfrm>
            <a:custGeom>
              <a:avLst/>
              <a:gdLst>
                <a:gd name="T0" fmla="*/ 0 w 1231"/>
                <a:gd name="T1" fmla="*/ 187 h 228"/>
                <a:gd name="T2" fmla="*/ 306 w 1231"/>
                <a:gd name="T3" fmla="*/ 0 h 228"/>
                <a:gd name="T4" fmla="*/ 1231 w 1231"/>
                <a:gd name="T5" fmla="*/ 41 h 228"/>
                <a:gd name="T6" fmla="*/ 921 w 1231"/>
                <a:gd name="T7" fmla="*/ 228 h 228"/>
                <a:gd name="T8" fmla="*/ 0 w 1231"/>
                <a:gd name="T9" fmla="*/ 187 h 228"/>
              </a:gdLst>
              <a:ahLst/>
              <a:cxnLst>
                <a:cxn ang="0">
                  <a:pos x="T0" y="T1"/>
                </a:cxn>
                <a:cxn ang="0">
                  <a:pos x="T2" y="T3"/>
                </a:cxn>
                <a:cxn ang="0">
                  <a:pos x="T4" y="T5"/>
                </a:cxn>
                <a:cxn ang="0">
                  <a:pos x="T6" y="T7"/>
                </a:cxn>
                <a:cxn ang="0">
                  <a:pos x="T8" y="T9"/>
                </a:cxn>
              </a:cxnLst>
              <a:rect l="0" t="0" r="r" b="b"/>
              <a:pathLst>
                <a:path w="1231" h="228">
                  <a:moveTo>
                    <a:pt x="0" y="187"/>
                  </a:moveTo>
                  <a:lnTo>
                    <a:pt x="306" y="0"/>
                  </a:lnTo>
                  <a:lnTo>
                    <a:pt x="1231" y="41"/>
                  </a:lnTo>
                  <a:lnTo>
                    <a:pt x="921" y="228"/>
                  </a:lnTo>
                  <a:lnTo>
                    <a:pt x="0" y="18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8" name="Freeform 187"/>
            <p:cNvSpPr>
              <a:spLocks noEditPoints="1"/>
            </p:cNvSpPr>
            <p:nvPr/>
          </p:nvSpPr>
          <p:spPr bwMode="auto">
            <a:xfrm>
              <a:off x="5186" y="510"/>
              <a:ext cx="1238" cy="234"/>
            </a:xfrm>
            <a:custGeom>
              <a:avLst/>
              <a:gdLst>
                <a:gd name="T0" fmla="*/ 2 w 523"/>
                <a:gd name="T1" fmla="*/ 82 h 99"/>
                <a:gd name="T2" fmla="*/ 2 w 523"/>
                <a:gd name="T3" fmla="*/ 81 h 99"/>
                <a:gd name="T4" fmla="*/ 3 w 523"/>
                <a:gd name="T5" fmla="*/ 82 h 99"/>
                <a:gd name="T6" fmla="*/ 2 w 523"/>
                <a:gd name="T7" fmla="*/ 81 h 99"/>
                <a:gd name="T8" fmla="*/ 2 w 523"/>
                <a:gd name="T9" fmla="*/ 82 h 99"/>
                <a:gd name="T10" fmla="*/ 1 w 523"/>
                <a:gd name="T11" fmla="*/ 81 h 99"/>
                <a:gd name="T12" fmla="*/ 1 w 523"/>
                <a:gd name="T13" fmla="*/ 81 h 99"/>
                <a:gd name="T14" fmla="*/ 1 w 523"/>
                <a:gd name="T15" fmla="*/ 80 h 99"/>
                <a:gd name="T16" fmla="*/ 1 w 523"/>
                <a:gd name="T17" fmla="*/ 80 h 99"/>
                <a:gd name="T18" fmla="*/ 130 w 523"/>
                <a:gd name="T19" fmla="*/ 0 h 99"/>
                <a:gd name="T20" fmla="*/ 131 w 523"/>
                <a:gd name="T21" fmla="*/ 0 h 99"/>
                <a:gd name="T22" fmla="*/ 522 w 523"/>
                <a:gd name="T23" fmla="*/ 17 h 99"/>
                <a:gd name="T24" fmla="*/ 523 w 523"/>
                <a:gd name="T25" fmla="*/ 18 h 99"/>
                <a:gd name="T26" fmla="*/ 523 w 523"/>
                <a:gd name="T27" fmla="*/ 18 h 99"/>
                <a:gd name="T28" fmla="*/ 522 w 523"/>
                <a:gd name="T29" fmla="*/ 20 h 99"/>
                <a:gd name="T30" fmla="*/ 522 w 523"/>
                <a:gd name="T31" fmla="*/ 20 h 99"/>
                <a:gd name="T32" fmla="*/ 392 w 523"/>
                <a:gd name="T33" fmla="*/ 99 h 99"/>
                <a:gd name="T34" fmla="*/ 391 w 523"/>
                <a:gd name="T35" fmla="*/ 99 h 99"/>
                <a:gd name="T36" fmla="*/ 2 w 523"/>
                <a:gd name="T37" fmla="*/ 82 h 99"/>
                <a:gd name="T38" fmla="*/ 391 w 523"/>
                <a:gd name="T39" fmla="*/ 96 h 99"/>
                <a:gd name="T40" fmla="*/ 516 w 523"/>
                <a:gd name="T41" fmla="*/ 20 h 99"/>
                <a:gd name="T42" fmla="*/ 131 w 523"/>
                <a:gd name="T43" fmla="*/ 3 h 99"/>
                <a:gd name="T44" fmla="*/ 7 w 523"/>
                <a:gd name="T45" fmla="*/ 80 h 99"/>
                <a:gd name="T46" fmla="*/ 391 w 523"/>
                <a:gd name="T4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3" h="99">
                  <a:moveTo>
                    <a:pt x="2" y="82"/>
                  </a:moveTo>
                  <a:cubicBezTo>
                    <a:pt x="2" y="81"/>
                    <a:pt x="2" y="81"/>
                    <a:pt x="2" y="81"/>
                  </a:cubicBezTo>
                  <a:cubicBezTo>
                    <a:pt x="3" y="82"/>
                    <a:pt x="3" y="82"/>
                    <a:pt x="3" y="82"/>
                  </a:cubicBezTo>
                  <a:cubicBezTo>
                    <a:pt x="2" y="81"/>
                    <a:pt x="2" y="81"/>
                    <a:pt x="2" y="81"/>
                  </a:cubicBezTo>
                  <a:cubicBezTo>
                    <a:pt x="2" y="82"/>
                    <a:pt x="2" y="82"/>
                    <a:pt x="2" y="82"/>
                  </a:cubicBezTo>
                  <a:cubicBezTo>
                    <a:pt x="1" y="82"/>
                    <a:pt x="1" y="82"/>
                    <a:pt x="1" y="81"/>
                  </a:cubicBezTo>
                  <a:cubicBezTo>
                    <a:pt x="1" y="81"/>
                    <a:pt x="1" y="81"/>
                    <a:pt x="1" y="81"/>
                  </a:cubicBezTo>
                  <a:cubicBezTo>
                    <a:pt x="0" y="81"/>
                    <a:pt x="1" y="80"/>
                    <a:pt x="1" y="80"/>
                  </a:cubicBezTo>
                  <a:cubicBezTo>
                    <a:pt x="1" y="80"/>
                    <a:pt x="1" y="80"/>
                    <a:pt x="1" y="80"/>
                  </a:cubicBezTo>
                  <a:cubicBezTo>
                    <a:pt x="130" y="0"/>
                    <a:pt x="130" y="0"/>
                    <a:pt x="130" y="0"/>
                  </a:cubicBezTo>
                  <a:cubicBezTo>
                    <a:pt x="131" y="0"/>
                    <a:pt x="131" y="0"/>
                    <a:pt x="131" y="0"/>
                  </a:cubicBezTo>
                  <a:cubicBezTo>
                    <a:pt x="522" y="17"/>
                    <a:pt x="522" y="17"/>
                    <a:pt x="522" y="17"/>
                  </a:cubicBezTo>
                  <a:cubicBezTo>
                    <a:pt x="522" y="17"/>
                    <a:pt x="523" y="18"/>
                    <a:pt x="523" y="18"/>
                  </a:cubicBezTo>
                  <a:cubicBezTo>
                    <a:pt x="523" y="18"/>
                    <a:pt x="523" y="18"/>
                    <a:pt x="523" y="18"/>
                  </a:cubicBezTo>
                  <a:cubicBezTo>
                    <a:pt x="523" y="19"/>
                    <a:pt x="523" y="20"/>
                    <a:pt x="522" y="20"/>
                  </a:cubicBezTo>
                  <a:cubicBezTo>
                    <a:pt x="522" y="20"/>
                    <a:pt x="522" y="20"/>
                    <a:pt x="522" y="20"/>
                  </a:cubicBezTo>
                  <a:cubicBezTo>
                    <a:pt x="392" y="99"/>
                    <a:pt x="392" y="99"/>
                    <a:pt x="392" y="99"/>
                  </a:cubicBezTo>
                  <a:cubicBezTo>
                    <a:pt x="391" y="99"/>
                    <a:pt x="391" y="99"/>
                    <a:pt x="391" y="99"/>
                  </a:cubicBezTo>
                  <a:cubicBezTo>
                    <a:pt x="2" y="82"/>
                    <a:pt x="2" y="82"/>
                    <a:pt x="2" y="82"/>
                  </a:cubicBezTo>
                  <a:close/>
                  <a:moveTo>
                    <a:pt x="391" y="96"/>
                  </a:moveTo>
                  <a:cubicBezTo>
                    <a:pt x="516" y="20"/>
                    <a:pt x="516" y="20"/>
                    <a:pt x="516" y="20"/>
                  </a:cubicBezTo>
                  <a:cubicBezTo>
                    <a:pt x="131" y="3"/>
                    <a:pt x="131" y="3"/>
                    <a:pt x="131" y="3"/>
                  </a:cubicBezTo>
                  <a:cubicBezTo>
                    <a:pt x="7" y="80"/>
                    <a:pt x="7" y="80"/>
                    <a:pt x="7" y="80"/>
                  </a:cubicBezTo>
                  <a:cubicBezTo>
                    <a:pt x="391" y="96"/>
                    <a:pt x="391" y="96"/>
                    <a:pt x="391" y="96"/>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3E6C6FF2-9737-4913-AF2C-EAB6B4DFA054}" type="datetimeFigureOut">
              <a:rPr lang="zh-CN" altLang="en-US" smtClean="0"/>
              <a:t>2017/12/8</a:t>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013FAD65-A404-4AAC-8F63-E140504FB0F5}"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pPr>
              <a:defRPr/>
            </a:pPr>
            <a:fld id="{A463E029-6A30-49BE-AE38-D0F2989EDD34}" type="datetimeFigureOut">
              <a:rPr lang="zh-CN" altLang="en-US" smtClean="0"/>
              <a:t>2017/12/8</a:t>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E617E8B3-48F1-45F8-8112-4F43B536A91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pPr>
              <a:defRPr/>
            </a:pPr>
            <a:fld id="{C5553FE5-A1D2-45DE-A0DB-CE40A26E5383}" type="datetimeFigureOut">
              <a:rPr lang="zh-CN" altLang="en-US" smtClean="0"/>
              <a:t>2017/12/8</a:t>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4C1AD740-E183-45B2-B967-0038306595BB}"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pPr>
              <a:defRPr/>
            </a:pPr>
            <a:fld id="{DBC599DC-DC91-4737-ACA0-35249D7FC8B1}" type="datetimeFigureOut">
              <a:rPr lang="zh-CN" altLang="en-US" smtClean="0"/>
              <a:t>2017/12/8</a:t>
            </a:fld>
            <a:endParaRPr lang="zh-CN" altLang="en-US"/>
          </a:p>
        </p:txBody>
      </p:sp>
      <p:sp>
        <p:nvSpPr>
          <p:cNvPr id="8" name="Footer Placeholder 7"/>
          <p:cNvSpPr>
            <a:spLocks noGrp="1"/>
          </p:cNvSpPr>
          <p:nvPr>
            <p:ph type="ftr" sz="quarter" idx="11"/>
          </p:nvPr>
        </p:nvSpPr>
        <p:spPr/>
        <p:txBody>
          <a:bodyPr/>
          <a:lstStyle/>
          <a:p>
            <a:pPr>
              <a:defRPr/>
            </a:pPr>
            <a:endParaRPr lang="zh-CN" altLang="en-US"/>
          </a:p>
        </p:txBody>
      </p:sp>
      <p:sp>
        <p:nvSpPr>
          <p:cNvPr id="9" name="Slide Number Placeholder 8"/>
          <p:cNvSpPr>
            <a:spLocks noGrp="1"/>
          </p:cNvSpPr>
          <p:nvPr>
            <p:ph type="sldNum" sz="quarter" idx="12"/>
          </p:nvPr>
        </p:nvSpPr>
        <p:spPr/>
        <p:txBody>
          <a:bodyPr/>
          <a:lstStyle/>
          <a:p>
            <a:pPr>
              <a:defRPr/>
            </a:pPr>
            <a:fld id="{470CAAEC-8B46-460B-B169-ADF7941A8705}"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pPr>
              <a:defRPr/>
            </a:pPr>
            <a:fld id="{B845480B-6AC6-4989-8465-025AFC2E1843}" type="datetimeFigureOut">
              <a:rPr lang="zh-CN" altLang="en-US" smtClean="0"/>
              <a:t>2017/12/8</a:t>
            </a:fld>
            <a:endParaRPr lang="zh-CN" altLang="en-US"/>
          </a:p>
        </p:txBody>
      </p:sp>
      <p:sp>
        <p:nvSpPr>
          <p:cNvPr id="4" name="Footer Placeholder 3"/>
          <p:cNvSpPr>
            <a:spLocks noGrp="1"/>
          </p:cNvSpPr>
          <p:nvPr>
            <p:ph type="ftr" sz="quarter" idx="11"/>
          </p:nvPr>
        </p:nvSpPr>
        <p:spPr/>
        <p:txBody>
          <a:bodyPr/>
          <a:lstStyle/>
          <a:p>
            <a:pPr>
              <a:defRPr/>
            </a:pPr>
            <a:endParaRPr lang="zh-CN" altLang="en-US"/>
          </a:p>
        </p:txBody>
      </p:sp>
      <p:sp>
        <p:nvSpPr>
          <p:cNvPr id="5" name="Slide Number Placeholder 4"/>
          <p:cNvSpPr>
            <a:spLocks noGrp="1"/>
          </p:cNvSpPr>
          <p:nvPr>
            <p:ph type="sldNum" sz="quarter" idx="12"/>
          </p:nvPr>
        </p:nvSpPr>
        <p:spPr/>
        <p:txBody>
          <a:bodyPr/>
          <a:lstStyle/>
          <a:p>
            <a:pPr>
              <a:defRPr/>
            </a:pPr>
            <a:fld id="{1280326A-C6FD-463E-AC91-3540BFA7BAB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3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t>2017/12/8</a:t>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t>‹#›</a:t>
            </a:fld>
            <a:endParaRPr lang="zh-CN" altLang="en-US"/>
          </a:p>
        </p:txBody>
      </p:sp>
      <p:grpSp>
        <p:nvGrpSpPr>
          <p:cNvPr id="5" name="Group 4"/>
          <p:cNvGrpSpPr>
            <a:grpSpLocks noChangeAspect="1"/>
          </p:cNvGrpSpPr>
          <p:nvPr userDrawn="1"/>
        </p:nvGrpSpPr>
        <p:grpSpPr bwMode="auto">
          <a:xfrm>
            <a:off x="622511" y="622005"/>
            <a:ext cx="11054864" cy="5613990"/>
            <a:chOff x="-157" y="-159"/>
            <a:chExt cx="7992" cy="4636"/>
          </a:xfrm>
        </p:grpSpPr>
        <p:sp>
          <p:nvSpPr>
            <p:cNvPr id="6" name="Freeform 5"/>
            <p:cNvSpPr>
              <a:spLocks noEditPoints="1"/>
            </p:cNvSpPr>
            <p:nvPr/>
          </p:nvSpPr>
          <p:spPr bwMode="auto">
            <a:xfrm>
              <a:off x="-157" y="-159"/>
              <a:ext cx="7992" cy="4636"/>
            </a:xfrm>
            <a:custGeom>
              <a:avLst/>
              <a:gdLst>
                <a:gd name="T0" fmla="*/ 51 w 3380"/>
                <a:gd name="T1" fmla="*/ 1873 h 1960"/>
                <a:gd name="T2" fmla="*/ 50 w 3380"/>
                <a:gd name="T3" fmla="*/ 1873 h 1960"/>
                <a:gd name="T4" fmla="*/ 50 w 3380"/>
                <a:gd name="T5" fmla="*/ 1873 h 1960"/>
                <a:gd name="T6" fmla="*/ 99 w 3380"/>
                <a:gd name="T7" fmla="*/ 1904 h 1960"/>
                <a:gd name="T8" fmla="*/ 536 w 3380"/>
                <a:gd name="T9" fmla="*/ 1948 h 1960"/>
                <a:gd name="T10" fmla="*/ 1077 w 3380"/>
                <a:gd name="T11" fmla="*/ 1947 h 1960"/>
                <a:gd name="T12" fmla="*/ 2452 w 3380"/>
                <a:gd name="T13" fmla="*/ 1933 h 1960"/>
                <a:gd name="T14" fmla="*/ 3063 w 3380"/>
                <a:gd name="T15" fmla="*/ 1947 h 1960"/>
                <a:gd name="T16" fmla="*/ 50 w 3380"/>
                <a:gd name="T17" fmla="*/ 1873 h 1960"/>
                <a:gd name="T18" fmla="*/ 3327 w 3380"/>
                <a:gd name="T19" fmla="*/ 1873 h 1960"/>
                <a:gd name="T20" fmla="*/ 3327 w 3380"/>
                <a:gd name="T21" fmla="*/ 1873 h 1960"/>
                <a:gd name="T22" fmla="*/ 50 w 3380"/>
                <a:gd name="T23" fmla="*/ 1873 h 1960"/>
                <a:gd name="T24" fmla="*/ 50 w 3380"/>
                <a:gd name="T25" fmla="*/ 1872 h 1960"/>
                <a:gd name="T26" fmla="*/ 3328 w 3380"/>
                <a:gd name="T27" fmla="*/ 1872 h 1960"/>
                <a:gd name="T28" fmla="*/ 3367 w 3380"/>
                <a:gd name="T29" fmla="*/ 1532 h 1960"/>
                <a:gd name="T30" fmla="*/ 3355 w 3380"/>
                <a:gd name="T31" fmla="*/ 1410 h 1960"/>
                <a:gd name="T32" fmla="*/ 17 w 3380"/>
                <a:gd name="T33" fmla="*/ 1472 h 1960"/>
                <a:gd name="T34" fmla="*/ 40 w 3380"/>
                <a:gd name="T35" fmla="*/ 1696 h 1960"/>
                <a:gd name="T36" fmla="*/ 3378 w 3380"/>
                <a:gd name="T37" fmla="*/ 1740 h 1960"/>
                <a:gd name="T38" fmla="*/ 50 w 3380"/>
                <a:gd name="T39" fmla="*/ 1872 h 1960"/>
                <a:gd name="T40" fmla="*/ 3336 w 3380"/>
                <a:gd name="T41" fmla="*/ 1861 h 1960"/>
                <a:gd name="T42" fmla="*/ 3332 w 3380"/>
                <a:gd name="T43" fmla="*/ 1867 h 1960"/>
                <a:gd name="T44" fmla="*/ 3355 w 3380"/>
                <a:gd name="T45" fmla="*/ 1407 h 1960"/>
                <a:gd name="T46" fmla="*/ 3358 w 3380"/>
                <a:gd name="T47" fmla="*/ 1049 h 1960"/>
                <a:gd name="T48" fmla="*/ 53 w 3380"/>
                <a:gd name="T49" fmla="*/ 1111 h 1960"/>
                <a:gd name="T50" fmla="*/ 3369 w 3380"/>
                <a:gd name="T51" fmla="*/ 1202 h 1960"/>
                <a:gd name="T52" fmla="*/ 32 w 3380"/>
                <a:gd name="T53" fmla="*/ 1367 h 1960"/>
                <a:gd name="T54" fmla="*/ 3364 w 3380"/>
                <a:gd name="T55" fmla="*/ 1083 h 1960"/>
                <a:gd name="T56" fmla="*/ 41 w 3380"/>
                <a:gd name="T57" fmla="*/ 916 h 1960"/>
                <a:gd name="T58" fmla="*/ 3337 w 3380"/>
                <a:gd name="T59" fmla="*/ 916 h 1960"/>
                <a:gd name="T60" fmla="*/ 3345 w 3380"/>
                <a:gd name="T61" fmla="*/ 751 h 1960"/>
                <a:gd name="T62" fmla="*/ 3352 w 3380"/>
                <a:gd name="T63" fmla="*/ 708 h 1960"/>
                <a:gd name="T64" fmla="*/ 18 w 3380"/>
                <a:gd name="T65" fmla="*/ 773 h 1960"/>
                <a:gd name="T66" fmla="*/ 3334 w 3380"/>
                <a:gd name="T67" fmla="*/ 855 h 1960"/>
                <a:gd name="T68" fmla="*/ 3352 w 3380"/>
                <a:gd name="T69" fmla="*/ 570 h 1960"/>
                <a:gd name="T70" fmla="*/ 0 w 3380"/>
                <a:gd name="T71" fmla="*/ 543 h 1960"/>
                <a:gd name="T72" fmla="*/ 3349 w 3380"/>
                <a:gd name="T73" fmla="*/ 479 h 1960"/>
                <a:gd name="T74" fmla="*/ 4 w 3380"/>
                <a:gd name="T75" fmla="*/ 422 h 1960"/>
                <a:gd name="T76" fmla="*/ 5 w 3380"/>
                <a:gd name="T77" fmla="*/ 417 h 1960"/>
                <a:gd name="T78" fmla="*/ 3377 w 3380"/>
                <a:gd name="T79" fmla="*/ 257 h 1960"/>
                <a:gd name="T80" fmla="*/ 9 w 3380"/>
                <a:gd name="T81" fmla="*/ 379 h 1960"/>
                <a:gd name="T82" fmla="*/ 3377 w 3380"/>
                <a:gd name="T83" fmla="*/ 247 h 1960"/>
                <a:gd name="T84" fmla="*/ 3305 w 3380"/>
                <a:gd name="T85" fmla="*/ 57 h 1960"/>
                <a:gd name="T86" fmla="*/ 3305 w 3380"/>
                <a:gd name="T87" fmla="*/ 57 h 1960"/>
                <a:gd name="T88" fmla="*/ 3305 w 3380"/>
                <a:gd name="T89" fmla="*/ 57 h 1960"/>
                <a:gd name="T90" fmla="*/ 3305 w 3380"/>
                <a:gd name="T91" fmla="*/ 57 h 1960"/>
                <a:gd name="T92" fmla="*/ 3305 w 3380"/>
                <a:gd name="T93" fmla="*/ 57 h 1960"/>
                <a:gd name="T94" fmla="*/ 3304 w 3380"/>
                <a:gd name="T95" fmla="*/ 57 h 1960"/>
                <a:gd name="T96" fmla="*/ 3304 w 3380"/>
                <a:gd name="T97" fmla="*/ 57 h 1960"/>
                <a:gd name="T98" fmla="*/ 3304 w 3380"/>
                <a:gd name="T99" fmla="*/ 57 h 1960"/>
                <a:gd name="T100" fmla="*/ 3304 w 3380"/>
                <a:gd name="T101" fmla="*/ 56 h 1960"/>
                <a:gd name="T102" fmla="*/ 575 w 3380"/>
                <a:gd name="T103" fmla="*/ 14 h 1960"/>
                <a:gd name="T104" fmla="*/ 186 w 3380"/>
                <a:gd name="T105" fmla="*/ 13 h 1960"/>
                <a:gd name="T106" fmla="*/ 31 w 3380"/>
                <a:gd name="T107" fmla="*/ 214 h 1960"/>
                <a:gd name="T108" fmla="*/ 3306 w 3380"/>
                <a:gd name="T109" fmla="*/ 57 h 1960"/>
                <a:gd name="T110" fmla="*/ 75 w 3380"/>
                <a:gd name="T111" fmla="*/ 49 h 1960"/>
                <a:gd name="T112" fmla="*/ 3048 w 3380"/>
                <a:gd name="T113" fmla="*/ 12 h 1960"/>
                <a:gd name="T114" fmla="*/ 1266 w 3380"/>
                <a:gd name="T115" fmla="*/ 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80" h="1960">
                  <a:moveTo>
                    <a:pt x="51" y="1873"/>
                  </a:moveTo>
                  <a:cubicBezTo>
                    <a:pt x="51" y="1873"/>
                    <a:pt x="51" y="1873"/>
                    <a:pt x="51" y="1873"/>
                  </a:cubicBezTo>
                  <a:cubicBezTo>
                    <a:pt x="51" y="1873"/>
                    <a:pt x="51" y="1873"/>
                    <a:pt x="51" y="1873"/>
                  </a:cubicBezTo>
                  <a:moveTo>
                    <a:pt x="50" y="1873"/>
                  </a:moveTo>
                  <a:cubicBezTo>
                    <a:pt x="50" y="1873"/>
                    <a:pt x="50" y="1873"/>
                    <a:pt x="50" y="1873"/>
                  </a:cubicBezTo>
                  <a:cubicBezTo>
                    <a:pt x="50" y="1873"/>
                    <a:pt x="50" y="1873"/>
                    <a:pt x="50" y="1873"/>
                  </a:cubicBezTo>
                  <a:moveTo>
                    <a:pt x="50" y="1873"/>
                  </a:moveTo>
                  <a:cubicBezTo>
                    <a:pt x="50" y="1873"/>
                    <a:pt x="50" y="1873"/>
                    <a:pt x="50" y="1873"/>
                  </a:cubicBezTo>
                  <a:cubicBezTo>
                    <a:pt x="50" y="1873"/>
                    <a:pt x="50" y="1873"/>
                    <a:pt x="50" y="1873"/>
                  </a:cubicBezTo>
                  <a:moveTo>
                    <a:pt x="3327" y="1873"/>
                  </a:moveTo>
                  <a:cubicBezTo>
                    <a:pt x="3316" y="1885"/>
                    <a:pt x="3303" y="1896"/>
                    <a:pt x="3287" y="1904"/>
                  </a:cubicBezTo>
                  <a:cubicBezTo>
                    <a:pt x="99" y="1904"/>
                    <a:pt x="99" y="1904"/>
                    <a:pt x="99" y="1904"/>
                  </a:cubicBezTo>
                  <a:cubicBezTo>
                    <a:pt x="80" y="1896"/>
                    <a:pt x="63" y="1886"/>
                    <a:pt x="51" y="1874"/>
                  </a:cubicBezTo>
                  <a:cubicBezTo>
                    <a:pt x="130" y="1951"/>
                    <a:pt x="350" y="1944"/>
                    <a:pt x="477" y="1947"/>
                  </a:cubicBezTo>
                  <a:cubicBezTo>
                    <a:pt x="497" y="1947"/>
                    <a:pt x="517" y="1948"/>
                    <a:pt x="536" y="1948"/>
                  </a:cubicBezTo>
                  <a:cubicBezTo>
                    <a:pt x="593" y="1948"/>
                    <a:pt x="646" y="1946"/>
                    <a:pt x="700" y="1944"/>
                  </a:cubicBezTo>
                  <a:cubicBezTo>
                    <a:pt x="755" y="1942"/>
                    <a:pt x="810" y="1940"/>
                    <a:pt x="873" y="1940"/>
                  </a:cubicBezTo>
                  <a:cubicBezTo>
                    <a:pt x="933" y="1940"/>
                    <a:pt x="999" y="1942"/>
                    <a:pt x="1077" y="1947"/>
                  </a:cubicBezTo>
                  <a:cubicBezTo>
                    <a:pt x="1217" y="1957"/>
                    <a:pt x="1353" y="1960"/>
                    <a:pt x="1489" y="1960"/>
                  </a:cubicBezTo>
                  <a:cubicBezTo>
                    <a:pt x="1788" y="1960"/>
                    <a:pt x="2082" y="1943"/>
                    <a:pt x="2393" y="1934"/>
                  </a:cubicBezTo>
                  <a:cubicBezTo>
                    <a:pt x="2412" y="1934"/>
                    <a:pt x="2432" y="1933"/>
                    <a:pt x="2452" y="1933"/>
                  </a:cubicBezTo>
                  <a:cubicBezTo>
                    <a:pt x="2533" y="1933"/>
                    <a:pt x="2623" y="1937"/>
                    <a:pt x="2713" y="1941"/>
                  </a:cubicBezTo>
                  <a:cubicBezTo>
                    <a:pt x="2803" y="1944"/>
                    <a:pt x="2894" y="1948"/>
                    <a:pt x="2977" y="1948"/>
                  </a:cubicBezTo>
                  <a:cubicBezTo>
                    <a:pt x="3007" y="1948"/>
                    <a:pt x="3036" y="1948"/>
                    <a:pt x="3063" y="1947"/>
                  </a:cubicBezTo>
                  <a:cubicBezTo>
                    <a:pt x="3177" y="1942"/>
                    <a:pt x="3277" y="1930"/>
                    <a:pt x="3327" y="1873"/>
                  </a:cubicBezTo>
                  <a:moveTo>
                    <a:pt x="50" y="1873"/>
                  </a:moveTo>
                  <a:cubicBezTo>
                    <a:pt x="50" y="1873"/>
                    <a:pt x="50" y="1873"/>
                    <a:pt x="50" y="1873"/>
                  </a:cubicBezTo>
                  <a:cubicBezTo>
                    <a:pt x="50" y="1873"/>
                    <a:pt x="50" y="1873"/>
                    <a:pt x="50" y="1873"/>
                  </a:cubicBezTo>
                  <a:moveTo>
                    <a:pt x="3327" y="1873"/>
                  </a:moveTo>
                  <a:cubicBezTo>
                    <a:pt x="3327" y="1873"/>
                    <a:pt x="3327" y="1873"/>
                    <a:pt x="3327" y="1873"/>
                  </a:cubicBezTo>
                  <a:cubicBezTo>
                    <a:pt x="3327" y="1873"/>
                    <a:pt x="3327" y="1873"/>
                    <a:pt x="3327" y="1873"/>
                  </a:cubicBezTo>
                  <a:moveTo>
                    <a:pt x="3328" y="1872"/>
                  </a:moveTo>
                  <a:cubicBezTo>
                    <a:pt x="3328" y="1872"/>
                    <a:pt x="3327" y="1872"/>
                    <a:pt x="3327" y="1873"/>
                  </a:cubicBezTo>
                  <a:cubicBezTo>
                    <a:pt x="3327" y="1872"/>
                    <a:pt x="3328" y="1872"/>
                    <a:pt x="3328" y="1872"/>
                  </a:cubicBezTo>
                  <a:moveTo>
                    <a:pt x="50" y="1872"/>
                  </a:moveTo>
                  <a:cubicBezTo>
                    <a:pt x="50" y="1872"/>
                    <a:pt x="50" y="1872"/>
                    <a:pt x="50" y="1873"/>
                  </a:cubicBezTo>
                  <a:cubicBezTo>
                    <a:pt x="50" y="1873"/>
                    <a:pt x="50" y="1873"/>
                    <a:pt x="50" y="1873"/>
                  </a:cubicBezTo>
                  <a:cubicBezTo>
                    <a:pt x="50" y="1873"/>
                    <a:pt x="50" y="1873"/>
                    <a:pt x="50" y="1873"/>
                  </a:cubicBezTo>
                  <a:cubicBezTo>
                    <a:pt x="50" y="1872"/>
                    <a:pt x="50" y="1872"/>
                    <a:pt x="50" y="1872"/>
                  </a:cubicBezTo>
                  <a:moveTo>
                    <a:pt x="3328" y="1872"/>
                  </a:moveTo>
                  <a:cubicBezTo>
                    <a:pt x="3328" y="1872"/>
                    <a:pt x="3328" y="1872"/>
                    <a:pt x="3328" y="1872"/>
                  </a:cubicBezTo>
                  <a:cubicBezTo>
                    <a:pt x="3328" y="1872"/>
                    <a:pt x="3328" y="1872"/>
                    <a:pt x="3328" y="1872"/>
                  </a:cubicBezTo>
                  <a:moveTo>
                    <a:pt x="30" y="1575"/>
                  </a:moveTo>
                  <a:cubicBezTo>
                    <a:pt x="27" y="1561"/>
                    <a:pt x="25" y="1546"/>
                    <a:pt x="23" y="1532"/>
                  </a:cubicBezTo>
                  <a:cubicBezTo>
                    <a:pt x="3367" y="1532"/>
                    <a:pt x="3367" y="1532"/>
                    <a:pt x="3367" y="1532"/>
                  </a:cubicBezTo>
                  <a:cubicBezTo>
                    <a:pt x="3368" y="1546"/>
                    <a:pt x="3370" y="1560"/>
                    <a:pt x="3372" y="1575"/>
                  </a:cubicBezTo>
                  <a:cubicBezTo>
                    <a:pt x="30" y="1575"/>
                    <a:pt x="30" y="1575"/>
                    <a:pt x="30" y="1575"/>
                  </a:cubicBezTo>
                  <a:moveTo>
                    <a:pt x="3355" y="1410"/>
                  </a:moveTo>
                  <a:cubicBezTo>
                    <a:pt x="24" y="1410"/>
                    <a:pt x="24" y="1410"/>
                    <a:pt x="24" y="1410"/>
                  </a:cubicBezTo>
                  <a:cubicBezTo>
                    <a:pt x="23" y="1415"/>
                    <a:pt x="22" y="1421"/>
                    <a:pt x="22" y="1426"/>
                  </a:cubicBezTo>
                  <a:cubicBezTo>
                    <a:pt x="19" y="1442"/>
                    <a:pt x="17" y="1457"/>
                    <a:pt x="17" y="1472"/>
                  </a:cubicBezTo>
                  <a:cubicBezTo>
                    <a:pt x="17" y="1539"/>
                    <a:pt x="41" y="1601"/>
                    <a:pt x="41" y="1670"/>
                  </a:cubicBezTo>
                  <a:cubicBezTo>
                    <a:pt x="41" y="1678"/>
                    <a:pt x="41" y="1685"/>
                    <a:pt x="40" y="1693"/>
                  </a:cubicBezTo>
                  <a:cubicBezTo>
                    <a:pt x="40" y="1694"/>
                    <a:pt x="40" y="1695"/>
                    <a:pt x="40" y="1696"/>
                  </a:cubicBezTo>
                  <a:cubicBezTo>
                    <a:pt x="3380" y="1696"/>
                    <a:pt x="3380" y="1696"/>
                    <a:pt x="3380" y="1696"/>
                  </a:cubicBezTo>
                  <a:cubicBezTo>
                    <a:pt x="3380" y="1696"/>
                    <a:pt x="3380" y="1696"/>
                    <a:pt x="3380" y="1696"/>
                  </a:cubicBezTo>
                  <a:cubicBezTo>
                    <a:pt x="3380" y="1711"/>
                    <a:pt x="3379" y="1726"/>
                    <a:pt x="3378" y="1740"/>
                  </a:cubicBezTo>
                  <a:cubicBezTo>
                    <a:pt x="34" y="1740"/>
                    <a:pt x="34" y="1740"/>
                    <a:pt x="34" y="1740"/>
                  </a:cubicBezTo>
                  <a:cubicBezTo>
                    <a:pt x="32" y="1759"/>
                    <a:pt x="30" y="1780"/>
                    <a:pt x="30" y="1800"/>
                  </a:cubicBezTo>
                  <a:cubicBezTo>
                    <a:pt x="30" y="1830"/>
                    <a:pt x="34" y="1857"/>
                    <a:pt x="50" y="1872"/>
                  </a:cubicBezTo>
                  <a:cubicBezTo>
                    <a:pt x="46" y="1869"/>
                    <a:pt x="44" y="1865"/>
                    <a:pt x="41" y="1861"/>
                  </a:cubicBezTo>
                  <a:cubicBezTo>
                    <a:pt x="3336" y="1861"/>
                    <a:pt x="3336" y="1861"/>
                    <a:pt x="3336" y="1861"/>
                  </a:cubicBezTo>
                  <a:cubicBezTo>
                    <a:pt x="3336" y="1861"/>
                    <a:pt x="3336" y="1861"/>
                    <a:pt x="3336" y="1861"/>
                  </a:cubicBezTo>
                  <a:cubicBezTo>
                    <a:pt x="3335" y="1863"/>
                    <a:pt x="3333" y="1865"/>
                    <a:pt x="3332" y="1867"/>
                  </a:cubicBezTo>
                  <a:cubicBezTo>
                    <a:pt x="3332" y="1867"/>
                    <a:pt x="3332" y="1867"/>
                    <a:pt x="3332" y="1867"/>
                  </a:cubicBezTo>
                  <a:cubicBezTo>
                    <a:pt x="3332" y="1867"/>
                    <a:pt x="3332" y="1867"/>
                    <a:pt x="3332" y="1867"/>
                  </a:cubicBezTo>
                  <a:cubicBezTo>
                    <a:pt x="3369" y="1819"/>
                    <a:pt x="3380" y="1757"/>
                    <a:pt x="3380" y="1690"/>
                  </a:cubicBezTo>
                  <a:cubicBezTo>
                    <a:pt x="3380" y="1593"/>
                    <a:pt x="3356" y="1487"/>
                    <a:pt x="3355" y="1410"/>
                  </a:cubicBezTo>
                  <a:moveTo>
                    <a:pt x="3355" y="1407"/>
                  </a:moveTo>
                  <a:cubicBezTo>
                    <a:pt x="3355" y="1407"/>
                    <a:pt x="3355" y="1407"/>
                    <a:pt x="3355" y="1407"/>
                  </a:cubicBezTo>
                  <a:cubicBezTo>
                    <a:pt x="3355" y="1407"/>
                    <a:pt x="3355" y="1407"/>
                    <a:pt x="3355" y="1407"/>
                  </a:cubicBezTo>
                  <a:moveTo>
                    <a:pt x="3358" y="1049"/>
                  </a:moveTo>
                  <a:cubicBezTo>
                    <a:pt x="3360" y="1060"/>
                    <a:pt x="3362" y="1070"/>
                    <a:pt x="3364" y="1081"/>
                  </a:cubicBezTo>
                  <a:cubicBezTo>
                    <a:pt x="52" y="1081"/>
                    <a:pt x="52" y="1081"/>
                    <a:pt x="52" y="1081"/>
                  </a:cubicBezTo>
                  <a:cubicBezTo>
                    <a:pt x="53" y="1091"/>
                    <a:pt x="53" y="1101"/>
                    <a:pt x="53" y="1111"/>
                  </a:cubicBezTo>
                  <a:cubicBezTo>
                    <a:pt x="53" y="1141"/>
                    <a:pt x="52" y="1171"/>
                    <a:pt x="50" y="1202"/>
                  </a:cubicBezTo>
                  <a:cubicBezTo>
                    <a:pt x="3369" y="1202"/>
                    <a:pt x="3369" y="1202"/>
                    <a:pt x="3369" y="1202"/>
                  </a:cubicBezTo>
                  <a:cubicBezTo>
                    <a:pt x="3369" y="1202"/>
                    <a:pt x="3369" y="1202"/>
                    <a:pt x="3369" y="1202"/>
                  </a:cubicBezTo>
                  <a:cubicBezTo>
                    <a:pt x="3369" y="1217"/>
                    <a:pt x="3368" y="1231"/>
                    <a:pt x="3366" y="1246"/>
                  </a:cubicBezTo>
                  <a:cubicBezTo>
                    <a:pt x="47" y="1246"/>
                    <a:pt x="47" y="1246"/>
                    <a:pt x="47" y="1246"/>
                  </a:cubicBezTo>
                  <a:cubicBezTo>
                    <a:pt x="43" y="1285"/>
                    <a:pt x="38" y="1325"/>
                    <a:pt x="32" y="1367"/>
                  </a:cubicBezTo>
                  <a:cubicBezTo>
                    <a:pt x="3356" y="1367"/>
                    <a:pt x="3356" y="1367"/>
                    <a:pt x="3356" y="1367"/>
                  </a:cubicBezTo>
                  <a:cubicBezTo>
                    <a:pt x="3360" y="1299"/>
                    <a:pt x="3370" y="1232"/>
                    <a:pt x="3370" y="1165"/>
                  </a:cubicBezTo>
                  <a:cubicBezTo>
                    <a:pt x="3370" y="1138"/>
                    <a:pt x="3369" y="1111"/>
                    <a:pt x="3364" y="1083"/>
                  </a:cubicBezTo>
                  <a:cubicBezTo>
                    <a:pt x="3362" y="1072"/>
                    <a:pt x="3360" y="1061"/>
                    <a:pt x="3358" y="1049"/>
                  </a:cubicBezTo>
                  <a:moveTo>
                    <a:pt x="3337" y="916"/>
                  </a:moveTo>
                  <a:cubicBezTo>
                    <a:pt x="41" y="916"/>
                    <a:pt x="41" y="916"/>
                    <a:pt x="41" y="916"/>
                  </a:cubicBezTo>
                  <a:cubicBezTo>
                    <a:pt x="45" y="957"/>
                    <a:pt x="49" y="997"/>
                    <a:pt x="51" y="1037"/>
                  </a:cubicBezTo>
                  <a:cubicBezTo>
                    <a:pt x="3356" y="1037"/>
                    <a:pt x="3356" y="1037"/>
                    <a:pt x="3356" y="1037"/>
                  </a:cubicBezTo>
                  <a:cubicBezTo>
                    <a:pt x="3349" y="996"/>
                    <a:pt x="3341" y="956"/>
                    <a:pt x="3337" y="916"/>
                  </a:cubicBezTo>
                  <a:moveTo>
                    <a:pt x="3352" y="708"/>
                  </a:moveTo>
                  <a:cubicBezTo>
                    <a:pt x="3352" y="708"/>
                    <a:pt x="3352" y="708"/>
                    <a:pt x="3352" y="708"/>
                  </a:cubicBezTo>
                  <a:cubicBezTo>
                    <a:pt x="3350" y="723"/>
                    <a:pt x="3348" y="737"/>
                    <a:pt x="3345" y="751"/>
                  </a:cubicBezTo>
                  <a:cubicBezTo>
                    <a:pt x="15" y="751"/>
                    <a:pt x="15" y="751"/>
                    <a:pt x="15" y="751"/>
                  </a:cubicBezTo>
                  <a:cubicBezTo>
                    <a:pt x="12" y="737"/>
                    <a:pt x="10" y="723"/>
                    <a:pt x="9" y="708"/>
                  </a:cubicBezTo>
                  <a:cubicBezTo>
                    <a:pt x="3352" y="708"/>
                    <a:pt x="3352" y="708"/>
                    <a:pt x="3352" y="708"/>
                  </a:cubicBezTo>
                  <a:moveTo>
                    <a:pt x="4" y="420"/>
                  </a:moveTo>
                  <a:cubicBezTo>
                    <a:pt x="2" y="464"/>
                    <a:pt x="0" y="508"/>
                    <a:pt x="0" y="552"/>
                  </a:cubicBezTo>
                  <a:cubicBezTo>
                    <a:pt x="0" y="626"/>
                    <a:pt x="5" y="699"/>
                    <a:pt x="18" y="773"/>
                  </a:cubicBezTo>
                  <a:cubicBezTo>
                    <a:pt x="25" y="807"/>
                    <a:pt x="30" y="840"/>
                    <a:pt x="35" y="873"/>
                  </a:cubicBezTo>
                  <a:cubicBezTo>
                    <a:pt x="3334" y="873"/>
                    <a:pt x="3334" y="873"/>
                    <a:pt x="3334" y="873"/>
                  </a:cubicBezTo>
                  <a:cubicBezTo>
                    <a:pt x="3334" y="867"/>
                    <a:pt x="3334" y="861"/>
                    <a:pt x="3334" y="855"/>
                  </a:cubicBezTo>
                  <a:cubicBezTo>
                    <a:pt x="3334" y="824"/>
                    <a:pt x="3337" y="793"/>
                    <a:pt x="3344" y="761"/>
                  </a:cubicBezTo>
                  <a:cubicBezTo>
                    <a:pt x="3352" y="724"/>
                    <a:pt x="3354" y="687"/>
                    <a:pt x="3354" y="649"/>
                  </a:cubicBezTo>
                  <a:cubicBezTo>
                    <a:pt x="3354" y="623"/>
                    <a:pt x="3353" y="597"/>
                    <a:pt x="3352" y="570"/>
                  </a:cubicBezTo>
                  <a:cubicBezTo>
                    <a:pt x="3352" y="576"/>
                    <a:pt x="3352" y="581"/>
                    <a:pt x="3352" y="587"/>
                  </a:cubicBezTo>
                  <a:cubicBezTo>
                    <a:pt x="0" y="587"/>
                    <a:pt x="0" y="587"/>
                    <a:pt x="0" y="587"/>
                  </a:cubicBezTo>
                  <a:cubicBezTo>
                    <a:pt x="0" y="572"/>
                    <a:pt x="0" y="558"/>
                    <a:pt x="0" y="543"/>
                  </a:cubicBezTo>
                  <a:cubicBezTo>
                    <a:pt x="3350" y="543"/>
                    <a:pt x="3350" y="543"/>
                    <a:pt x="3350" y="543"/>
                  </a:cubicBezTo>
                  <a:cubicBezTo>
                    <a:pt x="3349" y="522"/>
                    <a:pt x="3349" y="500"/>
                    <a:pt x="3349" y="479"/>
                  </a:cubicBezTo>
                  <a:cubicBezTo>
                    <a:pt x="3349" y="479"/>
                    <a:pt x="3349" y="479"/>
                    <a:pt x="3349" y="479"/>
                  </a:cubicBezTo>
                  <a:cubicBezTo>
                    <a:pt x="3349" y="479"/>
                    <a:pt x="3349" y="479"/>
                    <a:pt x="3349" y="479"/>
                  </a:cubicBezTo>
                  <a:cubicBezTo>
                    <a:pt x="3349" y="460"/>
                    <a:pt x="3350" y="441"/>
                    <a:pt x="3353" y="422"/>
                  </a:cubicBezTo>
                  <a:cubicBezTo>
                    <a:pt x="4" y="422"/>
                    <a:pt x="4" y="422"/>
                    <a:pt x="4" y="422"/>
                  </a:cubicBezTo>
                  <a:cubicBezTo>
                    <a:pt x="4" y="421"/>
                    <a:pt x="4" y="421"/>
                    <a:pt x="4" y="420"/>
                  </a:cubicBezTo>
                  <a:moveTo>
                    <a:pt x="5" y="417"/>
                  </a:moveTo>
                  <a:cubicBezTo>
                    <a:pt x="5" y="417"/>
                    <a:pt x="5" y="417"/>
                    <a:pt x="5" y="417"/>
                  </a:cubicBezTo>
                  <a:cubicBezTo>
                    <a:pt x="5" y="417"/>
                    <a:pt x="5" y="417"/>
                    <a:pt x="5" y="417"/>
                  </a:cubicBezTo>
                  <a:moveTo>
                    <a:pt x="3377" y="247"/>
                  </a:moveTo>
                  <a:cubicBezTo>
                    <a:pt x="3377" y="251"/>
                    <a:pt x="3377" y="254"/>
                    <a:pt x="3377" y="257"/>
                  </a:cubicBezTo>
                  <a:cubicBezTo>
                    <a:pt x="32" y="257"/>
                    <a:pt x="32" y="257"/>
                    <a:pt x="32" y="257"/>
                  </a:cubicBezTo>
                  <a:cubicBezTo>
                    <a:pt x="28" y="310"/>
                    <a:pt x="9" y="361"/>
                    <a:pt x="5" y="417"/>
                  </a:cubicBezTo>
                  <a:cubicBezTo>
                    <a:pt x="5" y="404"/>
                    <a:pt x="7" y="391"/>
                    <a:pt x="9" y="379"/>
                  </a:cubicBezTo>
                  <a:cubicBezTo>
                    <a:pt x="3360" y="379"/>
                    <a:pt x="3360" y="379"/>
                    <a:pt x="3360" y="379"/>
                  </a:cubicBezTo>
                  <a:cubicBezTo>
                    <a:pt x="3368" y="335"/>
                    <a:pt x="3377" y="292"/>
                    <a:pt x="3377" y="248"/>
                  </a:cubicBezTo>
                  <a:cubicBezTo>
                    <a:pt x="3377" y="248"/>
                    <a:pt x="3377" y="248"/>
                    <a:pt x="3377" y="247"/>
                  </a:cubicBezTo>
                  <a:moveTo>
                    <a:pt x="3305" y="57"/>
                  </a:moveTo>
                  <a:cubicBezTo>
                    <a:pt x="3305" y="57"/>
                    <a:pt x="3305" y="57"/>
                    <a:pt x="3306"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4" y="57"/>
                  </a:moveTo>
                  <a:cubicBezTo>
                    <a:pt x="3304" y="57"/>
                    <a:pt x="3305" y="57"/>
                    <a:pt x="3305" y="57"/>
                  </a:cubicBezTo>
                  <a:cubicBezTo>
                    <a:pt x="3305" y="57"/>
                    <a:pt x="3304" y="57"/>
                    <a:pt x="3304" y="57"/>
                  </a:cubicBezTo>
                  <a:moveTo>
                    <a:pt x="3304" y="57"/>
                  </a:moveTo>
                  <a:cubicBezTo>
                    <a:pt x="3304" y="57"/>
                    <a:pt x="3304" y="57"/>
                    <a:pt x="3304" y="57"/>
                  </a:cubicBezTo>
                  <a:cubicBezTo>
                    <a:pt x="3304" y="57"/>
                    <a:pt x="3304" y="57"/>
                    <a:pt x="3304" y="57"/>
                  </a:cubicBezTo>
                  <a:moveTo>
                    <a:pt x="3304" y="57"/>
                  </a:moveTo>
                  <a:cubicBezTo>
                    <a:pt x="3304" y="57"/>
                    <a:pt x="3304" y="57"/>
                    <a:pt x="3304" y="57"/>
                  </a:cubicBezTo>
                  <a:cubicBezTo>
                    <a:pt x="3304" y="57"/>
                    <a:pt x="3304" y="57"/>
                    <a:pt x="3304" y="57"/>
                  </a:cubicBezTo>
                  <a:moveTo>
                    <a:pt x="3304" y="56"/>
                  </a:moveTo>
                  <a:cubicBezTo>
                    <a:pt x="3304" y="56"/>
                    <a:pt x="3304" y="56"/>
                    <a:pt x="3304" y="56"/>
                  </a:cubicBezTo>
                  <a:cubicBezTo>
                    <a:pt x="3304" y="56"/>
                    <a:pt x="3304" y="56"/>
                    <a:pt x="3304" y="56"/>
                  </a:cubicBezTo>
                  <a:moveTo>
                    <a:pt x="1155" y="0"/>
                  </a:moveTo>
                  <a:cubicBezTo>
                    <a:pt x="970" y="0"/>
                    <a:pt x="819" y="3"/>
                    <a:pt x="618" y="13"/>
                  </a:cubicBezTo>
                  <a:cubicBezTo>
                    <a:pt x="608" y="14"/>
                    <a:pt x="594" y="14"/>
                    <a:pt x="575" y="14"/>
                  </a:cubicBezTo>
                  <a:cubicBezTo>
                    <a:pt x="539" y="14"/>
                    <a:pt x="487" y="13"/>
                    <a:pt x="434" y="13"/>
                  </a:cubicBezTo>
                  <a:cubicBezTo>
                    <a:pt x="380" y="12"/>
                    <a:pt x="324" y="11"/>
                    <a:pt x="277" y="11"/>
                  </a:cubicBezTo>
                  <a:cubicBezTo>
                    <a:pt x="236" y="11"/>
                    <a:pt x="203" y="12"/>
                    <a:pt x="186" y="13"/>
                  </a:cubicBezTo>
                  <a:cubicBezTo>
                    <a:pt x="186" y="13"/>
                    <a:pt x="20" y="24"/>
                    <a:pt x="20" y="148"/>
                  </a:cubicBezTo>
                  <a:cubicBezTo>
                    <a:pt x="20" y="160"/>
                    <a:pt x="22" y="175"/>
                    <a:pt x="26" y="190"/>
                  </a:cubicBezTo>
                  <a:cubicBezTo>
                    <a:pt x="28" y="198"/>
                    <a:pt x="30" y="206"/>
                    <a:pt x="31" y="214"/>
                  </a:cubicBezTo>
                  <a:cubicBezTo>
                    <a:pt x="3376" y="214"/>
                    <a:pt x="3376" y="214"/>
                    <a:pt x="3376" y="214"/>
                  </a:cubicBezTo>
                  <a:cubicBezTo>
                    <a:pt x="3376" y="224"/>
                    <a:pt x="3377" y="233"/>
                    <a:pt x="3377" y="241"/>
                  </a:cubicBezTo>
                  <a:cubicBezTo>
                    <a:pt x="3376" y="181"/>
                    <a:pt x="3369" y="99"/>
                    <a:pt x="3306" y="57"/>
                  </a:cubicBezTo>
                  <a:cubicBezTo>
                    <a:pt x="3321" y="67"/>
                    <a:pt x="3332" y="79"/>
                    <a:pt x="3342" y="93"/>
                  </a:cubicBezTo>
                  <a:cubicBezTo>
                    <a:pt x="34" y="93"/>
                    <a:pt x="34" y="93"/>
                    <a:pt x="34" y="93"/>
                  </a:cubicBezTo>
                  <a:cubicBezTo>
                    <a:pt x="44" y="74"/>
                    <a:pt x="59" y="60"/>
                    <a:pt x="75" y="49"/>
                  </a:cubicBezTo>
                  <a:cubicBezTo>
                    <a:pt x="3291" y="49"/>
                    <a:pt x="3291" y="49"/>
                    <a:pt x="3291" y="49"/>
                  </a:cubicBezTo>
                  <a:cubicBezTo>
                    <a:pt x="3296" y="52"/>
                    <a:pt x="3300" y="54"/>
                    <a:pt x="3303" y="56"/>
                  </a:cubicBezTo>
                  <a:cubicBezTo>
                    <a:pt x="3246" y="20"/>
                    <a:pt x="3147" y="12"/>
                    <a:pt x="3048" y="12"/>
                  </a:cubicBezTo>
                  <a:cubicBezTo>
                    <a:pt x="2978" y="12"/>
                    <a:pt x="2908" y="16"/>
                    <a:pt x="2855" y="18"/>
                  </a:cubicBezTo>
                  <a:cubicBezTo>
                    <a:pt x="2748" y="22"/>
                    <a:pt x="2641" y="23"/>
                    <a:pt x="2534" y="23"/>
                  </a:cubicBezTo>
                  <a:cubicBezTo>
                    <a:pt x="2120" y="23"/>
                    <a:pt x="1707" y="2"/>
                    <a:pt x="1266" y="0"/>
                  </a:cubicBezTo>
                  <a:cubicBezTo>
                    <a:pt x="1227" y="0"/>
                    <a:pt x="1190" y="0"/>
                    <a:pt x="1155" y="0"/>
                  </a:cubicBezTo>
                </a:path>
              </a:pathLst>
            </a:custGeom>
            <a:solidFill>
              <a:srgbClr val="CFEDF7">
                <a:alpha val="2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7" name="Freeform 6"/>
            <p:cNvSpPr>
              <a:spLocks noEditPoints="1"/>
            </p:cNvSpPr>
            <p:nvPr/>
          </p:nvSpPr>
          <p:spPr bwMode="auto">
            <a:xfrm>
              <a:off x="-148" y="-27"/>
              <a:ext cx="7975" cy="4301"/>
            </a:xfrm>
            <a:custGeom>
              <a:avLst/>
              <a:gdLst>
                <a:gd name="T0" fmla="*/ 47 w 3373"/>
                <a:gd name="T1" fmla="*/ 1817 h 1818"/>
                <a:gd name="T2" fmla="*/ 46 w 3373"/>
                <a:gd name="T3" fmla="*/ 1817 h 1818"/>
                <a:gd name="T4" fmla="*/ 46 w 3373"/>
                <a:gd name="T5" fmla="*/ 1817 h 1818"/>
                <a:gd name="T6" fmla="*/ 46 w 3373"/>
                <a:gd name="T7" fmla="*/ 1817 h 1818"/>
                <a:gd name="T8" fmla="*/ 3323 w 3373"/>
                <a:gd name="T9" fmla="*/ 1817 h 1818"/>
                <a:gd name="T10" fmla="*/ 3323 w 3373"/>
                <a:gd name="T11" fmla="*/ 1817 h 1818"/>
                <a:gd name="T12" fmla="*/ 46 w 3373"/>
                <a:gd name="T13" fmla="*/ 1817 h 1818"/>
                <a:gd name="T14" fmla="*/ 46 w 3373"/>
                <a:gd name="T15" fmla="*/ 1816 h 1818"/>
                <a:gd name="T16" fmla="*/ 3324 w 3373"/>
                <a:gd name="T17" fmla="*/ 1816 h 1818"/>
                <a:gd name="T18" fmla="*/ 3328 w 3373"/>
                <a:gd name="T19" fmla="*/ 1811 h 1818"/>
                <a:gd name="T20" fmla="*/ 30 w 3373"/>
                <a:gd name="T21" fmla="*/ 1684 h 1818"/>
                <a:gd name="T22" fmla="*/ 3351 w 3373"/>
                <a:gd name="T23" fmla="*/ 1351 h 1818"/>
                <a:gd name="T24" fmla="*/ 3351 w 3373"/>
                <a:gd name="T25" fmla="*/ 1351 h 1818"/>
                <a:gd name="T26" fmla="*/ 20 w 3373"/>
                <a:gd name="T27" fmla="*/ 1354 h 1818"/>
                <a:gd name="T28" fmla="*/ 3352 w 3373"/>
                <a:gd name="T29" fmla="*/ 1311 h 1818"/>
                <a:gd name="T30" fmla="*/ 3351 w 3373"/>
                <a:gd name="T31" fmla="*/ 1351 h 1818"/>
                <a:gd name="T32" fmla="*/ 3352 w 3373"/>
                <a:gd name="T33" fmla="*/ 1311 h 1818"/>
                <a:gd name="T34" fmla="*/ 43 w 3373"/>
                <a:gd name="T35" fmla="*/ 1190 h 1818"/>
                <a:gd name="T36" fmla="*/ 47 w 3373"/>
                <a:gd name="T37" fmla="*/ 981 h 1818"/>
                <a:gd name="T38" fmla="*/ 48 w 3373"/>
                <a:gd name="T39" fmla="*/ 1025 h 1818"/>
                <a:gd name="T40" fmla="*/ 3352 w 3373"/>
                <a:gd name="T41" fmla="*/ 981 h 1818"/>
                <a:gd name="T42" fmla="*/ 31 w 3373"/>
                <a:gd name="T43" fmla="*/ 817 h 1818"/>
                <a:gd name="T44" fmla="*/ 37 w 3373"/>
                <a:gd name="T45" fmla="*/ 860 h 1818"/>
                <a:gd name="T46" fmla="*/ 3330 w 3373"/>
                <a:gd name="T47" fmla="*/ 817 h 1818"/>
                <a:gd name="T48" fmla="*/ 3330 w 3373"/>
                <a:gd name="T49" fmla="*/ 817 h 1818"/>
                <a:gd name="T50" fmla="*/ 3348 w 3373"/>
                <a:gd name="T51" fmla="*/ 514 h 1818"/>
                <a:gd name="T52" fmla="*/ 0 w 3373"/>
                <a:gd name="T53" fmla="*/ 364 h 1818"/>
                <a:gd name="T54" fmla="*/ 1 w 3373"/>
                <a:gd name="T55" fmla="*/ 361 h 1818"/>
                <a:gd name="T56" fmla="*/ 1 w 3373"/>
                <a:gd name="T57" fmla="*/ 361 h 1818"/>
                <a:gd name="T58" fmla="*/ 3349 w 3373"/>
                <a:gd name="T59" fmla="*/ 366 h 1818"/>
                <a:gd name="T60" fmla="*/ 3373 w 3373"/>
                <a:gd name="T61" fmla="*/ 185 h 1818"/>
                <a:gd name="T62" fmla="*/ 3373 w 3373"/>
                <a:gd name="T63" fmla="*/ 191 h 1818"/>
                <a:gd name="T64" fmla="*/ 27 w 3373"/>
                <a:gd name="T65" fmla="*/ 158 h 1818"/>
                <a:gd name="T66" fmla="*/ 28 w 3373"/>
                <a:gd name="T67" fmla="*/ 184 h 1818"/>
                <a:gd name="T68" fmla="*/ 3302 w 3373"/>
                <a:gd name="T69" fmla="*/ 1 h 1818"/>
                <a:gd name="T70" fmla="*/ 3301 w 3373"/>
                <a:gd name="T71" fmla="*/ 1 h 1818"/>
                <a:gd name="T72" fmla="*/ 3301 w 3373"/>
                <a:gd name="T73" fmla="*/ 1 h 1818"/>
                <a:gd name="T74" fmla="*/ 3301 w 3373"/>
                <a:gd name="T75" fmla="*/ 1 h 1818"/>
                <a:gd name="T76" fmla="*/ 3301 w 3373"/>
                <a:gd name="T77" fmla="*/ 1 h 1818"/>
                <a:gd name="T78" fmla="*/ 3301 w 3373"/>
                <a:gd name="T79" fmla="*/ 1 h 1818"/>
                <a:gd name="T80" fmla="*/ 3300 w 3373"/>
                <a:gd name="T81" fmla="*/ 1 h 1818"/>
                <a:gd name="T82" fmla="*/ 3300 w 3373"/>
                <a:gd name="T83" fmla="*/ 1 h 1818"/>
                <a:gd name="T84" fmla="*/ 3300 w 3373"/>
                <a:gd name="T85" fmla="*/ 1 h 1818"/>
                <a:gd name="T86" fmla="*/ 3300 w 3373"/>
                <a:gd name="T87" fmla="*/ 0 h 1818"/>
                <a:gd name="T88" fmla="*/ 3299 w 3373"/>
                <a:gd name="T89" fmla="*/ 0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73" h="1818">
                  <a:moveTo>
                    <a:pt x="47" y="1817"/>
                  </a:moveTo>
                  <a:cubicBezTo>
                    <a:pt x="47" y="1818"/>
                    <a:pt x="47" y="1818"/>
                    <a:pt x="47" y="1818"/>
                  </a:cubicBezTo>
                  <a:cubicBezTo>
                    <a:pt x="47" y="1818"/>
                    <a:pt x="47" y="1818"/>
                    <a:pt x="47" y="1817"/>
                  </a:cubicBezTo>
                  <a:moveTo>
                    <a:pt x="46" y="1817"/>
                  </a:moveTo>
                  <a:cubicBezTo>
                    <a:pt x="46" y="1817"/>
                    <a:pt x="47" y="1817"/>
                    <a:pt x="47" y="1817"/>
                  </a:cubicBezTo>
                  <a:cubicBezTo>
                    <a:pt x="47" y="1817"/>
                    <a:pt x="46" y="1817"/>
                    <a:pt x="46" y="1817"/>
                  </a:cubicBezTo>
                  <a:moveTo>
                    <a:pt x="46" y="1817"/>
                  </a:moveTo>
                  <a:cubicBezTo>
                    <a:pt x="46" y="1817"/>
                    <a:pt x="46" y="1817"/>
                    <a:pt x="46" y="1817"/>
                  </a:cubicBezTo>
                  <a:cubicBezTo>
                    <a:pt x="46" y="1817"/>
                    <a:pt x="46" y="1817"/>
                    <a:pt x="46" y="1817"/>
                  </a:cubicBezTo>
                  <a:moveTo>
                    <a:pt x="46" y="1817"/>
                  </a:moveTo>
                  <a:cubicBezTo>
                    <a:pt x="46" y="1817"/>
                    <a:pt x="46" y="1817"/>
                    <a:pt x="46" y="1817"/>
                  </a:cubicBezTo>
                  <a:cubicBezTo>
                    <a:pt x="46" y="1817"/>
                    <a:pt x="46" y="1817"/>
                    <a:pt x="46" y="1817"/>
                  </a:cubicBezTo>
                  <a:moveTo>
                    <a:pt x="3323" y="1817"/>
                  </a:moveTo>
                  <a:cubicBezTo>
                    <a:pt x="3323" y="1817"/>
                    <a:pt x="3323" y="1817"/>
                    <a:pt x="3323" y="1817"/>
                  </a:cubicBezTo>
                  <a:cubicBezTo>
                    <a:pt x="3323" y="1817"/>
                    <a:pt x="3323" y="1817"/>
                    <a:pt x="3323" y="1817"/>
                  </a:cubicBezTo>
                  <a:moveTo>
                    <a:pt x="3323" y="1817"/>
                  </a:moveTo>
                  <a:cubicBezTo>
                    <a:pt x="3323" y="1817"/>
                    <a:pt x="3323" y="1817"/>
                    <a:pt x="3323" y="1817"/>
                  </a:cubicBezTo>
                  <a:cubicBezTo>
                    <a:pt x="3323" y="1817"/>
                    <a:pt x="3323" y="1817"/>
                    <a:pt x="3323" y="1817"/>
                  </a:cubicBezTo>
                  <a:moveTo>
                    <a:pt x="46" y="1817"/>
                  </a:moveTo>
                  <a:cubicBezTo>
                    <a:pt x="46" y="1817"/>
                    <a:pt x="46" y="1817"/>
                    <a:pt x="46" y="1817"/>
                  </a:cubicBezTo>
                  <a:cubicBezTo>
                    <a:pt x="46" y="1817"/>
                    <a:pt x="46" y="1817"/>
                    <a:pt x="46" y="1817"/>
                  </a:cubicBezTo>
                  <a:moveTo>
                    <a:pt x="46" y="1816"/>
                  </a:moveTo>
                  <a:cubicBezTo>
                    <a:pt x="46" y="1816"/>
                    <a:pt x="46" y="1816"/>
                    <a:pt x="46" y="1816"/>
                  </a:cubicBezTo>
                  <a:cubicBezTo>
                    <a:pt x="46" y="1816"/>
                    <a:pt x="46" y="1816"/>
                    <a:pt x="46" y="1816"/>
                  </a:cubicBezTo>
                  <a:moveTo>
                    <a:pt x="3324" y="1816"/>
                  </a:moveTo>
                  <a:cubicBezTo>
                    <a:pt x="3324" y="1816"/>
                    <a:pt x="3324" y="1816"/>
                    <a:pt x="3324" y="1816"/>
                  </a:cubicBezTo>
                  <a:cubicBezTo>
                    <a:pt x="3324" y="1816"/>
                    <a:pt x="3324" y="1816"/>
                    <a:pt x="3324" y="1816"/>
                  </a:cubicBezTo>
                  <a:moveTo>
                    <a:pt x="3328" y="1811"/>
                  </a:moveTo>
                  <a:cubicBezTo>
                    <a:pt x="3327" y="1813"/>
                    <a:pt x="3325" y="1815"/>
                    <a:pt x="3324" y="1816"/>
                  </a:cubicBezTo>
                  <a:cubicBezTo>
                    <a:pt x="3325" y="1815"/>
                    <a:pt x="3327" y="1813"/>
                    <a:pt x="3328" y="1811"/>
                  </a:cubicBezTo>
                  <a:moveTo>
                    <a:pt x="36" y="1640"/>
                  </a:moveTo>
                  <a:cubicBezTo>
                    <a:pt x="36" y="1640"/>
                    <a:pt x="36" y="1640"/>
                    <a:pt x="36" y="1640"/>
                  </a:cubicBezTo>
                  <a:cubicBezTo>
                    <a:pt x="35" y="1651"/>
                    <a:pt x="33" y="1667"/>
                    <a:pt x="30" y="1684"/>
                  </a:cubicBezTo>
                  <a:cubicBezTo>
                    <a:pt x="30" y="1684"/>
                    <a:pt x="30" y="1684"/>
                    <a:pt x="30" y="1684"/>
                  </a:cubicBezTo>
                  <a:cubicBezTo>
                    <a:pt x="33" y="1667"/>
                    <a:pt x="35" y="1651"/>
                    <a:pt x="36" y="1640"/>
                  </a:cubicBezTo>
                  <a:moveTo>
                    <a:pt x="3351" y="1351"/>
                  </a:moveTo>
                  <a:cubicBezTo>
                    <a:pt x="3351" y="1352"/>
                    <a:pt x="3351" y="1353"/>
                    <a:pt x="3351" y="1354"/>
                  </a:cubicBezTo>
                  <a:cubicBezTo>
                    <a:pt x="3351" y="1354"/>
                    <a:pt x="3351" y="1354"/>
                    <a:pt x="3351" y="1354"/>
                  </a:cubicBezTo>
                  <a:cubicBezTo>
                    <a:pt x="3351" y="1353"/>
                    <a:pt x="3351" y="1352"/>
                    <a:pt x="3351" y="1351"/>
                  </a:cubicBezTo>
                  <a:moveTo>
                    <a:pt x="28" y="1311"/>
                  </a:moveTo>
                  <a:cubicBezTo>
                    <a:pt x="28" y="1311"/>
                    <a:pt x="28" y="1311"/>
                    <a:pt x="28" y="1311"/>
                  </a:cubicBezTo>
                  <a:cubicBezTo>
                    <a:pt x="25" y="1325"/>
                    <a:pt x="23" y="1340"/>
                    <a:pt x="20" y="1354"/>
                  </a:cubicBezTo>
                  <a:cubicBezTo>
                    <a:pt x="20" y="1354"/>
                    <a:pt x="20" y="1354"/>
                    <a:pt x="20" y="1354"/>
                  </a:cubicBezTo>
                  <a:cubicBezTo>
                    <a:pt x="23" y="1340"/>
                    <a:pt x="25" y="1325"/>
                    <a:pt x="28" y="1311"/>
                  </a:cubicBezTo>
                  <a:moveTo>
                    <a:pt x="3352" y="1311"/>
                  </a:moveTo>
                  <a:cubicBezTo>
                    <a:pt x="3352" y="1311"/>
                    <a:pt x="3352" y="1311"/>
                    <a:pt x="3352" y="1311"/>
                  </a:cubicBezTo>
                  <a:cubicBezTo>
                    <a:pt x="3352" y="1324"/>
                    <a:pt x="3351" y="1337"/>
                    <a:pt x="3351" y="1350"/>
                  </a:cubicBezTo>
                  <a:cubicBezTo>
                    <a:pt x="3351" y="1350"/>
                    <a:pt x="3351" y="1351"/>
                    <a:pt x="3351" y="1351"/>
                  </a:cubicBezTo>
                  <a:cubicBezTo>
                    <a:pt x="3351" y="1351"/>
                    <a:pt x="3351" y="1351"/>
                    <a:pt x="3351" y="1351"/>
                  </a:cubicBezTo>
                  <a:cubicBezTo>
                    <a:pt x="3351" y="1351"/>
                    <a:pt x="3351" y="1351"/>
                    <a:pt x="3351" y="1351"/>
                  </a:cubicBezTo>
                  <a:cubicBezTo>
                    <a:pt x="3351" y="1338"/>
                    <a:pt x="3352" y="1324"/>
                    <a:pt x="3352" y="1311"/>
                  </a:cubicBezTo>
                  <a:moveTo>
                    <a:pt x="46" y="1146"/>
                  </a:moveTo>
                  <a:cubicBezTo>
                    <a:pt x="46" y="1146"/>
                    <a:pt x="46" y="1146"/>
                    <a:pt x="46" y="1146"/>
                  </a:cubicBezTo>
                  <a:cubicBezTo>
                    <a:pt x="45" y="1161"/>
                    <a:pt x="44" y="1175"/>
                    <a:pt x="43" y="1190"/>
                  </a:cubicBezTo>
                  <a:cubicBezTo>
                    <a:pt x="43" y="1190"/>
                    <a:pt x="43" y="1190"/>
                    <a:pt x="43" y="1190"/>
                  </a:cubicBezTo>
                  <a:cubicBezTo>
                    <a:pt x="44" y="1175"/>
                    <a:pt x="45" y="1161"/>
                    <a:pt x="46" y="1146"/>
                  </a:cubicBezTo>
                  <a:moveTo>
                    <a:pt x="47" y="981"/>
                  </a:moveTo>
                  <a:cubicBezTo>
                    <a:pt x="47" y="981"/>
                    <a:pt x="47" y="981"/>
                    <a:pt x="47" y="981"/>
                  </a:cubicBezTo>
                  <a:cubicBezTo>
                    <a:pt x="48" y="996"/>
                    <a:pt x="48" y="1010"/>
                    <a:pt x="48" y="1025"/>
                  </a:cubicBezTo>
                  <a:cubicBezTo>
                    <a:pt x="48" y="1025"/>
                    <a:pt x="48" y="1025"/>
                    <a:pt x="48" y="1025"/>
                  </a:cubicBezTo>
                  <a:cubicBezTo>
                    <a:pt x="48" y="1010"/>
                    <a:pt x="48" y="996"/>
                    <a:pt x="47" y="981"/>
                  </a:cubicBezTo>
                  <a:moveTo>
                    <a:pt x="3352" y="981"/>
                  </a:moveTo>
                  <a:cubicBezTo>
                    <a:pt x="3352" y="981"/>
                    <a:pt x="3352" y="981"/>
                    <a:pt x="3352" y="981"/>
                  </a:cubicBezTo>
                  <a:cubicBezTo>
                    <a:pt x="3353" y="985"/>
                    <a:pt x="3354" y="989"/>
                    <a:pt x="3354" y="993"/>
                  </a:cubicBezTo>
                  <a:cubicBezTo>
                    <a:pt x="3354" y="989"/>
                    <a:pt x="3353" y="985"/>
                    <a:pt x="3352" y="981"/>
                  </a:cubicBezTo>
                  <a:moveTo>
                    <a:pt x="31" y="817"/>
                  </a:moveTo>
                  <a:cubicBezTo>
                    <a:pt x="31" y="817"/>
                    <a:pt x="31" y="817"/>
                    <a:pt x="31" y="817"/>
                  </a:cubicBezTo>
                  <a:cubicBezTo>
                    <a:pt x="33" y="831"/>
                    <a:pt x="35" y="846"/>
                    <a:pt x="37" y="860"/>
                  </a:cubicBezTo>
                  <a:cubicBezTo>
                    <a:pt x="37" y="860"/>
                    <a:pt x="37" y="860"/>
                    <a:pt x="37" y="860"/>
                  </a:cubicBezTo>
                  <a:cubicBezTo>
                    <a:pt x="35" y="846"/>
                    <a:pt x="33" y="831"/>
                    <a:pt x="31" y="817"/>
                  </a:cubicBezTo>
                  <a:moveTo>
                    <a:pt x="3330" y="817"/>
                  </a:moveTo>
                  <a:cubicBezTo>
                    <a:pt x="3330" y="817"/>
                    <a:pt x="3330" y="817"/>
                    <a:pt x="3330" y="817"/>
                  </a:cubicBezTo>
                  <a:cubicBezTo>
                    <a:pt x="3331" y="831"/>
                    <a:pt x="3332" y="846"/>
                    <a:pt x="3333" y="860"/>
                  </a:cubicBezTo>
                  <a:cubicBezTo>
                    <a:pt x="3333" y="860"/>
                    <a:pt x="3333" y="860"/>
                    <a:pt x="3333" y="860"/>
                  </a:cubicBezTo>
                  <a:cubicBezTo>
                    <a:pt x="3332" y="846"/>
                    <a:pt x="3331" y="831"/>
                    <a:pt x="3330" y="817"/>
                  </a:cubicBezTo>
                  <a:moveTo>
                    <a:pt x="3346" y="487"/>
                  </a:moveTo>
                  <a:cubicBezTo>
                    <a:pt x="3346" y="487"/>
                    <a:pt x="3346" y="487"/>
                    <a:pt x="3346" y="487"/>
                  </a:cubicBezTo>
                  <a:cubicBezTo>
                    <a:pt x="3347" y="496"/>
                    <a:pt x="3347" y="505"/>
                    <a:pt x="3348" y="514"/>
                  </a:cubicBezTo>
                  <a:cubicBezTo>
                    <a:pt x="3347" y="505"/>
                    <a:pt x="3347" y="496"/>
                    <a:pt x="3346" y="487"/>
                  </a:cubicBezTo>
                  <a:moveTo>
                    <a:pt x="1" y="361"/>
                  </a:moveTo>
                  <a:cubicBezTo>
                    <a:pt x="0" y="362"/>
                    <a:pt x="0" y="363"/>
                    <a:pt x="0" y="364"/>
                  </a:cubicBezTo>
                  <a:cubicBezTo>
                    <a:pt x="0" y="364"/>
                    <a:pt x="0" y="364"/>
                    <a:pt x="0" y="364"/>
                  </a:cubicBezTo>
                  <a:cubicBezTo>
                    <a:pt x="0" y="364"/>
                    <a:pt x="0" y="364"/>
                    <a:pt x="0" y="364"/>
                  </a:cubicBezTo>
                  <a:cubicBezTo>
                    <a:pt x="0" y="363"/>
                    <a:pt x="0" y="362"/>
                    <a:pt x="1" y="361"/>
                  </a:cubicBezTo>
                  <a:moveTo>
                    <a:pt x="1" y="361"/>
                  </a:moveTo>
                  <a:cubicBezTo>
                    <a:pt x="1" y="361"/>
                    <a:pt x="1" y="361"/>
                    <a:pt x="1" y="361"/>
                  </a:cubicBezTo>
                  <a:cubicBezTo>
                    <a:pt x="1" y="361"/>
                    <a:pt x="1" y="361"/>
                    <a:pt x="1" y="361"/>
                  </a:cubicBezTo>
                  <a:moveTo>
                    <a:pt x="3356" y="323"/>
                  </a:moveTo>
                  <a:cubicBezTo>
                    <a:pt x="3356" y="323"/>
                    <a:pt x="3356" y="323"/>
                    <a:pt x="3356" y="323"/>
                  </a:cubicBezTo>
                  <a:cubicBezTo>
                    <a:pt x="3353" y="337"/>
                    <a:pt x="3351" y="352"/>
                    <a:pt x="3349" y="366"/>
                  </a:cubicBezTo>
                  <a:cubicBezTo>
                    <a:pt x="3349" y="366"/>
                    <a:pt x="3349" y="366"/>
                    <a:pt x="3349" y="366"/>
                  </a:cubicBezTo>
                  <a:cubicBezTo>
                    <a:pt x="3351" y="352"/>
                    <a:pt x="3353" y="337"/>
                    <a:pt x="3356" y="323"/>
                  </a:cubicBezTo>
                  <a:moveTo>
                    <a:pt x="3373" y="185"/>
                  </a:moveTo>
                  <a:cubicBezTo>
                    <a:pt x="3373" y="187"/>
                    <a:pt x="3373" y="189"/>
                    <a:pt x="3373" y="191"/>
                  </a:cubicBezTo>
                  <a:cubicBezTo>
                    <a:pt x="3373" y="191"/>
                    <a:pt x="3373" y="191"/>
                    <a:pt x="3373" y="191"/>
                  </a:cubicBezTo>
                  <a:cubicBezTo>
                    <a:pt x="3373" y="191"/>
                    <a:pt x="3373" y="191"/>
                    <a:pt x="3373" y="191"/>
                  </a:cubicBezTo>
                  <a:cubicBezTo>
                    <a:pt x="3373" y="189"/>
                    <a:pt x="3373" y="187"/>
                    <a:pt x="3373" y="185"/>
                  </a:cubicBezTo>
                  <a:moveTo>
                    <a:pt x="27" y="158"/>
                  </a:moveTo>
                  <a:cubicBezTo>
                    <a:pt x="27" y="158"/>
                    <a:pt x="27" y="158"/>
                    <a:pt x="27" y="158"/>
                  </a:cubicBezTo>
                  <a:cubicBezTo>
                    <a:pt x="29" y="173"/>
                    <a:pt x="29" y="187"/>
                    <a:pt x="28" y="201"/>
                  </a:cubicBezTo>
                  <a:cubicBezTo>
                    <a:pt x="28" y="201"/>
                    <a:pt x="28" y="201"/>
                    <a:pt x="28" y="201"/>
                  </a:cubicBezTo>
                  <a:cubicBezTo>
                    <a:pt x="28" y="196"/>
                    <a:pt x="28" y="190"/>
                    <a:pt x="28" y="184"/>
                  </a:cubicBezTo>
                  <a:cubicBezTo>
                    <a:pt x="28" y="175"/>
                    <a:pt x="28" y="167"/>
                    <a:pt x="27" y="158"/>
                  </a:cubicBezTo>
                  <a:moveTo>
                    <a:pt x="3302" y="1"/>
                  </a:moveTo>
                  <a:cubicBezTo>
                    <a:pt x="3302" y="1"/>
                    <a:pt x="3302" y="1"/>
                    <a:pt x="3302" y="1"/>
                  </a:cubicBezTo>
                  <a:cubicBezTo>
                    <a:pt x="3302" y="1"/>
                    <a:pt x="3302" y="1"/>
                    <a:pt x="3302"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0" y="1"/>
                  </a:moveTo>
                  <a:cubicBezTo>
                    <a:pt x="3300" y="1"/>
                    <a:pt x="3300" y="1"/>
                    <a:pt x="3300" y="1"/>
                  </a:cubicBezTo>
                  <a:cubicBezTo>
                    <a:pt x="3300" y="1"/>
                    <a:pt x="3300" y="1"/>
                    <a:pt x="3300" y="1"/>
                  </a:cubicBezTo>
                  <a:moveTo>
                    <a:pt x="3300" y="1"/>
                  </a:moveTo>
                  <a:cubicBezTo>
                    <a:pt x="3300" y="1"/>
                    <a:pt x="3300" y="1"/>
                    <a:pt x="3300" y="1"/>
                  </a:cubicBezTo>
                  <a:cubicBezTo>
                    <a:pt x="3300" y="1"/>
                    <a:pt x="3300" y="1"/>
                    <a:pt x="3300" y="1"/>
                  </a:cubicBezTo>
                  <a:moveTo>
                    <a:pt x="3300" y="0"/>
                  </a:moveTo>
                  <a:cubicBezTo>
                    <a:pt x="3300" y="0"/>
                    <a:pt x="3300" y="0"/>
                    <a:pt x="3300" y="1"/>
                  </a:cubicBezTo>
                  <a:cubicBezTo>
                    <a:pt x="3300" y="0"/>
                    <a:pt x="3300" y="0"/>
                    <a:pt x="3300" y="0"/>
                  </a:cubicBezTo>
                  <a:moveTo>
                    <a:pt x="3299" y="0"/>
                  </a:moveTo>
                  <a:cubicBezTo>
                    <a:pt x="3300" y="0"/>
                    <a:pt x="3300" y="0"/>
                    <a:pt x="3300" y="0"/>
                  </a:cubicBezTo>
                  <a:cubicBezTo>
                    <a:pt x="3300" y="0"/>
                    <a:pt x="3300" y="0"/>
                    <a:pt x="3300" y="0"/>
                  </a:cubicBezTo>
                  <a:cubicBezTo>
                    <a:pt x="3300" y="0"/>
                    <a:pt x="3300" y="0"/>
                    <a:pt x="3300" y="0"/>
                  </a:cubicBezTo>
                  <a:cubicBezTo>
                    <a:pt x="3300" y="0"/>
                    <a:pt x="3300" y="0"/>
                    <a:pt x="3299" y="0"/>
                  </a:cubicBezTo>
                </a:path>
              </a:pathLst>
            </a:custGeom>
            <a:solidFill>
              <a:srgbClr val="BAE5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8" name="Freeform 7"/>
            <p:cNvSpPr>
              <a:spLocks noEditPoints="1"/>
            </p:cNvSpPr>
            <p:nvPr/>
          </p:nvSpPr>
          <p:spPr bwMode="auto">
            <a:xfrm>
              <a:off x="-157" y="-43"/>
              <a:ext cx="7992" cy="4388"/>
            </a:xfrm>
            <a:custGeom>
              <a:avLst/>
              <a:gdLst>
                <a:gd name="T0" fmla="*/ 41 w 3380"/>
                <a:gd name="T1" fmla="*/ 1812 h 1855"/>
                <a:gd name="T2" fmla="*/ 50 w 3380"/>
                <a:gd name="T3" fmla="*/ 1823 h 1855"/>
                <a:gd name="T4" fmla="*/ 50 w 3380"/>
                <a:gd name="T5" fmla="*/ 1824 h 1855"/>
                <a:gd name="T6" fmla="*/ 50 w 3380"/>
                <a:gd name="T7" fmla="*/ 1824 h 1855"/>
                <a:gd name="T8" fmla="*/ 50 w 3380"/>
                <a:gd name="T9" fmla="*/ 1824 h 1855"/>
                <a:gd name="T10" fmla="*/ 50 w 3380"/>
                <a:gd name="T11" fmla="*/ 1824 h 1855"/>
                <a:gd name="T12" fmla="*/ 51 w 3380"/>
                <a:gd name="T13" fmla="*/ 1824 h 1855"/>
                <a:gd name="T14" fmla="*/ 99 w 3380"/>
                <a:gd name="T15" fmla="*/ 1855 h 1855"/>
                <a:gd name="T16" fmla="*/ 3327 w 3380"/>
                <a:gd name="T17" fmla="*/ 1824 h 1855"/>
                <a:gd name="T18" fmla="*/ 3327 w 3380"/>
                <a:gd name="T19" fmla="*/ 1824 h 1855"/>
                <a:gd name="T20" fmla="*/ 3328 w 3380"/>
                <a:gd name="T21" fmla="*/ 1823 h 1855"/>
                <a:gd name="T22" fmla="*/ 3328 w 3380"/>
                <a:gd name="T23" fmla="*/ 1823 h 1855"/>
                <a:gd name="T24" fmla="*/ 3332 w 3380"/>
                <a:gd name="T25" fmla="*/ 1818 h 1855"/>
                <a:gd name="T26" fmla="*/ 3380 w 3380"/>
                <a:gd name="T27" fmla="*/ 1647 h 1855"/>
                <a:gd name="T28" fmla="*/ 34 w 3380"/>
                <a:gd name="T29" fmla="*/ 1691 h 1855"/>
                <a:gd name="T30" fmla="*/ 3380 w 3380"/>
                <a:gd name="T31" fmla="*/ 1647 h 1855"/>
                <a:gd name="T32" fmla="*/ 23 w 3380"/>
                <a:gd name="T33" fmla="*/ 1483 h 1855"/>
                <a:gd name="T34" fmla="*/ 3372 w 3380"/>
                <a:gd name="T35" fmla="*/ 1526 h 1855"/>
                <a:gd name="T36" fmla="*/ 3356 w 3380"/>
                <a:gd name="T37" fmla="*/ 1318 h 1855"/>
                <a:gd name="T38" fmla="*/ 24 w 3380"/>
                <a:gd name="T39" fmla="*/ 1361 h 1855"/>
                <a:gd name="T40" fmla="*/ 3355 w 3380"/>
                <a:gd name="T41" fmla="*/ 1358 h 1855"/>
                <a:gd name="T42" fmla="*/ 3355 w 3380"/>
                <a:gd name="T43" fmla="*/ 1358 h 1855"/>
                <a:gd name="T44" fmla="*/ 3356 w 3380"/>
                <a:gd name="T45" fmla="*/ 1318 h 1855"/>
                <a:gd name="T46" fmla="*/ 50 w 3380"/>
                <a:gd name="T47" fmla="*/ 1153 h 1855"/>
                <a:gd name="T48" fmla="*/ 3366 w 3380"/>
                <a:gd name="T49" fmla="*/ 1197 h 1855"/>
                <a:gd name="T50" fmla="*/ 3356 w 3380"/>
                <a:gd name="T51" fmla="*/ 988 h 1855"/>
                <a:gd name="T52" fmla="*/ 52 w 3380"/>
                <a:gd name="T53" fmla="*/ 1032 h 1855"/>
                <a:gd name="T54" fmla="*/ 3358 w 3380"/>
                <a:gd name="T55" fmla="*/ 1000 h 1855"/>
                <a:gd name="T56" fmla="*/ 3334 w 3380"/>
                <a:gd name="T57" fmla="*/ 824 h 1855"/>
                <a:gd name="T58" fmla="*/ 41 w 3380"/>
                <a:gd name="T59" fmla="*/ 867 h 1855"/>
                <a:gd name="T60" fmla="*/ 3334 w 3380"/>
                <a:gd name="T61" fmla="*/ 824 h 1855"/>
                <a:gd name="T62" fmla="*/ 9 w 3380"/>
                <a:gd name="T63" fmla="*/ 659 h 1855"/>
                <a:gd name="T64" fmla="*/ 3345 w 3380"/>
                <a:gd name="T65" fmla="*/ 702 h 1855"/>
                <a:gd name="T66" fmla="*/ 3350 w 3380"/>
                <a:gd name="T67" fmla="*/ 494 h 1855"/>
                <a:gd name="T68" fmla="*/ 0 w 3380"/>
                <a:gd name="T69" fmla="*/ 538 h 1855"/>
                <a:gd name="T70" fmla="*/ 3352 w 3380"/>
                <a:gd name="T71" fmla="*/ 521 h 1855"/>
                <a:gd name="T72" fmla="*/ 3360 w 3380"/>
                <a:gd name="T73" fmla="*/ 330 h 1855"/>
                <a:gd name="T74" fmla="*/ 5 w 3380"/>
                <a:gd name="T75" fmla="*/ 368 h 1855"/>
                <a:gd name="T76" fmla="*/ 5 w 3380"/>
                <a:gd name="T77" fmla="*/ 368 h 1855"/>
                <a:gd name="T78" fmla="*/ 4 w 3380"/>
                <a:gd name="T79" fmla="*/ 371 h 1855"/>
                <a:gd name="T80" fmla="*/ 3353 w 3380"/>
                <a:gd name="T81" fmla="*/ 373 h 1855"/>
                <a:gd name="T82" fmla="*/ 3376 w 3380"/>
                <a:gd name="T83" fmla="*/ 165 h 1855"/>
                <a:gd name="T84" fmla="*/ 32 w 3380"/>
                <a:gd name="T85" fmla="*/ 191 h 1855"/>
                <a:gd name="T86" fmla="*/ 3377 w 3380"/>
                <a:gd name="T87" fmla="*/ 208 h 1855"/>
                <a:gd name="T88" fmla="*/ 3377 w 3380"/>
                <a:gd name="T89" fmla="*/ 198 h 1855"/>
                <a:gd name="T90" fmla="*/ 3376 w 3380"/>
                <a:gd name="T91" fmla="*/ 165 h 1855"/>
                <a:gd name="T92" fmla="*/ 75 w 3380"/>
                <a:gd name="T93" fmla="*/ 0 h 1855"/>
                <a:gd name="T94" fmla="*/ 3342 w 3380"/>
                <a:gd name="T95" fmla="*/ 44 h 1855"/>
                <a:gd name="T96" fmla="*/ 3306 w 3380"/>
                <a:gd name="T97" fmla="*/ 8 h 1855"/>
                <a:gd name="T98" fmla="*/ 3305 w 3380"/>
                <a:gd name="T99" fmla="*/ 8 h 1855"/>
                <a:gd name="T100" fmla="*/ 3305 w 3380"/>
                <a:gd name="T101" fmla="*/ 8 h 1855"/>
                <a:gd name="T102" fmla="*/ 3305 w 3380"/>
                <a:gd name="T103" fmla="*/ 8 h 1855"/>
                <a:gd name="T104" fmla="*/ 3305 w 3380"/>
                <a:gd name="T105" fmla="*/ 8 h 1855"/>
                <a:gd name="T106" fmla="*/ 3305 w 3380"/>
                <a:gd name="T107" fmla="*/ 8 h 1855"/>
                <a:gd name="T108" fmla="*/ 3304 w 3380"/>
                <a:gd name="T109" fmla="*/ 8 h 1855"/>
                <a:gd name="T110" fmla="*/ 3304 w 3380"/>
                <a:gd name="T111" fmla="*/ 8 h 1855"/>
                <a:gd name="T112" fmla="*/ 3304 w 3380"/>
                <a:gd name="T113" fmla="*/ 7 h 1855"/>
                <a:gd name="T114" fmla="*/ 3304 w 3380"/>
                <a:gd name="T115" fmla="*/ 7 h 1855"/>
                <a:gd name="T116" fmla="*/ 3291 w 3380"/>
                <a:gd name="T117" fmla="*/ 0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0" h="1855">
                  <a:moveTo>
                    <a:pt x="3336" y="1812"/>
                  </a:moveTo>
                  <a:cubicBezTo>
                    <a:pt x="41" y="1812"/>
                    <a:pt x="41" y="1812"/>
                    <a:pt x="41" y="1812"/>
                  </a:cubicBezTo>
                  <a:cubicBezTo>
                    <a:pt x="44" y="1816"/>
                    <a:pt x="46" y="1820"/>
                    <a:pt x="50" y="1823"/>
                  </a:cubicBezTo>
                  <a:cubicBezTo>
                    <a:pt x="50" y="1823"/>
                    <a:pt x="50" y="1823"/>
                    <a:pt x="50" y="1823"/>
                  </a:cubicBezTo>
                  <a:cubicBezTo>
                    <a:pt x="50" y="1823"/>
                    <a:pt x="50" y="1823"/>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1" y="1824"/>
                    <a:pt x="51" y="1824"/>
                  </a:cubicBezTo>
                  <a:cubicBezTo>
                    <a:pt x="51" y="1824"/>
                    <a:pt x="51" y="1824"/>
                    <a:pt x="51" y="1824"/>
                  </a:cubicBezTo>
                  <a:cubicBezTo>
                    <a:pt x="51" y="1825"/>
                    <a:pt x="51" y="1825"/>
                    <a:pt x="51" y="1825"/>
                  </a:cubicBezTo>
                  <a:cubicBezTo>
                    <a:pt x="63" y="1837"/>
                    <a:pt x="80" y="1847"/>
                    <a:pt x="99" y="1855"/>
                  </a:cubicBezTo>
                  <a:cubicBezTo>
                    <a:pt x="3287" y="1855"/>
                    <a:pt x="3287" y="1855"/>
                    <a:pt x="3287" y="1855"/>
                  </a:cubicBezTo>
                  <a:cubicBezTo>
                    <a:pt x="3303" y="1847"/>
                    <a:pt x="3316" y="1836"/>
                    <a:pt x="3327" y="1824"/>
                  </a:cubicBezTo>
                  <a:cubicBezTo>
                    <a:pt x="3327" y="1824"/>
                    <a:pt x="3327" y="1824"/>
                    <a:pt x="3327" y="1824"/>
                  </a:cubicBezTo>
                  <a:cubicBezTo>
                    <a:pt x="3327" y="1824"/>
                    <a:pt x="3327" y="1824"/>
                    <a:pt x="3327" y="1824"/>
                  </a:cubicBezTo>
                  <a:cubicBezTo>
                    <a:pt x="3327" y="1824"/>
                    <a:pt x="3327" y="1824"/>
                    <a:pt x="3327" y="1824"/>
                  </a:cubicBezTo>
                  <a:cubicBezTo>
                    <a:pt x="3327" y="1823"/>
                    <a:pt x="3328" y="1823"/>
                    <a:pt x="3328" y="1823"/>
                  </a:cubicBezTo>
                  <a:cubicBezTo>
                    <a:pt x="3328" y="1823"/>
                    <a:pt x="3328" y="1823"/>
                    <a:pt x="3328" y="1823"/>
                  </a:cubicBezTo>
                  <a:cubicBezTo>
                    <a:pt x="3328" y="1823"/>
                    <a:pt x="3328" y="1823"/>
                    <a:pt x="3328" y="1823"/>
                  </a:cubicBezTo>
                  <a:cubicBezTo>
                    <a:pt x="3329" y="1822"/>
                    <a:pt x="3331" y="1820"/>
                    <a:pt x="3332" y="1818"/>
                  </a:cubicBezTo>
                  <a:cubicBezTo>
                    <a:pt x="3332" y="1818"/>
                    <a:pt x="3332" y="1818"/>
                    <a:pt x="3332" y="1818"/>
                  </a:cubicBezTo>
                  <a:cubicBezTo>
                    <a:pt x="3333" y="1816"/>
                    <a:pt x="3335" y="1814"/>
                    <a:pt x="3336" y="1812"/>
                  </a:cubicBezTo>
                  <a:moveTo>
                    <a:pt x="3380" y="1647"/>
                  </a:moveTo>
                  <a:cubicBezTo>
                    <a:pt x="40" y="1647"/>
                    <a:pt x="40" y="1647"/>
                    <a:pt x="40" y="1647"/>
                  </a:cubicBezTo>
                  <a:cubicBezTo>
                    <a:pt x="39" y="1658"/>
                    <a:pt x="37" y="1674"/>
                    <a:pt x="34" y="1691"/>
                  </a:cubicBezTo>
                  <a:cubicBezTo>
                    <a:pt x="3378" y="1691"/>
                    <a:pt x="3378" y="1691"/>
                    <a:pt x="3378" y="1691"/>
                  </a:cubicBezTo>
                  <a:cubicBezTo>
                    <a:pt x="3379" y="1677"/>
                    <a:pt x="3380" y="1662"/>
                    <a:pt x="3380" y="1647"/>
                  </a:cubicBezTo>
                  <a:moveTo>
                    <a:pt x="3367" y="1483"/>
                  </a:moveTo>
                  <a:cubicBezTo>
                    <a:pt x="23" y="1483"/>
                    <a:pt x="23" y="1483"/>
                    <a:pt x="23" y="1483"/>
                  </a:cubicBezTo>
                  <a:cubicBezTo>
                    <a:pt x="25" y="1497"/>
                    <a:pt x="27" y="1512"/>
                    <a:pt x="30" y="1526"/>
                  </a:cubicBezTo>
                  <a:cubicBezTo>
                    <a:pt x="3372" y="1526"/>
                    <a:pt x="3372" y="1526"/>
                    <a:pt x="3372" y="1526"/>
                  </a:cubicBezTo>
                  <a:cubicBezTo>
                    <a:pt x="3370" y="1511"/>
                    <a:pt x="3368" y="1497"/>
                    <a:pt x="3367" y="1483"/>
                  </a:cubicBezTo>
                  <a:moveTo>
                    <a:pt x="3356" y="1318"/>
                  </a:moveTo>
                  <a:cubicBezTo>
                    <a:pt x="32" y="1318"/>
                    <a:pt x="32" y="1318"/>
                    <a:pt x="32" y="1318"/>
                  </a:cubicBezTo>
                  <a:cubicBezTo>
                    <a:pt x="29" y="1332"/>
                    <a:pt x="27" y="1347"/>
                    <a:pt x="24" y="1361"/>
                  </a:cubicBezTo>
                  <a:cubicBezTo>
                    <a:pt x="3355" y="1361"/>
                    <a:pt x="3355" y="1361"/>
                    <a:pt x="3355" y="1361"/>
                  </a:cubicBezTo>
                  <a:cubicBezTo>
                    <a:pt x="3355" y="1360"/>
                    <a:pt x="3355" y="1359"/>
                    <a:pt x="3355" y="1358"/>
                  </a:cubicBezTo>
                  <a:cubicBezTo>
                    <a:pt x="3355" y="1358"/>
                    <a:pt x="3355" y="1358"/>
                    <a:pt x="3355" y="1358"/>
                  </a:cubicBezTo>
                  <a:cubicBezTo>
                    <a:pt x="3355" y="1358"/>
                    <a:pt x="3355" y="1358"/>
                    <a:pt x="3355" y="1358"/>
                  </a:cubicBezTo>
                  <a:cubicBezTo>
                    <a:pt x="3355" y="1358"/>
                    <a:pt x="3355" y="1357"/>
                    <a:pt x="3355" y="1357"/>
                  </a:cubicBezTo>
                  <a:cubicBezTo>
                    <a:pt x="3355" y="1344"/>
                    <a:pt x="3356" y="1331"/>
                    <a:pt x="3356" y="1318"/>
                  </a:cubicBezTo>
                  <a:moveTo>
                    <a:pt x="3369" y="1153"/>
                  </a:moveTo>
                  <a:cubicBezTo>
                    <a:pt x="50" y="1153"/>
                    <a:pt x="50" y="1153"/>
                    <a:pt x="50" y="1153"/>
                  </a:cubicBezTo>
                  <a:cubicBezTo>
                    <a:pt x="49" y="1168"/>
                    <a:pt x="48" y="1182"/>
                    <a:pt x="47" y="1197"/>
                  </a:cubicBezTo>
                  <a:cubicBezTo>
                    <a:pt x="3366" y="1197"/>
                    <a:pt x="3366" y="1197"/>
                    <a:pt x="3366" y="1197"/>
                  </a:cubicBezTo>
                  <a:cubicBezTo>
                    <a:pt x="3368" y="1182"/>
                    <a:pt x="3369" y="1168"/>
                    <a:pt x="3369" y="1153"/>
                  </a:cubicBezTo>
                  <a:moveTo>
                    <a:pt x="3356" y="988"/>
                  </a:moveTo>
                  <a:cubicBezTo>
                    <a:pt x="51" y="988"/>
                    <a:pt x="51" y="988"/>
                    <a:pt x="51" y="988"/>
                  </a:cubicBezTo>
                  <a:cubicBezTo>
                    <a:pt x="52" y="1003"/>
                    <a:pt x="52" y="1017"/>
                    <a:pt x="52" y="1032"/>
                  </a:cubicBezTo>
                  <a:cubicBezTo>
                    <a:pt x="3364" y="1032"/>
                    <a:pt x="3364" y="1032"/>
                    <a:pt x="3364" y="1032"/>
                  </a:cubicBezTo>
                  <a:cubicBezTo>
                    <a:pt x="3362" y="1021"/>
                    <a:pt x="3360" y="1011"/>
                    <a:pt x="3358" y="1000"/>
                  </a:cubicBezTo>
                  <a:cubicBezTo>
                    <a:pt x="3358" y="996"/>
                    <a:pt x="3357" y="992"/>
                    <a:pt x="3356" y="988"/>
                  </a:cubicBezTo>
                  <a:moveTo>
                    <a:pt x="3334" y="824"/>
                  </a:moveTo>
                  <a:cubicBezTo>
                    <a:pt x="35" y="824"/>
                    <a:pt x="35" y="824"/>
                    <a:pt x="35" y="824"/>
                  </a:cubicBezTo>
                  <a:cubicBezTo>
                    <a:pt x="37" y="838"/>
                    <a:pt x="39" y="853"/>
                    <a:pt x="41" y="867"/>
                  </a:cubicBezTo>
                  <a:cubicBezTo>
                    <a:pt x="3337" y="867"/>
                    <a:pt x="3337" y="867"/>
                    <a:pt x="3337" y="867"/>
                  </a:cubicBezTo>
                  <a:cubicBezTo>
                    <a:pt x="3336" y="853"/>
                    <a:pt x="3335" y="838"/>
                    <a:pt x="3334" y="824"/>
                  </a:cubicBezTo>
                  <a:moveTo>
                    <a:pt x="3352" y="659"/>
                  </a:moveTo>
                  <a:cubicBezTo>
                    <a:pt x="9" y="659"/>
                    <a:pt x="9" y="659"/>
                    <a:pt x="9" y="659"/>
                  </a:cubicBezTo>
                  <a:cubicBezTo>
                    <a:pt x="10" y="674"/>
                    <a:pt x="12" y="688"/>
                    <a:pt x="15" y="702"/>
                  </a:cubicBezTo>
                  <a:cubicBezTo>
                    <a:pt x="3345" y="702"/>
                    <a:pt x="3345" y="702"/>
                    <a:pt x="3345" y="702"/>
                  </a:cubicBezTo>
                  <a:cubicBezTo>
                    <a:pt x="3348" y="688"/>
                    <a:pt x="3350" y="674"/>
                    <a:pt x="3352" y="659"/>
                  </a:cubicBezTo>
                  <a:moveTo>
                    <a:pt x="3350" y="494"/>
                  </a:moveTo>
                  <a:cubicBezTo>
                    <a:pt x="0" y="494"/>
                    <a:pt x="0" y="494"/>
                    <a:pt x="0" y="494"/>
                  </a:cubicBezTo>
                  <a:cubicBezTo>
                    <a:pt x="0" y="509"/>
                    <a:pt x="0" y="523"/>
                    <a:pt x="0" y="538"/>
                  </a:cubicBezTo>
                  <a:cubicBezTo>
                    <a:pt x="3352" y="538"/>
                    <a:pt x="3352" y="538"/>
                    <a:pt x="3352" y="538"/>
                  </a:cubicBezTo>
                  <a:cubicBezTo>
                    <a:pt x="3352" y="532"/>
                    <a:pt x="3352" y="527"/>
                    <a:pt x="3352" y="521"/>
                  </a:cubicBezTo>
                  <a:cubicBezTo>
                    <a:pt x="3351" y="512"/>
                    <a:pt x="3351" y="503"/>
                    <a:pt x="3350" y="494"/>
                  </a:cubicBezTo>
                  <a:moveTo>
                    <a:pt x="3360" y="330"/>
                  </a:moveTo>
                  <a:cubicBezTo>
                    <a:pt x="9" y="330"/>
                    <a:pt x="9" y="330"/>
                    <a:pt x="9" y="330"/>
                  </a:cubicBezTo>
                  <a:cubicBezTo>
                    <a:pt x="7" y="342"/>
                    <a:pt x="5" y="355"/>
                    <a:pt x="5" y="368"/>
                  </a:cubicBezTo>
                  <a:cubicBezTo>
                    <a:pt x="5" y="368"/>
                    <a:pt x="5" y="368"/>
                    <a:pt x="5" y="368"/>
                  </a:cubicBezTo>
                  <a:cubicBezTo>
                    <a:pt x="5" y="368"/>
                    <a:pt x="5" y="368"/>
                    <a:pt x="5" y="368"/>
                  </a:cubicBezTo>
                  <a:cubicBezTo>
                    <a:pt x="4" y="369"/>
                    <a:pt x="4" y="370"/>
                    <a:pt x="4" y="371"/>
                  </a:cubicBezTo>
                  <a:cubicBezTo>
                    <a:pt x="4" y="371"/>
                    <a:pt x="4" y="371"/>
                    <a:pt x="4" y="371"/>
                  </a:cubicBezTo>
                  <a:cubicBezTo>
                    <a:pt x="4" y="372"/>
                    <a:pt x="4" y="372"/>
                    <a:pt x="4" y="373"/>
                  </a:cubicBezTo>
                  <a:cubicBezTo>
                    <a:pt x="3353" y="373"/>
                    <a:pt x="3353" y="373"/>
                    <a:pt x="3353" y="373"/>
                  </a:cubicBezTo>
                  <a:cubicBezTo>
                    <a:pt x="3355" y="359"/>
                    <a:pt x="3357" y="344"/>
                    <a:pt x="3360" y="330"/>
                  </a:cubicBezTo>
                  <a:moveTo>
                    <a:pt x="3376" y="165"/>
                  </a:moveTo>
                  <a:cubicBezTo>
                    <a:pt x="31" y="165"/>
                    <a:pt x="31" y="165"/>
                    <a:pt x="31" y="165"/>
                  </a:cubicBezTo>
                  <a:cubicBezTo>
                    <a:pt x="32" y="174"/>
                    <a:pt x="32" y="182"/>
                    <a:pt x="32" y="191"/>
                  </a:cubicBezTo>
                  <a:cubicBezTo>
                    <a:pt x="32" y="197"/>
                    <a:pt x="32" y="203"/>
                    <a:pt x="32" y="208"/>
                  </a:cubicBezTo>
                  <a:cubicBezTo>
                    <a:pt x="3377" y="208"/>
                    <a:pt x="3377" y="208"/>
                    <a:pt x="3377" y="208"/>
                  </a:cubicBezTo>
                  <a:cubicBezTo>
                    <a:pt x="3377" y="205"/>
                    <a:pt x="3377" y="202"/>
                    <a:pt x="3377" y="198"/>
                  </a:cubicBezTo>
                  <a:cubicBezTo>
                    <a:pt x="3377" y="198"/>
                    <a:pt x="3377" y="198"/>
                    <a:pt x="3377" y="198"/>
                  </a:cubicBezTo>
                  <a:cubicBezTo>
                    <a:pt x="3377" y="196"/>
                    <a:pt x="3377" y="194"/>
                    <a:pt x="3377" y="192"/>
                  </a:cubicBezTo>
                  <a:cubicBezTo>
                    <a:pt x="3377" y="184"/>
                    <a:pt x="3376" y="175"/>
                    <a:pt x="3376" y="165"/>
                  </a:cubicBezTo>
                  <a:moveTo>
                    <a:pt x="3291" y="0"/>
                  </a:moveTo>
                  <a:cubicBezTo>
                    <a:pt x="75" y="0"/>
                    <a:pt x="75" y="0"/>
                    <a:pt x="75" y="0"/>
                  </a:cubicBezTo>
                  <a:cubicBezTo>
                    <a:pt x="59" y="11"/>
                    <a:pt x="44" y="25"/>
                    <a:pt x="34" y="44"/>
                  </a:cubicBezTo>
                  <a:cubicBezTo>
                    <a:pt x="3342" y="44"/>
                    <a:pt x="3342" y="44"/>
                    <a:pt x="3342" y="44"/>
                  </a:cubicBezTo>
                  <a:cubicBezTo>
                    <a:pt x="3332" y="30"/>
                    <a:pt x="3321" y="18"/>
                    <a:pt x="3306" y="8"/>
                  </a:cubicBezTo>
                  <a:cubicBezTo>
                    <a:pt x="3306" y="8"/>
                    <a:pt x="3306" y="8"/>
                    <a:pt x="3306"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4" y="8"/>
                    <a:pt x="3304" y="8"/>
                  </a:cubicBezTo>
                  <a:cubicBezTo>
                    <a:pt x="3304" y="8"/>
                    <a:pt x="3304" y="8"/>
                    <a:pt x="3304" y="8"/>
                  </a:cubicBezTo>
                  <a:cubicBezTo>
                    <a:pt x="3304" y="8"/>
                    <a:pt x="3304" y="8"/>
                    <a:pt x="3304" y="8"/>
                  </a:cubicBezTo>
                  <a:cubicBezTo>
                    <a:pt x="3304" y="8"/>
                    <a:pt x="3304" y="8"/>
                    <a:pt x="3304" y="8"/>
                  </a:cubicBezTo>
                  <a:cubicBezTo>
                    <a:pt x="3304" y="8"/>
                    <a:pt x="3304" y="8"/>
                    <a:pt x="3304" y="8"/>
                  </a:cubicBezTo>
                  <a:cubicBezTo>
                    <a:pt x="3304" y="7"/>
                    <a:pt x="3304" y="7"/>
                    <a:pt x="3304" y="7"/>
                  </a:cubicBezTo>
                  <a:cubicBezTo>
                    <a:pt x="3304" y="7"/>
                    <a:pt x="3304" y="7"/>
                    <a:pt x="3304" y="7"/>
                  </a:cubicBezTo>
                  <a:cubicBezTo>
                    <a:pt x="3304" y="7"/>
                    <a:pt x="3304" y="7"/>
                    <a:pt x="3304" y="7"/>
                  </a:cubicBezTo>
                  <a:cubicBezTo>
                    <a:pt x="3304" y="7"/>
                    <a:pt x="3304" y="7"/>
                    <a:pt x="3303" y="7"/>
                  </a:cubicBezTo>
                  <a:cubicBezTo>
                    <a:pt x="3300" y="5"/>
                    <a:pt x="3296" y="3"/>
                    <a:pt x="3291" y="0"/>
                  </a:cubicBezTo>
                </a:path>
              </a:pathLst>
            </a:custGeom>
            <a:solidFill>
              <a:srgbClr val="B5E3F1">
                <a:alpha val="4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t>2017/12/8</a:t>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t>‹#›</a:t>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1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t>2017/12/8</a:t>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t>‹#›</a:t>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t>2017/12/8</a:t>
            </a:fld>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Lst>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2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slideLayout" Target="../slideLayouts/slideLayout7.xml"/><Relationship Id="rId7" Type="http://schemas.openxmlformats.org/officeDocument/2006/relationships/image" Target="../media/image4.emf"/><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notesSlide" Target="../notesSlides/notesSlide1.xml"/><Relationship Id="rId9" Type="http://schemas.openxmlformats.org/officeDocument/2006/relationships/image" Target="../media/image6.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11.emf"/><Relationship Id="rId4" Type="http://schemas.openxmlformats.org/officeDocument/2006/relationships/image" Target="../media/image10.emf"/></Relationships>
</file>

<file path=ppt/slides/_rels/slide1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2.xml"/><Relationship Id="rId1" Type="http://schemas.openxmlformats.org/officeDocument/2006/relationships/slideLayout" Target="../slideLayouts/slideLayout10.xml"/><Relationship Id="rId4" Type="http://schemas.openxmlformats.org/officeDocument/2006/relationships/image" Target="../media/image13.jpeg"/></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xml"/><Relationship Id="rId1" Type="http://schemas.openxmlformats.org/officeDocument/2006/relationships/slideLayout" Target="../slideLayouts/slideLayout10.xml"/><Relationship Id="rId5" Type="http://schemas.openxmlformats.org/officeDocument/2006/relationships/image" Target="../media/image20.jpeg"/><Relationship Id="rId4" Type="http://schemas.openxmlformats.org/officeDocument/2006/relationships/image" Target="../media/image19.jpeg"/></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11.emf"/><Relationship Id="rId4" Type="http://schemas.openxmlformats.org/officeDocument/2006/relationships/image" Target="../media/image10.emf"/></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8.emf"/></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11.emf"/><Relationship Id="rId4" Type="http://schemas.openxmlformats.org/officeDocument/2006/relationships/image" Target="../media/image10.emf"/></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image" Target="../media/image11.emf"/><Relationship Id="rId4" Type="http://schemas.openxmlformats.org/officeDocument/2006/relationships/image" Target="../media/image10.emf"/></Relationships>
</file>

<file path=ppt/slides/_rels/slide3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30.xml"/><Relationship Id="rId1" Type="http://schemas.openxmlformats.org/officeDocument/2006/relationships/slideLayout" Target="../slideLayouts/slideLayout10.xml"/><Relationship Id="rId4" Type="http://schemas.openxmlformats.org/officeDocument/2006/relationships/image" Target="../media/image26.jpeg"/></Relationships>
</file>

<file path=ppt/slides/_rels/slide3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5.emf"/><Relationship Id="rId5" Type="http://schemas.openxmlformats.org/officeDocument/2006/relationships/image" Target="../media/image4.emf"/><Relationship Id="rId4" Type="http://schemas.openxmlformats.org/officeDocument/2006/relationships/image" Target="../media/image3.emf"/></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8.xml"/><Relationship Id="rId1" Type="http://schemas.openxmlformats.org/officeDocument/2006/relationships/slideLayout" Target="../slideLayouts/slideLayout10.xml"/><Relationship Id="rId4" Type="http://schemas.openxmlformats.org/officeDocument/2006/relationships/image" Target="../media/image13.jpeg"/></Relationships>
</file>

<file path=ppt/slides/_rels/slide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9.xml"/><Relationship Id="rId1" Type="http://schemas.openxmlformats.org/officeDocument/2006/relationships/slideLayout" Target="../slideLayouts/slideLayout10.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5"/>
          <a:stretch>
            <a:fillRect/>
          </a:stretch>
        </p:blipFill>
        <p:spPr>
          <a:xfrm>
            <a:off x="3848132" y="1778652"/>
            <a:ext cx="4541093" cy="2279814"/>
          </a:xfrm>
          <a:prstGeom prst="rect">
            <a:avLst/>
          </a:prstGeom>
        </p:spPr>
      </p:pic>
      <p:pic>
        <p:nvPicPr>
          <p:cNvPr id="2" name="图片 1"/>
          <p:cNvPicPr>
            <a:picLocks noChangeAspect="1"/>
          </p:cNvPicPr>
          <p:nvPr/>
        </p:nvPicPr>
        <p:blipFill>
          <a:blip r:embed="rId6"/>
          <a:stretch>
            <a:fillRect/>
          </a:stretch>
        </p:blipFill>
        <p:spPr>
          <a:xfrm>
            <a:off x="2535707" y="2784926"/>
            <a:ext cx="2891471" cy="1464271"/>
          </a:xfrm>
          <a:prstGeom prst="rect">
            <a:avLst/>
          </a:prstGeom>
        </p:spPr>
      </p:pic>
      <p:pic>
        <p:nvPicPr>
          <p:cNvPr id="3" name="图片 2"/>
          <p:cNvPicPr>
            <a:picLocks noChangeAspect="1"/>
          </p:cNvPicPr>
          <p:nvPr/>
        </p:nvPicPr>
        <p:blipFill>
          <a:blip r:embed="rId7"/>
          <a:stretch>
            <a:fillRect/>
          </a:stretch>
        </p:blipFill>
        <p:spPr>
          <a:xfrm>
            <a:off x="6706642" y="2778647"/>
            <a:ext cx="4135190" cy="1933638"/>
          </a:xfrm>
          <a:prstGeom prst="rect">
            <a:avLst/>
          </a:prstGeom>
        </p:spPr>
      </p:pic>
      <p:pic>
        <p:nvPicPr>
          <p:cNvPr id="6" name="图片 5"/>
          <p:cNvPicPr>
            <a:picLocks noChangeAspect="1"/>
          </p:cNvPicPr>
          <p:nvPr/>
        </p:nvPicPr>
        <p:blipFill>
          <a:blip r:embed="rId8"/>
          <a:stretch>
            <a:fillRect/>
          </a:stretch>
        </p:blipFill>
        <p:spPr>
          <a:xfrm>
            <a:off x="4960236" y="754754"/>
            <a:ext cx="2316884" cy="1519876"/>
          </a:xfrm>
          <a:prstGeom prst="rect">
            <a:avLst/>
          </a:prstGeom>
        </p:spPr>
      </p:pic>
      <p:pic>
        <p:nvPicPr>
          <p:cNvPr id="5" name="吸引每个浮躁的灵魂">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894618" y="6553200"/>
            <a:ext cx="609600" cy="609600"/>
          </a:xfrm>
          <a:prstGeom prst="rect">
            <a:avLst/>
          </a:prstGeom>
        </p:spPr>
      </p:pic>
      <p:sp>
        <p:nvSpPr>
          <p:cNvPr id="601" name="矩形 600"/>
          <p:cNvSpPr/>
          <p:nvPr/>
        </p:nvSpPr>
        <p:spPr>
          <a:xfrm>
            <a:off x="3986345" y="4759493"/>
            <a:ext cx="4219310" cy="584775"/>
          </a:xfrm>
          <a:prstGeom prst="rect">
            <a:avLst/>
          </a:prstGeom>
          <a:noFill/>
        </p:spPr>
        <p:txBody>
          <a:bodyPr wrap="square">
            <a:spAutoFit/>
          </a:bodyPr>
          <a:lstStyle/>
          <a:p>
            <a:pPr algn="ctr"/>
            <a:r>
              <a:rPr lang="en-US" altLang="zh-CN" sz="3200" dirty="0" smtClean="0">
                <a:solidFill>
                  <a:srgbClr val="6CA83A"/>
                </a:solidFill>
                <a:latin typeface="+mn-lt"/>
                <a:ea typeface="+mn-ea"/>
                <a:cs typeface="+mn-ea"/>
                <a:sym typeface="+mn-lt"/>
              </a:rPr>
              <a:t> </a:t>
            </a:r>
            <a:r>
              <a:rPr lang="zh-CN" altLang="en-US" sz="3200" dirty="0" smtClean="0">
                <a:solidFill>
                  <a:srgbClr val="6CA83A"/>
                </a:solidFill>
                <a:latin typeface="+mn-lt"/>
                <a:ea typeface="+mn-ea"/>
                <a:cs typeface="+mn-ea"/>
                <a:sym typeface="+mn-lt"/>
              </a:rPr>
              <a:t>搭起健康的通道</a:t>
            </a:r>
            <a:endParaRPr lang="zh-CN" altLang="en-US" sz="3200"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21" y="5263510"/>
            <a:ext cx="7584558" cy="595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a:solidFill>
                  <a:srgbClr val="6CA83A"/>
                </a:solidFill>
                <a:latin typeface="+mn-lt"/>
                <a:ea typeface="+mn-ea"/>
                <a:cs typeface="+mn-ea"/>
                <a:sym typeface="+mn-lt"/>
              </a:rPr>
              <a:t>手</a:t>
            </a:r>
            <a:r>
              <a:rPr lang="zh-CN" altLang="en-US" sz="3200" dirty="0" smtClean="0">
                <a:solidFill>
                  <a:srgbClr val="6CA83A"/>
                </a:solidFill>
                <a:latin typeface="+mn-lt"/>
                <a:ea typeface="+mn-ea"/>
                <a:cs typeface="+mn-ea"/>
                <a:sym typeface="+mn-lt"/>
              </a:rPr>
              <a:t>绘卡通风格医疗系统专用设计</a:t>
            </a:r>
            <a:r>
              <a:rPr lang="en-US" altLang="zh-CN" sz="3200" dirty="0" smtClean="0">
                <a:solidFill>
                  <a:srgbClr val="6CA83A"/>
                </a:solidFill>
                <a:latin typeface="+mn-lt"/>
                <a:ea typeface="+mn-ea"/>
                <a:cs typeface="+mn-ea"/>
                <a:sym typeface="+mn-lt"/>
              </a:rPr>
              <a:t>PPT</a:t>
            </a:r>
          </a:p>
        </p:txBody>
      </p:sp>
      <p:sp>
        <p:nvSpPr>
          <p:cNvPr id="603" name="文本框 602"/>
          <p:cNvSpPr txBox="1">
            <a:spLocks noChangeArrowheads="1"/>
          </p:cNvSpPr>
          <p:nvPr/>
        </p:nvSpPr>
        <p:spPr bwMode="auto">
          <a:xfrm>
            <a:off x="4648200" y="5795147"/>
            <a:ext cx="2895600" cy="275590"/>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ea typeface="+mn-ea"/>
                <a:cs typeface="+mn-ea"/>
                <a:sym typeface="+mn-lt"/>
              </a:rPr>
              <a:t>亮亮图文</a:t>
            </a:r>
          </a:p>
        </p:txBody>
      </p:sp>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par>
                                <p:cTn id="7" presetID="42"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fade">
                                      <p:cBhvr>
                                        <p:cTn id="9" dur="1000"/>
                                        <p:tgtEl>
                                          <p:spTgt spid="2"/>
                                        </p:tgtEl>
                                      </p:cBhvr>
                                    </p:animEffect>
                                    <p:anim calcmode="lin" valueType="num">
                                      <p:cBhvr>
                                        <p:cTn id="10" dur="1000" fill="hold"/>
                                        <p:tgtEl>
                                          <p:spTgt spid="2"/>
                                        </p:tgtEl>
                                        <p:attrNameLst>
                                          <p:attrName>ppt_x</p:attrName>
                                        </p:attrNameLst>
                                      </p:cBhvr>
                                      <p:tavLst>
                                        <p:tav tm="0">
                                          <p:val>
                                            <p:strVal val="#ppt_x"/>
                                          </p:val>
                                        </p:tav>
                                        <p:tav tm="100000">
                                          <p:val>
                                            <p:strVal val="#ppt_x"/>
                                          </p:val>
                                        </p:tav>
                                      </p:tavLst>
                                    </p:anim>
                                    <p:anim calcmode="lin" valueType="num">
                                      <p:cBhvr>
                                        <p:cTn id="11" dur="1000" fill="hold"/>
                                        <p:tgtEl>
                                          <p:spTgt spid="2"/>
                                        </p:tgtEl>
                                        <p:attrNameLst>
                                          <p:attrName>ppt_y</p:attrName>
                                        </p:attrNameLst>
                                      </p:cBhvr>
                                      <p:tavLst>
                                        <p:tav tm="0">
                                          <p:val>
                                            <p:strVal val="#ppt_y+.1"/>
                                          </p:val>
                                        </p:tav>
                                        <p:tav tm="100000">
                                          <p:val>
                                            <p:strVal val="#ppt_y"/>
                                          </p:val>
                                        </p:tav>
                                      </p:tavLst>
                                    </p:anim>
                                  </p:childTnLst>
                                </p:cTn>
                              </p:par>
                              <p:par>
                                <p:cTn id="12" presetID="42" presetClass="entr" presetSubtype="0"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0"/>
                            </p:stCondLst>
                            <p:childTnLst>
                              <p:par>
                                <p:cTn id="18" presetID="16" presetClass="entr" presetSubtype="2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barn(inVertical)">
                                      <p:cBhvr>
                                        <p:cTn id="20" dur="1000"/>
                                        <p:tgtEl>
                                          <p:spTgt spid="4"/>
                                        </p:tgtEl>
                                      </p:cBhvr>
                                    </p:animEffect>
                                  </p:childTnLst>
                                </p:cTn>
                              </p:par>
                            </p:childTnLst>
                          </p:cTn>
                        </p:par>
                        <p:par>
                          <p:cTn id="21" fill="hold">
                            <p:stCondLst>
                              <p:cond delay="1000"/>
                            </p:stCondLst>
                            <p:childTnLst>
                              <p:par>
                                <p:cTn id="22" presetID="14" presetClass="entr" presetSubtype="10"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par>
                                <p:cTn id="25" presetID="56" presetClass="entr" presetSubtype="0" fill="hold" grpId="0" nodeType="withEffect">
                                  <p:stCondLst>
                                    <p:cond delay="0"/>
                                  </p:stCondLst>
                                  <p:iterate type="lt">
                                    <p:tmPct val="10000"/>
                                  </p:iterate>
                                  <p:childTnLst>
                                    <p:set>
                                      <p:cBhvr>
                                        <p:cTn id="26" dur="1" fill="hold">
                                          <p:stCondLst>
                                            <p:cond delay="0"/>
                                          </p:stCondLst>
                                        </p:cTn>
                                        <p:tgtEl>
                                          <p:spTgt spid="601"/>
                                        </p:tgtEl>
                                        <p:attrNameLst>
                                          <p:attrName>style.visibility</p:attrName>
                                        </p:attrNameLst>
                                      </p:cBhvr>
                                      <p:to>
                                        <p:strVal val="visible"/>
                                      </p:to>
                                    </p:set>
                                    <p:anim by="(-#ppt_w*2)" calcmode="lin" valueType="num">
                                      <p:cBhvr rctx="PPT">
                                        <p:cTn id="27" dur="500" autoRev="1" fill="hold">
                                          <p:stCondLst>
                                            <p:cond delay="0"/>
                                          </p:stCondLst>
                                        </p:cTn>
                                        <p:tgtEl>
                                          <p:spTgt spid="601"/>
                                        </p:tgtEl>
                                        <p:attrNameLst>
                                          <p:attrName>ppt_w</p:attrName>
                                        </p:attrNameLst>
                                      </p:cBhvr>
                                    </p:anim>
                                    <p:anim by="(#ppt_w*0.50)" calcmode="lin" valueType="num">
                                      <p:cBhvr>
                                        <p:cTn id="28" dur="500" decel="50000" autoRev="1" fill="hold">
                                          <p:stCondLst>
                                            <p:cond delay="0"/>
                                          </p:stCondLst>
                                        </p:cTn>
                                        <p:tgtEl>
                                          <p:spTgt spid="601"/>
                                        </p:tgtEl>
                                        <p:attrNameLst>
                                          <p:attrName>ppt_x</p:attrName>
                                        </p:attrNameLst>
                                      </p:cBhvr>
                                    </p:anim>
                                    <p:anim from="(-#ppt_h/2)" to="(#ppt_y)" calcmode="lin" valueType="num">
                                      <p:cBhvr>
                                        <p:cTn id="29" dur="1000" fill="hold">
                                          <p:stCondLst>
                                            <p:cond delay="0"/>
                                          </p:stCondLst>
                                        </p:cTn>
                                        <p:tgtEl>
                                          <p:spTgt spid="601"/>
                                        </p:tgtEl>
                                        <p:attrNameLst>
                                          <p:attrName>ppt_y</p:attrName>
                                        </p:attrNameLst>
                                      </p:cBhvr>
                                    </p:anim>
                                    <p:animRot by="21600000">
                                      <p:cBhvr>
                                        <p:cTn id="30" dur="1000" fill="hold">
                                          <p:stCondLst>
                                            <p:cond delay="0"/>
                                          </p:stCondLst>
                                        </p:cTn>
                                        <p:tgtEl>
                                          <p:spTgt spid="601"/>
                                        </p:tgtEl>
                                        <p:attrNameLst>
                                          <p:attrName>r</p:attrName>
                                        </p:attrNameLst>
                                      </p:cBhvr>
                                    </p:animRot>
                                  </p:childTnLst>
                                </p:cTn>
                              </p:par>
                            </p:childTnLst>
                          </p:cTn>
                        </p:par>
                        <p:par>
                          <p:cTn id="31" fill="hold">
                            <p:stCondLst>
                              <p:cond delay="3700"/>
                            </p:stCondLst>
                            <p:childTnLst>
                              <p:par>
                                <p:cTn id="32" presetID="22" presetClass="entr" presetSubtype="8" fill="hold" grpId="0" nodeType="afterEffect">
                                  <p:stCondLst>
                                    <p:cond delay="0"/>
                                  </p:stCondLst>
                                  <p:childTnLst>
                                    <p:set>
                                      <p:cBhvr>
                                        <p:cTn id="33" dur="1" fill="hold">
                                          <p:stCondLst>
                                            <p:cond delay="0"/>
                                          </p:stCondLst>
                                        </p:cTn>
                                        <p:tgtEl>
                                          <p:spTgt spid="602"/>
                                        </p:tgtEl>
                                        <p:attrNameLst>
                                          <p:attrName>style.visibility</p:attrName>
                                        </p:attrNameLst>
                                      </p:cBhvr>
                                      <p:to>
                                        <p:strVal val="visible"/>
                                      </p:to>
                                    </p:set>
                                    <p:animEffect transition="in" filter="wipe(left)">
                                      <p:cBhvr>
                                        <p:cTn id="34" dur="500"/>
                                        <p:tgtEl>
                                          <p:spTgt spid="602"/>
                                        </p:tgtEl>
                                      </p:cBhvr>
                                    </p:animEffect>
                                  </p:childTnLst>
                                </p:cTn>
                              </p:par>
                            </p:childTnLst>
                          </p:cTn>
                        </p:par>
                        <p:par>
                          <p:cTn id="35" fill="hold">
                            <p:stCondLst>
                              <p:cond delay="4200"/>
                            </p:stCondLst>
                            <p:childTnLst>
                              <p:par>
                                <p:cTn id="36" presetID="42" presetClass="entr" presetSubtype="0" fill="hold" grpId="0" nodeType="afterEffect">
                                  <p:stCondLst>
                                    <p:cond delay="0"/>
                                  </p:stCondLst>
                                  <p:childTnLst>
                                    <p:set>
                                      <p:cBhvr>
                                        <p:cTn id="37" dur="1" fill="hold">
                                          <p:stCondLst>
                                            <p:cond delay="0"/>
                                          </p:stCondLst>
                                        </p:cTn>
                                        <p:tgtEl>
                                          <p:spTgt spid="603"/>
                                        </p:tgtEl>
                                        <p:attrNameLst>
                                          <p:attrName>style.visibility</p:attrName>
                                        </p:attrNameLst>
                                      </p:cBhvr>
                                      <p:to>
                                        <p:strVal val="visible"/>
                                      </p:to>
                                    </p:set>
                                    <p:animEffect transition="in" filter="fade">
                                      <p:cBhvr>
                                        <p:cTn id="38" dur="1000"/>
                                        <p:tgtEl>
                                          <p:spTgt spid="603"/>
                                        </p:tgtEl>
                                      </p:cBhvr>
                                    </p:animEffect>
                                    <p:anim calcmode="lin" valueType="num">
                                      <p:cBhvr>
                                        <p:cTn id="39" dur="1000" fill="hold"/>
                                        <p:tgtEl>
                                          <p:spTgt spid="603"/>
                                        </p:tgtEl>
                                        <p:attrNameLst>
                                          <p:attrName>ppt_x</p:attrName>
                                        </p:attrNameLst>
                                      </p:cBhvr>
                                      <p:tavLst>
                                        <p:tav tm="0">
                                          <p:val>
                                            <p:strVal val="#ppt_x"/>
                                          </p:val>
                                        </p:tav>
                                        <p:tav tm="100000">
                                          <p:val>
                                            <p:strVal val="#ppt_x"/>
                                          </p:val>
                                        </p:tav>
                                      </p:tavLst>
                                    </p:anim>
                                    <p:anim calcmode="lin" valueType="num">
                                      <p:cBhvr>
                                        <p:cTn id="40" dur="1000" fill="hold"/>
                                        <p:tgtEl>
                                          <p:spTgt spid="6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41" repeatCount="indefinite" fill="hold" display="0">
                  <p:stCondLst>
                    <p:cond delay="indefinite"/>
                  </p:stCondLst>
                  <p:endCondLst>
                    <p:cond evt="onStopAudio" delay="0">
                      <p:tgtEl>
                        <p:sldTgt/>
                      </p:tgtEl>
                    </p:cond>
                  </p:endCondLst>
                </p:cTn>
                <p:tgtEl>
                  <p:spTgt spid="5"/>
                </p:tgtEl>
              </p:cMediaNode>
            </p:audio>
          </p:childTnLst>
        </p:cTn>
      </p:par>
    </p:tnLst>
    <p:bldLst>
      <p:bldP spid="601" grpId="0"/>
      <p:bldP spid="602" grpId="0"/>
      <p:bldP spid="60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rgbClr val="5A6478"/>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190" name="矩形 189"/>
          <p:cNvSpPr/>
          <p:nvPr/>
        </p:nvSpPr>
        <p:spPr>
          <a:xfrm>
            <a:off x="7644061" y="1350896"/>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1" name="矩形 190"/>
          <p:cNvSpPr/>
          <p:nvPr/>
        </p:nvSpPr>
        <p:spPr>
          <a:xfrm>
            <a:off x="8229600" y="282882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2" name="矩形 191"/>
          <p:cNvSpPr/>
          <p:nvPr/>
        </p:nvSpPr>
        <p:spPr>
          <a:xfrm>
            <a:off x="7644061" y="415789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3" name="矩形 192"/>
          <p:cNvSpPr/>
          <p:nvPr/>
        </p:nvSpPr>
        <p:spPr>
          <a:xfrm>
            <a:off x="1329188" y="1350896"/>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4" name="矩形 193"/>
          <p:cNvSpPr/>
          <p:nvPr/>
        </p:nvSpPr>
        <p:spPr>
          <a:xfrm>
            <a:off x="691116" y="282882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5" name="矩形 194"/>
          <p:cNvSpPr/>
          <p:nvPr/>
        </p:nvSpPr>
        <p:spPr>
          <a:xfrm>
            <a:off x="1329188" y="415789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6" name="矩形 195"/>
          <p:cNvSpPr/>
          <p:nvPr/>
        </p:nvSpPr>
        <p:spPr>
          <a:xfrm>
            <a:off x="7644061" y="1575668"/>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7" name="矩形 196"/>
          <p:cNvSpPr/>
          <p:nvPr/>
        </p:nvSpPr>
        <p:spPr>
          <a:xfrm>
            <a:off x="8229600" y="305359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8" name="矩形 197"/>
          <p:cNvSpPr/>
          <p:nvPr/>
        </p:nvSpPr>
        <p:spPr>
          <a:xfrm>
            <a:off x="7644061" y="438266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9" name="矩形 198"/>
          <p:cNvSpPr/>
          <p:nvPr/>
        </p:nvSpPr>
        <p:spPr>
          <a:xfrm>
            <a:off x="1329188" y="1575668"/>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0" name="矩形 199"/>
          <p:cNvSpPr/>
          <p:nvPr/>
        </p:nvSpPr>
        <p:spPr>
          <a:xfrm>
            <a:off x="691116" y="305359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1" name="矩形 200"/>
          <p:cNvSpPr/>
          <p:nvPr/>
        </p:nvSpPr>
        <p:spPr>
          <a:xfrm>
            <a:off x="1329188" y="438266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41" name="组合 40"/>
          <p:cNvGrpSpPr/>
          <p:nvPr/>
        </p:nvGrpSpPr>
        <p:grpSpPr>
          <a:xfrm>
            <a:off x="4700590" y="1422916"/>
            <a:ext cx="2738436" cy="4543114"/>
            <a:chOff x="4841876" y="3141662"/>
            <a:chExt cx="1522413" cy="2525712"/>
          </a:xfrm>
        </p:grpSpPr>
        <p:sp>
          <p:nvSpPr>
            <p:cNvPr id="42" name="Freeform 5"/>
            <p:cNvSpPr/>
            <p:nvPr/>
          </p:nvSpPr>
          <p:spPr bwMode="auto">
            <a:xfrm>
              <a:off x="5106989" y="5422899"/>
              <a:ext cx="917575" cy="244475"/>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8"/>
            <p:cNvSpPr/>
            <p:nvPr/>
          </p:nvSpPr>
          <p:spPr bwMode="auto">
            <a:xfrm>
              <a:off x="5911851" y="3617912"/>
              <a:ext cx="276225" cy="630237"/>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9"/>
            <p:cNvSpPr>
              <a:spLocks noEditPoints="1"/>
            </p:cNvSpPr>
            <p:nvPr/>
          </p:nvSpPr>
          <p:spPr bwMode="auto">
            <a:xfrm>
              <a:off x="5911851" y="3606799"/>
              <a:ext cx="225425" cy="64770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
            <p:cNvSpPr/>
            <p:nvPr/>
          </p:nvSpPr>
          <p:spPr bwMode="auto">
            <a:xfrm>
              <a:off x="5446714" y="5122861"/>
              <a:ext cx="96838" cy="368300"/>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1"/>
            <p:cNvSpPr>
              <a:spLocks noEditPoints="1"/>
            </p:cNvSpPr>
            <p:nvPr/>
          </p:nvSpPr>
          <p:spPr bwMode="auto">
            <a:xfrm>
              <a:off x="5446714" y="5111749"/>
              <a:ext cx="101600" cy="390525"/>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7"/>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2"/>
            <p:cNvSpPr/>
            <p:nvPr/>
          </p:nvSpPr>
          <p:spPr bwMode="auto">
            <a:xfrm>
              <a:off x="5464176" y="5429249"/>
              <a:ext cx="79375" cy="61912"/>
            </a:xfrm>
            <a:custGeom>
              <a:avLst/>
              <a:gdLst>
                <a:gd name="T0" fmla="*/ 3 w 50"/>
                <a:gd name="T1" fmla="*/ 39 h 39"/>
                <a:gd name="T2" fmla="*/ 0 w 50"/>
                <a:gd name="T3" fmla="*/ 0 h 39"/>
                <a:gd name="T4" fmla="*/ 46 w 50"/>
                <a:gd name="T5" fmla="*/ 0 h 39"/>
                <a:gd name="T6" fmla="*/ 50 w 50"/>
                <a:gd name="T7" fmla="*/ 39 h 39"/>
                <a:gd name="T8" fmla="*/ 3 w 50"/>
                <a:gd name="T9" fmla="*/ 39 h 39"/>
              </a:gdLst>
              <a:ahLst/>
              <a:cxnLst>
                <a:cxn ang="0">
                  <a:pos x="T0" y="T1"/>
                </a:cxn>
                <a:cxn ang="0">
                  <a:pos x="T2" y="T3"/>
                </a:cxn>
                <a:cxn ang="0">
                  <a:pos x="T4" y="T5"/>
                </a:cxn>
                <a:cxn ang="0">
                  <a:pos x="T6" y="T7"/>
                </a:cxn>
                <a:cxn ang="0">
                  <a:pos x="T8" y="T9"/>
                </a:cxn>
              </a:cxnLst>
              <a:rect l="0" t="0" r="r" b="b"/>
              <a:pathLst>
                <a:path w="50" h="39">
                  <a:moveTo>
                    <a:pt x="3" y="39"/>
                  </a:moveTo>
                  <a:lnTo>
                    <a:pt x="0" y="0"/>
                  </a:lnTo>
                  <a:lnTo>
                    <a:pt x="46" y="0"/>
                  </a:lnTo>
                  <a:lnTo>
                    <a:pt x="50" y="39"/>
                  </a:lnTo>
                  <a:lnTo>
                    <a:pt x="3" y="3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3"/>
            <p:cNvSpPr>
              <a:spLocks noEditPoints="1"/>
            </p:cNvSpPr>
            <p:nvPr/>
          </p:nvSpPr>
          <p:spPr bwMode="auto">
            <a:xfrm>
              <a:off x="5457826" y="5418136"/>
              <a:ext cx="90488" cy="84137"/>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4"/>
            <p:cNvSpPr/>
            <p:nvPr/>
          </p:nvSpPr>
          <p:spPr bwMode="auto">
            <a:xfrm>
              <a:off x="5345114" y="5484811"/>
              <a:ext cx="227013" cy="92075"/>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
            <p:cNvSpPr/>
            <p:nvPr/>
          </p:nvSpPr>
          <p:spPr bwMode="auto">
            <a:xfrm>
              <a:off x="5651501" y="5087936"/>
              <a:ext cx="254000" cy="352425"/>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6"/>
            <p:cNvSpPr>
              <a:spLocks noEditPoints="1"/>
            </p:cNvSpPr>
            <p:nvPr/>
          </p:nvSpPr>
          <p:spPr bwMode="auto">
            <a:xfrm>
              <a:off x="5645151" y="5076824"/>
              <a:ext cx="271463" cy="374650"/>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7 h 66"/>
                <a:gd name="T26" fmla="*/ 47 w 48"/>
                <a:gd name="T27" fmla="*/ 57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7"/>
                  </a:cubicBezTo>
                  <a:cubicBezTo>
                    <a:pt x="47" y="57"/>
                    <a:pt x="47" y="57"/>
                    <a:pt x="47" y="57"/>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7"/>
            <p:cNvSpPr/>
            <p:nvPr/>
          </p:nvSpPr>
          <p:spPr bwMode="auto">
            <a:xfrm>
              <a:off x="5821364" y="5349874"/>
              <a:ext cx="84138" cy="90487"/>
            </a:xfrm>
            <a:custGeom>
              <a:avLst/>
              <a:gdLst>
                <a:gd name="T0" fmla="*/ 53 w 53"/>
                <a:gd name="T1" fmla="*/ 32 h 57"/>
                <a:gd name="T2" fmla="*/ 35 w 53"/>
                <a:gd name="T3" fmla="*/ 0 h 57"/>
                <a:gd name="T4" fmla="*/ 0 w 53"/>
                <a:gd name="T5" fmla="*/ 21 h 57"/>
                <a:gd name="T6" fmla="*/ 17 w 53"/>
                <a:gd name="T7" fmla="*/ 57 h 57"/>
                <a:gd name="T8" fmla="*/ 53 w 53"/>
                <a:gd name="T9" fmla="*/ 32 h 57"/>
              </a:gdLst>
              <a:ahLst/>
              <a:cxnLst>
                <a:cxn ang="0">
                  <a:pos x="T0" y="T1"/>
                </a:cxn>
                <a:cxn ang="0">
                  <a:pos x="T2" y="T3"/>
                </a:cxn>
                <a:cxn ang="0">
                  <a:pos x="T4" y="T5"/>
                </a:cxn>
                <a:cxn ang="0">
                  <a:pos x="T6" y="T7"/>
                </a:cxn>
                <a:cxn ang="0">
                  <a:pos x="T8" y="T9"/>
                </a:cxn>
              </a:cxnLst>
              <a:rect l="0" t="0" r="r" b="b"/>
              <a:pathLst>
                <a:path w="53" h="57">
                  <a:moveTo>
                    <a:pt x="53" y="32"/>
                  </a:moveTo>
                  <a:lnTo>
                    <a:pt x="35" y="0"/>
                  </a:lnTo>
                  <a:lnTo>
                    <a:pt x="0" y="21"/>
                  </a:lnTo>
                  <a:lnTo>
                    <a:pt x="17" y="57"/>
                  </a:lnTo>
                  <a:lnTo>
                    <a:pt x="53"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8"/>
            <p:cNvSpPr>
              <a:spLocks noEditPoints="1"/>
            </p:cNvSpPr>
            <p:nvPr/>
          </p:nvSpPr>
          <p:spPr bwMode="auto">
            <a:xfrm>
              <a:off x="5808664" y="5338761"/>
              <a:ext cx="107950" cy="112712"/>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9"/>
            <p:cNvSpPr/>
            <p:nvPr/>
          </p:nvSpPr>
          <p:spPr bwMode="auto">
            <a:xfrm>
              <a:off x="5843589" y="5338761"/>
              <a:ext cx="214313" cy="152400"/>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0"/>
            <p:cNvSpPr/>
            <p:nvPr/>
          </p:nvSpPr>
          <p:spPr bwMode="auto">
            <a:xfrm>
              <a:off x="5276851" y="4906961"/>
              <a:ext cx="582613" cy="306387"/>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1"/>
            <p:cNvSpPr>
              <a:spLocks noEditPoints="1"/>
            </p:cNvSpPr>
            <p:nvPr/>
          </p:nvSpPr>
          <p:spPr bwMode="auto">
            <a:xfrm>
              <a:off x="5265739" y="4900611"/>
              <a:ext cx="600075" cy="290512"/>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
            <p:cNvSpPr/>
            <p:nvPr/>
          </p:nvSpPr>
          <p:spPr bwMode="auto">
            <a:xfrm>
              <a:off x="5808664" y="4435474"/>
              <a:ext cx="193675" cy="187325"/>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3"/>
            <p:cNvSpPr>
              <a:spLocks noEditPoints="1"/>
            </p:cNvSpPr>
            <p:nvPr/>
          </p:nvSpPr>
          <p:spPr bwMode="auto">
            <a:xfrm>
              <a:off x="5797551" y="4424361"/>
              <a:ext cx="215900" cy="180975"/>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4"/>
            <p:cNvSpPr/>
            <p:nvPr/>
          </p:nvSpPr>
          <p:spPr bwMode="auto">
            <a:xfrm>
              <a:off x="5894389" y="4402136"/>
              <a:ext cx="107950" cy="192087"/>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5"/>
            <p:cNvSpPr>
              <a:spLocks noEditPoints="1"/>
            </p:cNvSpPr>
            <p:nvPr/>
          </p:nvSpPr>
          <p:spPr bwMode="auto">
            <a:xfrm>
              <a:off x="5888039" y="4391024"/>
              <a:ext cx="125413" cy="214312"/>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6"/>
            <p:cNvSpPr/>
            <p:nvPr/>
          </p:nvSpPr>
          <p:spPr bwMode="auto">
            <a:xfrm>
              <a:off x="5956301" y="4391024"/>
              <a:ext cx="61913" cy="198437"/>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7"/>
            <p:cNvSpPr>
              <a:spLocks noEditPoints="1"/>
            </p:cNvSpPr>
            <p:nvPr/>
          </p:nvSpPr>
          <p:spPr bwMode="auto">
            <a:xfrm>
              <a:off x="5951539" y="4378324"/>
              <a:ext cx="77788" cy="222250"/>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8"/>
            <p:cNvSpPr/>
            <p:nvPr/>
          </p:nvSpPr>
          <p:spPr bwMode="auto">
            <a:xfrm>
              <a:off x="6013451" y="4532311"/>
              <a:ext cx="130175" cy="130175"/>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9"/>
            <p:cNvSpPr>
              <a:spLocks noEditPoints="1"/>
            </p:cNvSpPr>
            <p:nvPr/>
          </p:nvSpPr>
          <p:spPr bwMode="auto">
            <a:xfrm>
              <a:off x="6002339" y="4571999"/>
              <a:ext cx="146050" cy="96837"/>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30"/>
            <p:cNvSpPr/>
            <p:nvPr/>
          </p:nvSpPr>
          <p:spPr bwMode="auto">
            <a:xfrm>
              <a:off x="6013451" y="4611686"/>
              <a:ext cx="134938" cy="130175"/>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31"/>
            <p:cNvSpPr>
              <a:spLocks noEditPoints="1"/>
            </p:cNvSpPr>
            <p:nvPr/>
          </p:nvSpPr>
          <p:spPr bwMode="auto">
            <a:xfrm>
              <a:off x="6002339" y="4600574"/>
              <a:ext cx="84138" cy="152400"/>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32"/>
            <p:cNvSpPr/>
            <p:nvPr/>
          </p:nvSpPr>
          <p:spPr bwMode="auto">
            <a:xfrm>
              <a:off x="6013451" y="4594224"/>
              <a:ext cx="123825" cy="153987"/>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33"/>
            <p:cNvSpPr>
              <a:spLocks noEditPoints="1"/>
            </p:cNvSpPr>
            <p:nvPr/>
          </p:nvSpPr>
          <p:spPr bwMode="auto">
            <a:xfrm>
              <a:off x="6002339" y="4583111"/>
              <a:ext cx="134938" cy="169862"/>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34"/>
            <p:cNvSpPr/>
            <p:nvPr/>
          </p:nvSpPr>
          <p:spPr bwMode="auto">
            <a:xfrm>
              <a:off x="5927726" y="4492624"/>
              <a:ext cx="165100" cy="198437"/>
            </a:xfrm>
            <a:custGeom>
              <a:avLst/>
              <a:gdLst>
                <a:gd name="T0" fmla="*/ 47 w 104"/>
                <a:gd name="T1" fmla="*/ 61 h 125"/>
                <a:gd name="T2" fmla="*/ 0 w 104"/>
                <a:gd name="T3" fmla="*/ 100 h 125"/>
                <a:gd name="T4" fmla="*/ 43 w 104"/>
                <a:gd name="T5" fmla="*/ 125 h 125"/>
                <a:gd name="T6" fmla="*/ 61 w 104"/>
                <a:gd name="T7" fmla="*/ 64 h 125"/>
                <a:gd name="T8" fmla="*/ 104 w 104"/>
                <a:gd name="T9" fmla="*/ 25 h 125"/>
                <a:gd name="T10" fmla="*/ 57 w 104"/>
                <a:gd name="T11" fmla="*/ 0 h 125"/>
                <a:gd name="T12" fmla="*/ 47 w 104"/>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104" h="125">
                  <a:moveTo>
                    <a:pt x="47" y="61"/>
                  </a:moveTo>
                  <a:lnTo>
                    <a:pt x="0" y="100"/>
                  </a:lnTo>
                  <a:lnTo>
                    <a:pt x="43" y="125"/>
                  </a:lnTo>
                  <a:lnTo>
                    <a:pt x="61" y="64"/>
                  </a:lnTo>
                  <a:lnTo>
                    <a:pt x="104" y="25"/>
                  </a:lnTo>
                  <a:lnTo>
                    <a:pt x="57" y="0"/>
                  </a:lnTo>
                  <a:lnTo>
                    <a:pt x="47" y="6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35"/>
            <p:cNvSpPr>
              <a:spLocks noEditPoints="1"/>
            </p:cNvSpPr>
            <p:nvPr/>
          </p:nvSpPr>
          <p:spPr bwMode="auto">
            <a:xfrm>
              <a:off x="5916614" y="4486274"/>
              <a:ext cx="187325" cy="211137"/>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36"/>
            <p:cNvSpPr/>
            <p:nvPr/>
          </p:nvSpPr>
          <p:spPr bwMode="auto">
            <a:xfrm>
              <a:off x="5000626" y="4254499"/>
              <a:ext cx="282575" cy="152400"/>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37"/>
            <p:cNvSpPr>
              <a:spLocks noEditPoints="1"/>
            </p:cNvSpPr>
            <p:nvPr/>
          </p:nvSpPr>
          <p:spPr bwMode="auto">
            <a:xfrm>
              <a:off x="4994276" y="4243387"/>
              <a:ext cx="293688" cy="147637"/>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38"/>
            <p:cNvSpPr/>
            <p:nvPr/>
          </p:nvSpPr>
          <p:spPr bwMode="auto">
            <a:xfrm>
              <a:off x="4987926" y="4175124"/>
              <a:ext cx="260350" cy="187325"/>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39"/>
            <p:cNvSpPr/>
            <p:nvPr/>
          </p:nvSpPr>
          <p:spPr bwMode="auto">
            <a:xfrm>
              <a:off x="4983164" y="4164012"/>
              <a:ext cx="277813" cy="192087"/>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40"/>
            <p:cNvSpPr/>
            <p:nvPr/>
          </p:nvSpPr>
          <p:spPr bwMode="auto">
            <a:xfrm>
              <a:off x="4852989" y="4298949"/>
              <a:ext cx="141288" cy="119062"/>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41"/>
            <p:cNvSpPr>
              <a:spLocks noEditPoints="1"/>
            </p:cNvSpPr>
            <p:nvPr/>
          </p:nvSpPr>
          <p:spPr bwMode="auto">
            <a:xfrm>
              <a:off x="4846639" y="4294187"/>
              <a:ext cx="158750" cy="73025"/>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42"/>
            <p:cNvSpPr/>
            <p:nvPr/>
          </p:nvSpPr>
          <p:spPr bwMode="auto">
            <a:xfrm>
              <a:off x="4841876" y="4190999"/>
              <a:ext cx="146050" cy="120650"/>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43"/>
            <p:cNvSpPr>
              <a:spLocks noEditPoints="1"/>
            </p:cNvSpPr>
            <p:nvPr/>
          </p:nvSpPr>
          <p:spPr bwMode="auto">
            <a:xfrm>
              <a:off x="4897439" y="4179887"/>
              <a:ext cx="103188" cy="142875"/>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1"/>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44"/>
            <p:cNvSpPr/>
            <p:nvPr/>
          </p:nvSpPr>
          <p:spPr bwMode="auto">
            <a:xfrm>
              <a:off x="4841876" y="4208462"/>
              <a:ext cx="152400" cy="130175"/>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45"/>
            <p:cNvSpPr>
              <a:spLocks noEditPoints="1"/>
            </p:cNvSpPr>
            <p:nvPr/>
          </p:nvSpPr>
          <p:spPr bwMode="auto">
            <a:xfrm>
              <a:off x="4846639" y="4197349"/>
              <a:ext cx="158750" cy="141287"/>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46"/>
            <p:cNvSpPr/>
            <p:nvPr/>
          </p:nvSpPr>
          <p:spPr bwMode="auto">
            <a:xfrm>
              <a:off x="4937126" y="4232274"/>
              <a:ext cx="125413" cy="192087"/>
            </a:xfrm>
            <a:custGeom>
              <a:avLst/>
              <a:gdLst>
                <a:gd name="T0" fmla="*/ 43 w 79"/>
                <a:gd name="T1" fmla="*/ 64 h 121"/>
                <a:gd name="T2" fmla="*/ 79 w 79"/>
                <a:gd name="T3" fmla="*/ 10 h 121"/>
                <a:gd name="T4" fmla="*/ 29 w 79"/>
                <a:gd name="T5" fmla="*/ 0 h 121"/>
                <a:gd name="T6" fmla="*/ 32 w 79"/>
                <a:gd name="T7" fmla="*/ 64 h 121"/>
                <a:gd name="T8" fmla="*/ 0 w 79"/>
                <a:gd name="T9" fmla="*/ 110 h 121"/>
                <a:gd name="T10" fmla="*/ 54 w 79"/>
                <a:gd name="T11" fmla="*/ 121 h 121"/>
                <a:gd name="T12" fmla="*/ 43 w 79"/>
                <a:gd name="T13" fmla="*/ 64 h 121"/>
              </a:gdLst>
              <a:ahLst/>
              <a:cxnLst>
                <a:cxn ang="0">
                  <a:pos x="T0" y="T1"/>
                </a:cxn>
                <a:cxn ang="0">
                  <a:pos x="T2" y="T3"/>
                </a:cxn>
                <a:cxn ang="0">
                  <a:pos x="T4" y="T5"/>
                </a:cxn>
                <a:cxn ang="0">
                  <a:pos x="T6" y="T7"/>
                </a:cxn>
                <a:cxn ang="0">
                  <a:pos x="T8" y="T9"/>
                </a:cxn>
                <a:cxn ang="0">
                  <a:pos x="T10" y="T11"/>
                </a:cxn>
                <a:cxn ang="0">
                  <a:pos x="T12" y="T13"/>
                </a:cxn>
              </a:cxnLst>
              <a:rect l="0" t="0" r="r" b="b"/>
              <a:pathLst>
                <a:path w="79" h="121">
                  <a:moveTo>
                    <a:pt x="43" y="64"/>
                  </a:moveTo>
                  <a:lnTo>
                    <a:pt x="79" y="10"/>
                  </a:lnTo>
                  <a:lnTo>
                    <a:pt x="29" y="0"/>
                  </a:lnTo>
                  <a:lnTo>
                    <a:pt x="32" y="64"/>
                  </a:lnTo>
                  <a:lnTo>
                    <a:pt x="0" y="110"/>
                  </a:lnTo>
                  <a:lnTo>
                    <a:pt x="54" y="121"/>
                  </a:lnTo>
                  <a:lnTo>
                    <a:pt x="43" y="6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47"/>
            <p:cNvSpPr>
              <a:spLocks noEditPoints="1"/>
            </p:cNvSpPr>
            <p:nvPr/>
          </p:nvSpPr>
          <p:spPr bwMode="auto">
            <a:xfrm>
              <a:off x="4926014" y="4225924"/>
              <a:ext cx="141288" cy="209550"/>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4"/>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48"/>
            <p:cNvSpPr/>
            <p:nvPr/>
          </p:nvSpPr>
          <p:spPr bwMode="auto">
            <a:xfrm>
              <a:off x="5027614" y="3606799"/>
              <a:ext cx="255588" cy="641350"/>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49"/>
            <p:cNvSpPr>
              <a:spLocks noEditPoints="1"/>
            </p:cNvSpPr>
            <p:nvPr/>
          </p:nvSpPr>
          <p:spPr bwMode="auto">
            <a:xfrm>
              <a:off x="5095876" y="3595687"/>
              <a:ext cx="192088" cy="658812"/>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50"/>
            <p:cNvSpPr/>
            <p:nvPr/>
          </p:nvSpPr>
          <p:spPr bwMode="auto">
            <a:xfrm>
              <a:off x="5362576" y="4344986"/>
              <a:ext cx="395288" cy="623887"/>
            </a:xfrm>
            <a:custGeom>
              <a:avLst/>
              <a:gdLst>
                <a:gd name="T0" fmla="*/ 16 w 70"/>
                <a:gd name="T1" fmla="*/ 9 h 110"/>
                <a:gd name="T2" fmla="*/ 2 w 70"/>
                <a:gd name="T3" fmla="*/ 102 h 110"/>
                <a:gd name="T4" fmla="*/ 70 w 70"/>
                <a:gd name="T5" fmla="*/ 102 h 110"/>
                <a:gd name="T6" fmla="*/ 64 w 70"/>
                <a:gd name="T7" fmla="*/ 19 h 110"/>
                <a:gd name="T8" fmla="*/ 58 w 70"/>
                <a:gd name="T9" fmla="*/ 10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10"/>
                    <a:pt x="58" y="10"/>
                    <a:pt x="58" y="10"/>
                  </a:cubicBezTo>
                  <a:cubicBezTo>
                    <a:pt x="58" y="10"/>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51"/>
            <p:cNvSpPr>
              <a:spLocks noEditPoints="1"/>
            </p:cNvSpPr>
            <p:nvPr/>
          </p:nvSpPr>
          <p:spPr bwMode="auto">
            <a:xfrm>
              <a:off x="5362576" y="4367211"/>
              <a:ext cx="406400" cy="584200"/>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52"/>
            <p:cNvSpPr/>
            <p:nvPr/>
          </p:nvSpPr>
          <p:spPr bwMode="auto">
            <a:xfrm>
              <a:off x="5051426" y="3641724"/>
              <a:ext cx="1312863" cy="681037"/>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53"/>
            <p:cNvSpPr>
              <a:spLocks noEditPoints="1"/>
            </p:cNvSpPr>
            <p:nvPr/>
          </p:nvSpPr>
          <p:spPr bwMode="auto">
            <a:xfrm>
              <a:off x="5164139" y="3641724"/>
              <a:ext cx="995363" cy="692150"/>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54"/>
            <p:cNvSpPr/>
            <p:nvPr/>
          </p:nvSpPr>
          <p:spPr bwMode="auto">
            <a:xfrm>
              <a:off x="5078414" y="3902074"/>
              <a:ext cx="1030288" cy="676275"/>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55"/>
            <p:cNvSpPr>
              <a:spLocks noEditPoints="1"/>
            </p:cNvSpPr>
            <p:nvPr/>
          </p:nvSpPr>
          <p:spPr bwMode="auto">
            <a:xfrm>
              <a:off x="5091114" y="3890962"/>
              <a:ext cx="1001713" cy="641350"/>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56"/>
            <p:cNvSpPr/>
            <p:nvPr/>
          </p:nvSpPr>
          <p:spPr bwMode="auto">
            <a:xfrm>
              <a:off x="5418139" y="4327524"/>
              <a:ext cx="209550" cy="90487"/>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57"/>
            <p:cNvSpPr/>
            <p:nvPr/>
          </p:nvSpPr>
          <p:spPr bwMode="auto">
            <a:xfrm>
              <a:off x="5718176" y="4305299"/>
              <a:ext cx="79375" cy="73025"/>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58"/>
            <p:cNvSpPr/>
            <p:nvPr/>
          </p:nvSpPr>
          <p:spPr bwMode="auto">
            <a:xfrm>
              <a:off x="5316539" y="4190999"/>
              <a:ext cx="74613" cy="74612"/>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59"/>
            <p:cNvSpPr/>
            <p:nvPr/>
          </p:nvSpPr>
          <p:spPr bwMode="auto">
            <a:xfrm>
              <a:off x="5695951" y="4391024"/>
              <a:ext cx="152400" cy="9525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60"/>
            <p:cNvSpPr/>
            <p:nvPr/>
          </p:nvSpPr>
          <p:spPr bwMode="auto">
            <a:xfrm>
              <a:off x="5197476" y="4232274"/>
              <a:ext cx="158750" cy="119062"/>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8"/>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Oval 61"/>
            <p:cNvSpPr>
              <a:spLocks noChangeArrowheads="1"/>
            </p:cNvSpPr>
            <p:nvPr/>
          </p:nvSpPr>
          <p:spPr bwMode="auto">
            <a:xfrm>
              <a:off x="5638801" y="4538661"/>
              <a:ext cx="7461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Oval 62"/>
            <p:cNvSpPr>
              <a:spLocks noChangeArrowheads="1"/>
            </p:cNvSpPr>
            <p:nvPr/>
          </p:nvSpPr>
          <p:spPr bwMode="auto">
            <a:xfrm>
              <a:off x="5413376" y="4565649"/>
              <a:ext cx="68263"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Oval 63"/>
            <p:cNvSpPr>
              <a:spLocks noChangeArrowheads="1"/>
            </p:cNvSpPr>
            <p:nvPr/>
          </p:nvSpPr>
          <p:spPr bwMode="auto">
            <a:xfrm>
              <a:off x="5537201" y="4645024"/>
              <a:ext cx="68263" cy="7461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Oval 64"/>
            <p:cNvSpPr>
              <a:spLocks noChangeArrowheads="1"/>
            </p:cNvSpPr>
            <p:nvPr/>
          </p:nvSpPr>
          <p:spPr bwMode="auto">
            <a:xfrm>
              <a:off x="5662614" y="4759324"/>
              <a:ext cx="73025"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Oval 65"/>
            <p:cNvSpPr>
              <a:spLocks noChangeArrowheads="1"/>
            </p:cNvSpPr>
            <p:nvPr/>
          </p:nvSpPr>
          <p:spPr bwMode="auto">
            <a:xfrm>
              <a:off x="5537201" y="4856161"/>
              <a:ext cx="6826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Oval 66"/>
            <p:cNvSpPr>
              <a:spLocks noChangeArrowheads="1"/>
            </p:cNvSpPr>
            <p:nvPr/>
          </p:nvSpPr>
          <p:spPr bwMode="auto">
            <a:xfrm>
              <a:off x="5402264" y="4781549"/>
              <a:ext cx="73025"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67"/>
            <p:cNvSpPr/>
            <p:nvPr/>
          </p:nvSpPr>
          <p:spPr bwMode="auto">
            <a:xfrm>
              <a:off x="5441951" y="3646487"/>
              <a:ext cx="73025" cy="261937"/>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68"/>
            <p:cNvSpPr/>
            <p:nvPr/>
          </p:nvSpPr>
          <p:spPr bwMode="auto">
            <a:xfrm>
              <a:off x="5051426" y="3141662"/>
              <a:ext cx="1114425" cy="749300"/>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69"/>
            <p:cNvSpPr>
              <a:spLocks noEditPoints="1"/>
            </p:cNvSpPr>
            <p:nvPr/>
          </p:nvSpPr>
          <p:spPr bwMode="auto">
            <a:xfrm>
              <a:off x="5130801" y="3148012"/>
              <a:ext cx="962025" cy="754062"/>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1 h 133"/>
                <a:gd name="T32" fmla="*/ 131 w 170"/>
                <a:gd name="T33" fmla="*/ 1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1"/>
                    <a:pt x="131" y="1"/>
                  </a:cubicBezTo>
                  <a:cubicBezTo>
                    <a:pt x="131" y="1"/>
                    <a:pt x="131" y="1"/>
                    <a:pt x="131" y="1"/>
                  </a:cubicBezTo>
                  <a:cubicBezTo>
                    <a:pt x="137" y="1"/>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70"/>
            <p:cNvSpPr/>
            <p:nvPr/>
          </p:nvSpPr>
          <p:spPr bwMode="auto">
            <a:xfrm>
              <a:off x="5084764" y="3408362"/>
              <a:ext cx="266700" cy="215900"/>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71"/>
            <p:cNvSpPr>
              <a:spLocks noEditPoints="1"/>
            </p:cNvSpPr>
            <p:nvPr/>
          </p:nvSpPr>
          <p:spPr bwMode="auto">
            <a:xfrm>
              <a:off x="5084764" y="3403599"/>
              <a:ext cx="260350" cy="227012"/>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5"/>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72"/>
            <p:cNvSpPr/>
            <p:nvPr/>
          </p:nvSpPr>
          <p:spPr bwMode="auto">
            <a:xfrm>
              <a:off x="5911851" y="3419474"/>
              <a:ext cx="265113" cy="211137"/>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73"/>
            <p:cNvSpPr>
              <a:spLocks noEditPoints="1"/>
            </p:cNvSpPr>
            <p:nvPr/>
          </p:nvSpPr>
          <p:spPr bwMode="auto">
            <a:xfrm>
              <a:off x="5916614" y="3408362"/>
              <a:ext cx="260350" cy="233362"/>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1000"/>
                                        <p:tgtEl>
                                          <p:spTgt spid="41"/>
                                        </p:tgtEl>
                                      </p:cBhvr>
                                    </p:animEffect>
                                    <p:anim calcmode="lin" valueType="num">
                                      <p:cBhvr>
                                        <p:cTn id="12" dur="1000" fill="hold"/>
                                        <p:tgtEl>
                                          <p:spTgt spid="41"/>
                                        </p:tgtEl>
                                        <p:attrNameLst>
                                          <p:attrName>ppt_x</p:attrName>
                                        </p:attrNameLst>
                                      </p:cBhvr>
                                      <p:tavLst>
                                        <p:tav tm="0">
                                          <p:val>
                                            <p:strVal val="#ppt_x"/>
                                          </p:val>
                                        </p:tav>
                                        <p:tav tm="100000">
                                          <p:val>
                                            <p:strVal val="#ppt_x"/>
                                          </p:val>
                                        </p:tav>
                                      </p:tavLst>
                                    </p:anim>
                                    <p:anim calcmode="lin" valueType="num">
                                      <p:cBhvr>
                                        <p:cTn id="13" dur="1000" fill="hold"/>
                                        <p:tgtEl>
                                          <p:spTgt spid="41"/>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90"/>
                                        </p:tgtEl>
                                        <p:attrNameLst>
                                          <p:attrName>style.visibility</p:attrName>
                                        </p:attrNameLst>
                                      </p:cBhvr>
                                      <p:to>
                                        <p:strVal val="visible"/>
                                      </p:to>
                                    </p:set>
                                    <p:anim calcmode="lin" valueType="num">
                                      <p:cBhvr additive="base">
                                        <p:cTn id="17" dur="500" fill="hold"/>
                                        <p:tgtEl>
                                          <p:spTgt spid="190"/>
                                        </p:tgtEl>
                                        <p:attrNameLst>
                                          <p:attrName>ppt_x</p:attrName>
                                        </p:attrNameLst>
                                      </p:cBhvr>
                                      <p:tavLst>
                                        <p:tav tm="0">
                                          <p:val>
                                            <p:strVal val="1+#ppt_w/2"/>
                                          </p:val>
                                        </p:tav>
                                        <p:tav tm="100000">
                                          <p:val>
                                            <p:strVal val="#ppt_x"/>
                                          </p:val>
                                        </p:tav>
                                      </p:tavLst>
                                    </p:anim>
                                    <p:anim calcmode="lin" valueType="num">
                                      <p:cBhvr additive="base">
                                        <p:cTn id="18" dur="500" fill="hold"/>
                                        <p:tgtEl>
                                          <p:spTgt spid="190"/>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91"/>
                                        </p:tgtEl>
                                        <p:attrNameLst>
                                          <p:attrName>style.visibility</p:attrName>
                                        </p:attrNameLst>
                                      </p:cBhvr>
                                      <p:to>
                                        <p:strVal val="visible"/>
                                      </p:to>
                                    </p:set>
                                    <p:anim calcmode="lin" valueType="num">
                                      <p:cBhvr additive="base">
                                        <p:cTn id="21" dur="500" fill="hold"/>
                                        <p:tgtEl>
                                          <p:spTgt spid="191"/>
                                        </p:tgtEl>
                                        <p:attrNameLst>
                                          <p:attrName>ppt_x</p:attrName>
                                        </p:attrNameLst>
                                      </p:cBhvr>
                                      <p:tavLst>
                                        <p:tav tm="0">
                                          <p:val>
                                            <p:strVal val="1+#ppt_w/2"/>
                                          </p:val>
                                        </p:tav>
                                        <p:tav tm="100000">
                                          <p:val>
                                            <p:strVal val="#ppt_x"/>
                                          </p:val>
                                        </p:tav>
                                      </p:tavLst>
                                    </p:anim>
                                    <p:anim calcmode="lin" valueType="num">
                                      <p:cBhvr additive="base">
                                        <p:cTn id="22" dur="500" fill="hold"/>
                                        <p:tgtEl>
                                          <p:spTgt spid="191"/>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192"/>
                                        </p:tgtEl>
                                        <p:attrNameLst>
                                          <p:attrName>style.visibility</p:attrName>
                                        </p:attrNameLst>
                                      </p:cBhvr>
                                      <p:to>
                                        <p:strVal val="visible"/>
                                      </p:to>
                                    </p:set>
                                    <p:anim calcmode="lin" valueType="num">
                                      <p:cBhvr additive="base">
                                        <p:cTn id="25" dur="500" fill="hold"/>
                                        <p:tgtEl>
                                          <p:spTgt spid="192"/>
                                        </p:tgtEl>
                                        <p:attrNameLst>
                                          <p:attrName>ppt_x</p:attrName>
                                        </p:attrNameLst>
                                      </p:cBhvr>
                                      <p:tavLst>
                                        <p:tav tm="0">
                                          <p:val>
                                            <p:strVal val="1+#ppt_w/2"/>
                                          </p:val>
                                        </p:tav>
                                        <p:tav tm="100000">
                                          <p:val>
                                            <p:strVal val="#ppt_x"/>
                                          </p:val>
                                        </p:tav>
                                      </p:tavLst>
                                    </p:anim>
                                    <p:anim calcmode="lin" valueType="num">
                                      <p:cBhvr additive="base">
                                        <p:cTn id="26" dur="500" fill="hold"/>
                                        <p:tgtEl>
                                          <p:spTgt spid="19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93"/>
                                        </p:tgtEl>
                                        <p:attrNameLst>
                                          <p:attrName>style.visibility</p:attrName>
                                        </p:attrNameLst>
                                      </p:cBhvr>
                                      <p:to>
                                        <p:strVal val="visible"/>
                                      </p:to>
                                    </p:set>
                                    <p:anim calcmode="lin" valueType="num">
                                      <p:cBhvr additive="base">
                                        <p:cTn id="29" dur="500" fill="hold"/>
                                        <p:tgtEl>
                                          <p:spTgt spid="193"/>
                                        </p:tgtEl>
                                        <p:attrNameLst>
                                          <p:attrName>ppt_x</p:attrName>
                                        </p:attrNameLst>
                                      </p:cBhvr>
                                      <p:tavLst>
                                        <p:tav tm="0">
                                          <p:val>
                                            <p:strVal val="0-#ppt_w/2"/>
                                          </p:val>
                                        </p:tav>
                                        <p:tav tm="100000">
                                          <p:val>
                                            <p:strVal val="#ppt_x"/>
                                          </p:val>
                                        </p:tav>
                                      </p:tavLst>
                                    </p:anim>
                                    <p:anim calcmode="lin" valueType="num">
                                      <p:cBhvr additive="base">
                                        <p:cTn id="30" dur="500" fill="hold"/>
                                        <p:tgtEl>
                                          <p:spTgt spid="193"/>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94"/>
                                        </p:tgtEl>
                                        <p:attrNameLst>
                                          <p:attrName>style.visibility</p:attrName>
                                        </p:attrNameLst>
                                      </p:cBhvr>
                                      <p:to>
                                        <p:strVal val="visible"/>
                                      </p:to>
                                    </p:set>
                                    <p:anim calcmode="lin" valueType="num">
                                      <p:cBhvr additive="base">
                                        <p:cTn id="33" dur="500" fill="hold"/>
                                        <p:tgtEl>
                                          <p:spTgt spid="194"/>
                                        </p:tgtEl>
                                        <p:attrNameLst>
                                          <p:attrName>ppt_x</p:attrName>
                                        </p:attrNameLst>
                                      </p:cBhvr>
                                      <p:tavLst>
                                        <p:tav tm="0">
                                          <p:val>
                                            <p:strVal val="0-#ppt_w/2"/>
                                          </p:val>
                                        </p:tav>
                                        <p:tav tm="100000">
                                          <p:val>
                                            <p:strVal val="#ppt_x"/>
                                          </p:val>
                                        </p:tav>
                                      </p:tavLst>
                                    </p:anim>
                                    <p:anim calcmode="lin" valueType="num">
                                      <p:cBhvr additive="base">
                                        <p:cTn id="34" dur="500" fill="hold"/>
                                        <p:tgtEl>
                                          <p:spTgt spid="194"/>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95"/>
                                        </p:tgtEl>
                                        <p:attrNameLst>
                                          <p:attrName>style.visibility</p:attrName>
                                        </p:attrNameLst>
                                      </p:cBhvr>
                                      <p:to>
                                        <p:strVal val="visible"/>
                                      </p:to>
                                    </p:set>
                                    <p:anim calcmode="lin" valueType="num">
                                      <p:cBhvr additive="base">
                                        <p:cTn id="37" dur="500" fill="hold"/>
                                        <p:tgtEl>
                                          <p:spTgt spid="195"/>
                                        </p:tgtEl>
                                        <p:attrNameLst>
                                          <p:attrName>ppt_x</p:attrName>
                                        </p:attrNameLst>
                                      </p:cBhvr>
                                      <p:tavLst>
                                        <p:tav tm="0">
                                          <p:val>
                                            <p:strVal val="0-#ppt_w/2"/>
                                          </p:val>
                                        </p:tav>
                                        <p:tav tm="100000">
                                          <p:val>
                                            <p:strVal val="#ppt_x"/>
                                          </p:val>
                                        </p:tav>
                                      </p:tavLst>
                                    </p:anim>
                                    <p:anim calcmode="lin" valueType="num">
                                      <p:cBhvr additive="base">
                                        <p:cTn id="38" dur="500" fill="hold"/>
                                        <p:tgtEl>
                                          <p:spTgt spid="195"/>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96"/>
                                        </p:tgtEl>
                                        <p:attrNameLst>
                                          <p:attrName>style.visibility</p:attrName>
                                        </p:attrNameLst>
                                      </p:cBhvr>
                                      <p:to>
                                        <p:strVal val="visible"/>
                                      </p:to>
                                    </p:set>
                                    <p:anim calcmode="lin" valueType="num">
                                      <p:cBhvr additive="base">
                                        <p:cTn id="41" dur="500" fill="hold"/>
                                        <p:tgtEl>
                                          <p:spTgt spid="196"/>
                                        </p:tgtEl>
                                        <p:attrNameLst>
                                          <p:attrName>ppt_x</p:attrName>
                                        </p:attrNameLst>
                                      </p:cBhvr>
                                      <p:tavLst>
                                        <p:tav tm="0">
                                          <p:val>
                                            <p:strVal val="1+#ppt_w/2"/>
                                          </p:val>
                                        </p:tav>
                                        <p:tav tm="100000">
                                          <p:val>
                                            <p:strVal val="#ppt_x"/>
                                          </p:val>
                                        </p:tav>
                                      </p:tavLst>
                                    </p:anim>
                                    <p:anim calcmode="lin" valueType="num">
                                      <p:cBhvr additive="base">
                                        <p:cTn id="42" dur="500" fill="hold"/>
                                        <p:tgtEl>
                                          <p:spTgt spid="196"/>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197"/>
                                        </p:tgtEl>
                                        <p:attrNameLst>
                                          <p:attrName>style.visibility</p:attrName>
                                        </p:attrNameLst>
                                      </p:cBhvr>
                                      <p:to>
                                        <p:strVal val="visible"/>
                                      </p:to>
                                    </p:set>
                                    <p:anim calcmode="lin" valueType="num">
                                      <p:cBhvr additive="base">
                                        <p:cTn id="45" dur="500" fill="hold"/>
                                        <p:tgtEl>
                                          <p:spTgt spid="197"/>
                                        </p:tgtEl>
                                        <p:attrNameLst>
                                          <p:attrName>ppt_x</p:attrName>
                                        </p:attrNameLst>
                                      </p:cBhvr>
                                      <p:tavLst>
                                        <p:tav tm="0">
                                          <p:val>
                                            <p:strVal val="1+#ppt_w/2"/>
                                          </p:val>
                                        </p:tav>
                                        <p:tav tm="100000">
                                          <p:val>
                                            <p:strVal val="#ppt_x"/>
                                          </p:val>
                                        </p:tav>
                                      </p:tavLst>
                                    </p:anim>
                                    <p:anim calcmode="lin" valueType="num">
                                      <p:cBhvr additive="base">
                                        <p:cTn id="46" dur="500" fill="hold"/>
                                        <p:tgtEl>
                                          <p:spTgt spid="197"/>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198"/>
                                        </p:tgtEl>
                                        <p:attrNameLst>
                                          <p:attrName>style.visibility</p:attrName>
                                        </p:attrNameLst>
                                      </p:cBhvr>
                                      <p:to>
                                        <p:strVal val="visible"/>
                                      </p:to>
                                    </p:set>
                                    <p:anim calcmode="lin" valueType="num">
                                      <p:cBhvr additive="base">
                                        <p:cTn id="49" dur="500" fill="hold"/>
                                        <p:tgtEl>
                                          <p:spTgt spid="198"/>
                                        </p:tgtEl>
                                        <p:attrNameLst>
                                          <p:attrName>ppt_x</p:attrName>
                                        </p:attrNameLst>
                                      </p:cBhvr>
                                      <p:tavLst>
                                        <p:tav tm="0">
                                          <p:val>
                                            <p:strVal val="1+#ppt_w/2"/>
                                          </p:val>
                                        </p:tav>
                                        <p:tav tm="100000">
                                          <p:val>
                                            <p:strVal val="#ppt_x"/>
                                          </p:val>
                                        </p:tav>
                                      </p:tavLst>
                                    </p:anim>
                                    <p:anim calcmode="lin" valueType="num">
                                      <p:cBhvr additive="base">
                                        <p:cTn id="50" dur="500" fill="hold"/>
                                        <p:tgtEl>
                                          <p:spTgt spid="19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9"/>
                                        </p:tgtEl>
                                        <p:attrNameLst>
                                          <p:attrName>style.visibility</p:attrName>
                                        </p:attrNameLst>
                                      </p:cBhvr>
                                      <p:to>
                                        <p:strVal val="visible"/>
                                      </p:to>
                                    </p:set>
                                    <p:anim calcmode="lin" valueType="num">
                                      <p:cBhvr additive="base">
                                        <p:cTn id="53" dur="500" fill="hold"/>
                                        <p:tgtEl>
                                          <p:spTgt spid="199"/>
                                        </p:tgtEl>
                                        <p:attrNameLst>
                                          <p:attrName>ppt_x</p:attrName>
                                        </p:attrNameLst>
                                      </p:cBhvr>
                                      <p:tavLst>
                                        <p:tav tm="0">
                                          <p:val>
                                            <p:strVal val="0-#ppt_w/2"/>
                                          </p:val>
                                        </p:tav>
                                        <p:tav tm="100000">
                                          <p:val>
                                            <p:strVal val="#ppt_x"/>
                                          </p:val>
                                        </p:tav>
                                      </p:tavLst>
                                    </p:anim>
                                    <p:anim calcmode="lin" valueType="num">
                                      <p:cBhvr additive="base">
                                        <p:cTn id="54" dur="500" fill="hold"/>
                                        <p:tgtEl>
                                          <p:spTgt spid="199"/>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00"/>
                                        </p:tgtEl>
                                        <p:attrNameLst>
                                          <p:attrName>style.visibility</p:attrName>
                                        </p:attrNameLst>
                                      </p:cBhvr>
                                      <p:to>
                                        <p:strVal val="visible"/>
                                      </p:to>
                                    </p:set>
                                    <p:anim calcmode="lin" valueType="num">
                                      <p:cBhvr additive="base">
                                        <p:cTn id="57" dur="500" fill="hold"/>
                                        <p:tgtEl>
                                          <p:spTgt spid="200"/>
                                        </p:tgtEl>
                                        <p:attrNameLst>
                                          <p:attrName>ppt_x</p:attrName>
                                        </p:attrNameLst>
                                      </p:cBhvr>
                                      <p:tavLst>
                                        <p:tav tm="0">
                                          <p:val>
                                            <p:strVal val="0-#ppt_w/2"/>
                                          </p:val>
                                        </p:tav>
                                        <p:tav tm="100000">
                                          <p:val>
                                            <p:strVal val="#ppt_x"/>
                                          </p:val>
                                        </p:tav>
                                      </p:tavLst>
                                    </p:anim>
                                    <p:anim calcmode="lin" valueType="num">
                                      <p:cBhvr additive="base">
                                        <p:cTn id="58" dur="500" fill="hold"/>
                                        <p:tgtEl>
                                          <p:spTgt spid="200"/>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201"/>
                                        </p:tgtEl>
                                        <p:attrNameLst>
                                          <p:attrName>style.visibility</p:attrName>
                                        </p:attrNameLst>
                                      </p:cBhvr>
                                      <p:to>
                                        <p:strVal val="visible"/>
                                      </p:to>
                                    </p:set>
                                    <p:anim calcmode="lin" valueType="num">
                                      <p:cBhvr additive="base">
                                        <p:cTn id="61" dur="500" fill="hold"/>
                                        <p:tgtEl>
                                          <p:spTgt spid="201"/>
                                        </p:tgtEl>
                                        <p:attrNameLst>
                                          <p:attrName>ppt_x</p:attrName>
                                        </p:attrNameLst>
                                      </p:cBhvr>
                                      <p:tavLst>
                                        <p:tav tm="0">
                                          <p:val>
                                            <p:strVal val="0-#ppt_w/2"/>
                                          </p:val>
                                        </p:tav>
                                        <p:tav tm="100000">
                                          <p:val>
                                            <p:strVal val="#ppt_x"/>
                                          </p:val>
                                        </p:tav>
                                      </p:tavLst>
                                    </p:anim>
                                    <p:anim calcmode="lin" valueType="num">
                                      <p:cBhvr additive="base">
                                        <p:cTn id="62" dur="500" fill="hold"/>
                                        <p:tgtEl>
                                          <p:spTgt spid="2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190" grpId="0"/>
      <p:bldP spid="191" grpId="0"/>
      <p:bldP spid="192" grpId="0"/>
      <p:bldP spid="193" grpId="0"/>
      <p:bldP spid="194" grpId="0"/>
      <p:bldP spid="195" grpId="0"/>
      <p:bldP spid="196" grpId="0"/>
      <p:bldP spid="197" grpId="0"/>
      <p:bldP spid="198" grpId="0"/>
      <p:bldP spid="199" grpId="0"/>
      <p:bldP spid="200" grpId="0"/>
      <p:bldP spid="20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3"/>
              <a:stretch>
                <a:fillRect/>
              </a:stretch>
            </p:blipFill>
            <p:spPr>
              <a:xfrm>
                <a:off x="6751562" y="2863184"/>
                <a:ext cx="582965" cy="164990"/>
              </a:xfrm>
              <a:prstGeom prst="rect">
                <a:avLst/>
              </a:prstGeom>
            </p:spPr>
          </p:pic>
          <p:pic>
            <p:nvPicPr>
              <p:cNvPr id="3" name="图片 2"/>
              <p:cNvPicPr>
                <a:picLocks noChangeAspect="1"/>
              </p:cNvPicPr>
              <p:nvPr/>
            </p:nvPicPr>
            <p:blipFill>
              <a:blip r:embed="rId4"/>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工作完成情况</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8" y="2516348"/>
                <a:ext cx="5950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02</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5"/>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3" name="组合 2"/>
          <p:cNvGrpSpPr/>
          <p:nvPr/>
        </p:nvGrpSpPr>
        <p:grpSpPr>
          <a:xfrm>
            <a:off x="5991567" y="1748955"/>
            <a:ext cx="75137" cy="3648405"/>
            <a:chOff x="4600576" y="1419622"/>
            <a:chExt cx="56353" cy="2736304"/>
          </a:xfrm>
        </p:grpSpPr>
        <p:cxnSp>
          <p:nvCxnSpPr>
            <p:cNvPr id="4" name="直接连接符 3"/>
            <p:cNvCxnSpPr/>
            <p:nvPr/>
          </p:nvCxnSpPr>
          <p:spPr>
            <a:xfrm>
              <a:off x="4628353" y="1419622"/>
              <a:ext cx="0" cy="2736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矩形 4"/>
            <p:cNvSpPr/>
            <p:nvPr/>
          </p:nvSpPr>
          <p:spPr>
            <a:xfrm>
              <a:off x="4600576" y="2164032"/>
              <a:ext cx="56353" cy="1301891"/>
            </a:xfrm>
            <a:prstGeom prst="rect">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grpSp>
      <p:sp>
        <p:nvSpPr>
          <p:cNvPr id="7" name="TextBox 33"/>
          <p:cNvSpPr txBox="1"/>
          <p:nvPr/>
        </p:nvSpPr>
        <p:spPr>
          <a:xfrm>
            <a:off x="2040549" y="1628171"/>
            <a:ext cx="2913640" cy="584775"/>
          </a:xfrm>
          <a:prstGeom prst="rect">
            <a:avLst/>
          </a:prstGeom>
          <a:noFill/>
        </p:spPr>
        <p:txBody>
          <a:bodyPr wrap="square" rtlCol="0">
            <a:spAutoFit/>
          </a:bodyPr>
          <a:lstStyle/>
          <a:p>
            <a:r>
              <a:rPr lang="en-US" altLang="zh-CN" sz="3200" dirty="0">
                <a:solidFill>
                  <a:srgbClr val="0087AF"/>
                </a:solidFill>
                <a:latin typeface="+mn-lt"/>
                <a:ea typeface="+mn-ea"/>
                <a:cs typeface="+mn-ea"/>
                <a:sym typeface="+mn-lt"/>
              </a:rPr>
              <a:t>WORK</a:t>
            </a:r>
            <a:r>
              <a:rPr lang="en-US" altLang="zh-CN" sz="3200" dirty="0">
                <a:solidFill>
                  <a:srgbClr val="C00000"/>
                </a:solidFill>
                <a:latin typeface="+mn-lt"/>
                <a:ea typeface="+mn-ea"/>
                <a:cs typeface="+mn-ea"/>
                <a:sym typeface="+mn-lt"/>
              </a:rPr>
              <a:t> </a:t>
            </a:r>
            <a:r>
              <a:rPr lang="en-US" altLang="zh-CN" sz="3200" dirty="0">
                <a:latin typeface="+mn-lt"/>
                <a:ea typeface="+mn-ea"/>
                <a:cs typeface="+mn-ea"/>
                <a:sym typeface="+mn-lt"/>
              </a:rPr>
              <a:t>HARD</a:t>
            </a:r>
            <a:endParaRPr lang="zh-CN" altLang="en-US" sz="3200" dirty="0">
              <a:latin typeface="+mn-lt"/>
              <a:ea typeface="+mn-ea"/>
              <a:cs typeface="+mn-ea"/>
              <a:sym typeface="+mn-lt"/>
            </a:endParaRPr>
          </a:p>
        </p:txBody>
      </p:sp>
      <p:grpSp>
        <p:nvGrpSpPr>
          <p:cNvPr id="8" name="组合 7"/>
          <p:cNvGrpSpPr/>
          <p:nvPr/>
        </p:nvGrpSpPr>
        <p:grpSpPr>
          <a:xfrm>
            <a:off x="7052110" y="4297953"/>
            <a:ext cx="517445" cy="517445"/>
            <a:chOff x="6737059" y="4731090"/>
            <a:chExt cx="517445" cy="517445"/>
          </a:xfrm>
        </p:grpSpPr>
        <p:sp>
          <p:nvSpPr>
            <p:cNvPr id="9" name="椭圆 8"/>
            <p:cNvSpPr/>
            <p:nvPr/>
          </p:nvSpPr>
          <p:spPr>
            <a:xfrm>
              <a:off x="6737059" y="4731090"/>
              <a:ext cx="517445" cy="517445"/>
            </a:xfrm>
            <a:prstGeom prst="ellipse">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0"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1" name="组合 10"/>
          <p:cNvGrpSpPr/>
          <p:nvPr/>
        </p:nvGrpSpPr>
        <p:grpSpPr>
          <a:xfrm>
            <a:off x="7052110" y="1669053"/>
            <a:ext cx="517445" cy="517445"/>
            <a:chOff x="6737059" y="4731090"/>
            <a:chExt cx="517445" cy="517445"/>
          </a:xfrm>
        </p:grpSpPr>
        <p:sp>
          <p:nvSpPr>
            <p:cNvPr id="12" name="椭圆 11"/>
            <p:cNvSpPr/>
            <p:nvPr/>
          </p:nvSpPr>
          <p:spPr>
            <a:xfrm>
              <a:off x="6737059" y="4731090"/>
              <a:ext cx="517445" cy="517445"/>
            </a:xfrm>
            <a:prstGeom prst="ellipse">
              <a:avLst/>
            </a:prstGeom>
            <a:solidFill>
              <a:srgbClr val="D337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3"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4" name="组合 13"/>
          <p:cNvGrpSpPr/>
          <p:nvPr/>
        </p:nvGrpSpPr>
        <p:grpSpPr>
          <a:xfrm>
            <a:off x="7052110" y="2953803"/>
            <a:ext cx="517445" cy="517445"/>
            <a:chOff x="6737059" y="3386940"/>
            <a:chExt cx="517445" cy="517445"/>
          </a:xfrm>
        </p:grpSpPr>
        <p:sp>
          <p:nvSpPr>
            <p:cNvPr id="15" name="椭圆 14"/>
            <p:cNvSpPr/>
            <p:nvPr/>
          </p:nvSpPr>
          <p:spPr>
            <a:xfrm>
              <a:off x="6737059" y="3386940"/>
              <a:ext cx="517445" cy="517445"/>
            </a:xfrm>
            <a:prstGeom prst="ellipse">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6" name="Freeform 41"/>
            <p:cNvSpPr>
              <a:spLocks noEditPoints="1"/>
            </p:cNvSpPr>
            <p:nvPr/>
          </p:nvSpPr>
          <p:spPr bwMode="auto">
            <a:xfrm>
              <a:off x="6818234" y="346684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7" name="组合 16"/>
          <p:cNvGrpSpPr/>
          <p:nvPr/>
        </p:nvGrpSpPr>
        <p:grpSpPr>
          <a:xfrm>
            <a:off x="7801539" y="1537742"/>
            <a:ext cx="3133887" cy="1158158"/>
            <a:chOff x="9045567" y="3250384"/>
            <a:chExt cx="3133887" cy="1158158"/>
          </a:xfrm>
        </p:grpSpPr>
        <p:sp>
          <p:nvSpPr>
            <p:cNvPr id="18"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p>
          </p:txBody>
        </p:sp>
        <p:sp>
          <p:nvSpPr>
            <p:cNvPr id="19"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0" name="组合 19"/>
          <p:cNvGrpSpPr/>
          <p:nvPr/>
        </p:nvGrpSpPr>
        <p:grpSpPr>
          <a:xfrm>
            <a:off x="7801539" y="2918867"/>
            <a:ext cx="3133887" cy="1158158"/>
            <a:chOff x="9045567" y="3250384"/>
            <a:chExt cx="3133887" cy="1158158"/>
          </a:xfrm>
        </p:grpSpPr>
        <p:sp>
          <p:nvSpPr>
            <p:cNvPr id="21"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p>
          </p:txBody>
        </p:sp>
        <p:sp>
          <p:nvSpPr>
            <p:cNvPr id="22"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3" name="组合 22"/>
          <p:cNvGrpSpPr/>
          <p:nvPr/>
        </p:nvGrpSpPr>
        <p:grpSpPr>
          <a:xfrm>
            <a:off x="7801539" y="4233317"/>
            <a:ext cx="3133887" cy="1158158"/>
            <a:chOff x="9045567" y="3250384"/>
            <a:chExt cx="3133887" cy="1158158"/>
          </a:xfrm>
        </p:grpSpPr>
        <p:sp>
          <p:nvSpPr>
            <p:cNvPr id="24"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p>
          </p:txBody>
        </p:sp>
        <p:sp>
          <p:nvSpPr>
            <p:cNvPr id="25"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sp>
        <p:nvSpPr>
          <p:cNvPr id="27" name="矩形 19"/>
          <p:cNvSpPr/>
          <p:nvPr/>
        </p:nvSpPr>
        <p:spPr>
          <a:xfrm>
            <a:off x="1363578" y="24832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Freeform 56"/>
          <p:cNvSpPr/>
          <p:nvPr/>
        </p:nvSpPr>
        <p:spPr bwMode="auto">
          <a:xfrm>
            <a:off x="1150316" y="21864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4"/>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500"/>
                                        <p:tgtEl>
                                          <p:spTgt spid="28"/>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500"/>
                                        <p:tgtEl>
                                          <p:spTgt spid="27"/>
                                        </p:tgtEl>
                                      </p:cBhvr>
                                    </p:animEffect>
                                  </p:childTnLst>
                                </p:cTn>
                              </p:par>
                              <p:par>
                                <p:cTn id="20" presetID="10" presetClass="entr" presetSubtype="0" fill="hold" grpId="0" nodeType="withEffect">
                                  <p:stCondLst>
                                    <p:cond delay="0"/>
                                  </p:stCondLst>
                                  <p:iterate type="lt">
                                    <p:tmPct val="30000"/>
                                  </p:iterate>
                                  <p:childTnLst>
                                    <p:set>
                                      <p:cBhvr>
                                        <p:cTn id="21" dur="1" fill="hold">
                                          <p:stCondLst>
                                            <p:cond delay="0"/>
                                          </p:stCondLst>
                                        </p:cTn>
                                        <p:tgtEl>
                                          <p:spTgt spid="7"/>
                                        </p:tgtEl>
                                        <p:attrNameLst>
                                          <p:attrName>style.visibility</p:attrName>
                                        </p:attrNameLst>
                                      </p:cBhvr>
                                      <p:to>
                                        <p:strVal val="visible"/>
                                      </p:to>
                                    </p:set>
                                    <p:animEffect transition="in" filter="fade">
                                      <p:cBhvr>
                                        <p:cTn id="22" dur="250"/>
                                        <p:tgtEl>
                                          <p:spTgt spid="7"/>
                                        </p:tgtEl>
                                      </p:cBhvr>
                                    </p:animEffect>
                                  </p:childTnLst>
                                </p:cTn>
                              </p:par>
                              <p:par>
                                <p:cTn id="23" presetID="53" presetClass="entr" presetSubtype="16"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par>
                                <p:cTn id="28" presetID="53" presetClass="entr" presetSubtype="16" fill="hold" nodeType="withEffect">
                                  <p:stCondLst>
                                    <p:cond delay="10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par>
                                <p:cTn id="33" presetID="53" presetClass="entr" presetSubtype="16" fill="hold" nodeType="withEffect">
                                  <p:stCondLst>
                                    <p:cond delay="20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animEffect transition="in" filter="fade">
                                      <p:cBhvr>
                                        <p:cTn id="37" dur="500"/>
                                        <p:tgtEl>
                                          <p:spTgt spid="14"/>
                                        </p:tgtEl>
                                      </p:cBhvr>
                                    </p:animEffect>
                                  </p:childTnLst>
                                </p:cTn>
                              </p:par>
                            </p:childTnLst>
                          </p:cTn>
                        </p:par>
                        <p:par>
                          <p:cTn id="38" fill="hold">
                            <p:stCondLst>
                              <p:cond delay="1850"/>
                            </p:stCondLst>
                            <p:childTnLst>
                              <p:par>
                                <p:cTn id="39" presetID="22" presetClass="entr" presetSubtype="1" fill="hold"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up)">
                                      <p:cBhvr>
                                        <p:cTn id="41" dur="500"/>
                                        <p:tgtEl>
                                          <p:spTgt spid="17"/>
                                        </p:tgtEl>
                                      </p:cBhvr>
                                    </p:animEffect>
                                  </p:childTnLst>
                                </p:cTn>
                              </p:par>
                              <p:par>
                                <p:cTn id="42" presetID="22" presetClass="entr" presetSubtype="1"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up)">
                                      <p:cBhvr>
                                        <p:cTn id="44" dur="500"/>
                                        <p:tgtEl>
                                          <p:spTgt spid="20"/>
                                        </p:tgtEl>
                                      </p:cBhvr>
                                    </p:animEffect>
                                  </p:childTnLst>
                                </p:cTn>
                              </p:par>
                              <p:par>
                                <p:cTn id="45" presetID="22" presetClass="entr" presetSubtype="1" fill="hold"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up)">
                                      <p:cBhvr>
                                        <p:cTn id="4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 grpId="0"/>
      <p:bldP spid="27" grpId="0" animBg="1"/>
      <p:bldP spid="2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6" name="组合 5"/>
          <p:cNvGrpSpPr/>
          <p:nvPr/>
        </p:nvGrpSpPr>
        <p:grpSpPr>
          <a:xfrm>
            <a:off x="1494631" y="1329071"/>
            <a:ext cx="2820303" cy="3657185"/>
            <a:chOff x="1600957" y="1329071"/>
            <a:chExt cx="3102334" cy="4022904"/>
          </a:xfrm>
        </p:grpSpPr>
        <p:sp>
          <p:nvSpPr>
            <p:cNvPr id="3" name="任意多边形 2"/>
            <p:cNvSpPr/>
            <p:nvPr/>
          </p:nvSpPr>
          <p:spPr>
            <a:xfrm>
              <a:off x="1600957" y="1329071"/>
              <a:ext cx="3102334" cy="4022904"/>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 name="connsiteX0-1" fmla="*/ 2226407 w 3413913"/>
                <a:gd name="connsiteY0-2" fmla="*/ 39326 h 4426943"/>
                <a:gd name="connsiteX1-3" fmla="*/ 1787131 w 3413913"/>
                <a:gd name="connsiteY1-4" fmla="*/ 85061 h 4426943"/>
                <a:gd name="connsiteX2-5" fmla="*/ 1468155 w 3413913"/>
                <a:gd name="connsiteY2-6" fmla="*/ 116958 h 4426943"/>
                <a:gd name="connsiteX3-7" fmla="*/ 628183 w 3413913"/>
                <a:gd name="connsiteY3-8" fmla="*/ 138223 h 4426943"/>
                <a:gd name="connsiteX4-9" fmla="*/ 585652 w 3413913"/>
                <a:gd name="connsiteY4-10" fmla="*/ 148856 h 4426943"/>
                <a:gd name="connsiteX5-11" fmla="*/ 511224 w 3413913"/>
                <a:gd name="connsiteY5-12" fmla="*/ 159489 h 4426943"/>
                <a:gd name="connsiteX6-13" fmla="*/ 415531 w 3413913"/>
                <a:gd name="connsiteY6-14" fmla="*/ 180754 h 4426943"/>
                <a:gd name="connsiteX7-15" fmla="*/ 351736 w 3413913"/>
                <a:gd name="connsiteY7-16" fmla="*/ 191386 h 4426943"/>
                <a:gd name="connsiteX8-17" fmla="*/ 319838 w 3413913"/>
                <a:gd name="connsiteY8-18" fmla="*/ 212651 h 4426943"/>
                <a:gd name="connsiteX9-19" fmla="*/ 256043 w 3413913"/>
                <a:gd name="connsiteY9-20" fmla="*/ 223284 h 4426943"/>
                <a:gd name="connsiteX10-21" fmla="*/ 170983 w 3413913"/>
                <a:gd name="connsiteY10-22" fmla="*/ 329609 h 4426943"/>
                <a:gd name="connsiteX11-23" fmla="*/ 149717 w 3413913"/>
                <a:gd name="connsiteY11-24" fmla="*/ 393405 h 4426943"/>
                <a:gd name="connsiteX12-25" fmla="*/ 139085 w 3413913"/>
                <a:gd name="connsiteY12-26" fmla="*/ 1414130 h 4426943"/>
                <a:gd name="connsiteX13-27" fmla="*/ 117820 w 3413913"/>
                <a:gd name="connsiteY13-28" fmla="*/ 1584251 h 4426943"/>
                <a:gd name="connsiteX14-29" fmla="*/ 96555 w 3413913"/>
                <a:gd name="connsiteY14-30" fmla="*/ 1658679 h 4426943"/>
                <a:gd name="connsiteX15-31" fmla="*/ 85922 w 3413913"/>
                <a:gd name="connsiteY15-32" fmla="*/ 1722475 h 4426943"/>
                <a:gd name="connsiteX16-33" fmla="*/ 64657 w 3413913"/>
                <a:gd name="connsiteY16-34" fmla="*/ 1860698 h 4426943"/>
                <a:gd name="connsiteX17-35" fmla="*/ 54024 w 3413913"/>
                <a:gd name="connsiteY17-36" fmla="*/ 1892596 h 4426943"/>
                <a:gd name="connsiteX18-37" fmla="*/ 32759 w 3413913"/>
                <a:gd name="connsiteY18-38" fmla="*/ 1967023 h 4426943"/>
                <a:gd name="connsiteX19-39" fmla="*/ 22127 w 3413913"/>
                <a:gd name="connsiteY19-40" fmla="*/ 2062716 h 4426943"/>
                <a:gd name="connsiteX20-41" fmla="*/ 862 w 3413913"/>
                <a:gd name="connsiteY20-42" fmla="*/ 2158409 h 4426943"/>
                <a:gd name="connsiteX21-43" fmla="*/ 11494 w 3413913"/>
                <a:gd name="connsiteY21-44" fmla="*/ 4051005 h 4426943"/>
                <a:gd name="connsiteX22-45" fmla="*/ 22127 w 3413913"/>
                <a:gd name="connsiteY22-46" fmla="*/ 4114800 h 4426943"/>
                <a:gd name="connsiteX23-47" fmla="*/ 43392 w 3413913"/>
                <a:gd name="connsiteY23-48" fmla="*/ 4231758 h 4426943"/>
                <a:gd name="connsiteX24-49" fmla="*/ 64657 w 3413913"/>
                <a:gd name="connsiteY24-50" fmla="*/ 4263656 h 4426943"/>
                <a:gd name="connsiteX25-51" fmla="*/ 128452 w 3413913"/>
                <a:gd name="connsiteY25-52" fmla="*/ 4284921 h 4426943"/>
                <a:gd name="connsiteX26-53" fmla="*/ 511224 w 3413913"/>
                <a:gd name="connsiteY26-54" fmla="*/ 4327451 h 4426943"/>
                <a:gd name="connsiteX27-55" fmla="*/ 787671 w 3413913"/>
                <a:gd name="connsiteY27-56" fmla="*/ 4359349 h 4426943"/>
                <a:gd name="connsiteX28-57" fmla="*/ 904629 w 3413913"/>
                <a:gd name="connsiteY28-58" fmla="*/ 4369982 h 4426943"/>
                <a:gd name="connsiteX29-59" fmla="*/ 1712703 w 3413913"/>
                <a:gd name="connsiteY29-60" fmla="*/ 4391247 h 4426943"/>
                <a:gd name="connsiteX30-61" fmla="*/ 1872192 w 3413913"/>
                <a:gd name="connsiteY30-62" fmla="*/ 4412512 h 4426943"/>
                <a:gd name="connsiteX31-63" fmla="*/ 2988610 w 3413913"/>
                <a:gd name="connsiteY31-64" fmla="*/ 4391247 h 4426943"/>
                <a:gd name="connsiteX32-65" fmla="*/ 3126834 w 3413913"/>
                <a:gd name="connsiteY32-66" fmla="*/ 4359349 h 4426943"/>
                <a:gd name="connsiteX33-67" fmla="*/ 3211894 w 3413913"/>
                <a:gd name="connsiteY33-68" fmla="*/ 4327451 h 4426943"/>
                <a:gd name="connsiteX34-69" fmla="*/ 3296955 w 3413913"/>
                <a:gd name="connsiteY34-70" fmla="*/ 4306186 h 4426943"/>
                <a:gd name="connsiteX35-71" fmla="*/ 3360750 w 3413913"/>
                <a:gd name="connsiteY35-72" fmla="*/ 4284921 h 4426943"/>
                <a:gd name="connsiteX36-73" fmla="*/ 3382015 w 3413913"/>
                <a:gd name="connsiteY36-74" fmla="*/ 4253023 h 4426943"/>
                <a:gd name="connsiteX37-75" fmla="*/ 3392648 w 3413913"/>
                <a:gd name="connsiteY37-76" fmla="*/ 4199861 h 4426943"/>
                <a:gd name="connsiteX38-77" fmla="*/ 3413913 w 3413913"/>
                <a:gd name="connsiteY38-78" fmla="*/ 3976577 h 4426943"/>
                <a:gd name="connsiteX39-79" fmla="*/ 3392648 w 3413913"/>
                <a:gd name="connsiteY39-80" fmla="*/ 3104707 h 4426943"/>
                <a:gd name="connsiteX40-81" fmla="*/ 3382015 w 3413913"/>
                <a:gd name="connsiteY40-82" fmla="*/ 3051544 h 4426943"/>
                <a:gd name="connsiteX41-83" fmla="*/ 3360750 w 3413913"/>
                <a:gd name="connsiteY41-84" fmla="*/ 2817628 h 4426943"/>
                <a:gd name="connsiteX42-85" fmla="*/ 3350117 w 3413913"/>
                <a:gd name="connsiteY42-86" fmla="*/ 2775098 h 4426943"/>
                <a:gd name="connsiteX43-87" fmla="*/ 3328852 w 3413913"/>
                <a:gd name="connsiteY43-88" fmla="*/ 2615609 h 4426943"/>
                <a:gd name="connsiteX44-89" fmla="*/ 3318220 w 3413913"/>
                <a:gd name="connsiteY44-90" fmla="*/ 2573079 h 4426943"/>
                <a:gd name="connsiteX45-91" fmla="*/ 3296955 w 3413913"/>
                <a:gd name="connsiteY45-92" fmla="*/ 2402958 h 4426943"/>
                <a:gd name="connsiteX46-93" fmla="*/ 3265057 w 3413913"/>
                <a:gd name="connsiteY46-94" fmla="*/ 2232837 h 4426943"/>
                <a:gd name="connsiteX47-95" fmla="*/ 3254424 w 3413913"/>
                <a:gd name="connsiteY47-96" fmla="*/ 616689 h 4426943"/>
                <a:gd name="connsiteX48-97" fmla="*/ 3243792 w 3413913"/>
                <a:gd name="connsiteY48-98" fmla="*/ 563526 h 4426943"/>
                <a:gd name="connsiteX49-99" fmla="*/ 3233159 w 3413913"/>
                <a:gd name="connsiteY49-100" fmla="*/ 489098 h 4426943"/>
                <a:gd name="connsiteX50-101" fmla="*/ 3222527 w 3413913"/>
                <a:gd name="connsiteY50-102" fmla="*/ 425303 h 4426943"/>
                <a:gd name="connsiteX51-103" fmla="*/ 3211894 w 3413913"/>
                <a:gd name="connsiteY51-104" fmla="*/ 350875 h 4426943"/>
                <a:gd name="connsiteX52-105" fmla="*/ 3190629 w 3413913"/>
                <a:gd name="connsiteY52-106" fmla="*/ 244549 h 4426943"/>
                <a:gd name="connsiteX53-107" fmla="*/ 3148099 w 3413913"/>
                <a:gd name="connsiteY53-108" fmla="*/ 159489 h 4426943"/>
                <a:gd name="connsiteX54-109" fmla="*/ 3126834 w 3413913"/>
                <a:gd name="connsiteY54-110" fmla="*/ 138223 h 4426943"/>
                <a:gd name="connsiteX55-111" fmla="*/ 3084303 w 3413913"/>
                <a:gd name="connsiteY55-112" fmla="*/ 74428 h 4426943"/>
                <a:gd name="connsiteX56-113" fmla="*/ 3041773 w 3413913"/>
                <a:gd name="connsiteY56-114" fmla="*/ 0 h 4426943"/>
                <a:gd name="connsiteX57-115" fmla="*/ 2797224 w 3413913"/>
                <a:gd name="connsiteY57-116" fmla="*/ 10633 h 4426943"/>
                <a:gd name="connsiteX58-117" fmla="*/ 2765327 w 3413913"/>
                <a:gd name="connsiteY58-118" fmla="*/ 21265 h 4426943"/>
                <a:gd name="connsiteX59-119" fmla="*/ 2733429 w 3413913"/>
                <a:gd name="connsiteY59-120" fmla="*/ 42530 h 4426943"/>
                <a:gd name="connsiteX60-121" fmla="*/ 2456983 w 3413913"/>
                <a:gd name="connsiteY60-122" fmla="*/ 42530 h 442694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Lst>
              <a:rect l="l" t="t" r="r" b="b"/>
              <a:pathLst>
                <a:path w="3413913" h="4426943">
                  <a:moveTo>
                    <a:pt x="2226407" y="39326"/>
                  </a:moveTo>
                  <a:cubicBezTo>
                    <a:pt x="2208686" y="42870"/>
                    <a:pt x="1913506" y="72122"/>
                    <a:pt x="1787131" y="85061"/>
                  </a:cubicBezTo>
                  <a:lnTo>
                    <a:pt x="1468155" y="116958"/>
                  </a:ln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noFill/>
            <a:ln w="22225">
              <a:solidFill>
                <a:srgbClr val="8AC6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任意多边形 12"/>
            <p:cNvSpPr/>
            <p:nvPr/>
          </p:nvSpPr>
          <p:spPr>
            <a:xfrm>
              <a:off x="1732148" y="1499191"/>
              <a:ext cx="2839951" cy="3682663"/>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413913" h="4426943">
                  <a:moveTo>
                    <a:pt x="1840294" y="74428"/>
                  </a:moveTo>
                  <a:cubicBezTo>
                    <a:pt x="1822573" y="77972"/>
                    <a:pt x="1805086" y="83009"/>
                    <a:pt x="1787131" y="85061"/>
                  </a:cubicBezTo>
                  <a:cubicBezTo>
                    <a:pt x="1680966" y="97194"/>
                    <a:pt x="1468155" y="116958"/>
                    <a:pt x="1468155" y="116958"/>
                  </a:cubicBez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 name="组合 6"/>
          <p:cNvGrpSpPr/>
          <p:nvPr/>
        </p:nvGrpSpPr>
        <p:grpSpPr>
          <a:xfrm>
            <a:off x="4797134" y="1329071"/>
            <a:ext cx="2619476" cy="3598283"/>
            <a:chOff x="5318129" y="1329071"/>
            <a:chExt cx="2881423" cy="3958111"/>
          </a:xfrm>
        </p:grpSpPr>
        <p:sp>
          <p:nvSpPr>
            <p:cNvPr id="4" name="任意多边形 3"/>
            <p:cNvSpPr/>
            <p:nvPr/>
          </p:nvSpPr>
          <p:spPr>
            <a:xfrm>
              <a:off x="5318129" y="1329071"/>
              <a:ext cx="2881423" cy="3958111"/>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no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任意多边形 14"/>
            <p:cNvSpPr/>
            <p:nvPr/>
          </p:nvSpPr>
          <p:spPr>
            <a:xfrm>
              <a:off x="5439081" y="1499191"/>
              <a:ext cx="2618254" cy="3596604"/>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 name="组合 7"/>
          <p:cNvGrpSpPr/>
          <p:nvPr/>
        </p:nvGrpSpPr>
        <p:grpSpPr>
          <a:xfrm>
            <a:off x="7995684" y="1371601"/>
            <a:ext cx="2503484" cy="3615070"/>
            <a:chOff x="8814391" y="1371600"/>
            <a:chExt cx="2753832" cy="3976577"/>
          </a:xfrm>
        </p:grpSpPr>
        <p:sp>
          <p:nvSpPr>
            <p:cNvPr id="5" name="任意多边形 4"/>
            <p:cNvSpPr/>
            <p:nvPr/>
          </p:nvSpPr>
          <p:spPr>
            <a:xfrm>
              <a:off x="8814391" y="1371600"/>
              <a:ext cx="2753832" cy="3976577"/>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7" name="任意多边形 16"/>
            <p:cNvSpPr/>
            <p:nvPr/>
          </p:nvSpPr>
          <p:spPr>
            <a:xfrm>
              <a:off x="8941981" y="1536476"/>
              <a:ext cx="2498651" cy="3608092"/>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blipFill>
              <a:blip r:embed="rId5"/>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 name="矩形 20"/>
          <p:cNvSpPr/>
          <p:nvPr/>
        </p:nvSpPr>
        <p:spPr>
          <a:xfrm>
            <a:off x="1613896"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2" name="矩形 21"/>
          <p:cNvSpPr/>
          <p:nvPr/>
        </p:nvSpPr>
        <p:spPr>
          <a:xfrm>
            <a:off x="1613896"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3" name="矩形 22"/>
          <p:cNvSpPr/>
          <p:nvPr/>
        </p:nvSpPr>
        <p:spPr>
          <a:xfrm>
            <a:off x="4907090"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4" name="矩形 23"/>
          <p:cNvSpPr/>
          <p:nvPr/>
        </p:nvSpPr>
        <p:spPr>
          <a:xfrm>
            <a:off x="4907090"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5" name="矩形 24"/>
          <p:cNvSpPr/>
          <p:nvPr/>
        </p:nvSpPr>
        <p:spPr>
          <a:xfrm>
            <a:off x="7995684"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6" name="矩形 25"/>
          <p:cNvSpPr/>
          <p:nvPr/>
        </p:nvSpPr>
        <p:spPr>
          <a:xfrm>
            <a:off x="7995684"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14:presetBounceEnd="36000">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14:bounceEnd="36000">
                                          <p:cBhvr additive="base">
                                            <p:cTn id="11" dur="1000" fill="hold"/>
                                            <p:tgtEl>
                                              <p:spTgt spid="6"/>
                                            </p:tgtEl>
                                            <p:attrNameLst>
                                              <p:attrName>ppt_x</p:attrName>
                                            </p:attrNameLst>
                                          </p:cBhvr>
                                          <p:tavLst>
                                            <p:tav tm="0">
                                              <p:val>
                                                <p:strVal val="#ppt_x"/>
                                              </p:val>
                                            </p:tav>
                                            <p:tav tm="100000">
                                              <p:val>
                                                <p:strVal val="#ppt_x"/>
                                              </p:val>
                                            </p:tav>
                                          </p:tavLst>
                                        </p:anim>
                                        <p:anim calcmode="lin" valueType="num" p14:bounceEnd="36000">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14:presetBounceEnd="36000">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14:bounceEnd="36000">
                                          <p:cBhvr additive="base">
                                            <p:cTn id="15" dur="1000" fill="hold"/>
                                            <p:tgtEl>
                                              <p:spTgt spid="7"/>
                                            </p:tgtEl>
                                            <p:attrNameLst>
                                              <p:attrName>ppt_x</p:attrName>
                                            </p:attrNameLst>
                                          </p:cBhvr>
                                          <p:tavLst>
                                            <p:tav tm="0">
                                              <p:val>
                                                <p:strVal val="#ppt_x"/>
                                              </p:val>
                                            </p:tav>
                                            <p:tav tm="100000">
                                              <p:val>
                                                <p:strVal val="#ppt_x"/>
                                              </p:val>
                                            </p:tav>
                                          </p:tavLst>
                                        </p:anim>
                                        <p:anim calcmode="lin" valueType="num" p14:bounceEnd="36000">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14:presetBounceEnd="36000">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14:bounceEnd="36000">
                                          <p:cBhvr additive="base">
                                            <p:cTn id="19" dur="1000" fill="hold"/>
                                            <p:tgtEl>
                                              <p:spTgt spid="8"/>
                                            </p:tgtEl>
                                            <p:attrNameLst>
                                              <p:attrName>ppt_x</p:attrName>
                                            </p:attrNameLst>
                                          </p:cBhvr>
                                          <p:tavLst>
                                            <p:tav tm="0">
                                              <p:val>
                                                <p:strVal val="#ppt_x"/>
                                              </p:val>
                                            </p:tav>
                                            <p:tav tm="100000">
                                              <p:val>
                                                <p:strVal val="#ppt_x"/>
                                              </p:val>
                                            </p:tav>
                                          </p:tavLst>
                                        </p:anim>
                                        <p:anim calcmode="lin" valueType="num" p14:bounceEnd="36000">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ppt_x"/>
                                              </p:val>
                                            </p:tav>
                                            <p:tav tm="100000">
                                              <p:val>
                                                <p:strVal val="#ppt_x"/>
                                              </p:val>
                                            </p:tav>
                                          </p:tavLst>
                                        </p:anim>
                                        <p:anim calcmode="lin" valueType="num">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74" name="任意多边形 73"/>
          <p:cNvSpPr/>
          <p:nvPr/>
        </p:nvSpPr>
        <p:spPr>
          <a:xfrm>
            <a:off x="-63795" y="3252815"/>
            <a:ext cx="12386930" cy="1749402"/>
          </a:xfrm>
          <a:custGeom>
            <a:avLst/>
            <a:gdLst>
              <a:gd name="connsiteX0" fmla="*/ 0 w 12386930"/>
              <a:gd name="connsiteY0" fmla="*/ 43278 h 1749402"/>
              <a:gd name="connsiteX1" fmla="*/ 978195 w 12386930"/>
              <a:gd name="connsiteY1" fmla="*/ 748 h 1749402"/>
              <a:gd name="connsiteX2" fmla="*/ 2105246 w 12386930"/>
              <a:gd name="connsiteY2" fmla="*/ 75176 h 1749402"/>
              <a:gd name="connsiteX3" fmla="*/ 3976576 w 12386930"/>
              <a:gd name="connsiteY3" fmla="*/ 53911 h 1749402"/>
              <a:gd name="connsiteX4" fmla="*/ 5380074 w 12386930"/>
              <a:gd name="connsiteY4" fmla="*/ 22013 h 1749402"/>
              <a:gd name="connsiteX5" fmla="*/ 6719776 w 12386930"/>
              <a:gd name="connsiteY5" fmla="*/ 43278 h 1749402"/>
              <a:gd name="connsiteX6" fmla="*/ 7974418 w 12386930"/>
              <a:gd name="connsiteY6" fmla="*/ 138971 h 1749402"/>
              <a:gd name="connsiteX7" fmla="*/ 8431618 w 12386930"/>
              <a:gd name="connsiteY7" fmla="*/ 447315 h 1749402"/>
              <a:gd name="connsiteX8" fmla="*/ 8442251 w 12386930"/>
              <a:gd name="connsiteY8" fmla="*/ 798190 h 1749402"/>
              <a:gd name="connsiteX9" fmla="*/ 7740502 w 12386930"/>
              <a:gd name="connsiteY9" fmla="*/ 808822 h 1749402"/>
              <a:gd name="connsiteX10" fmla="*/ 6209414 w 12386930"/>
              <a:gd name="connsiteY10" fmla="*/ 787557 h 1749402"/>
              <a:gd name="connsiteX11" fmla="*/ 5135525 w 12386930"/>
              <a:gd name="connsiteY11" fmla="*/ 787557 h 1749402"/>
              <a:gd name="connsiteX12" fmla="*/ 4742121 w 12386930"/>
              <a:gd name="connsiteY12" fmla="*/ 851352 h 1749402"/>
              <a:gd name="connsiteX13" fmla="*/ 4646428 w 12386930"/>
              <a:gd name="connsiteY13" fmla="*/ 1149064 h 1749402"/>
              <a:gd name="connsiteX14" fmla="*/ 4976037 w 12386930"/>
              <a:gd name="connsiteY14" fmla="*/ 1531836 h 1749402"/>
              <a:gd name="connsiteX15" fmla="*/ 6496493 w 12386930"/>
              <a:gd name="connsiteY15" fmla="*/ 1553101 h 1749402"/>
              <a:gd name="connsiteX16" fmla="*/ 8112642 w 12386930"/>
              <a:gd name="connsiteY16" fmla="*/ 1563734 h 1749402"/>
              <a:gd name="connsiteX17" fmla="*/ 10770781 w 12386930"/>
              <a:gd name="connsiteY17" fmla="*/ 1627529 h 1749402"/>
              <a:gd name="connsiteX18" fmla="*/ 12386930 w 12386930"/>
              <a:gd name="connsiteY18" fmla="*/ 1744487 h 174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86930" h="1749402">
                <a:moveTo>
                  <a:pt x="0" y="43278"/>
                </a:moveTo>
                <a:cubicBezTo>
                  <a:pt x="313660" y="19355"/>
                  <a:pt x="627321" y="-4568"/>
                  <a:pt x="978195" y="748"/>
                </a:cubicBezTo>
                <a:cubicBezTo>
                  <a:pt x="1329069" y="6064"/>
                  <a:pt x="2105246" y="75176"/>
                  <a:pt x="2105246" y="75176"/>
                </a:cubicBezTo>
                <a:lnTo>
                  <a:pt x="3976576" y="53911"/>
                </a:lnTo>
                <a:lnTo>
                  <a:pt x="5380074" y="22013"/>
                </a:lnTo>
                <a:cubicBezTo>
                  <a:pt x="5837274" y="20241"/>
                  <a:pt x="6287385" y="23785"/>
                  <a:pt x="6719776" y="43278"/>
                </a:cubicBezTo>
                <a:cubicBezTo>
                  <a:pt x="7152167" y="62771"/>
                  <a:pt x="7689111" y="71632"/>
                  <a:pt x="7974418" y="138971"/>
                </a:cubicBezTo>
                <a:cubicBezTo>
                  <a:pt x="8259725" y="206310"/>
                  <a:pt x="8353646" y="337445"/>
                  <a:pt x="8431618" y="447315"/>
                </a:cubicBezTo>
                <a:cubicBezTo>
                  <a:pt x="8509590" y="557185"/>
                  <a:pt x="8557437" y="737939"/>
                  <a:pt x="8442251" y="798190"/>
                </a:cubicBezTo>
                <a:cubicBezTo>
                  <a:pt x="8327065" y="858441"/>
                  <a:pt x="7740502" y="808822"/>
                  <a:pt x="7740502" y="808822"/>
                </a:cubicBezTo>
                <a:lnTo>
                  <a:pt x="6209414" y="787557"/>
                </a:lnTo>
                <a:cubicBezTo>
                  <a:pt x="5775251" y="784013"/>
                  <a:pt x="5380074" y="776925"/>
                  <a:pt x="5135525" y="787557"/>
                </a:cubicBezTo>
                <a:cubicBezTo>
                  <a:pt x="4890976" y="798189"/>
                  <a:pt x="4823637" y="791101"/>
                  <a:pt x="4742121" y="851352"/>
                </a:cubicBezTo>
                <a:cubicBezTo>
                  <a:pt x="4660605" y="911603"/>
                  <a:pt x="4607442" y="1035650"/>
                  <a:pt x="4646428" y="1149064"/>
                </a:cubicBezTo>
                <a:cubicBezTo>
                  <a:pt x="4685414" y="1262478"/>
                  <a:pt x="4667693" y="1464497"/>
                  <a:pt x="4976037" y="1531836"/>
                </a:cubicBezTo>
                <a:cubicBezTo>
                  <a:pt x="5284381" y="1599175"/>
                  <a:pt x="6496493" y="1553101"/>
                  <a:pt x="6496493" y="1553101"/>
                </a:cubicBezTo>
                <a:lnTo>
                  <a:pt x="8112642" y="1563734"/>
                </a:lnTo>
                <a:lnTo>
                  <a:pt x="10770781" y="1627529"/>
                </a:lnTo>
                <a:cubicBezTo>
                  <a:pt x="11483162" y="1657654"/>
                  <a:pt x="12057321" y="1774613"/>
                  <a:pt x="12386930" y="1744487"/>
                </a:cubicBezTo>
              </a:path>
            </a:pathLst>
          </a:custGeom>
          <a:noFill/>
          <a:ln w="25400" cap="flat" cmpd="sng" algn="ctr">
            <a:solidFill>
              <a:sysClr val="windowText" lastClr="000000">
                <a:lumMod val="75000"/>
                <a:lumOff val="2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sp>
        <p:nvSpPr>
          <p:cNvPr id="75" name="椭圆 74"/>
          <p:cNvSpPr/>
          <p:nvPr/>
        </p:nvSpPr>
        <p:spPr>
          <a:xfrm>
            <a:off x="1105468" y="3079919"/>
            <a:ext cx="409433" cy="409433"/>
          </a:xfrm>
          <a:prstGeom prst="ellipse">
            <a:avLst/>
          </a:prstGeom>
          <a:solidFill>
            <a:srgbClr val="F6921E"/>
          </a:solid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6" name="椭圆 75"/>
          <p:cNvSpPr/>
          <p:nvPr/>
        </p:nvSpPr>
        <p:spPr>
          <a:xfrm>
            <a:off x="5064375" y="3079919"/>
            <a:ext cx="409433" cy="409433"/>
          </a:xfrm>
          <a:prstGeom prst="ellipse">
            <a:avLst/>
          </a:prstGeom>
          <a:blipFill>
            <a:blip r:embed="rId3"/>
            <a:stretch>
              <a:fillRect b="-14000"/>
            </a:stretch>
          </a:blip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7" name="椭圆 76"/>
          <p:cNvSpPr/>
          <p:nvPr/>
        </p:nvSpPr>
        <p:spPr>
          <a:xfrm>
            <a:off x="8165814" y="3836320"/>
            <a:ext cx="409433" cy="409433"/>
          </a:xfrm>
          <a:prstGeom prst="ellipse">
            <a:avLst/>
          </a:prstGeom>
          <a:solidFill>
            <a:srgbClr val="F6921E"/>
          </a:solid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8" name="椭圆 77"/>
          <p:cNvSpPr/>
          <p:nvPr/>
        </p:nvSpPr>
        <p:spPr>
          <a:xfrm>
            <a:off x="4440302" y="4245753"/>
            <a:ext cx="409433" cy="409433"/>
          </a:xfrm>
          <a:prstGeom prst="ellipse">
            <a:avLst/>
          </a:prstGeom>
          <a:solidFill>
            <a:srgbClr val="FCC271"/>
          </a:solid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9" name="椭圆 78"/>
          <p:cNvSpPr/>
          <p:nvPr/>
        </p:nvSpPr>
        <p:spPr>
          <a:xfrm>
            <a:off x="6991592" y="4617916"/>
            <a:ext cx="409433" cy="409433"/>
          </a:xfrm>
          <a:prstGeom prst="ellipse">
            <a:avLst/>
          </a:prstGeom>
          <a:blipFill>
            <a:blip r:embed="rId3"/>
            <a:stretch>
              <a:fillRect b="-14000"/>
            </a:stretch>
          </a:blip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grpSp>
        <p:nvGrpSpPr>
          <p:cNvPr id="80" name="组合 79"/>
          <p:cNvGrpSpPr/>
          <p:nvPr/>
        </p:nvGrpSpPr>
        <p:grpSpPr>
          <a:xfrm>
            <a:off x="1199396" y="1842777"/>
            <a:ext cx="3308090" cy="1172289"/>
            <a:chOff x="1343072" y="2013721"/>
            <a:chExt cx="3308090" cy="1172289"/>
          </a:xfrm>
        </p:grpSpPr>
        <p:sp>
          <p:nvSpPr>
            <p:cNvPr id="81" name="矩形 80"/>
            <p:cNvSpPr/>
            <p:nvPr/>
          </p:nvSpPr>
          <p:spPr>
            <a:xfrm>
              <a:off x="1343072" y="2262680"/>
              <a:ext cx="3308090" cy="923330"/>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a:t>
              </a:r>
              <a:r>
                <a:rPr lang="zh-CN" altLang="en-US" dirty="0" smtClean="0">
                  <a:solidFill>
                    <a:prstClr val="black">
                      <a:lumMod val="75000"/>
                      <a:lumOff val="25000"/>
                    </a:prstClr>
                  </a:solidFill>
                  <a:latin typeface="方正静蕾简体" panose="02000000000000000000" charset="-122"/>
                </a:rPr>
                <a:t>Curae</a:t>
              </a:r>
              <a:endParaRPr lang="zh-CN" altLang="en-US" dirty="0">
                <a:solidFill>
                  <a:prstClr val="black">
                    <a:lumMod val="75000"/>
                    <a:lumOff val="25000"/>
                  </a:prstClr>
                </a:solidFill>
                <a:latin typeface="方正静蕾简体" panose="02000000000000000000" charset="-122"/>
              </a:endParaRPr>
            </a:p>
          </p:txBody>
        </p:sp>
        <p:sp>
          <p:nvSpPr>
            <p:cNvPr id="82" name="矩形 81"/>
            <p:cNvSpPr/>
            <p:nvPr/>
          </p:nvSpPr>
          <p:spPr>
            <a:xfrm>
              <a:off x="1343072" y="2013721"/>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83" name="组合 82"/>
          <p:cNvGrpSpPr/>
          <p:nvPr/>
        </p:nvGrpSpPr>
        <p:grpSpPr>
          <a:xfrm>
            <a:off x="5330132" y="1842777"/>
            <a:ext cx="3308090" cy="1172289"/>
            <a:chOff x="5473808" y="2013721"/>
            <a:chExt cx="3308090" cy="1172289"/>
          </a:xfrm>
        </p:grpSpPr>
        <p:sp>
          <p:nvSpPr>
            <p:cNvPr id="84" name="矩形 83"/>
            <p:cNvSpPr/>
            <p:nvPr/>
          </p:nvSpPr>
          <p:spPr>
            <a:xfrm>
              <a:off x="5473808" y="2262680"/>
              <a:ext cx="3308090" cy="923330"/>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a:t>
              </a:r>
              <a:r>
                <a:rPr lang="zh-CN" altLang="en-US" dirty="0" smtClean="0">
                  <a:solidFill>
                    <a:prstClr val="black">
                      <a:lumMod val="75000"/>
                      <a:lumOff val="25000"/>
                    </a:prstClr>
                  </a:solidFill>
                  <a:latin typeface="方正静蕾简体" panose="02000000000000000000" charset="-122"/>
                </a:rPr>
                <a:t>Curae</a:t>
              </a:r>
              <a:endParaRPr lang="zh-CN" altLang="en-US" dirty="0">
                <a:solidFill>
                  <a:prstClr val="black">
                    <a:lumMod val="75000"/>
                    <a:lumOff val="25000"/>
                  </a:prstClr>
                </a:solidFill>
                <a:latin typeface="方正静蕾简体" panose="02000000000000000000" charset="-122"/>
              </a:endParaRPr>
            </a:p>
          </p:txBody>
        </p:sp>
        <p:sp>
          <p:nvSpPr>
            <p:cNvPr id="85" name="矩形 84"/>
            <p:cNvSpPr/>
            <p:nvPr/>
          </p:nvSpPr>
          <p:spPr>
            <a:xfrm>
              <a:off x="5473808" y="2013721"/>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86" name="组合 85"/>
          <p:cNvGrpSpPr/>
          <p:nvPr/>
        </p:nvGrpSpPr>
        <p:grpSpPr>
          <a:xfrm>
            <a:off x="8890555" y="3059334"/>
            <a:ext cx="2832460" cy="1172289"/>
            <a:chOff x="8890555" y="3059334"/>
            <a:chExt cx="2832460" cy="1172289"/>
          </a:xfrm>
        </p:grpSpPr>
        <p:sp>
          <p:nvSpPr>
            <p:cNvPr id="87" name="矩形 86"/>
            <p:cNvSpPr/>
            <p:nvPr/>
          </p:nvSpPr>
          <p:spPr>
            <a:xfrm>
              <a:off x="8890555" y="3308293"/>
              <a:ext cx="2832460" cy="923330"/>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a:t>
              </a:r>
            </a:p>
          </p:txBody>
        </p:sp>
        <p:sp>
          <p:nvSpPr>
            <p:cNvPr id="88" name="矩形 87"/>
            <p:cNvSpPr/>
            <p:nvPr/>
          </p:nvSpPr>
          <p:spPr>
            <a:xfrm>
              <a:off x="8890555" y="3059334"/>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89" name="组合 88"/>
          <p:cNvGrpSpPr/>
          <p:nvPr/>
        </p:nvGrpSpPr>
        <p:grpSpPr>
          <a:xfrm>
            <a:off x="7231252" y="4957125"/>
            <a:ext cx="3308090" cy="2280284"/>
            <a:chOff x="7231252" y="4957125"/>
            <a:chExt cx="3308090" cy="2280284"/>
          </a:xfrm>
        </p:grpSpPr>
        <p:sp>
          <p:nvSpPr>
            <p:cNvPr id="90" name="矩形 89"/>
            <p:cNvSpPr/>
            <p:nvPr/>
          </p:nvSpPr>
          <p:spPr>
            <a:xfrm>
              <a:off x="7231252" y="5206084"/>
              <a:ext cx="3308090" cy="2031325"/>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a:t>
              </a:r>
              <a:r>
                <a:rPr lang="zh-CN" altLang="en-US" dirty="0">
                  <a:solidFill>
                    <a:prstClr val="black">
                      <a:lumMod val="75000"/>
                      <a:lumOff val="25000"/>
                    </a:prstClr>
                  </a:solidFill>
                  <a:latin typeface="方正静蕾简体" panose="02000000000000000000" charset="-122"/>
                </a:rPr>
                <a:t>Curae更多模版：亮亮图文旗舰店</a:t>
              </a:r>
              <a:r>
                <a:rPr lang="en-US" altLang="zh-CN" dirty="0">
                  <a:solidFill>
                    <a:prstClr val="black">
                      <a:lumMod val="75000"/>
                      <a:lumOff val="25000"/>
                    </a:prstClr>
                  </a:solidFill>
                  <a:latin typeface="方正静蕾简体" panose="02000000000000000000" charset="-122"/>
                </a:rPr>
                <a:t>https://liangliangtuwen.tmall.com</a:t>
              </a:r>
              <a:endParaRPr lang="zh-CN" altLang="en-US" dirty="0">
                <a:solidFill>
                  <a:prstClr val="black">
                    <a:lumMod val="75000"/>
                    <a:lumOff val="25000"/>
                  </a:prstClr>
                </a:solidFill>
                <a:latin typeface="方正静蕾简体" panose="02000000000000000000" charset="-122"/>
              </a:endParaRPr>
            </a:p>
          </p:txBody>
        </p:sp>
        <p:sp>
          <p:nvSpPr>
            <p:cNvPr id="91" name="矩形 90"/>
            <p:cNvSpPr/>
            <p:nvPr/>
          </p:nvSpPr>
          <p:spPr>
            <a:xfrm>
              <a:off x="7231252" y="4957125"/>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92" name="组合 91"/>
          <p:cNvGrpSpPr/>
          <p:nvPr/>
        </p:nvGrpSpPr>
        <p:grpSpPr>
          <a:xfrm>
            <a:off x="1099671" y="4007679"/>
            <a:ext cx="3303767" cy="1449288"/>
            <a:chOff x="1099671" y="4007679"/>
            <a:chExt cx="3303767" cy="1449288"/>
          </a:xfrm>
        </p:grpSpPr>
        <p:sp>
          <p:nvSpPr>
            <p:cNvPr id="93" name="矩形 92"/>
            <p:cNvSpPr/>
            <p:nvPr/>
          </p:nvSpPr>
          <p:spPr>
            <a:xfrm>
              <a:off x="1099671" y="4256638"/>
              <a:ext cx="3303767" cy="1200329"/>
            </a:xfrm>
            <a:prstGeom prst="rect">
              <a:avLst/>
            </a:prstGeom>
          </p:spPr>
          <p:txBody>
            <a:bodyPr wrap="square">
              <a:spAutoFit/>
            </a:bodyPr>
            <a:lstStyle/>
            <a:p>
              <a:pPr algn="r"/>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Curae</a:t>
              </a:r>
            </a:p>
            <a:p>
              <a:pPr algn="r"/>
              <a:endParaRPr lang="zh-CN" altLang="en-US" dirty="0">
                <a:solidFill>
                  <a:prstClr val="black">
                    <a:lumMod val="75000"/>
                    <a:lumOff val="25000"/>
                  </a:prstClr>
                </a:solidFill>
                <a:latin typeface="方正静蕾简体" panose="02000000000000000000" charset="-122"/>
              </a:endParaRPr>
            </a:p>
          </p:txBody>
        </p:sp>
        <p:sp>
          <p:nvSpPr>
            <p:cNvPr id="94" name="矩形 93"/>
            <p:cNvSpPr/>
            <p:nvPr/>
          </p:nvSpPr>
          <p:spPr>
            <a:xfrm>
              <a:off x="2593168" y="4007679"/>
              <a:ext cx="1810270" cy="400110"/>
            </a:xfrm>
            <a:prstGeom prst="rect">
              <a:avLst/>
            </a:prstGeom>
            <a:noFill/>
          </p:spPr>
          <p:txBody>
            <a:bodyPr wrap="square">
              <a:spAutoFit/>
            </a:bodyPr>
            <a:lstStyle/>
            <a:p>
              <a:pPr algn="r"/>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sp>
        <p:nvSpPr>
          <p:cNvPr id="95" name="文本框 94"/>
          <p:cNvSpPr txBox="1"/>
          <p:nvPr/>
        </p:nvSpPr>
        <p:spPr>
          <a:xfrm>
            <a:off x="983812" y="3336931"/>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2013</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6" name="文本框 95"/>
          <p:cNvSpPr txBox="1"/>
          <p:nvPr/>
        </p:nvSpPr>
        <p:spPr>
          <a:xfrm>
            <a:off x="4890678" y="3336931"/>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2014</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7" name="文本框 96"/>
          <p:cNvSpPr txBox="1"/>
          <p:nvPr/>
        </p:nvSpPr>
        <p:spPr>
          <a:xfrm>
            <a:off x="7504008" y="3470524"/>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2015</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8" name="文本框 97"/>
          <p:cNvSpPr txBox="1"/>
          <p:nvPr/>
        </p:nvSpPr>
        <p:spPr>
          <a:xfrm>
            <a:off x="4885351" y="4140359"/>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2016</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9" name="文本框 98"/>
          <p:cNvSpPr txBox="1"/>
          <p:nvPr/>
        </p:nvSpPr>
        <p:spPr>
          <a:xfrm>
            <a:off x="6892378" y="4196768"/>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20xx</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500"/>
                                        <p:tgtEl>
                                          <p:spTgt spid="7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5"/>
                                        </p:tgtEl>
                                        <p:attrNameLst>
                                          <p:attrName>style.visibility</p:attrName>
                                        </p:attrNameLst>
                                      </p:cBhvr>
                                      <p:to>
                                        <p:strVal val="visible"/>
                                      </p:to>
                                    </p:set>
                                    <p:anim calcmode="lin" valueType="num">
                                      <p:cBhvr>
                                        <p:cTn id="15" dur="500" fill="hold"/>
                                        <p:tgtEl>
                                          <p:spTgt spid="75"/>
                                        </p:tgtEl>
                                        <p:attrNameLst>
                                          <p:attrName>ppt_w</p:attrName>
                                        </p:attrNameLst>
                                      </p:cBhvr>
                                      <p:tavLst>
                                        <p:tav tm="0">
                                          <p:val>
                                            <p:fltVal val="0"/>
                                          </p:val>
                                        </p:tav>
                                        <p:tav tm="100000">
                                          <p:val>
                                            <p:strVal val="#ppt_w"/>
                                          </p:val>
                                        </p:tav>
                                      </p:tavLst>
                                    </p:anim>
                                    <p:anim calcmode="lin" valueType="num">
                                      <p:cBhvr>
                                        <p:cTn id="16" dur="500" fill="hold"/>
                                        <p:tgtEl>
                                          <p:spTgt spid="75"/>
                                        </p:tgtEl>
                                        <p:attrNameLst>
                                          <p:attrName>ppt_h</p:attrName>
                                        </p:attrNameLst>
                                      </p:cBhvr>
                                      <p:tavLst>
                                        <p:tav tm="0">
                                          <p:val>
                                            <p:fltVal val="0"/>
                                          </p:val>
                                        </p:tav>
                                        <p:tav tm="100000">
                                          <p:val>
                                            <p:strVal val="#ppt_h"/>
                                          </p:val>
                                        </p:tav>
                                      </p:tavLst>
                                    </p:anim>
                                    <p:animEffect transition="in" filter="fade">
                                      <p:cBhvr>
                                        <p:cTn id="17" dur="500"/>
                                        <p:tgtEl>
                                          <p:spTgt spid="75"/>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95"/>
                                        </p:tgtEl>
                                        <p:attrNameLst>
                                          <p:attrName>style.visibility</p:attrName>
                                        </p:attrNameLst>
                                      </p:cBhvr>
                                      <p:to>
                                        <p:strVal val="visible"/>
                                      </p:to>
                                    </p:set>
                                    <p:anim calcmode="lin" valueType="num">
                                      <p:cBhvr>
                                        <p:cTn id="20" dur="500" fill="hold"/>
                                        <p:tgtEl>
                                          <p:spTgt spid="95"/>
                                        </p:tgtEl>
                                        <p:attrNameLst>
                                          <p:attrName>ppt_w</p:attrName>
                                        </p:attrNameLst>
                                      </p:cBhvr>
                                      <p:tavLst>
                                        <p:tav tm="0">
                                          <p:val>
                                            <p:fltVal val="0"/>
                                          </p:val>
                                        </p:tav>
                                        <p:tav tm="100000">
                                          <p:val>
                                            <p:strVal val="#ppt_w"/>
                                          </p:val>
                                        </p:tav>
                                      </p:tavLst>
                                    </p:anim>
                                    <p:anim calcmode="lin" valueType="num">
                                      <p:cBhvr>
                                        <p:cTn id="21" dur="500" fill="hold"/>
                                        <p:tgtEl>
                                          <p:spTgt spid="95"/>
                                        </p:tgtEl>
                                        <p:attrNameLst>
                                          <p:attrName>ppt_h</p:attrName>
                                        </p:attrNameLst>
                                      </p:cBhvr>
                                      <p:tavLst>
                                        <p:tav tm="0">
                                          <p:val>
                                            <p:fltVal val="0"/>
                                          </p:val>
                                        </p:tav>
                                        <p:tav tm="100000">
                                          <p:val>
                                            <p:strVal val="#ppt_h"/>
                                          </p:val>
                                        </p:tav>
                                      </p:tavLst>
                                    </p:anim>
                                    <p:animEffect transition="in" filter="fade">
                                      <p:cBhvr>
                                        <p:cTn id="22" dur="500"/>
                                        <p:tgtEl>
                                          <p:spTgt spid="9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76"/>
                                        </p:tgtEl>
                                        <p:attrNameLst>
                                          <p:attrName>style.visibility</p:attrName>
                                        </p:attrNameLst>
                                      </p:cBhvr>
                                      <p:to>
                                        <p:strVal val="visible"/>
                                      </p:to>
                                    </p:set>
                                    <p:anim calcmode="lin" valueType="num">
                                      <p:cBhvr>
                                        <p:cTn id="25" dur="500" fill="hold"/>
                                        <p:tgtEl>
                                          <p:spTgt spid="76"/>
                                        </p:tgtEl>
                                        <p:attrNameLst>
                                          <p:attrName>ppt_w</p:attrName>
                                        </p:attrNameLst>
                                      </p:cBhvr>
                                      <p:tavLst>
                                        <p:tav tm="0">
                                          <p:val>
                                            <p:fltVal val="0"/>
                                          </p:val>
                                        </p:tav>
                                        <p:tav tm="100000">
                                          <p:val>
                                            <p:strVal val="#ppt_w"/>
                                          </p:val>
                                        </p:tav>
                                      </p:tavLst>
                                    </p:anim>
                                    <p:anim calcmode="lin" valueType="num">
                                      <p:cBhvr>
                                        <p:cTn id="26" dur="500" fill="hold"/>
                                        <p:tgtEl>
                                          <p:spTgt spid="76"/>
                                        </p:tgtEl>
                                        <p:attrNameLst>
                                          <p:attrName>ppt_h</p:attrName>
                                        </p:attrNameLst>
                                      </p:cBhvr>
                                      <p:tavLst>
                                        <p:tav tm="0">
                                          <p:val>
                                            <p:fltVal val="0"/>
                                          </p:val>
                                        </p:tav>
                                        <p:tav tm="100000">
                                          <p:val>
                                            <p:strVal val="#ppt_h"/>
                                          </p:val>
                                        </p:tav>
                                      </p:tavLst>
                                    </p:anim>
                                    <p:animEffect transition="in" filter="fade">
                                      <p:cBhvr>
                                        <p:cTn id="27" dur="500"/>
                                        <p:tgtEl>
                                          <p:spTgt spid="76"/>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96"/>
                                        </p:tgtEl>
                                        <p:attrNameLst>
                                          <p:attrName>style.visibility</p:attrName>
                                        </p:attrNameLst>
                                      </p:cBhvr>
                                      <p:to>
                                        <p:strVal val="visible"/>
                                      </p:to>
                                    </p:set>
                                    <p:anim calcmode="lin" valueType="num">
                                      <p:cBhvr>
                                        <p:cTn id="30" dur="500" fill="hold"/>
                                        <p:tgtEl>
                                          <p:spTgt spid="96"/>
                                        </p:tgtEl>
                                        <p:attrNameLst>
                                          <p:attrName>ppt_w</p:attrName>
                                        </p:attrNameLst>
                                      </p:cBhvr>
                                      <p:tavLst>
                                        <p:tav tm="0">
                                          <p:val>
                                            <p:fltVal val="0"/>
                                          </p:val>
                                        </p:tav>
                                        <p:tav tm="100000">
                                          <p:val>
                                            <p:strVal val="#ppt_w"/>
                                          </p:val>
                                        </p:tav>
                                      </p:tavLst>
                                    </p:anim>
                                    <p:anim calcmode="lin" valueType="num">
                                      <p:cBhvr>
                                        <p:cTn id="31" dur="500" fill="hold"/>
                                        <p:tgtEl>
                                          <p:spTgt spid="96"/>
                                        </p:tgtEl>
                                        <p:attrNameLst>
                                          <p:attrName>ppt_h</p:attrName>
                                        </p:attrNameLst>
                                      </p:cBhvr>
                                      <p:tavLst>
                                        <p:tav tm="0">
                                          <p:val>
                                            <p:fltVal val="0"/>
                                          </p:val>
                                        </p:tav>
                                        <p:tav tm="100000">
                                          <p:val>
                                            <p:strVal val="#ppt_h"/>
                                          </p:val>
                                        </p:tav>
                                      </p:tavLst>
                                    </p:anim>
                                    <p:animEffect transition="in" filter="fade">
                                      <p:cBhvr>
                                        <p:cTn id="32" dur="500"/>
                                        <p:tgtEl>
                                          <p:spTgt spid="9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 calcmode="lin" valueType="num">
                                      <p:cBhvr>
                                        <p:cTn id="35" dur="500" fill="hold"/>
                                        <p:tgtEl>
                                          <p:spTgt spid="97"/>
                                        </p:tgtEl>
                                        <p:attrNameLst>
                                          <p:attrName>ppt_w</p:attrName>
                                        </p:attrNameLst>
                                      </p:cBhvr>
                                      <p:tavLst>
                                        <p:tav tm="0">
                                          <p:val>
                                            <p:fltVal val="0"/>
                                          </p:val>
                                        </p:tav>
                                        <p:tav tm="100000">
                                          <p:val>
                                            <p:strVal val="#ppt_w"/>
                                          </p:val>
                                        </p:tav>
                                      </p:tavLst>
                                    </p:anim>
                                    <p:anim calcmode="lin" valueType="num">
                                      <p:cBhvr>
                                        <p:cTn id="36" dur="500" fill="hold"/>
                                        <p:tgtEl>
                                          <p:spTgt spid="97"/>
                                        </p:tgtEl>
                                        <p:attrNameLst>
                                          <p:attrName>ppt_h</p:attrName>
                                        </p:attrNameLst>
                                      </p:cBhvr>
                                      <p:tavLst>
                                        <p:tav tm="0">
                                          <p:val>
                                            <p:fltVal val="0"/>
                                          </p:val>
                                        </p:tav>
                                        <p:tav tm="100000">
                                          <p:val>
                                            <p:strVal val="#ppt_h"/>
                                          </p:val>
                                        </p:tav>
                                      </p:tavLst>
                                    </p:anim>
                                    <p:animEffect transition="in" filter="fade">
                                      <p:cBhvr>
                                        <p:cTn id="37" dur="500"/>
                                        <p:tgtEl>
                                          <p:spTgt spid="97"/>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77"/>
                                        </p:tgtEl>
                                        <p:attrNameLst>
                                          <p:attrName>style.visibility</p:attrName>
                                        </p:attrNameLst>
                                      </p:cBhvr>
                                      <p:to>
                                        <p:strVal val="visible"/>
                                      </p:to>
                                    </p:set>
                                    <p:anim calcmode="lin" valueType="num">
                                      <p:cBhvr>
                                        <p:cTn id="40" dur="500" fill="hold"/>
                                        <p:tgtEl>
                                          <p:spTgt spid="77"/>
                                        </p:tgtEl>
                                        <p:attrNameLst>
                                          <p:attrName>ppt_w</p:attrName>
                                        </p:attrNameLst>
                                      </p:cBhvr>
                                      <p:tavLst>
                                        <p:tav tm="0">
                                          <p:val>
                                            <p:fltVal val="0"/>
                                          </p:val>
                                        </p:tav>
                                        <p:tav tm="100000">
                                          <p:val>
                                            <p:strVal val="#ppt_w"/>
                                          </p:val>
                                        </p:tav>
                                      </p:tavLst>
                                    </p:anim>
                                    <p:anim calcmode="lin" valueType="num">
                                      <p:cBhvr>
                                        <p:cTn id="41" dur="500" fill="hold"/>
                                        <p:tgtEl>
                                          <p:spTgt spid="77"/>
                                        </p:tgtEl>
                                        <p:attrNameLst>
                                          <p:attrName>ppt_h</p:attrName>
                                        </p:attrNameLst>
                                      </p:cBhvr>
                                      <p:tavLst>
                                        <p:tav tm="0">
                                          <p:val>
                                            <p:fltVal val="0"/>
                                          </p:val>
                                        </p:tav>
                                        <p:tav tm="100000">
                                          <p:val>
                                            <p:strVal val="#ppt_h"/>
                                          </p:val>
                                        </p:tav>
                                      </p:tavLst>
                                    </p:anim>
                                    <p:animEffect transition="in" filter="fade">
                                      <p:cBhvr>
                                        <p:cTn id="42" dur="500"/>
                                        <p:tgtEl>
                                          <p:spTgt spid="77"/>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78"/>
                                        </p:tgtEl>
                                        <p:attrNameLst>
                                          <p:attrName>style.visibility</p:attrName>
                                        </p:attrNameLst>
                                      </p:cBhvr>
                                      <p:to>
                                        <p:strVal val="visible"/>
                                      </p:to>
                                    </p:set>
                                    <p:anim calcmode="lin" valueType="num">
                                      <p:cBhvr>
                                        <p:cTn id="45" dur="500" fill="hold"/>
                                        <p:tgtEl>
                                          <p:spTgt spid="78"/>
                                        </p:tgtEl>
                                        <p:attrNameLst>
                                          <p:attrName>ppt_w</p:attrName>
                                        </p:attrNameLst>
                                      </p:cBhvr>
                                      <p:tavLst>
                                        <p:tav tm="0">
                                          <p:val>
                                            <p:fltVal val="0"/>
                                          </p:val>
                                        </p:tav>
                                        <p:tav tm="100000">
                                          <p:val>
                                            <p:strVal val="#ppt_w"/>
                                          </p:val>
                                        </p:tav>
                                      </p:tavLst>
                                    </p:anim>
                                    <p:anim calcmode="lin" valueType="num">
                                      <p:cBhvr>
                                        <p:cTn id="46" dur="500" fill="hold"/>
                                        <p:tgtEl>
                                          <p:spTgt spid="78"/>
                                        </p:tgtEl>
                                        <p:attrNameLst>
                                          <p:attrName>ppt_h</p:attrName>
                                        </p:attrNameLst>
                                      </p:cBhvr>
                                      <p:tavLst>
                                        <p:tav tm="0">
                                          <p:val>
                                            <p:fltVal val="0"/>
                                          </p:val>
                                        </p:tav>
                                        <p:tav tm="100000">
                                          <p:val>
                                            <p:strVal val="#ppt_h"/>
                                          </p:val>
                                        </p:tav>
                                      </p:tavLst>
                                    </p:anim>
                                    <p:animEffect transition="in" filter="fade">
                                      <p:cBhvr>
                                        <p:cTn id="47" dur="500"/>
                                        <p:tgtEl>
                                          <p:spTgt spid="78"/>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98"/>
                                        </p:tgtEl>
                                        <p:attrNameLst>
                                          <p:attrName>style.visibility</p:attrName>
                                        </p:attrNameLst>
                                      </p:cBhvr>
                                      <p:to>
                                        <p:strVal val="visible"/>
                                      </p:to>
                                    </p:set>
                                    <p:anim calcmode="lin" valueType="num">
                                      <p:cBhvr>
                                        <p:cTn id="50" dur="500" fill="hold"/>
                                        <p:tgtEl>
                                          <p:spTgt spid="98"/>
                                        </p:tgtEl>
                                        <p:attrNameLst>
                                          <p:attrName>ppt_w</p:attrName>
                                        </p:attrNameLst>
                                      </p:cBhvr>
                                      <p:tavLst>
                                        <p:tav tm="0">
                                          <p:val>
                                            <p:fltVal val="0"/>
                                          </p:val>
                                        </p:tav>
                                        <p:tav tm="100000">
                                          <p:val>
                                            <p:strVal val="#ppt_w"/>
                                          </p:val>
                                        </p:tav>
                                      </p:tavLst>
                                    </p:anim>
                                    <p:anim calcmode="lin" valueType="num">
                                      <p:cBhvr>
                                        <p:cTn id="51" dur="500" fill="hold"/>
                                        <p:tgtEl>
                                          <p:spTgt spid="98"/>
                                        </p:tgtEl>
                                        <p:attrNameLst>
                                          <p:attrName>ppt_h</p:attrName>
                                        </p:attrNameLst>
                                      </p:cBhvr>
                                      <p:tavLst>
                                        <p:tav tm="0">
                                          <p:val>
                                            <p:fltVal val="0"/>
                                          </p:val>
                                        </p:tav>
                                        <p:tav tm="100000">
                                          <p:val>
                                            <p:strVal val="#ppt_h"/>
                                          </p:val>
                                        </p:tav>
                                      </p:tavLst>
                                    </p:anim>
                                    <p:animEffect transition="in" filter="fade">
                                      <p:cBhvr>
                                        <p:cTn id="52" dur="500"/>
                                        <p:tgtEl>
                                          <p:spTgt spid="98"/>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 calcmode="lin" valueType="num">
                                      <p:cBhvr>
                                        <p:cTn id="55" dur="500" fill="hold"/>
                                        <p:tgtEl>
                                          <p:spTgt spid="99"/>
                                        </p:tgtEl>
                                        <p:attrNameLst>
                                          <p:attrName>ppt_w</p:attrName>
                                        </p:attrNameLst>
                                      </p:cBhvr>
                                      <p:tavLst>
                                        <p:tav tm="0">
                                          <p:val>
                                            <p:fltVal val="0"/>
                                          </p:val>
                                        </p:tav>
                                        <p:tav tm="100000">
                                          <p:val>
                                            <p:strVal val="#ppt_w"/>
                                          </p:val>
                                        </p:tav>
                                      </p:tavLst>
                                    </p:anim>
                                    <p:anim calcmode="lin" valueType="num">
                                      <p:cBhvr>
                                        <p:cTn id="56" dur="500" fill="hold"/>
                                        <p:tgtEl>
                                          <p:spTgt spid="99"/>
                                        </p:tgtEl>
                                        <p:attrNameLst>
                                          <p:attrName>ppt_h</p:attrName>
                                        </p:attrNameLst>
                                      </p:cBhvr>
                                      <p:tavLst>
                                        <p:tav tm="0">
                                          <p:val>
                                            <p:fltVal val="0"/>
                                          </p:val>
                                        </p:tav>
                                        <p:tav tm="100000">
                                          <p:val>
                                            <p:strVal val="#ppt_h"/>
                                          </p:val>
                                        </p:tav>
                                      </p:tavLst>
                                    </p:anim>
                                    <p:animEffect transition="in" filter="fade">
                                      <p:cBhvr>
                                        <p:cTn id="57" dur="500"/>
                                        <p:tgtEl>
                                          <p:spTgt spid="99"/>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79"/>
                                        </p:tgtEl>
                                        <p:attrNameLst>
                                          <p:attrName>style.visibility</p:attrName>
                                        </p:attrNameLst>
                                      </p:cBhvr>
                                      <p:to>
                                        <p:strVal val="visible"/>
                                      </p:to>
                                    </p:set>
                                    <p:anim calcmode="lin" valueType="num">
                                      <p:cBhvr>
                                        <p:cTn id="60" dur="500" fill="hold"/>
                                        <p:tgtEl>
                                          <p:spTgt spid="79"/>
                                        </p:tgtEl>
                                        <p:attrNameLst>
                                          <p:attrName>ppt_w</p:attrName>
                                        </p:attrNameLst>
                                      </p:cBhvr>
                                      <p:tavLst>
                                        <p:tav tm="0">
                                          <p:val>
                                            <p:fltVal val="0"/>
                                          </p:val>
                                        </p:tav>
                                        <p:tav tm="100000">
                                          <p:val>
                                            <p:strVal val="#ppt_w"/>
                                          </p:val>
                                        </p:tav>
                                      </p:tavLst>
                                    </p:anim>
                                    <p:anim calcmode="lin" valueType="num">
                                      <p:cBhvr>
                                        <p:cTn id="61" dur="500" fill="hold"/>
                                        <p:tgtEl>
                                          <p:spTgt spid="79"/>
                                        </p:tgtEl>
                                        <p:attrNameLst>
                                          <p:attrName>ppt_h</p:attrName>
                                        </p:attrNameLst>
                                      </p:cBhvr>
                                      <p:tavLst>
                                        <p:tav tm="0">
                                          <p:val>
                                            <p:fltVal val="0"/>
                                          </p:val>
                                        </p:tav>
                                        <p:tav tm="100000">
                                          <p:val>
                                            <p:strVal val="#ppt_h"/>
                                          </p:val>
                                        </p:tav>
                                      </p:tavLst>
                                    </p:anim>
                                    <p:animEffect transition="in" filter="fade">
                                      <p:cBhvr>
                                        <p:cTn id="62" dur="500"/>
                                        <p:tgtEl>
                                          <p:spTgt spid="79"/>
                                        </p:tgtEl>
                                      </p:cBhvr>
                                    </p:animEffect>
                                  </p:childTnLst>
                                </p:cTn>
                              </p:par>
                            </p:childTnLst>
                          </p:cTn>
                        </p:par>
                        <p:par>
                          <p:cTn id="63" fill="hold">
                            <p:stCondLst>
                              <p:cond delay="1500"/>
                            </p:stCondLst>
                            <p:childTnLst>
                              <p:par>
                                <p:cTn id="64" presetID="22" presetClass="entr" presetSubtype="1" fill="hold" nodeType="afterEffect">
                                  <p:stCondLst>
                                    <p:cond delay="0"/>
                                  </p:stCondLst>
                                  <p:childTnLst>
                                    <p:set>
                                      <p:cBhvr>
                                        <p:cTn id="65" dur="1" fill="hold">
                                          <p:stCondLst>
                                            <p:cond delay="0"/>
                                          </p:stCondLst>
                                        </p:cTn>
                                        <p:tgtEl>
                                          <p:spTgt spid="80"/>
                                        </p:tgtEl>
                                        <p:attrNameLst>
                                          <p:attrName>style.visibility</p:attrName>
                                        </p:attrNameLst>
                                      </p:cBhvr>
                                      <p:to>
                                        <p:strVal val="visible"/>
                                      </p:to>
                                    </p:set>
                                    <p:animEffect transition="in" filter="wipe(up)">
                                      <p:cBhvr>
                                        <p:cTn id="66" dur="500"/>
                                        <p:tgtEl>
                                          <p:spTgt spid="80"/>
                                        </p:tgtEl>
                                      </p:cBhvr>
                                    </p:animEffect>
                                  </p:childTnLst>
                                </p:cTn>
                              </p:par>
                              <p:par>
                                <p:cTn id="67" presetID="22" presetClass="entr" presetSubtype="1" fill="hold" nodeType="withEffect">
                                  <p:stCondLst>
                                    <p:cond delay="0"/>
                                  </p:stCondLst>
                                  <p:childTnLst>
                                    <p:set>
                                      <p:cBhvr>
                                        <p:cTn id="68" dur="1" fill="hold">
                                          <p:stCondLst>
                                            <p:cond delay="0"/>
                                          </p:stCondLst>
                                        </p:cTn>
                                        <p:tgtEl>
                                          <p:spTgt spid="83"/>
                                        </p:tgtEl>
                                        <p:attrNameLst>
                                          <p:attrName>style.visibility</p:attrName>
                                        </p:attrNameLst>
                                      </p:cBhvr>
                                      <p:to>
                                        <p:strVal val="visible"/>
                                      </p:to>
                                    </p:set>
                                    <p:animEffect transition="in" filter="wipe(up)">
                                      <p:cBhvr>
                                        <p:cTn id="69" dur="500"/>
                                        <p:tgtEl>
                                          <p:spTgt spid="83"/>
                                        </p:tgtEl>
                                      </p:cBhvr>
                                    </p:animEffect>
                                  </p:childTnLst>
                                </p:cTn>
                              </p:par>
                              <p:par>
                                <p:cTn id="70" presetID="22" presetClass="entr" presetSubtype="1" fill="hold" nodeType="withEffect">
                                  <p:stCondLst>
                                    <p:cond delay="0"/>
                                  </p:stCondLst>
                                  <p:childTnLst>
                                    <p:set>
                                      <p:cBhvr>
                                        <p:cTn id="71" dur="1" fill="hold">
                                          <p:stCondLst>
                                            <p:cond delay="0"/>
                                          </p:stCondLst>
                                        </p:cTn>
                                        <p:tgtEl>
                                          <p:spTgt spid="86"/>
                                        </p:tgtEl>
                                        <p:attrNameLst>
                                          <p:attrName>style.visibility</p:attrName>
                                        </p:attrNameLst>
                                      </p:cBhvr>
                                      <p:to>
                                        <p:strVal val="visible"/>
                                      </p:to>
                                    </p:set>
                                    <p:animEffect transition="in" filter="wipe(up)">
                                      <p:cBhvr>
                                        <p:cTn id="72" dur="500"/>
                                        <p:tgtEl>
                                          <p:spTgt spid="86"/>
                                        </p:tgtEl>
                                      </p:cBhvr>
                                    </p:animEffect>
                                  </p:childTnLst>
                                </p:cTn>
                              </p:par>
                              <p:par>
                                <p:cTn id="73" presetID="22" presetClass="entr" presetSubtype="1" fill="hold" nodeType="withEffect">
                                  <p:stCondLst>
                                    <p:cond delay="0"/>
                                  </p:stCondLst>
                                  <p:childTnLst>
                                    <p:set>
                                      <p:cBhvr>
                                        <p:cTn id="74" dur="1" fill="hold">
                                          <p:stCondLst>
                                            <p:cond delay="0"/>
                                          </p:stCondLst>
                                        </p:cTn>
                                        <p:tgtEl>
                                          <p:spTgt spid="92"/>
                                        </p:tgtEl>
                                        <p:attrNameLst>
                                          <p:attrName>style.visibility</p:attrName>
                                        </p:attrNameLst>
                                      </p:cBhvr>
                                      <p:to>
                                        <p:strVal val="visible"/>
                                      </p:to>
                                    </p:set>
                                    <p:animEffect transition="in" filter="wipe(up)">
                                      <p:cBhvr>
                                        <p:cTn id="75" dur="500"/>
                                        <p:tgtEl>
                                          <p:spTgt spid="92"/>
                                        </p:tgtEl>
                                      </p:cBhvr>
                                    </p:animEffect>
                                  </p:childTnLst>
                                </p:cTn>
                              </p:par>
                              <p:par>
                                <p:cTn id="76" presetID="22" presetClass="entr" presetSubtype="1" fill="hold" nodeType="withEffect">
                                  <p:stCondLst>
                                    <p:cond delay="0"/>
                                  </p:stCondLst>
                                  <p:childTnLst>
                                    <p:set>
                                      <p:cBhvr>
                                        <p:cTn id="77" dur="1" fill="hold">
                                          <p:stCondLst>
                                            <p:cond delay="0"/>
                                          </p:stCondLst>
                                        </p:cTn>
                                        <p:tgtEl>
                                          <p:spTgt spid="89"/>
                                        </p:tgtEl>
                                        <p:attrNameLst>
                                          <p:attrName>style.visibility</p:attrName>
                                        </p:attrNameLst>
                                      </p:cBhvr>
                                      <p:to>
                                        <p:strVal val="visible"/>
                                      </p:to>
                                    </p:set>
                                    <p:animEffect transition="in" filter="wipe(up)">
                                      <p:cBhvr>
                                        <p:cTn id="78"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4" grpId="0" animBg="1"/>
      <p:bldP spid="75" grpId="0" animBg="1"/>
      <p:bldP spid="76" grpId="0" animBg="1"/>
      <p:bldP spid="77" grpId="0" animBg="1"/>
      <p:bldP spid="78" grpId="0" animBg="1"/>
      <p:bldP spid="79" grpId="0" animBg="1"/>
      <p:bldP spid="95" grpId="0"/>
      <p:bldP spid="96" grpId="0"/>
      <p:bldP spid="97" grpId="0"/>
      <p:bldP spid="98" grpId="0"/>
      <p:bldP spid="9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标题 1"/>
          <p:cNvSpPr txBox="1"/>
          <p:nvPr/>
        </p:nvSpPr>
        <p:spPr>
          <a:xfrm>
            <a:off x="1062038" y="365125"/>
            <a:ext cx="27122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dirty="0" smtClean="0">
                <a:ln>
                  <a:noFill/>
                </a:ln>
                <a:solidFill>
                  <a:srgbClr val="5A6478"/>
                </a:solidFill>
                <a:effectLst/>
                <a:uLnTx/>
                <a:uFillTx/>
                <a:latin typeface="+mn-lt"/>
                <a:ea typeface="+mn-ea"/>
                <a:cs typeface="+mn-ea"/>
                <a:sym typeface="+mn-lt"/>
              </a:rPr>
              <a:t>科室精英介绍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28" name="椭圆 27"/>
          <p:cNvSpPr/>
          <p:nvPr/>
        </p:nvSpPr>
        <p:spPr>
          <a:xfrm>
            <a:off x="960037" y="1603778"/>
            <a:ext cx="1872000" cy="1872000"/>
          </a:xfrm>
          <a:prstGeom prst="ellipse">
            <a:avLst/>
          </a:prstGeom>
          <a:blipFill dpi="0" rotWithShape="1">
            <a:blip r:embed="rId3"/>
            <a:srcRect/>
            <a:stretch>
              <a:fillRect/>
            </a:stretch>
          </a:blipFill>
          <a:ln w="57150" cap="flat" cmpd="sng" algn="ctr">
            <a:solidFill>
              <a:srgbClr val="6CA83A"/>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29" name="矩形 28"/>
          <p:cNvSpPr/>
          <p:nvPr/>
        </p:nvSpPr>
        <p:spPr>
          <a:xfrm>
            <a:off x="67538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p>
          <a:p>
            <a:pPr algn="ctr" fontAlgn="auto">
              <a:lnSpc>
                <a:spcPct val="150000"/>
              </a:lnSpc>
              <a:spcBef>
                <a:spcPts val="0"/>
              </a:spcBef>
              <a:spcAft>
                <a:spcPts val="1200"/>
              </a:spcAft>
            </a:pPr>
            <a:r>
              <a:rPr lang="en-US" altLang="zh-CN" sz="1200" dirty="0">
                <a:solidFill>
                  <a:srgbClr val="6CA83A"/>
                </a:solidFill>
                <a:latin typeface="+mn-lt"/>
                <a:ea typeface="+mn-ea"/>
                <a:cs typeface="+mn-ea"/>
                <a:sym typeface="+mn-lt"/>
              </a:rPr>
              <a:t>Medical </a:t>
            </a:r>
            <a:r>
              <a:rPr lang="en-US" altLang="zh-CN" sz="1200" dirty="0" smtClean="0">
                <a:solidFill>
                  <a:srgbClr val="6CA83A"/>
                </a:solidFill>
                <a:latin typeface="+mn-lt"/>
                <a:ea typeface="+mn-ea"/>
                <a:cs typeface="+mn-ea"/>
                <a:sym typeface="+mn-lt"/>
              </a:rPr>
              <a:t>department</a:t>
            </a:r>
            <a:endParaRPr lang="en-US" altLang="zh-CN" sz="1000" dirty="0" smtClean="0">
              <a:solidFill>
                <a:srgbClr val="6CA83A"/>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0" name="椭圆 29"/>
          <p:cNvSpPr/>
          <p:nvPr/>
        </p:nvSpPr>
        <p:spPr>
          <a:xfrm>
            <a:off x="3774292" y="1603778"/>
            <a:ext cx="1872000" cy="1872000"/>
          </a:xfrm>
          <a:prstGeom prst="ellipse">
            <a:avLst/>
          </a:prstGeom>
          <a:blipFill dpi="0" rotWithShape="1">
            <a:blip r:embed="rId3"/>
            <a:srcRect/>
            <a:stretch>
              <a:fillRect/>
            </a:stretch>
          </a:blipFill>
          <a:ln w="57150" cap="flat" cmpd="sng" algn="ctr">
            <a:solidFill>
              <a:srgbClr val="FE577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1" name="矩形 30"/>
          <p:cNvSpPr/>
          <p:nvPr/>
        </p:nvSpPr>
        <p:spPr>
          <a:xfrm>
            <a:off x="3489642"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p>
          <a:p>
            <a:pPr algn="ctr" fontAlgn="auto">
              <a:lnSpc>
                <a:spcPct val="150000"/>
              </a:lnSpc>
              <a:spcBef>
                <a:spcPts val="0"/>
              </a:spcBef>
              <a:spcAft>
                <a:spcPts val="1200"/>
              </a:spcAft>
            </a:pPr>
            <a:r>
              <a:rPr lang="en-US" altLang="zh-CN" sz="1200" dirty="0">
                <a:solidFill>
                  <a:srgbClr val="FE5778"/>
                </a:solidFill>
                <a:latin typeface="+mn-lt"/>
                <a:ea typeface="+mn-ea"/>
                <a:cs typeface="+mn-ea"/>
                <a:sym typeface="+mn-lt"/>
              </a:rPr>
              <a:t>Medical </a:t>
            </a:r>
            <a:r>
              <a:rPr lang="en-US" altLang="zh-CN" sz="1200" dirty="0" smtClean="0">
                <a:solidFill>
                  <a:srgbClr val="FE5778"/>
                </a:solidFill>
                <a:latin typeface="+mn-lt"/>
                <a:ea typeface="+mn-ea"/>
                <a:cs typeface="+mn-ea"/>
                <a:sym typeface="+mn-lt"/>
              </a:rPr>
              <a:t>department</a:t>
            </a:r>
            <a:endParaRPr lang="en-US" altLang="zh-CN" sz="1000" dirty="0" smtClean="0">
              <a:solidFill>
                <a:srgbClr val="FE5778"/>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2" name="椭圆 31"/>
          <p:cNvSpPr/>
          <p:nvPr/>
        </p:nvSpPr>
        <p:spPr>
          <a:xfrm>
            <a:off x="6588547" y="1603778"/>
            <a:ext cx="1872000" cy="1872000"/>
          </a:xfrm>
          <a:prstGeom prst="ellipse">
            <a:avLst/>
          </a:prstGeom>
          <a:blipFill dpi="0" rotWithShape="1">
            <a:blip r:embed="rId3"/>
            <a:srcRect/>
            <a:stretch>
              <a:fillRect/>
            </a:stretch>
          </a:blipFill>
          <a:ln w="57150" cap="flat" cmpd="sng" algn="ctr">
            <a:solidFill>
              <a:srgbClr val="D3371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3" name="矩形 32"/>
          <p:cNvSpPr/>
          <p:nvPr/>
        </p:nvSpPr>
        <p:spPr>
          <a:xfrm>
            <a:off x="630389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p>
          <a:p>
            <a:pPr algn="ctr" fontAlgn="auto">
              <a:lnSpc>
                <a:spcPct val="150000"/>
              </a:lnSpc>
              <a:spcBef>
                <a:spcPts val="0"/>
              </a:spcBef>
              <a:spcAft>
                <a:spcPts val="1200"/>
              </a:spcAft>
            </a:pPr>
            <a:r>
              <a:rPr lang="en-US" altLang="zh-CN" sz="1200" dirty="0">
                <a:solidFill>
                  <a:srgbClr val="C00000"/>
                </a:solidFill>
                <a:latin typeface="+mn-lt"/>
                <a:ea typeface="+mn-ea"/>
                <a:cs typeface="+mn-ea"/>
                <a:sym typeface="+mn-lt"/>
              </a:rPr>
              <a:t>Medical </a:t>
            </a:r>
            <a:r>
              <a:rPr lang="en-US" altLang="zh-CN" sz="1200" dirty="0" smtClean="0">
                <a:solidFill>
                  <a:srgbClr val="C00000"/>
                </a:solidFill>
                <a:latin typeface="+mn-lt"/>
                <a:ea typeface="+mn-ea"/>
                <a:cs typeface="+mn-ea"/>
                <a:sym typeface="+mn-lt"/>
              </a:rPr>
              <a:t>department</a:t>
            </a:r>
            <a:endParaRPr lang="en-US" altLang="zh-CN" sz="800" dirty="0" smtClean="0">
              <a:solidFill>
                <a:srgbClr val="C00000"/>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4" name="椭圆 33"/>
          <p:cNvSpPr/>
          <p:nvPr/>
        </p:nvSpPr>
        <p:spPr>
          <a:xfrm>
            <a:off x="9402801" y="1603778"/>
            <a:ext cx="1872000" cy="1872000"/>
          </a:xfrm>
          <a:prstGeom prst="ellipse">
            <a:avLst/>
          </a:prstGeom>
          <a:blipFill dpi="0" rotWithShape="1">
            <a:blip r:embed="rId3"/>
            <a:srcRect/>
            <a:stretch>
              <a:fillRect/>
            </a:stretch>
          </a:blipFill>
          <a:ln w="57150" cap="flat"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5" name="矩形 34"/>
          <p:cNvSpPr/>
          <p:nvPr/>
        </p:nvSpPr>
        <p:spPr>
          <a:xfrm>
            <a:off x="9118151"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p>
          <a:p>
            <a:pPr algn="ctr" fontAlgn="auto">
              <a:lnSpc>
                <a:spcPct val="150000"/>
              </a:lnSpc>
              <a:spcBef>
                <a:spcPts val="0"/>
              </a:spcBef>
              <a:spcAft>
                <a:spcPts val="1200"/>
              </a:spcAft>
            </a:pPr>
            <a:r>
              <a:rPr lang="en-US" altLang="zh-CN" sz="1200" dirty="0">
                <a:solidFill>
                  <a:schemeClr val="tx1">
                    <a:lumMod val="75000"/>
                    <a:lumOff val="25000"/>
                  </a:schemeClr>
                </a:solidFill>
                <a:latin typeface="+mn-lt"/>
                <a:ea typeface="+mn-ea"/>
                <a:cs typeface="+mn-ea"/>
                <a:sym typeface="+mn-lt"/>
              </a:rPr>
              <a:t>Medical </a:t>
            </a:r>
            <a:r>
              <a:rPr lang="en-US" altLang="zh-CN" sz="1200" dirty="0" smtClean="0">
                <a:solidFill>
                  <a:schemeClr val="tx1">
                    <a:lumMod val="75000"/>
                    <a:lumOff val="25000"/>
                  </a:schemeClr>
                </a:solidFill>
                <a:latin typeface="+mn-lt"/>
                <a:ea typeface="+mn-ea"/>
                <a:cs typeface="+mn-ea"/>
                <a:sym typeface="+mn-lt"/>
              </a:rPr>
              <a:t>department</a:t>
            </a:r>
            <a:endParaRPr lang="en-US" altLang="zh-CN" sz="800" dirty="0" smtClean="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7" name="椭圆 36"/>
          <p:cNvSpPr/>
          <p:nvPr/>
        </p:nvSpPr>
        <p:spPr>
          <a:xfrm>
            <a:off x="1500037" y="3079778"/>
            <a:ext cx="792000" cy="792000"/>
          </a:xfrm>
          <a:prstGeom prst="ellipse">
            <a:avLst/>
          </a:prstGeom>
          <a:solidFill>
            <a:srgbClr val="6CA83A"/>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椭圆 39"/>
          <p:cNvSpPr/>
          <p:nvPr/>
        </p:nvSpPr>
        <p:spPr>
          <a:xfrm>
            <a:off x="4314292" y="3115578"/>
            <a:ext cx="792000" cy="792000"/>
          </a:xfrm>
          <a:prstGeom prst="ellipse">
            <a:avLst/>
          </a:prstGeom>
          <a:solidFill>
            <a:srgbClr val="FE577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椭圆 42"/>
          <p:cNvSpPr/>
          <p:nvPr/>
        </p:nvSpPr>
        <p:spPr>
          <a:xfrm>
            <a:off x="7128547" y="3115578"/>
            <a:ext cx="792000" cy="792000"/>
          </a:xfrm>
          <a:prstGeom prst="ellipse">
            <a:avLst/>
          </a:prstGeom>
          <a:solidFill>
            <a:srgbClr val="D33715"/>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椭圆 45"/>
          <p:cNvSpPr/>
          <p:nvPr/>
        </p:nvSpPr>
        <p:spPr>
          <a:xfrm>
            <a:off x="9942801" y="3115578"/>
            <a:ext cx="792000" cy="792000"/>
          </a:xfrm>
          <a:prstGeom prst="ellipse">
            <a:avLst/>
          </a:prstGeom>
          <a:solidFill>
            <a:srgbClr val="55C3C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8" name="KSO_Shape"/>
          <p:cNvSpPr/>
          <p:nvPr/>
        </p:nvSpPr>
        <p:spPr bwMode="auto">
          <a:xfrm>
            <a:off x="1752037"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49" name="KSO_Shape"/>
          <p:cNvSpPr/>
          <p:nvPr/>
        </p:nvSpPr>
        <p:spPr bwMode="auto">
          <a:xfrm>
            <a:off x="4559032"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0" name="KSO_Shape"/>
          <p:cNvSpPr/>
          <p:nvPr/>
        </p:nvSpPr>
        <p:spPr bwMode="auto">
          <a:xfrm>
            <a:off x="7397925"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1" name="KSO_Shape"/>
          <p:cNvSpPr/>
          <p:nvPr/>
        </p:nvSpPr>
        <p:spPr bwMode="auto">
          <a:xfrm>
            <a:off x="10236818"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900" decel="100000" fill="hold"/>
                                        <p:tgtEl>
                                          <p:spTgt spid="2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 calcmode="lin" valueType="num">
                                      <p:cBhvr>
                                        <p:cTn id="18" dur="500" fill="hold"/>
                                        <p:tgtEl>
                                          <p:spTgt spid="37"/>
                                        </p:tgtEl>
                                        <p:attrNameLst>
                                          <p:attrName>ppt_w</p:attrName>
                                        </p:attrNameLst>
                                      </p:cBhvr>
                                      <p:tavLst>
                                        <p:tav tm="0">
                                          <p:val>
                                            <p:fltVal val="0"/>
                                          </p:val>
                                        </p:tav>
                                        <p:tav tm="100000">
                                          <p:val>
                                            <p:strVal val="#ppt_w"/>
                                          </p:val>
                                        </p:tav>
                                      </p:tavLst>
                                    </p:anim>
                                    <p:anim calcmode="lin" valueType="num">
                                      <p:cBhvr>
                                        <p:cTn id="19" dur="500" fill="hold"/>
                                        <p:tgtEl>
                                          <p:spTgt spid="37"/>
                                        </p:tgtEl>
                                        <p:attrNameLst>
                                          <p:attrName>ppt_h</p:attrName>
                                        </p:attrNameLst>
                                      </p:cBhvr>
                                      <p:tavLst>
                                        <p:tav tm="0">
                                          <p:val>
                                            <p:fltVal val="0"/>
                                          </p:val>
                                        </p:tav>
                                        <p:tav tm="100000">
                                          <p:val>
                                            <p:strVal val="#ppt_h"/>
                                          </p:val>
                                        </p:tav>
                                      </p:tavLst>
                                    </p:anim>
                                    <p:animEffect transition="in" filter="fade">
                                      <p:cBhvr>
                                        <p:cTn id="20" dur="500"/>
                                        <p:tgtEl>
                                          <p:spTgt spid="3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fltVal val="0"/>
                                          </p:val>
                                        </p:tav>
                                        <p:tav tm="100000">
                                          <p:val>
                                            <p:strVal val="#ppt_h"/>
                                          </p:val>
                                        </p:tav>
                                      </p:tavLst>
                                    </p:anim>
                                    <p:animEffect transition="in" filter="fade">
                                      <p:cBhvr>
                                        <p:cTn id="25" dur="500"/>
                                        <p:tgtEl>
                                          <p:spTgt spid="48"/>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anim calcmode="lin" valueType="num">
                                      <p:cBhvr>
                                        <p:cTn id="29" dur="1000" fill="hold"/>
                                        <p:tgtEl>
                                          <p:spTgt spid="29"/>
                                        </p:tgtEl>
                                        <p:attrNameLst>
                                          <p:attrName>ppt_x</p:attrName>
                                        </p:attrNameLst>
                                      </p:cBhvr>
                                      <p:tavLst>
                                        <p:tav tm="0">
                                          <p:val>
                                            <p:strVal val="#ppt_x"/>
                                          </p:val>
                                        </p:tav>
                                        <p:tav tm="100000">
                                          <p:val>
                                            <p:strVal val="#ppt_x"/>
                                          </p:val>
                                        </p:tav>
                                      </p:tavLst>
                                    </p:anim>
                                    <p:anim calcmode="lin" valueType="num">
                                      <p:cBhvr>
                                        <p:cTn id="30" dur="1000" fill="hold"/>
                                        <p:tgtEl>
                                          <p:spTgt spid="29"/>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37" presetClass="entr" presetSubtype="0"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1000"/>
                                        <p:tgtEl>
                                          <p:spTgt spid="30"/>
                                        </p:tgtEl>
                                      </p:cBhvr>
                                    </p:animEffect>
                                    <p:anim calcmode="lin" valueType="num">
                                      <p:cBhvr>
                                        <p:cTn id="35" dur="1000" fill="hold"/>
                                        <p:tgtEl>
                                          <p:spTgt spid="30"/>
                                        </p:tgtEl>
                                        <p:attrNameLst>
                                          <p:attrName>ppt_x</p:attrName>
                                        </p:attrNameLst>
                                      </p:cBhvr>
                                      <p:tavLst>
                                        <p:tav tm="0">
                                          <p:val>
                                            <p:strVal val="#ppt_x"/>
                                          </p:val>
                                        </p:tav>
                                        <p:tav tm="100000">
                                          <p:val>
                                            <p:strVal val="#ppt_x"/>
                                          </p:val>
                                        </p:tav>
                                      </p:tavLst>
                                    </p:anim>
                                    <p:anim calcmode="lin" valueType="num">
                                      <p:cBhvr>
                                        <p:cTn id="36" dur="900" decel="100000" fill="hold"/>
                                        <p:tgtEl>
                                          <p:spTgt spid="3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p:cTn id="41" dur="500" fill="hold"/>
                                        <p:tgtEl>
                                          <p:spTgt spid="40"/>
                                        </p:tgtEl>
                                        <p:attrNameLst>
                                          <p:attrName>ppt_w</p:attrName>
                                        </p:attrNameLst>
                                      </p:cBhvr>
                                      <p:tavLst>
                                        <p:tav tm="0">
                                          <p:val>
                                            <p:fltVal val="0"/>
                                          </p:val>
                                        </p:tav>
                                        <p:tav tm="100000">
                                          <p:val>
                                            <p:strVal val="#ppt_w"/>
                                          </p:val>
                                        </p:tav>
                                      </p:tavLst>
                                    </p:anim>
                                    <p:anim calcmode="lin" valueType="num">
                                      <p:cBhvr>
                                        <p:cTn id="42" dur="500" fill="hold"/>
                                        <p:tgtEl>
                                          <p:spTgt spid="40"/>
                                        </p:tgtEl>
                                        <p:attrNameLst>
                                          <p:attrName>ppt_h</p:attrName>
                                        </p:attrNameLst>
                                      </p:cBhvr>
                                      <p:tavLst>
                                        <p:tav tm="0">
                                          <p:val>
                                            <p:fltVal val="0"/>
                                          </p:val>
                                        </p:tav>
                                        <p:tav tm="100000">
                                          <p:val>
                                            <p:strVal val="#ppt_h"/>
                                          </p:val>
                                        </p:tav>
                                      </p:tavLst>
                                    </p:anim>
                                    <p:animEffect transition="in" filter="fade">
                                      <p:cBhvr>
                                        <p:cTn id="43" dur="500"/>
                                        <p:tgtEl>
                                          <p:spTgt spid="40"/>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9"/>
                                        </p:tgtEl>
                                        <p:attrNameLst>
                                          <p:attrName>style.visibility</p:attrName>
                                        </p:attrNameLst>
                                      </p:cBhvr>
                                      <p:to>
                                        <p:strVal val="visible"/>
                                      </p:to>
                                    </p:set>
                                    <p:anim calcmode="lin" valueType="num">
                                      <p:cBhvr>
                                        <p:cTn id="46" dur="500" fill="hold"/>
                                        <p:tgtEl>
                                          <p:spTgt spid="49"/>
                                        </p:tgtEl>
                                        <p:attrNameLst>
                                          <p:attrName>ppt_w</p:attrName>
                                        </p:attrNameLst>
                                      </p:cBhvr>
                                      <p:tavLst>
                                        <p:tav tm="0">
                                          <p:val>
                                            <p:fltVal val="0"/>
                                          </p:val>
                                        </p:tav>
                                        <p:tav tm="100000">
                                          <p:val>
                                            <p:strVal val="#ppt_w"/>
                                          </p:val>
                                        </p:tav>
                                      </p:tavLst>
                                    </p:anim>
                                    <p:anim calcmode="lin" valueType="num">
                                      <p:cBhvr>
                                        <p:cTn id="47" dur="500" fill="hold"/>
                                        <p:tgtEl>
                                          <p:spTgt spid="49"/>
                                        </p:tgtEl>
                                        <p:attrNameLst>
                                          <p:attrName>ppt_h</p:attrName>
                                        </p:attrNameLst>
                                      </p:cBhvr>
                                      <p:tavLst>
                                        <p:tav tm="0">
                                          <p:val>
                                            <p:fltVal val="0"/>
                                          </p:val>
                                        </p:tav>
                                        <p:tav tm="100000">
                                          <p:val>
                                            <p:strVal val="#ppt_h"/>
                                          </p:val>
                                        </p:tav>
                                      </p:tavLst>
                                    </p:anim>
                                    <p:animEffect transition="in" filter="fade">
                                      <p:cBhvr>
                                        <p:cTn id="48" dur="500"/>
                                        <p:tgtEl>
                                          <p:spTgt spid="4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1000"/>
                                        <p:tgtEl>
                                          <p:spTgt spid="31"/>
                                        </p:tgtEl>
                                      </p:cBhvr>
                                    </p:animEffect>
                                    <p:anim calcmode="lin" valueType="num">
                                      <p:cBhvr>
                                        <p:cTn id="52" dur="1000" fill="hold"/>
                                        <p:tgtEl>
                                          <p:spTgt spid="31"/>
                                        </p:tgtEl>
                                        <p:attrNameLst>
                                          <p:attrName>ppt_x</p:attrName>
                                        </p:attrNameLst>
                                      </p:cBhvr>
                                      <p:tavLst>
                                        <p:tav tm="0">
                                          <p:val>
                                            <p:strVal val="#ppt_x"/>
                                          </p:val>
                                        </p:tav>
                                        <p:tav tm="100000">
                                          <p:val>
                                            <p:strVal val="#ppt_x"/>
                                          </p:val>
                                        </p:tav>
                                      </p:tavLst>
                                    </p:anim>
                                    <p:anim calcmode="lin" valueType="num">
                                      <p:cBhvr>
                                        <p:cTn id="53" dur="1000" fill="hold"/>
                                        <p:tgtEl>
                                          <p:spTgt spid="31"/>
                                        </p:tgtEl>
                                        <p:attrNameLst>
                                          <p:attrName>ppt_y</p:attrName>
                                        </p:attrNameLst>
                                      </p:cBhvr>
                                      <p:tavLst>
                                        <p:tav tm="0">
                                          <p:val>
                                            <p:strVal val="#ppt_y+.1"/>
                                          </p:val>
                                        </p:tav>
                                        <p:tav tm="100000">
                                          <p:val>
                                            <p:strVal val="#ppt_y"/>
                                          </p:val>
                                        </p:tav>
                                      </p:tavLst>
                                    </p:anim>
                                  </p:childTnLst>
                                </p:cTn>
                              </p:par>
                            </p:childTnLst>
                          </p:cTn>
                        </p:par>
                        <p:par>
                          <p:cTn id="54" fill="hold">
                            <p:stCondLst>
                              <p:cond delay="3500"/>
                            </p:stCondLst>
                            <p:childTnLst>
                              <p:par>
                                <p:cTn id="55" presetID="37" presetClass="entr" presetSubtype="0"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1000"/>
                                        <p:tgtEl>
                                          <p:spTgt spid="32"/>
                                        </p:tgtEl>
                                      </p:cBhvr>
                                    </p:animEffect>
                                    <p:anim calcmode="lin" valueType="num">
                                      <p:cBhvr>
                                        <p:cTn id="58" dur="1000" fill="hold"/>
                                        <p:tgtEl>
                                          <p:spTgt spid="32"/>
                                        </p:tgtEl>
                                        <p:attrNameLst>
                                          <p:attrName>ppt_x</p:attrName>
                                        </p:attrNameLst>
                                      </p:cBhvr>
                                      <p:tavLst>
                                        <p:tav tm="0">
                                          <p:val>
                                            <p:strVal val="#ppt_x"/>
                                          </p:val>
                                        </p:tav>
                                        <p:tav tm="100000">
                                          <p:val>
                                            <p:strVal val="#ppt_x"/>
                                          </p:val>
                                        </p:tav>
                                      </p:tavLst>
                                    </p:anim>
                                    <p:anim calcmode="lin" valueType="num">
                                      <p:cBhvr>
                                        <p:cTn id="59" dur="900" decel="100000" fill="hold"/>
                                        <p:tgtEl>
                                          <p:spTgt spid="32"/>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 calcmode="lin" valueType="num">
                                      <p:cBhvr>
                                        <p:cTn id="64" dur="500" fill="hold"/>
                                        <p:tgtEl>
                                          <p:spTgt spid="43"/>
                                        </p:tgtEl>
                                        <p:attrNameLst>
                                          <p:attrName>ppt_w</p:attrName>
                                        </p:attrNameLst>
                                      </p:cBhvr>
                                      <p:tavLst>
                                        <p:tav tm="0">
                                          <p:val>
                                            <p:fltVal val="0"/>
                                          </p:val>
                                        </p:tav>
                                        <p:tav tm="100000">
                                          <p:val>
                                            <p:strVal val="#ppt_w"/>
                                          </p:val>
                                        </p:tav>
                                      </p:tavLst>
                                    </p:anim>
                                    <p:anim calcmode="lin" valueType="num">
                                      <p:cBhvr>
                                        <p:cTn id="65" dur="500" fill="hold"/>
                                        <p:tgtEl>
                                          <p:spTgt spid="43"/>
                                        </p:tgtEl>
                                        <p:attrNameLst>
                                          <p:attrName>ppt_h</p:attrName>
                                        </p:attrNameLst>
                                      </p:cBhvr>
                                      <p:tavLst>
                                        <p:tav tm="0">
                                          <p:val>
                                            <p:fltVal val="0"/>
                                          </p:val>
                                        </p:tav>
                                        <p:tav tm="100000">
                                          <p:val>
                                            <p:strVal val="#ppt_h"/>
                                          </p:val>
                                        </p:tav>
                                      </p:tavLst>
                                    </p:anim>
                                    <p:animEffect transition="in" filter="fade">
                                      <p:cBhvr>
                                        <p:cTn id="66" dur="500"/>
                                        <p:tgtEl>
                                          <p:spTgt spid="43"/>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50"/>
                                        </p:tgtEl>
                                        <p:attrNameLst>
                                          <p:attrName>style.visibility</p:attrName>
                                        </p:attrNameLst>
                                      </p:cBhvr>
                                      <p:to>
                                        <p:strVal val="visible"/>
                                      </p:to>
                                    </p:set>
                                    <p:anim calcmode="lin" valueType="num">
                                      <p:cBhvr>
                                        <p:cTn id="69" dur="500" fill="hold"/>
                                        <p:tgtEl>
                                          <p:spTgt spid="50"/>
                                        </p:tgtEl>
                                        <p:attrNameLst>
                                          <p:attrName>ppt_w</p:attrName>
                                        </p:attrNameLst>
                                      </p:cBhvr>
                                      <p:tavLst>
                                        <p:tav tm="0">
                                          <p:val>
                                            <p:fltVal val="0"/>
                                          </p:val>
                                        </p:tav>
                                        <p:tav tm="100000">
                                          <p:val>
                                            <p:strVal val="#ppt_w"/>
                                          </p:val>
                                        </p:tav>
                                      </p:tavLst>
                                    </p:anim>
                                    <p:anim calcmode="lin" valueType="num">
                                      <p:cBhvr>
                                        <p:cTn id="70" dur="500" fill="hold"/>
                                        <p:tgtEl>
                                          <p:spTgt spid="50"/>
                                        </p:tgtEl>
                                        <p:attrNameLst>
                                          <p:attrName>ppt_h</p:attrName>
                                        </p:attrNameLst>
                                      </p:cBhvr>
                                      <p:tavLst>
                                        <p:tav tm="0">
                                          <p:val>
                                            <p:fltVal val="0"/>
                                          </p:val>
                                        </p:tav>
                                        <p:tav tm="100000">
                                          <p:val>
                                            <p:strVal val="#ppt_h"/>
                                          </p:val>
                                        </p:tav>
                                      </p:tavLst>
                                    </p:anim>
                                    <p:animEffect transition="in" filter="fade">
                                      <p:cBhvr>
                                        <p:cTn id="71" dur="500"/>
                                        <p:tgtEl>
                                          <p:spTgt spid="50"/>
                                        </p:tgtEl>
                                      </p:cBhvr>
                                    </p:animEffect>
                                  </p:childTnLst>
                                </p:cTn>
                              </p:par>
                              <p:par>
                                <p:cTn id="72" presetID="42" presetClass="entr" presetSubtype="0" fill="hold" grpId="0" nodeType="withEffect">
                                  <p:stCondLst>
                                    <p:cond delay="0"/>
                                  </p:stCondLst>
                                  <p:childTnLst>
                                    <p:set>
                                      <p:cBhvr>
                                        <p:cTn id="73" dur="1" fill="hold">
                                          <p:stCondLst>
                                            <p:cond delay="0"/>
                                          </p:stCondLst>
                                        </p:cTn>
                                        <p:tgtEl>
                                          <p:spTgt spid="33"/>
                                        </p:tgtEl>
                                        <p:attrNameLst>
                                          <p:attrName>style.visibility</p:attrName>
                                        </p:attrNameLst>
                                      </p:cBhvr>
                                      <p:to>
                                        <p:strVal val="visible"/>
                                      </p:to>
                                    </p:set>
                                    <p:animEffect transition="in" filter="fade">
                                      <p:cBhvr>
                                        <p:cTn id="74" dur="1000"/>
                                        <p:tgtEl>
                                          <p:spTgt spid="33"/>
                                        </p:tgtEl>
                                      </p:cBhvr>
                                    </p:animEffect>
                                    <p:anim calcmode="lin" valueType="num">
                                      <p:cBhvr>
                                        <p:cTn id="75" dur="1000" fill="hold"/>
                                        <p:tgtEl>
                                          <p:spTgt spid="33"/>
                                        </p:tgtEl>
                                        <p:attrNameLst>
                                          <p:attrName>ppt_x</p:attrName>
                                        </p:attrNameLst>
                                      </p:cBhvr>
                                      <p:tavLst>
                                        <p:tav tm="0">
                                          <p:val>
                                            <p:strVal val="#ppt_x"/>
                                          </p:val>
                                        </p:tav>
                                        <p:tav tm="100000">
                                          <p:val>
                                            <p:strVal val="#ppt_x"/>
                                          </p:val>
                                        </p:tav>
                                      </p:tavLst>
                                    </p:anim>
                                    <p:anim calcmode="lin" valueType="num">
                                      <p:cBhvr>
                                        <p:cTn id="76" dur="1000" fill="hold"/>
                                        <p:tgtEl>
                                          <p:spTgt spid="33"/>
                                        </p:tgtEl>
                                        <p:attrNameLst>
                                          <p:attrName>ppt_y</p:attrName>
                                        </p:attrNameLst>
                                      </p:cBhvr>
                                      <p:tavLst>
                                        <p:tav tm="0">
                                          <p:val>
                                            <p:strVal val="#ppt_y+.1"/>
                                          </p:val>
                                        </p:tav>
                                        <p:tav tm="100000">
                                          <p:val>
                                            <p:strVal val="#ppt_y"/>
                                          </p:val>
                                        </p:tav>
                                      </p:tavLst>
                                    </p:anim>
                                  </p:childTnLst>
                                </p:cTn>
                              </p:par>
                            </p:childTnLst>
                          </p:cTn>
                        </p:par>
                        <p:par>
                          <p:cTn id="77" fill="hold">
                            <p:stCondLst>
                              <p:cond delay="5000"/>
                            </p:stCondLst>
                            <p:childTnLst>
                              <p:par>
                                <p:cTn id="78" presetID="37" presetClass="entr" presetSubtype="0"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1000"/>
                                        <p:tgtEl>
                                          <p:spTgt spid="34"/>
                                        </p:tgtEl>
                                      </p:cBhvr>
                                    </p:animEffect>
                                    <p:anim calcmode="lin" valueType="num">
                                      <p:cBhvr>
                                        <p:cTn id="81" dur="1000" fill="hold"/>
                                        <p:tgtEl>
                                          <p:spTgt spid="34"/>
                                        </p:tgtEl>
                                        <p:attrNameLst>
                                          <p:attrName>ppt_x</p:attrName>
                                        </p:attrNameLst>
                                      </p:cBhvr>
                                      <p:tavLst>
                                        <p:tav tm="0">
                                          <p:val>
                                            <p:strVal val="#ppt_x"/>
                                          </p:val>
                                        </p:tav>
                                        <p:tav tm="100000">
                                          <p:val>
                                            <p:strVal val="#ppt_x"/>
                                          </p:val>
                                        </p:tav>
                                      </p:tavLst>
                                    </p:anim>
                                    <p:anim calcmode="lin" valueType="num">
                                      <p:cBhvr>
                                        <p:cTn id="82" dur="900" decel="100000" fill="hold"/>
                                        <p:tgtEl>
                                          <p:spTgt spid="34"/>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84" fill="hold">
                            <p:stCondLst>
                              <p:cond delay="60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42" presetClass="entr" presetSubtype="0" fill="hold" grpId="0" nodeType="with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P spid="29" grpId="0"/>
      <p:bldP spid="30" grpId="0" animBg="1"/>
      <p:bldP spid="31" grpId="0"/>
      <p:bldP spid="32" grpId="0" animBg="1"/>
      <p:bldP spid="33" grpId="0"/>
      <p:bldP spid="34" grpId="0" animBg="1"/>
      <p:bldP spid="35" grpId="0"/>
      <p:bldP spid="37" grpId="0" animBg="1"/>
      <p:bldP spid="40" grpId="0" animBg="1"/>
      <p:bldP spid="43" grpId="0" animBg="1"/>
      <p:bldP spid="46" grpId="0" animBg="1"/>
      <p:bldP spid="48" grpId="0" animBg="1"/>
      <p:bldP spid="49" grpId="0" animBg="1"/>
      <p:bldP spid="50" grpId="0" animBg="1"/>
      <p:bldP spid="5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标题 1"/>
          <p:cNvSpPr txBox="1"/>
          <p:nvPr/>
        </p:nvSpPr>
        <p:spPr>
          <a:xfrm>
            <a:off x="1062038" y="365125"/>
            <a:ext cx="3130583"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可编辑的人体图</a:t>
            </a:r>
            <a:endParaRPr lang="zh-CN" altLang="en-US" dirty="0">
              <a:latin typeface="+mn-lt"/>
              <a:ea typeface="+mn-ea"/>
              <a:cs typeface="+mn-ea"/>
              <a:sym typeface="+mn-lt"/>
            </a:endParaRPr>
          </a:p>
        </p:txBody>
      </p:sp>
      <p:grpSp>
        <p:nvGrpSpPr>
          <p:cNvPr id="41" name="组合 40"/>
          <p:cNvGrpSpPr/>
          <p:nvPr/>
        </p:nvGrpSpPr>
        <p:grpSpPr>
          <a:xfrm>
            <a:off x="5669759" y="2670093"/>
            <a:ext cx="604654" cy="1619250"/>
            <a:chOff x="5667512" y="2943225"/>
            <a:chExt cx="604654" cy="1619250"/>
          </a:xfrm>
        </p:grpSpPr>
        <p:grpSp>
          <p:nvGrpSpPr>
            <p:cNvPr id="42" name="组合 41"/>
            <p:cNvGrpSpPr/>
            <p:nvPr/>
          </p:nvGrpSpPr>
          <p:grpSpPr>
            <a:xfrm>
              <a:off x="5699838" y="2943225"/>
              <a:ext cx="540000" cy="1619250"/>
              <a:chOff x="8216900" y="2343150"/>
              <a:chExt cx="540000" cy="1619250"/>
            </a:xfrm>
          </p:grpSpPr>
          <p:sp>
            <p:nvSpPr>
              <p:cNvPr id="44" name="圆角矩形 43"/>
              <p:cNvSpPr/>
              <p:nvPr/>
            </p:nvSpPr>
            <p:spPr>
              <a:xfrm>
                <a:off x="8450900" y="2343150"/>
                <a:ext cx="72000" cy="1619250"/>
              </a:xfrm>
              <a:prstGeom prst="roundRect">
                <a:avLst>
                  <a:gd name="adj" fmla="val 50000"/>
                </a:avLst>
              </a:prstGeom>
              <a:solidFill>
                <a:srgbClr val="5A6478">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5" name="椭圆 44"/>
              <p:cNvSpPr/>
              <p:nvPr/>
            </p:nvSpPr>
            <p:spPr>
              <a:xfrm>
                <a:off x="8216900" y="2882775"/>
                <a:ext cx="540000" cy="540000"/>
              </a:xfrm>
              <a:prstGeom prst="ellipse">
                <a:avLst/>
              </a:prstGeom>
              <a:solidFill>
                <a:srgbClr val="5A6478"/>
              </a:solidFill>
              <a:ln w="38100" cap="flat" cmpd="sng" algn="ctr">
                <a:solidFill>
                  <a:srgbClr val="5A6478">
                    <a:lumMod val="60000"/>
                    <a:lumOff val="4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sp>
          <p:nvSpPr>
            <p:cNvPr id="43" name="文本框 42"/>
            <p:cNvSpPr txBox="1"/>
            <p:nvPr/>
          </p:nvSpPr>
          <p:spPr>
            <a:xfrm>
              <a:off x="5667512" y="3568184"/>
              <a:ext cx="604654" cy="369332"/>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prstClr val="white"/>
                  </a:solidFill>
                  <a:effectLst/>
                  <a:uLnTx/>
                  <a:uFillTx/>
                  <a:latin typeface="+mn-lt"/>
                  <a:ea typeface="+mn-ea"/>
                  <a:cs typeface="+mn-ea"/>
                  <a:sym typeface="+mn-lt"/>
                </a:rPr>
                <a:t>V.S</a:t>
              </a:r>
              <a:endParaRPr kumimoji="0" lang="zh-CN" altLang="en-US" sz="18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sp>
        <p:nvSpPr>
          <p:cNvPr id="46" name="文本框 45"/>
          <p:cNvSpPr txBox="1"/>
          <p:nvPr/>
        </p:nvSpPr>
        <p:spPr>
          <a:xfrm>
            <a:off x="676186"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55C3C8"/>
                </a:solidFill>
                <a:latin typeface="+mn-lt"/>
                <a:ea typeface="+mn-ea"/>
                <a:cs typeface="+mn-ea"/>
                <a:sym typeface="+mn-lt"/>
              </a:rPr>
              <a:t>8</a:t>
            </a:r>
            <a:r>
              <a:rPr lang="en-US" altLang="zh-CN" sz="1600" dirty="0" smtClean="0">
                <a:solidFill>
                  <a:srgbClr val="55C3C8"/>
                </a:solidFill>
                <a:latin typeface="+mn-lt"/>
                <a:ea typeface="+mn-ea"/>
                <a:cs typeface="+mn-ea"/>
                <a:sym typeface="+mn-lt"/>
              </a:rPr>
              <a:t>0% of Man</a:t>
            </a:r>
            <a:endParaRPr lang="en-US" altLang="zh-CN" sz="1600" dirty="0">
              <a:solidFill>
                <a:srgbClr val="55C3C8"/>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sp>
        <p:nvSpPr>
          <p:cNvPr id="47" name="文本框 46"/>
          <p:cNvSpPr txBox="1"/>
          <p:nvPr/>
        </p:nvSpPr>
        <p:spPr>
          <a:xfrm>
            <a:off x="8552701"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0087AF"/>
                </a:solidFill>
                <a:latin typeface="+mn-lt"/>
                <a:ea typeface="+mn-ea"/>
                <a:cs typeface="+mn-ea"/>
                <a:sym typeface="+mn-lt"/>
              </a:rPr>
              <a:t>6</a:t>
            </a:r>
            <a:r>
              <a:rPr lang="en-US" altLang="zh-CN" sz="1600" dirty="0" smtClean="0">
                <a:solidFill>
                  <a:srgbClr val="0087AF"/>
                </a:solidFill>
                <a:latin typeface="+mn-lt"/>
                <a:ea typeface="+mn-ea"/>
                <a:cs typeface="+mn-ea"/>
                <a:sym typeface="+mn-lt"/>
              </a:rPr>
              <a:t>0% of Woman</a:t>
            </a:r>
            <a:endParaRPr lang="en-US" altLang="zh-CN" sz="1600" dirty="0">
              <a:solidFill>
                <a:srgbClr val="0087AF"/>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grpSp>
        <p:nvGrpSpPr>
          <p:cNvPr id="48" name="组合 47"/>
          <p:cNvGrpSpPr/>
          <p:nvPr/>
        </p:nvGrpSpPr>
        <p:grpSpPr>
          <a:xfrm>
            <a:off x="743489" y="3209719"/>
            <a:ext cx="2702545" cy="1998893"/>
            <a:chOff x="867404" y="3482851"/>
            <a:chExt cx="2702545" cy="1998893"/>
          </a:xfrm>
        </p:grpSpPr>
        <p:grpSp>
          <p:nvGrpSpPr>
            <p:cNvPr id="49" name="组合 48"/>
            <p:cNvGrpSpPr/>
            <p:nvPr/>
          </p:nvGrpSpPr>
          <p:grpSpPr>
            <a:xfrm>
              <a:off x="919875" y="3482851"/>
              <a:ext cx="1080000" cy="1080000"/>
              <a:chOff x="919875" y="3482851"/>
              <a:chExt cx="1080000" cy="1080000"/>
            </a:xfrm>
          </p:grpSpPr>
          <p:sp>
            <p:nvSpPr>
              <p:cNvPr id="59" name="椭圆 58"/>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弧形 59"/>
              <p:cNvSpPr/>
              <p:nvPr/>
            </p:nvSpPr>
            <p:spPr>
              <a:xfrm>
                <a:off x="919875" y="3482851"/>
                <a:ext cx="1080000" cy="1080000"/>
              </a:xfrm>
              <a:prstGeom prst="arc">
                <a:avLst>
                  <a:gd name="adj1" fmla="val 16200000"/>
                  <a:gd name="adj2" fmla="val 7616366"/>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0" name="组合 49"/>
            <p:cNvGrpSpPr/>
            <p:nvPr/>
          </p:nvGrpSpPr>
          <p:grpSpPr>
            <a:xfrm>
              <a:off x="2437480" y="3482851"/>
              <a:ext cx="1080000" cy="1080000"/>
              <a:chOff x="919875" y="3482851"/>
              <a:chExt cx="1080000" cy="1080000"/>
            </a:xfrm>
          </p:grpSpPr>
          <p:sp>
            <p:nvSpPr>
              <p:cNvPr id="57" name="椭圆 56"/>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弧形 57"/>
              <p:cNvSpPr/>
              <p:nvPr/>
            </p:nvSpPr>
            <p:spPr>
              <a:xfrm>
                <a:off x="919875" y="3482851"/>
                <a:ext cx="1080000" cy="1080000"/>
              </a:xfrm>
              <a:prstGeom prst="arc">
                <a:avLst>
                  <a:gd name="adj1" fmla="val 16200000"/>
                  <a:gd name="adj2" fmla="val 12934300"/>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1" name="矩形 50"/>
            <p:cNvSpPr/>
            <p:nvPr/>
          </p:nvSpPr>
          <p:spPr>
            <a:xfrm>
              <a:off x="1136710"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2" name="矩形 51"/>
            <p:cNvSpPr/>
            <p:nvPr/>
          </p:nvSpPr>
          <p:spPr>
            <a:xfrm>
              <a:off x="2680566"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80%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3" name="矩形 52"/>
            <p:cNvSpPr/>
            <p:nvPr/>
          </p:nvSpPr>
          <p:spPr>
            <a:xfrm>
              <a:off x="867404"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4" name="矩形 53"/>
            <p:cNvSpPr/>
            <p:nvPr/>
          </p:nvSpPr>
          <p:spPr>
            <a:xfrm>
              <a:off x="2385009"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5" name="任意多边形 54"/>
            <p:cNvSpPr/>
            <p:nvPr/>
          </p:nvSpPr>
          <p:spPr bwMode="auto">
            <a:xfrm flipH="1">
              <a:off x="1248823"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56" name="任意多边形 55"/>
            <p:cNvSpPr/>
            <p:nvPr/>
          </p:nvSpPr>
          <p:spPr bwMode="auto">
            <a:xfrm flipH="1">
              <a:off x="2766428"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61" name="组合 60"/>
          <p:cNvGrpSpPr/>
          <p:nvPr/>
        </p:nvGrpSpPr>
        <p:grpSpPr>
          <a:xfrm>
            <a:off x="8653720" y="3209719"/>
            <a:ext cx="2702545" cy="1998893"/>
            <a:chOff x="8777635" y="3482851"/>
            <a:chExt cx="2702545" cy="1998893"/>
          </a:xfrm>
        </p:grpSpPr>
        <p:grpSp>
          <p:nvGrpSpPr>
            <p:cNvPr id="62" name="组合 61"/>
            <p:cNvGrpSpPr/>
            <p:nvPr/>
          </p:nvGrpSpPr>
          <p:grpSpPr>
            <a:xfrm>
              <a:off x="8830106" y="3482851"/>
              <a:ext cx="1080000" cy="1080000"/>
              <a:chOff x="919875" y="3482851"/>
              <a:chExt cx="1080000" cy="1080000"/>
            </a:xfrm>
          </p:grpSpPr>
          <p:sp>
            <p:nvSpPr>
              <p:cNvPr id="72" name="椭圆 71"/>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3" name="弧形 72"/>
              <p:cNvSpPr/>
              <p:nvPr/>
            </p:nvSpPr>
            <p:spPr>
              <a:xfrm>
                <a:off x="919875" y="3482851"/>
                <a:ext cx="1080000" cy="1080000"/>
              </a:xfrm>
              <a:prstGeom prst="arc">
                <a:avLst>
                  <a:gd name="adj1" fmla="val 16200000"/>
                  <a:gd name="adj2" fmla="val 280269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63" name="组合 62"/>
            <p:cNvGrpSpPr/>
            <p:nvPr/>
          </p:nvGrpSpPr>
          <p:grpSpPr>
            <a:xfrm>
              <a:off x="10347711" y="3482851"/>
              <a:ext cx="1080000" cy="1080000"/>
              <a:chOff x="919875" y="3482851"/>
              <a:chExt cx="1080000" cy="1080000"/>
            </a:xfrm>
          </p:grpSpPr>
          <p:sp>
            <p:nvSpPr>
              <p:cNvPr id="70" name="椭圆 69"/>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1" name="弧形 70"/>
              <p:cNvSpPr/>
              <p:nvPr/>
            </p:nvSpPr>
            <p:spPr>
              <a:xfrm>
                <a:off x="919875" y="3482851"/>
                <a:ext cx="1080000" cy="1080000"/>
              </a:xfrm>
              <a:prstGeom prst="arc">
                <a:avLst>
                  <a:gd name="adj1" fmla="val 16200000"/>
                  <a:gd name="adj2" fmla="val 876427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64" name="矩形 63"/>
            <p:cNvSpPr/>
            <p:nvPr/>
          </p:nvSpPr>
          <p:spPr>
            <a:xfrm>
              <a:off x="9046941"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40%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5" name="矩形 64"/>
            <p:cNvSpPr/>
            <p:nvPr/>
          </p:nvSpPr>
          <p:spPr>
            <a:xfrm>
              <a:off x="10590797"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6" name="矩形 65"/>
            <p:cNvSpPr/>
            <p:nvPr/>
          </p:nvSpPr>
          <p:spPr>
            <a:xfrm>
              <a:off x="8777635"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7" name="矩形 66"/>
            <p:cNvSpPr/>
            <p:nvPr/>
          </p:nvSpPr>
          <p:spPr>
            <a:xfrm>
              <a:off x="10295240"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8" name="任意多边形 67"/>
            <p:cNvSpPr/>
            <p:nvPr/>
          </p:nvSpPr>
          <p:spPr bwMode="auto">
            <a:xfrm flipH="1">
              <a:off x="9159054"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69" name="任意多边形 68"/>
            <p:cNvSpPr/>
            <p:nvPr/>
          </p:nvSpPr>
          <p:spPr bwMode="auto">
            <a:xfrm flipH="1">
              <a:off x="10676659"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2" name="组合 1"/>
          <p:cNvGrpSpPr/>
          <p:nvPr/>
        </p:nvGrpSpPr>
        <p:grpSpPr>
          <a:xfrm>
            <a:off x="6577947" y="1375953"/>
            <a:ext cx="1185770" cy="4088953"/>
            <a:chOff x="6262447" y="1375953"/>
            <a:chExt cx="1185770" cy="4088953"/>
          </a:xfrm>
        </p:grpSpPr>
        <p:sp>
          <p:nvSpPr>
            <p:cNvPr id="75" name="Freeform 28"/>
            <p:cNvSpPr>
              <a:spLocks noEditPoints="1"/>
            </p:cNvSpPr>
            <p:nvPr/>
          </p:nvSpPr>
          <p:spPr bwMode="auto">
            <a:xfrm>
              <a:off x="6262447" y="1375953"/>
              <a:ext cx="1185770" cy="4088953"/>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9"/>
            <p:cNvSpPr>
              <a:spLocks noEditPoints="1"/>
            </p:cNvSpPr>
            <p:nvPr/>
          </p:nvSpPr>
          <p:spPr bwMode="auto">
            <a:xfrm>
              <a:off x="6528268" y="3314883"/>
              <a:ext cx="599400" cy="2030143"/>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30"/>
            <p:cNvSpPr/>
            <p:nvPr/>
          </p:nvSpPr>
          <p:spPr bwMode="auto">
            <a:xfrm>
              <a:off x="6568662" y="3420429"/>
              <a:ext cx="439126" cy="34530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31"/>
            <p:cNvSpPr/>
            <p:nvPr/>
          </p:nvSpPr>
          <p:spPr bwMode="auto">
            <a:xfrm>
              <a:off x="6781058" y="4840748"/>
              <a:ext cx="213699" cy="9251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3" name="组合 2"/>
          <p:cNvGrpSpPr/>
          <p:nvPr/>
        </p:nvGrpSpPr>
        <p:grpSpPr>
          <a:xfrm>
            <a:off x="4223130" y="1442408"/>
            <a:ext cx="1478955" cy="4141075"/>
            <a:chOff x="4423851" y="1442408"/>
            <a:chExt cx="1478955" cy="4141075"/>
          </a:xfrm>
        </p:grpSpPr>
        <p:sp>
          <p:nvSpPr>
            <p:cNvPr id="79" name="Freeform 32"/>
            <p:cNvSpPr>
              <a:spLocks noEditPoints="1"/>
            </p:cNvSpPr>
            <p:nvPr/>
          </p:nvSpPr>
          <p:spPr bwMode="auto">
            <a:xfrm>
              <a:off x="4423851" y="1442408"/>
              <a:ext cx="1478955" cy="4141075"/>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33"/>
            <p:cNvSpPr/>
            <p:nvPr/>
          </p:nvSpPr>
          <p:spPr bwMode="auto">
            <a:xfrm>
              <a:off x="4663611" y="3141578"/>
              <a:ext cx="826130" cy="2441905"/>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34"/>
            <p:cNvSpPr/>
            <p:nvPr/>
          </p:nvSpPr>
          <p:spPr bwMode="auto">
            <a:xfrm>
              <a:off x="4796522" y="3008667"/>
              <a:ext cx="545976" cy="199366"/>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14:presetBounceEnd="42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42000">
                                          <p:cBhvr additive="base">
                                            <p:cTn id="11" dur="500" fill="hold"/>
                                            <p:tgtEl>
                                              <p:spTgt spid="3"/>
                                            </p:tgtEl>
                                            <p:attrNameLst>
                                              <p:attrName>ppt_x</p:attrName>
                                            </p:attrNameLst>
                                          </p:cBhvr>
                                          <p:tavLst>
                                            <p:tav tm="0">
                                              <p:val>
                                                <p:strVal val="#ppt_x"/>
                                              </p:val>
                                            </p:tav>
                                            <p:tav tm="100000">
                                              <p:val>
                                                <p:strVal val="#ppt_x"/>
                                              </p:val>
                                            </p:tav>
                                          </p:tavLst>
                                        </p:anim>
                                        <p:anim calcmode="lin" valueType="num" p14:bounceEnd="42000">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14:presetBounceEnd="42000">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14:bounceEnd="42000">
                                          <p:cBhvr additive="base">
                                            <p:cTn id="15" dur="500" fill="hold"/>
                                            <p:tgtEl>
                                              <p:spTgt spid="2"/>
                                            </p:tgtEl>
                                            <p:attrNameLst>
                                              <p:attrName>ppt_x</p:attrName>
                                            </p:attrNameLst>
                                          </p:cBhvr>
                                          <p:tavLst>
                                            <p:tav tm="0">
                                              <p:val>
                                                <p:strVal val="#ppt_x"/>
                                              </p:val>
                                            </p:tav>
                                            <p:tav tm="100000">
                                              <p:val>
                                                <p:strVal val="#ppt_x"/>
                                              </p:val>
                                            </p:tav>
                                          </p:tavLst>
                                        </p:anim>
                                        <p:anim calcmode="lin" valueType="num" p14:bounceEnd="42000">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标题 1"/>
          <p:cNvSpPr txBox="1"/>
          <p:nvPr/>
        </p:nvSpPr>
        <p:spPr>
          <a:xfrm>
            <a:off x="1062038" y="365125"/>
            <a:ext cx="267640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smtClean="0">
                <a:ln>
                  <a:noFill/>
                </a:ln>
                <a:solidFill>
                  <a:srgbClr val="5A6478"/>
                </a:solidFill>
                <a:effectLst/>
                <a:uLnTx/>
                <a:uFillTx/>
                <a:latin typeface="+mn-lt"/>
                <a:ea typeface="+mn-ea"/>
                <a:cs typeface="+mn-ea"/>
                <a:sym typeface="+mn-lt"/>
              </a:rPr>
              <a:t>科室介绍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grpSp>
        <p:nvGrpSpPr>
          <p:cNvPr id="37" name="组合 36"/>
          <p:cNvGrpSpPr/>
          <p:nvPr/>
        </p:nvGrpSpPr>
        <p:grpSpPr>
          <a:xfrm>
            <a:off x="2489433" y="1354015"/>
            <a:ext cx="6911261" cy="3633873"/>
            <a:chOff x="2556108" y="1538524"/>
            <a:chExt cx="6911261" cy="3633873"/>
          </a:xfrm>
        </p:grpSpPr>
        <p:sp>
          <p:nvSpPr>
            <p:cNvPr id="38" name="椭圆 31"/>
            <p:cNvSpPr/>
            <p:nvPr/>
          </p:nvSpPr>
          <p:spPr>
            <a:xfrm rot="5400000">
              <a:off x="4301035" y="6062"/>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 name="connsiteX0-783" fmla="*/ 84755 w 673460"/>
                <a:gd name="connsiteY0-784" fmla="*/ 13918 h 568883"/>
                <a:gd name="connsiteX1-785" fmla="*/ 672364 w 673460"/>
                <a:gd name="connsiteY1-786" fmla="*/ 14845 h 568883"/>
                <a:gd name="connsiteX2-787" fmla="*/ 673460 w 673460"/>
                <a:gd name="connsiteY2-788" fmla="*/ 540528 h 568883"/>
                <a:gd name="connsiteX3-789" fmla="*/ 43142 w 673460"/>
                <a:gd name="connsiteY3-790" fmla="*/ 525832 h 568883"/>
                <a:gd name="connsiteX4-791" fmla="*/ 84755 w 673460"/>
                <a:gd name="connsiteY4-792" fmla="*/ 13918 h 568883"/>
                <a:gd name="connsiteX0-793" fmla="*/ 84755 w 673460"/>
                <a:gd name="connsiteY0-794" fmla="*/ 13918 h 559604"/>
                <a:gd name="connsiteX1-795" fmla="*/ 672364 w 673460"/>
                <a:gd name="connsiteY1-796" fmla="*/ 14845 h 559604"/>
                <a:gd name="connsiteX2-797" fmla="*/ 673460 w 673460"/>
                <a:gd name="connsiteY2-798" fmla="*/ 540528 h 559604"/>
                <a:gd name="connsiteX3-799" fmla="*/ 43142 w 673460"/>
                <a:gd name="connsiteY3-800" fmla="*/ 525832 h 559604"/>
                <a:gd name="connsiteX4-801" fmla="*/ 84755 w 673460"/>
                <a:gd name="connsiteY4-802" fmla="*/ 13918 h 559604"/>
                <a:gd name="connsiteX0-803" fmla="*/ 84755 w 675575"/>
                <a:gd name="connsiteY0-804" fmla="*/ 13918 h 562548"/>
                <a:gd name="connsiteX1-805" fmla="*/ 672364 w 675575"/>
                <a:gd name="connsiteY1-806" fmla="*/ 14845 h 562548"/>
                <a:gd name="connsiteX2-807" fmla="*/ 675575 w 675575"/>
                <a:gd name="connsiteY2-808" fmla="*/ 545971 h 562548"/>
                <a:gd name="connsiteX3-809" fmla="*/ 43142 w 675575"/>
                <a:gd name="connsiteY3-810" fmla="*/ 525832 h 562548"/>
                <a:gd name="connsiteX4-811" fmla="*/ 84755 w 675575"/>
                <a:gd name="connsiteY4-812" fmla="*/ 13918 h 562548"/>
                <a:gd name="connsiteX0-813" fmla="*/ 84755 w 680821"/>
                <a:gd name="connsiteY0-814" fmla="*/ 13918 h 562548"/>
                <a:gd name="connsiteX1-815" fmla="*/ 680821 w 680821"/>
                <a:gd name="connsiteY1-816" fmla="*/ 14845 h 562548"/>
                <a:gd name="connsiteX2-817" fmla="*/ 675575 w 680821"/>
                <a:gd name="connsiteY2-818" fmla="*/ 545971 h 562548"/>
                <a:gd name="connsiteX3-819" fmla="*/ 43142 w 680821"/>
                <a:gd name="connsiteY3-820" fmla="*/ 525832 h 562548"/>
                <a:gd name="connsiteX4-821" fmla="*/ 84755 w 680821"/>
                <a:gd name="connsiteY4-822" fmla="*/ 13918 h 562548"/>
                <a:gd name="connsiteX0-823" fmla="*/ 72868 w 690076"/>
                <a:gd name="connsiteY0-824" fmla="*/ 20358 h 559916"/>
                <a:gd name="connsiteX1-825" fmla="*/ 690076 w 690076"/>
                <a:gd name="connsiteY1-826" fmla="*/ 12213 h 559916"/>
                <a:gd name="connsiteX2-827" fmla="*/ 684830 w 690076"/>
                <a:gd name="connsiteY2-828" fmla="*/ 543339 h 559916"/>
                <a:gd name="connsiteX3-829" fmla="*/ 52397 w 690076"/>
                <a:gd name="connsiteY3-830" fmla="*/ 523200 h 559916"/>
                <a:gd name="connsiteX4-831" fmla="*/ 72868 w 690076"/>
                <a:gd name="connsiteY4-832" fmla="*/ 20358 h 559916"/>
                <a:gd name="connsiteX0-833" fmla="*/ 72868 w 690076"/>
                <a:gd name="connsiteY0-834" fmla="*/ 22718 h 562276"/>
                <a:gd name="connsiteX1-835" fmla="*/ 690076 w 690076"/>
                <a:gd name="connsiteY1-836" fmla="*/ 14573 h 562276"/>
                <a:gd name="connsiteX2-837" fmla="*/ 684830 w 690076"/>
                <a:gd name="connsiteY2-838" fmla="*/ 545699 h 562276"/>
                <a:gd name="connsiteX3-839" fmla="*/ 52397 w 690076"/>
                <a:gd name="connsiteY3-840" fmla="*/ 525560 h 562276"/>
                <a:gd name="connsiteX4-841" fmla="*/ 72868 w 690076"/>
                <a:gd name="connsiteY4-842" fmla="*/ 22718 h 562276"/>
                <a:gd name="connsiteX0-843" fmla="*/ 59152 w 676360"/>
                <a:gd name="connsiteY0-844" fmla="*/ 22718 h 562276"/>
                <a:gd name="connsiteX1-845" fmla="*/ 676360 w 676360"/>
                <a:gd name="connsiteY1-846" fmla="*/ 14573 h 562276"/>
                <a:gd name="connsiteX2-847" fmla="*/ 671114 w 676360"/>
                <a:gd name="connsiteY2-848" fmla="*/ 545699 h 562276"/>
                <a:gd name="connsiteX3-849" fmla="*/ 38681 w 676360"/>
                <a:gd name="connsiteY3-850" fmla="*/ 525560 h 562276"/>
                <a:gd name="connsiteX4-851" fmla="*/ 103808 w 676360"/>
                <a:gd name="connsiteY4-852" fmla="*/ 279153 h 562276"/>
                <a:gd name="connsiteX5-853" fmla="*/ 59152 w 676360"/>
                <a:gd name="connsiteY5-854" fmla="*/ 22718 h 562276"/>
                <a:gd name="connsiteX0-855" fmla="*/ 41341 w 658549"/>
                <a:gd name="connsiteY0-856" fmla="*/ 22718 h 562276"/>
                <a:gd name="connsiteX1-857" fmla="*/ 658549 w 658549"/>
                <a:gd name="connsiteY1-858" fmla="*/ 14573 h 562276"/>
                <a:gd name="connsiteX2-859" fmla="*/ 653303 w 658549"/>
                <a:gd name="connsiteY2-860" fmla="*/ 545699 h 562276"/>
                <a:gd name="connsiteX3-861" fmla="*/ 20870 w 658549"/>
                <a:gd name="connsiteY3-862" fmla="*/ 525560 h 562276"/>
                <a:gd name="connsiteX4-863" fmla="*/ 85997 w 658549"/>
                <a:gd name="connsiteY4-864" fmla="*/ 279153 h 562276"/>
                <a:gd name="connsiteX5-865" fmla="*/ 41341 w 658549"/>
                <a:gd name="connsiteY5-866" fmla="*/ 22718 h 562276"/>
                <a:gd name="connsiteX0-867" fmla="*/ 23542 w 640750"/>
                <a:gd name="connsiteY0-868" fmla="*/ 22718 h 562276"/>
                <a:gd name="connsiteX1-869" fmla="*/ 640750 w 640750"/>
                <a:gd name="connsiteY1-870" fmla="*/ 14573 h 562276"/>
                <a:gd name="connsiteX2-871" fmla="*/ 635504 w 640750"/>
                <a:gd name="connsiteY2-872" fmla="*/ 545699 h 562276"/>
                <a:gd name="connsiteX3-873" fmla="*/ 3071 w 640750"/>
                <a:gd name="connsiteY3-874" fmla="*/ 525560 h 562276"/>
                <a:gd name="connsiteX4-875" fmla="*/ 68198 w 640750"/>
                <a:gd name="connsiteY4-876" fmla="*/ 279153 h 562276"/>
                <a:gd name="connsiteX5-877" fmla="*/ 23542 w 640750"/>
                <a:gd name="connsiteY5-878" fmla="*/ 22718 h 562276"/>
                <a:gd name="connsiteX0-879" fmla="*/ 24044 w 641252"/>
                <a:gd name="connsiteY0-880" fmla="*/ 22718 h 562276"/>
                <a:gd name="connsiteX1-881" fmla="*/ 641252 w 641252"/>
                <a:gd name="connsiteY1-882" fmla="*/ 14573 h 562276"/>
                <a:gd name="connsiteX2-883" fmla="*/ 636006 w 641252"/>
                <a:gd name="connsiteY2-884" fmla="*/ 545699 h 562276"/>
                <a:gd name="connsiteX3-885" fmla="*/ 3573 w 641252"/>
                <a:gd name="connsiteY3-886" fmla="*/ 525560 h 562276"/>
                <a:gd name="connsiteX4-887" fmla="*/ 68700 w 641252"/>
                <a:gd name="connsiteY4-888" fmla="*/ 279153 h 562276"/>
                <a:gd name="connsiteX5-889" fmla="*/ 24044 w 641252"/>
                <a:gd name="connsiteY5-890" fmla="*/ 22718 h 562276"/>
                <a:gd name="connsiteX0-891" fmla="*/ 31476 w 648684"/>
                <a:gd name="connsiteY0-892" fmla="*/ 22718 h 562276"/>
                <a:gd name="connsiteX1-893" fmla="*/ 648684 w 648684"/>
                <a:gd name="connsiteY1-894" fmla="*/ 14573 h 562276"/>
                <a:gd name="connsiteX2-895" fmla="*/ 643438 w 648684"/>
                <a:gd name="connsiteY2-896" fmla="*/ 545699 h 562276"/>
                <a:gd name="connsiteX3-897" fmla="*/ 11005 w 648684"/>
                <a:gd name="connsiteY3-898" fmla="*/ 525560 h 562276"/>
                <a:gd name="connsiteX4-899" fmla="*/ 76132 w 648684"/>
                <a:gd name="connsiteY4-900" fmla="*/ 279153 h 562276"/>
                <a:gd name="connsiteX5-901" fmla="*/ 31476 w 648684"/>
                <a:gd name="connsiteY5-902" fmla="*/ 22718 h 562276"/>
              </a:gdLst>
              <a:ahLst/>
              <a:cxnLst>
                <a:cxn ang="0">
                  <a:pos x="connsiteX0-891" y="connsiteY0-892"/>
                </a:cxn>
                <a:cxn ang="0">
                  <a:pos x="connsiteX1-893" y="connsiteY1-894"/>
                </a:cxn>
                <a:cxn ang="0">
                  <a:pos x="connsiteX2-895" y="connsiteY2-896"/>
                </a:cxn>
                <a:cxn ang="0">
                  <a:pos x="connsiteX3-897" y="connsiteY3-898"/>
                </a:cxn>
                <a:cxn ang="0">
                  <a:pos x="connsiteX4-899" y="connsiteY4-900"/>
                </a:cxn>
                <a:cxn ang="0">
                  <a:pos x="connsiteX5-901" y="connsiteY5-902"/>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39" name="椭圆 31"/>
            <p:cNvSpPr/>
            <p:nvPr/>
          </p:nvSpPr>
          <p:spPr>
            <a:xfrm rot="16200000" flipH="1">
              <a:off x="5860006" y="1566383"/>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Lst>
              <a:ahLst/>
              <a:cxnLst>
                <a:cxn ang="0">
                  <a:pos x="connsiteX0-763" y="connsiteY0-764"/>
                </a:cxn>
                <a:cxn ang="0">
                  <a:pos x="connsiteX1-765" y="connsiteY1-766"/>
                </a:cxn>
                <a:cxn ang="0">
                  <a:pos x="connsiteX2-767" y="connsiteY2-768"/>
                </a:cxn>
                <a:cxn ang="0">
                  <a:pos x="connsiteX3-769" y="connsiteY3-770"/>
                </a:cxn>
                <a:cxn ang="0">
                  <a:pos x="connsiteX4-771" y="connsiteY4-772"/>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0" name="椭圆 31"/>
            <p:cNvSpPr/>
            <p:nvPr/>
          </p:nvSpPr>
          <p:spPr>
            <a:xfrm rot="5400000">
              <a:off x="2661848" y="1595608"/>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Lst>
              <a:ahLst/>
              <a:cxnLst>
                <a:cxn ang="0">
                  <a:pos x="connsiteX0-773" y="connsiteY0-774"/>
                </a:cxn>
                <a:cxn ang="0">
                  <a:pos x="connsiteX1-775" y="connsiteY1-776"/>
                </a:cxn>
                <a:cxn ang="0">
                  <a:pos x="connsiteX2-777" y="connsiteY2-778"/>
                </a:cxn>
                <a:cxn ang="0">
                  <a:pos x="connsiteX3-779" y="connsiteY3-780"/>
                </a:cxn>
                <a:cxn ang="0">
                  <a:pos x="connsiteX4-781" y="connsiteY4-782"/>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1" name="文本框 40"/>
            <p:cNvSpPr txBox="1"/>
            <p:nvPr/>
          </p:nvSpPr>
          <p:spPr>
            <a:xfrm>
              <a:off x="3097803" y="361065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sp>
          <p:nvSpPr>
            <p:cNvPr id="43" name="文本框 42"/>
            <p:cNvSpPr txBox="1"/>
            <p:nvPr/>
          </p:nvSpPr>
          <p:spPr>
            <a:xfrm>
              <a:off x="3829196"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charset="-122"/>
                  <a:ea typeface="方正静蕾简体" panose="02000000000000000000" charset="-122"/>
                </a:rPr>
                <a:t>Plan A</a:t>
              </a:r>
              <a:endParaRPr lang="zh-CN" altLang="en-US" sz="4000" b="1" spc="0" dirty="0">
                <a:solidFill>
                  <a:schemeClr val="tx1"/>
                </a:solidFill>
                <a:latin typeface="方正静蕾简体" panose="02000000000000000000" charset="-122"/>
                <a:ea typeface="方正静蕾简体" panose="02000000000000000000" charset="-122"/>
              </a:endParaRPr>
            </a:p>
          </p:txBody>
        </p:sp>
        <p:sp>
          <p:nvSpPr>
            <p:cNvPr id="44" name="文本框 43"/>
            <p:cNvSpPr txBox="1"/>
            <p:nvPr/>
          </p:nvSpPr>
          <p:spPr>
            <a:xfrm>
              <a:off x="3097803" y="2437974"/>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sp>
          <p:nvSpPr>
            <p:cNvPr id="45" name="文本框 44"/>
            <p:cNvSpPr txBox="1"/>
            <p:nvPr/>
          </p:nvSpPr>
          <p:spPr>
            <a:xfrm>
              <a:off x="6956668"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charset="-122"/>
                  <a:ea typeface="方正静蕾简体" panose="02000000000000000000" charset="-122"/>
                </a:rPr>
                <a:t>Plan B</a:t>
              </a:r>
              <a:endParaRPr lang="zh-CN" altLang="en-US" sz="4000" b="1" spc="0" dirty="0">
                <a:solidFill>
                  <a:schemeClr val="tx1"/>
                </a:solidFill>
                <a:latin typeface="方正静蕾简体" panose="02000000000000000000" charset="-122"/>
                <a:ea typeface="方正静蕾简体" panose="02000000000000000000" charset="-122"/>
              </a:endParaRPr>
            </a:p>
          </p:txBody>
        </p:sp>
        <p:sp>
          <p:nvSpPr>
            <p:cNvPr id="46" name="文本框 45"/>
            <p:cNvSpPr txBox="1"/>
            <p:nvPr/>
          </p:nvSpPr>
          <p:spPr>
            <a:xfrm>
              <a:off x="6317003" y="357775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sp>
          <p:nvSpPr>
            <p:cNvPr id="47" name="文本框 46"/>
            <p:cNvSpPr txBox="1"/>
            <p:nvPr/>
          </p:nvSpPr>
          <p:spPr>
            <a:xfrm>
              <a:off x="6317003" y="2405074"/>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grpSp>
      <p:pic>
        <p:nvPicPr>
          <p:cNvPr id="48" name="图片 47"/>
          <p:cNvPicPr>
            <a:picLocks noChangeAspect="1"/>
          </p:cNvPicPr>
          <p:nvPr/>
        </p:nvPicPr>
        <p:blipFill rotWithShape="1">
          <a:blip r:embed="rId3">
            <a:extLst>
              <a:ext uri="{28A0092B-C50C-407E-A947-70E740481C1C}">
                <a14:useLocalDpi xmlns:a14="http://schemas.microsoft.com/office/drawing/2010/main" val="0"/>
              </a:ext>
            </a:extLst>
          </a:blip>
          <a:srcRect t="27264" r="89267" b="42954"/>
          <a:stretch>
            <a:fillRect/>
          </a:stretch>
        </p:blipFill>
        <p:spPr>
          <a:xfrm>
            <a:off x="2251284" y="4858866"/>
            <a:ext cx="681698" cy="432048"/>
          </a:xfrm>
          <a:prstGeom prst="rect">
            <a:avLst/>
          </a:prstGeom>
        </p:spPr>
      </p:pic>
      <p:pic>
        <p:nvPicPr>
          <p:cNvPr id="49" name="图片 48"/>
          <p:cNvPicPr>
            <a:picLocks noChangeAspect="1"/>
          </p:cNvPicPr>
          <p:nvPr/>
        </p:nvPicPr>
        <p:blipFill rotWithShape="1">
          <a:blip r:embed="rId3">
            <a:extLst>
              <a:ext uri="{28A0092B-C50C-407E-A947-70E740481C1C}">
                <a14:useLocalDpi xmlns:a14="http://schemas.microsoft.com/office/drawing/2010/main" val="0"/>
              </a:ext>
            </a:extLst>
          </a:blip>
          <a:srcRect l="37053" r="44448" b="55326"/>
          <a:stretch>
            <a:fillRect/>
          </a:stretch>
        </p:blipFill>
        <p:spPr>
          <a:xfrm>
            <a:off x="5430419" y="4642842"/>
            <a:ext cx="1174970" cy="648072"/>
          </a:xfrm>
          <a:prstGeom prst="rect">
            <a:avLst/>
          </a:prstGeom>
        </p:spPr>
      </p:pic>
      <p:pic>
        <p:nvPicPr>
          <p:cNvPr id="50" name="图片 49"/>
          <p:cNvPicPr>
            <a:picLocks noChangeAspect="1"/>
          </p:cNvPicPr>
          <p:nvPr/>
        </p:nvPicPr>
        <p:blipFill rotWithShape="1">
          <a:blip r:embed="rId3">
            <a:extLst>
              <a:ext uri="{28A0092B-C50C-407E-A947-70E740481C1C}">
                <a14:useLocalDpi xmlns:a14="http://schemas.microsoft.com/office/drawing/2010/main" val="0"/>
              </a:ext>
            </a:extLst>
          </a:blip>
          <a:srcRect l="87829" t="59565" r="-901" b="-4239"/>
          <a:stretch>
            <a:fillRect/>
          </a:stretch>
        </p:blipFill>
        <p:spPr>
          <a:xfrm>
            <a:off x="8586571" y="4642842"/>
            <a:ext cx="830252" cy="64807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inVertical)">
                                      <p:cBhvr>
                                        <p:cTn id="7" dur="500"/>
                                        <p:tgtEl>
                                          <p:spTgt spid="4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p:cTn id="11" dur="500" fill="hold"/>
                                        <p:tgtEl>
                                          <p:spTgt spid="37"/>
                                        </p:tgtEl>
                                        <p:attrNameLst>
                                          <p:attrName>ppt_w</p:attrName>
                                        </p:attrNameLst>
                                      </p:cBhvr>
                                      <p:tavLst>
                                        <p:tav tm="0">
                                          <p:val>
                                            <p:fltVal val="0"/>
                                          </p:val>
                                        </p:tav>
                                        <p:tav tm="100000">
                                          <p:val>
                                            <p:strVal val="#ppt_w"/>
                                          </p:val>
                                        </p:tav>
                                      </p:tavLst>
                                    </p:anim>
                                    <p:anim calcmode="lin" valueType="num">
                                      <p:cBhvr>
                                        <p:cTn id="12" dur="500" fill="hold"/>
                                        <p:tgtEl>
                                          <p:spTgt spid="37"/>
                                        </p:tgtEl>
                                        <p:attrNameLst>
                                          <p:attrName>ppt_h</p:attrName>
                                        </p:attrNameLst>
                                      </p:cBhvr>
                                      <p:tavLst>
                                        <p:tav tm="0">
                                          <p:val>
                                            <p:fltVal val="0"/>
                                          </p:val>
                                        </p:tav>
                                        <p:tav tm="100000">
                                          <p:val>
                                            <p:strVal val="#ppt_h"/>
                                          </p:val>
                                        </p:tav>
                                      </p:tavLst>
                                    </p:anim>
                                    <p:animEffect transition="in" filter="fade">
                                      <p:cBhvr>
                                        <p:cTn id="13" dur="500"/>
                                        <p:tgtEl>
                                          <p:spTgt spid="37"/>
                                        </p:tgtEl>
                                      </p:cBhvr>
                                    </p:animEffect>
                                  </p:childTnLst>
                                </p:cTn>
                              </p:par>
                            </p:childTnLst>
                          </p:cTn>
                        </p:par>
                        <p:par>
                          <p:cTn id="14" fill="hold">
                            <p:stCondLst>
                              <p:cond delay="1000"/>
                            </p:stCondLst>
                            <p:childTnLst>
                              <p:par>
                                <p:cTn id="15" presetID="14" presetClass="entr" presetSubtype="10" fill="hold" nodeType="after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randombar(horizontal)">
                                      <p:cBhvr>
                                        <p:cTn id="17" dur="500"/>
                                        <p:tgtEl>
                                          <p:spTgt spid="48"/>
                                        </p:tgtEl>
                                      </p:cBhvr>
                                    </p:animEffect>
                                  </p:childTnLst>
                                </p:cTn>
                              </p:par>
                              <p:par>
                                <p:cTn id="18" presetID="14" presetClass="entr" presetSubtype="10" fill="hold" nodeType="with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randombar(horizontal)">
                                      <p:cBhvr>
                                        <p:cTn id="20" dur="500"/>
                                        <p:tgtEl>
                                          <p:spTgt spid="49"/>
                                        </p:tgtEl>
                                      </p:cBhvr>
                                    </p:animEffect>
                                  </p:childTnLst>
                                </p:cTn>
                              </p:par>
                              <p:par>
                                <p:cTn id="21" presetID="14" presetClass="entr" presetSubtype="10" fill="hold" nodeType="with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randombar(horizontal)">
                                      <p:cBhvr>
                                        <p:cTn id="23"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3"/>
              <a:stretch>
                <a:fillRect/>
              </a:stretch>
            </p:blipFill>
            <p:spPr>
              <a:xfrm>
                <a:off x="6751562" y="2863184"/>
                <a:ext cx="582965" cy="164990"/>
              </a:xfrm>
              <a:prstGeom prst="rect">
                <a:avLst/>
              </a:prstGeom>
            </p:spPr>
          </p:pic>
          <p:pic>
            <p:nvPicPr>
              <p:cNvPr id="3" name="图片 2"/>
              <p:cNvPicPr>
                <a:picLocks noChangeAspect="1"/>
              </p:cNvPicPr>
              <p:nvPr/>
            </p:nvPicPr>
            <p:blipFill>
              <a:blip r:embed="rId4"/>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工作经验总结</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8" y="2516135"/>
                <a:ext cx="5950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03</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5"/>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1242675" y="4322260"/>
            <a:ext cx="1627533" cy="837981"/>
            <a:chOff x="1242675" y="4322260"/>
            <a:chExt cx="1627533" cy="837981"/>
          </a:xfrm>
        </p:grpSpPr>
        <p:sp>
          <p:nvSpPr>
            <p:cNvPr id="60" name="TextBox 9"/>
            <p:cNvSpPr txBox="1"/>
            <p:nvPr/>
          </p:nvSpPr>
          <p:spPr>
            <a:xfrm>
              <a:off x="1242675" y="4322260"/>
              <a:ext cx="1627533" cy="207027"/>
            </a:xfrm>
            <a:prstGeom prst="rect">
              <a:avLst/>
            </a:prstGeom>
            <a:noFill/>
          </p:spPr>
          <p:txBody>
            <a:bodyPr wrap="square" lIns="0" tIns="0" rIns="91420" bIns="0" rtlCol="0">
              <a:noAutofit/>
            </a:bodyPr>
            <a:lstStyle/>
            <a:p>
              <a:r>
                <a:rPr lang="id-ID" sz="1400" dirty="0" smtClean="0">
                  <a:solidFill>
                    <a:srgbClr val="8AC65A"/>
                  </a:solidFill>
                  <a:latin typeface="+mn-lt"/>
                  <a:ea typeface="+mn-ea"/>
                  <a:cs typeface="+mn-ea"/>
                  <a:sym typeface="+mn-lt"/>
                </a:rPr>
                <a:t>NETWORKS</a:t>
              </a:r>
              <a:endParaRPr lang="id-ID" sz="1100" dirty="0">
                <a:solidFill>
                  <a:srgbClr val="8AC65A"/>
                </a:solidFill>
                <a:latin typeface="+mn-lt"/>
                <a:ea typeface="+mn-ea"/>
                <a:cs typeface="+mn-ea"/>
                <a:sym typeface="+mn-lt"/>
              </a:endParaRPr>
            </a:p>
          </p:txBody>
        </p:sp>
        <p:sp>
          <p:nvSpPr>
            <p:cNvPr id="61" name="TextBox 9"/>
            <p:cNvSpPr txBox="1"/>
            <p:nvPr/>
          </p:nvSpPr>
          <p:spPr>
            <a:xfrm>
              <a:off x="1242675"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p>
          </p:txBody>
        </p:sp>
      </p:grpSp>
      <p:grpSp>
        <p:nvGrpSpPr>
          <p:cNvPr id="11" name="组合 10"/>
          <p:cNvGrpSpPr/>
          <p:nvPr/>
        </p:nvGrpSpPr>
        <p:grpSpPr>
          <a:xfrm>
            <a:off x="3306474" y="4322260"/>
            <a:ext cx="1630564" cy="900615"/>
            <a:chOff x="3306474" y="4322260"/>
            <a:chExt cx="1630564" cy="900615"/>
          </a:xfrm>
        </p:grpSpPr>
        <p:sp>
          <p:nvSpPr>
            <p:cNvPr id="64" name="TextBox 10"/>
            <p:cNvSpPr txBox="1"/>
            <p:nvPr/>
          </p:nvSpPr>
          <p:spPr>
            <a:xfrm>
              <a:off x="3306474" y="4322260"/>
              <a:ext cx="1630564" cy="207027"/>
            </a:xfrm>
            <a:prstGeom prst="rect">
              <a:avLst/>
            </a:prstGeom>
            <a:noFill/>
          </p:spPr>
          <p:txBody>
            <a:bodyPr wrap="square" lIns="0" tIns="0" rIns="91420" bIns="0" rtlCol="0">
              <a:noAutofit/>
            </a:bodyPr>
            <a:lstStyle/>
            <a:p>
              <a:r>
                <a:rPr lang="id-ID" sz="1400" dirty="0" smtClean="0">
                  <a:solidFill>
                    <a:schemeClr val="accent2"/>
                  </a:solidFill>
                  <a:latin typeface="+mn-lt"/>
                  <a:ea typeface="+mn-ea"/>
                  <a:cs typeface="+mn-ea"/>
                  <a:sym typeface="+mn-lt"/>
                </a:rPr>
                <a:t>SUPPORT</a:t>
              </a:r>
              <a:endParaRPr lang="id-ID" sz="1100" dirty="0">
                <a:solidFill>
                  <a:schemeClr val="bg1">
                    <a:lumMod val="65000"/>
                  </a:schemeClr>
                </a:solidFill>
                <a:latin typeface="+mn-lt"/>
                <a:ea typeface="+mn-ea"/>
                <a:cs typeface="+mn-ea"/>
                <a:sym typeface="+mn-lt"/>
              </a:endParaRPr>
            </a:p>
          </p:txBody>
        </p:sp>
        <p:sp>
          <p:nvSpPr>
            <p:cNvPr id="65" name="TextBox 10"/>
            <p:cNvSpPr txBox="1"/>
            <p:nvPr/>
          </p:nvSpPr>
          <p:spPr>
            <a:xfrm>
              <a:off x="3306474"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p>
          </p:txBody>
        </p:sp>
      </p:grpSp>
      <p:grpSp>
        <p:nvGrpSpPr>
          <p:cNvPr id="12" name="组合 11"/>
          <p:cNvGrpSpPr/>
          <p:nvPr/>
        </p:nvGrpSpPr>
        <p:grpSpPr>
          <a:xfrm>
            <a:off x="5351943" y="4322260"/>
            <a:ext cx="1637707" cy="837981"/>
            <a:chOff x="5351943" y="4322260"/>
            <a:chExt cx="1637707" cy="837981"/>
          </a:xfrm>
        </p:grpSpPr>
        <p:sp>
          <p:nvSpPr>
            <p:cNvPr id="68" name="TextBox 11"/>
            <p:cNvSpPr txBox="1"/>
            <p:nvPr/>
          </p:nvSpPr>
          <p:spPr>
            <a:xfrm>
              <a:off x="5357956" y="4322260"/>
              <a:ext cx="1631694" cy="207027"/>
            </a:xfrm>
            <a:prstGeom prst="rect">
              <a:avLst/>
            </a:prstGeom>
            <a:noFill/>
          </p:spPr>
          <p:txBody>
            <a:bodyPr wrap="square" lIns="0" tIns="0" rIns="91420" bIns="0" rtlCol="0">
              <a:noAutofit/>
            </a:bodyPr>
            <a:lstStyle/>
            <a:p>
              <a:r>
                <a:rPr lang="id-ID" sz="1400" dirty="0" smtClean="0">
                  <a:solidFill>
                    <a:srgbClr val="FE5778"/>
                  </a:solidFill>
                  <a:latin typeface="+mn-lt"/>
                  <a:ea typeface="+mn-ea"/>
                  <a:cs typeface="+mn-ea"/>
                  <a:sym typeface="+mn-lt"/>
                </a:rPr>
                <a:t>UPLOADS</a:t>
              </a:r>
              <a:endParaRPr lang="id-ID" sz="1100" dirty="0">
                <a:solidFill>
                  <a:srgbClr val="FE5778"/>
                </a:solidFill>
                <a:latin typeface="+mn-lt"/>
                <a:ea typeface="+mn-ea"/>
                <a:cs typeface="+mn-ea"/>
                <a:sym typeface="+mn-lt"/>
              </a:endParaRPr>
            </a:p>
          </p:txBody>
        </p:sp>
        <p:sp>
          <p:nvSpPr>
            <p:cNvPr id="69" name="TextBox 9"/>
            <p:cNvSpPr txBox="1"/>
            <p:nvPr/>
          </p:nvSpPr>
          <p:spPr>
            <a:xfrm>
              <a:off x="5351943"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p>
          </p:txBody>
        </p:sp>
      </p:grpSp>
      <p:grpSp>
        <p:nvGrpSpPr>
          <p:cNvPr id="13" name="组合 12"/>
          <p:cNvGrpSpPr/>
          <p:nvPr/>
        </p:nvGrpSpPr>
        <p:grpSpPr>
          <a:xfrm>
            <a:off x="7415742" y="4314689"/>
            <a:ext cx="1665555" cy="908186"/>
            <a:chOff x="7415742" y="4314689"/>
            <a:chExt cx="1665555" cy="908186"/>
          </a:xfrm>
        </p:grpSpPr>
        <p:sp>
          <p:nvSpPr>
            <p:cNvPr id="72" name="TextBox 12"/>
            <p:cNvSpPr txBox="1"/>
            <p:nvPr/>
          </p:nvSpPr>
          <p:spPr>
            <a:xfrm>
              <a:off x="7435378" y="4314689"/>
              <a:ext cx="1645919" cy="214598"/>
            </a:xfrm>
            <a:prstGeom prst="rect">
              <a:avLst/>
            </a:prstGeom>
            <a:noFill/>
          </p:spPr>
          <p:txBody>
            <a:bodyPr wrap="square" lIns="0" tIns="0" rIns="91420" bIns="0" rtlCol="0">
              <a:noAutofit/>
            </a:bodyPr>
            <a:lstStyle/>
            <a:p>
              <a:r>
                <a:rPr lang="id-ID" sz="1400" dirty="0" smtClean="0">
                  <a:solidFill>
                    <a:srgbClr val="009AD0"/>
                  </a:solidFill>
                  <a:latin typeface="+mn-lt"/>
                  <a:ea typeface="+mn-ea"/>
                  <a:cs typeface="+mn-ea"/>
                  <a:sym typeface="+mn-lt"/>
                </a:rPr>
                <a:t>PASSWORDS</a:t>
              </a:r>
              <a:endParaRPr lang="id-ID" sz="1100" dirty="0">
                <a:solidFill>
                  <a:srgbClr val="009AD0"/>
                </a:solidFill>
                <a:latin typeface="+mn-lt"/>
                <a:ea typeface="+mn-ea"/>
                <a:cs typeface="+mn-ea"/>
                <a:sym typeface="+mn-lt"/>
              </a:endParaRPr>
            </a:p>
          </p:txBody>
        </p:sp>
        <p:sp>
          <p:nvSpPr>
            <p:cNvPr id="73" name="TextBox 10"/>
            <p:cNvSpPr txBox="1"/>
            <p:nvPr/>
          </p:nvSpPr>
          <p:spPr>
            <a:xfrm>
              <a:off x="741574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p>
          </p:txBody>
        </p:sp>
      </p:grpSp>
      <p:grpSp>
        <p:nvGrpSpPr>
          <p:cNvPr id="14" name="组合 13"/>
          <p:cNvGrpSpPr/>
          <p:nvPr/>
        </p:nvGrpSpPr>
        <p:grpSpPr>
          <a:xfrm>
            <a:off x="9482572" y="4322260"/>
            <a:ext cx="1654966" cy="900615"/>
            <a:chOff x="9482572" y="4322260"/>
            <a:chExt cx="1654966" cy="900615"/>
          </a:xfrm>
        </p:grpSpPr>
        <p:sp>
          <p:nvSpPr>
            <p:cNvPr id="76" name="TextBox 13"/>
            <p:cNvSpPr txBox="1"/>
            <p:nvPr/>
          </p:nvSpPr>
          <p:spPr>
            <a:xfrm>
              <a:off x="9502202" y="4322260"/>
              <a:ext cx="1635336" cy="207027"/>
            </a:xfrm>
            <a:prstGeom prst="rect">
              <a:avLst/>
            </a:prstGeom>
            <a:noFill/>
          </p:spPr>
          <p:txBody>
            <a:bodyPr wrap="square" lIns="0" tIns="0" rIns="91420" bIns="0" rtlCol="0">
              <a:noAutofit/>
            </a:bodyPr>
            <a:lstStyle/>
            <a:p>
              <a:r>
                <a:rPr lang="id-ID" sz="1400" dirty="0" smtClean="0">
                  <a:solidFill>
                    <a:schemeClr val="accent5"/>
                  </a:solidFill>
                  <a:latin typeface="+mn-lt"/>
                  <a:ea typeface="+mn-ea"/>
                  <a:cs typeface="+mn-ea"/>
                  <a:sym typeface="+mn-lt"/>
                </a:rPr>
                <a:t>IMPROVEMENTS</a:t>
              </a:r>
              <a:endParaRPr lang="id-ID" sz="1100" dirty="0">
                <a:solidFill>
                  <a:schemeClr val="bg1">
                    <a:lumMod val="65000"/>
                  </a:schemeClr>
                </a:solidFill>
                <a:latin typeface="+mn-lt"/>
                <a:ea typeface="+mn-ea"/>
                <a:cs typeface="+mn-ea"/>
                <a:sym typeface="+mn-lt"/>
              </a:endParaRPr>
            </a:p>
          </p:txBody>
        </p:sp>
        <p:sp>
          <p:nvSpPr>
            <p:cNvPr id="77" name="TextBox 10"/>
            <p:cNvSpPr txBox="1"/>
            <p:nvPr/>
          </p:nvSpPr>
          <p:spPr>
            <a:xfrm>
              <a:off x="948257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p>
          </p:txBody>
        </p:sp>
      </p:grpSp>
      <p:sp>
        <p:nvSpPr>
          <p:cNvPr id="7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3" name="组合 2"/>
          <p:cNvGrpSpPr/>
          <p:nvPr/>
        </p:nvGrpSpPr>
        <p:grpSpPr>
          <a:xfrm>
            <a:off x="1062038" y="2131495"/>
            <a:ext cx="1286696" cy="1119438"/>
            <a:chOff x="935509" y="2131495"/>
            <a:chExt cx="1286696" cy="1119438"/>
          </a:xfrm>
        </p:grpSpPr>
        <p:sp>
          <p:nvSpPr>
            <p:cNvPr id="59" name="TextBox 9"/>
            <p:cNvSpPr txBox="1"/>
            <p:nvPr/>
          </p:nvSpPr>
          <p:spPr>
            <a:xfrm>
              <a:off x="1097056" y="2355525"/>
              <a:ext cx="983108" cy="711745"/>
            </a:xfrm>
            <a:prstGeom prst="rect">
              <a:avLst/>
            </a:prstGeom>
            <a:noFill/>
          </p:spPr>
          <p:txBody>
            <a:bodyPr wrap="square" lIns="0" tIns="0" rIns="91420" bIns="0" rtlCol="0">
              <a:noAutofit/>
            </a:bodyPr>
            <a:lstStyle/>
            <a:p>
              <a:pPr algn="ctr"/>
              <a:r>
                <a:rPr lang="en-US" sz="4800" dirty="0" smtClean="0">
                  <a:solidFill>
                    <a:srgbClr val="8AC65A"/>
                  </a:solidFill>
                  <a:latin typeface="+mn-lt"/>
                  <a:ea typeface="+mn-ea"/>
                  <a:cs typeface="+mn-ea"/>
                  <a:sym typeface="+mn-lt"/>
                </a:rPr>
                <a:t>01</a:t>
              </a:r>
              <a:endParaRPr lang="id-ID" sz="1100" dirty="0">
                <a:solidFill>
                  <a:srgbClr val="8AC65A"/>
                </a:solidFill>
                <a:latin typeface="+mn-lt"/>
                <a:ea typeface="+mn-ea"/>
                <a:cs typeface="+mn-ea"/>
                <a:sym typeface="+mn-lt"/>
              </a:endParaRPr>
            </a:p>
          </p:txBody>
        </p:sp>
        <p:sp>
          <p:nvSpPr>
            <p:cNvPr id="2" name="任意多边形 1"/>
            <p:cNvSpPr/>
            <p:nvPr/>
          </p:nvSpPr>
          <p:spPr>
            <a:xfrm>
              <a:off x="93550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6CA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4" name="组合 3"/>
          <p:cNvGrpSpPr/>
          <p:nvPr/>
        </p:nvGrpSpPr>
        <p:grpSpPr>
          <a:xfrm>
            <a:off x="3167172" y="2131495"/>
            <a:ext cx="1286696" cy="1119438"/>
            <a:chOff x="2955695" y="2131495"/>
            <a:chExt cx="1286696" cy="1119438"/>
          </a:xfrm>
        </p:grpSpPr>
        <p:sp>
          <p:nvSpPr>
            <p:cNvPr id="63" name="TextBox 10"/>
            <p:cNvSpPr txBox="1"/>
            <p:nvPr/>
          </p:nvSpPr>
          <p:spPr>
            <a:xfrm>
              <a:off x="3161455" y="2355525"/>
              <a:ext cx="984938" cy="711745"/>
            </a:xfrm>
            <a:prstGeom prst="rect">
              <a:avLst/>
            </a:prstGeom>
            <a:noFill/>
          </p:spPr>
          <p:txBody>
            <a:bodyPr wrap="square" lIns="0" tIns="0" rIns="91420" bIns="0" rtlCol="0">
              <a:noAutofit/>
            </a:bodyPr>
            <a:lstStyle/>
            <a:p>
              <a:pPr algn="ctr"/>
              <a:r>
                <a:rPr lang="en-US" sz="4800" dirty="0" smtClean="0">
                  <a:solidFill>
                    <a:schemeClr val="accent2"/>
                  </a:solidFill>
                  <a:latin typeface="+mn-lt"/>
                  <a:ea typeface="+mn-ea"/>
                  <a:cs typeface="+mn-ea"/>
                  <a:sym typeface="+mn-lt"/>
                </a:rPr>
                <a:t>02</a:t>
              </a:r>
              <a:endParaRPr lang="id-ID" sz="1100" dirty="0">
                <a:solidFill>
                  <a:schemeClr val="bg1">
                    <a:lumMod val="65000"/>
                  </a:schemeClr>
                </a:solidFill>
                <a:latin typeface="+mn-lt"/>
                <a:ea typeface="+mn-ea"/>
                <a:cs typeface="+mn-ea"/>
                <a:sym typeface="+mn-lt"/>
              </a:endParaRPr>
            </a:p>
          </p:txBody>
        </p:sp>
        <p:sp>
          <p:nvSpPr>
            <p:cNvPr id="79" name="任意多边形 78"/>
            <p:cNvSpPr/>
            <p:nvPr/>
          </p:nvSpPr>
          <p:spPr>
            <a:xfrm>
              <a:off x="2955695"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 name="组合 4"/>
          <p:cNvGrpSpPr/>
          <p:nvPr/>
        </p:nvGrpSpPr>
        <p:grpSpPr>
          <a:xfrm>
            <a:off x="5272306" y="2131495"/>
            <a:ext cx="1286696" cy="1119438"/>
            <a:chOff x="5018411" y="2131495"/>
            <a:chExt cx="1286696" cy="1119438"/>
          </a:xfrm>
        </p:grpSpPr>
        <p:sp>
          <p:nvSpPr>
            <p:cNvPr id="67" name="TextBox 11"/>
            <p:cNvSpPr txBox="1"/>
            <p:nvPr/>
          </p:nvSpPr>
          <p:spPr>
            <a:xfrm>
              <a:off x="5213161" y="2355525"/>
              <a:ext cx="985620" cy="711745"/>
            </a:xfrm>
            <a:prstGeom prst="rect">
              <a:avLst/>
            </a:prstGeom>
            <a:noFill/>
          </p:spPr>
          <p:txBody>
            <a:bodyPr wrap="square" lIns="0" tIns="0" rIns="91420" bIns="0" rtlCol="0">
              <a:noAutofit/>
            </a:bodyPr>
            <a:lstStyle/>
            <a:p>
              <a:pPr algn="ctr"/>
              <a:r>
                <a:rPr lang="en-US" sz="4800" dirty="0" smtClean="0">
                  <a:solidFill>
                    <a:srgbClr val="FE5778"/>
                  </a:solidFill>
                  <a:latin typeface="+mn-lt"/>
                  <a:ea typeface="+mn-ea"/>
                  <a:cs typeface="+mn-ea"/>
                  <a:sym typeface="+mn-lt"/>
                </a:rPr>
                <a:t>03</a:t>
              </a:r>
              <a:endParaRPr lang="id-ID" sz="1100" dirty="0">
                <a:solidFill>
                  <a:srgbClr val="FE5778"/>
                </a:solidFill>
                <a:latin typeface="+mn-lt"/>
                <a:ea typeface="+mn-ea"/>
                <a:cs typeface="+mn-ea"/>
                <a:sym typeface="+mn-lt"/>
              </a:endParaRPr>
            </a:p>
          </p:txBody>
        </p:sp>
        <p:sp>
          <p:nvSpPr>
            <p:cNvPr id="80" name="任意多边形 79"/>
            <p:cNvSpPr/>
            <p:nvPr/>
          </p:nvSpPr>
          <p:spPr>
            <a:xfrm>
              <a:off x="5018411"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E5778"/>
                </a:solidFill>
                <a:cs typeface="+mn-ea"/>
                <a:sym typeface="+mn-lt"/>
              </a:endParaRPr>
            </a:p>
          </p:txBody>
        </p:sp>
      </p:grpSp>
      <p:grpSp>
        <p:nvGrpSpPr>
          <p:cNvPr id="6" name="组合 5"/>
          <p:cNvGrpSpPr/>
          <p:nvPr/>
        </p:nvGrpSpPr>
        <p:grpSpPr>
          <a:xfrm>
            <a:off x="7377440" y="2131495"/>
            <a:ext cx="1286696" cy="1119438"/>
            <a:chOff x="7081127" y="2131495"/>
            <a:chExt cx="1286696" cy="1119438"/>
          </a:xfrm>
        </p:grpSpPr>
        <p:sp>
          <p:nvSpPr>
            <p:cNvPr id="71" name="TextBox 12"/>
            <p:cNvSpPr txBox="1"/>
            <p:nvPr/>
          </p:nvSpPr>
          <p:spPr>
            <a:xfrm>
              <a:off x="7293399" y="2347954"/>
              <a:ext cx="994214" cy="715697"/>
            </a:xfrm>
            <a:prstGeom prst="rect">
              <a:avLst/>
            </a:prstGeom>
            <a:noFill/>
          </p:spPr>
          <p:txBody>
            <a:bodyPr wrap="square" lIns="0" tIns="0" rIns="91420" bIns="0" rtlCol="0">
              <a:noAutofit/>
            </a:bodyPr>
            <a:lstStyle/>
            <a:p>
              <a:pPr algn="ctr"/>
              <a:r>
                <a:rPr lang="en-US" sz="4800" dirty="0" smtClean="0">
                  <a:solidFill>
                    <a:srgbClr val="009AD0"/>
                  </a:solidFill>
                  <a:latin typeface="+mn-lt"/>
                  <a:ea typeface="+mn-ea"/>
                  <a:cs typeface="+mn-ea"/>
                  <a:sym typeface="+mn-lt"/>
                </a:rPr>
                <a:t>04</a:t>
              </a:r>
              <a:endParaRPr lang="id-ID" sz="1100" dirty="0">
                <a:solidFill>
                  <a:srgbClr val="009AD0"/>
                </a:solidFill>
                <a:latin typeface="+mn-lt"/>
                <a:ea typeface="+mn-ea"/>
                <a:cs typeface="+mn-ea"/>
                <a:sym typeface="+mn-lt"/>
              </a:endParaRPr>
            </a:p>
          </p:txBody>
        </p:sp>
        <p:sp>
          <p:nvSpPr>
            <p:cNvPr id="81" name="任意多边形 80"/>
            <p:cNvSpPr/>
            <p:nvPr/>
          </p:nvSpPr>
          <p:spPr>
            <a:xfrm>
              <a:off x="7081127"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009A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9AD0"/>
                </a:solidFill>
                <a:cs typeface="+mn-ea"/>
                <a:sym typeface="+mn-lt"/>
              </a:endParaRPr>
            </a:p>
          </p:txBody>
        </p:sp>
      </p:grpSp>
      <p:grpSp>
        <p:nvGrpSpPr>
          <p:cNvPr id="7" name="组合 6"/>
          <p:cNvGrpSpPr/>
          <p:nvPr/>
        </p:nvGrpSpPr>
        <p:grpSpPr>
          <a:xfrm>
            <a:off x="9482572" y="2131495"/>
            <a:ext cx="1286696" cy="1119438"/>
            <a:chOff x="9207639" y="2131495"/>
            <a:chExt cx="1286696" cy="1119438"/>
          </a:xfrm>
        </p:grpSpPr>
        <p:sp>
          <p:nvSpPr>
            <p:cNvPr id="75" name="TextBox 13"/>
            <p:cNvSpPr txBox="1"/>
            <p:nvPr/>
          </p:nvSpPr>
          <p:spPr>
            <a:xfrm>
              <a:off x="9358128" y="2355525"/>
              <a:ext cx="987820" cy="711745"/>
            </a:xfrm>
            <a:prstGeom prst="rect">
              <a:avLst/>
            </a:prstGeom>
            <a:noFill/>
          </p:spPr>
          <p:txBody>
            <a:bodyPr wrap="square" lIns="0" tIns="0" rIns="91420" bIns="0" rtlCol="0">
              <a:noAutofit/>
            </a:bodyPr>
            <a:lstStyle/>
            <a:p>
              <a:pPr algn="ctr"/>
              <a:r>
                <a:rPr lang="en-US" sz="4800" dirty="0" smtClean="0">
                  <a:solidFill>
                    <a:schemeClr val="accent5"/>
                  </a:solidFill>
                  <a:latin typeface="+mn-lt"/>
                  <a:ea typeface="+mn-ea"/>
                  <a:cs typeface="+mn-ea"/>
                  <a:sym typeface="+mn-lt"/>
                </a:rPr>
                <a:t>05</a:t>
              </a:r>
              <a:endParaRPr lang="id-ID" sz="1100" dirty="0">
                <a:solidFill>
                  <a:schemeClr val="bg1">
                    <a:lumMod val="65000"/>
                  </a:schemeClr>
                </a:solidFill>
                <a:latin typeface="+mn-lt"/>
                <a:ea typeface="+mn-ea"/>
                <a:cs typeface="+mn-ea"/>
                <a:sym typeface="+mn-lt"/>
              </a:endParaRPr>
            </a:p>
          </p:txBody>
        </p:sp>
        <p:sp>
          <p:nvSpPr>
            <p:cNvPr id="82" name="任意多边形 81"/>
            <p:cNvSpPr/>
            <p:nvPr/>
          </p:nvSpPr>
          <p:spPr>
            <a:xfrm>
              <a:off x="920763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 name="组合 8"/>
          <p:cNvGrpSpPr/>
          <p:nvPr/>
        </p:nvGrpSpPr>
        <p:grpSpPr>
          <a:xfrm>
            <a:off x="1644888" y="3474963"/>
            <a:ext cx="106325" cy="499730"/>
            <a:chOff x="1705386" y="3476847"/>
            <a:chExt cx="106325" cy="499730"/>
          </a:xfrm>
          <a:solidFill>
            <a:srgbClr val="8AC65A"/>
          </a:solidFill>
        </p:grpSpPr>
        <p:sp>
          <p:nvSpPr>
            <p:cNvPr id="8" name="椭圆 7"/>
            <p:cNvSpPr/>
            <p:nvPr/>
          </p:nvSpPr>
          <p:spPr>
            <a:xfrm>
              <a:off x="1705386" y="3476847"/>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3" name="椭圆 82"/>
            <p:cNvSpPr/>
            <p:nvPr/>
          </p:nvSpPr>
          <p:spPr>
            <a:xfrm>
              <a:off x="1705386" y="3678866"/>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4" name="椭圆 83"/>
            <p:cNvSpPr/>
            <p:nvPr/>
          </p:nvSpPr>
          <p:spPr>
            <a:xfrm>
              <a:off x="1705386" y="3870252"/>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5" name="组合 84"/>
          <p:cNvGrpSpPr/>
          <p:nvPr/>
        </p:nvGrpSpPr>
        <p:grpSpPr>
          <a:xfrm>
            <a:off x="3768741" y="3474963"/>
            <a:ext cx="106325" cy="499730"/>
            <a:chOff x="1705386" y="3476847"/>
            <a:chExt cx="106325" cy="499730"/>
          </a:xfrm>
        </p:grpSpPr>
        <p:sp>
          <p:nvSpPr>
            <p:cNvPr id="86" name="椭圆 85"/>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7" name="椭圆 86"/>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8" name="椭圆 87"/>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9" name="组合 88"/>
          <p:cNvGrpSpPr/>
          <p:nvPr/>
        </p:nvGrpSpPr>
        <p:grpSpPr>
          <a:xfrm>
            <a:off x="5892594" y="3474963"/>
            <a:ext cx="106325" cy="499730"/>
            <a:chOff x="1705386" y="3476847"/>
            <a:chExt cx="106325" cy="499730"/>
          </a:xfrm>
          <a:solidFill>
            <a:srgbClr val="FE5778"/>
          </a:solidFill>
        </p:grpSpPr>
        <p:sp>
          <p:nvSpPr>
            <p:cNvPr id="90" name="椭圆 89"/>
            <p:cNvSpPr/>
            <p:nvPr/>
          </p:nvSpPr>
          <p:spPr>
            <a:xfrm>
              <a:off x="1705386" y="3476847"/>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1" name="椭圆 90"/>
            <p:cNvSpPr/>
            <p:nvPr/>
          </p:nvSpPr>
          <p:spPr>
            <a:xfrm>
              <a:off x="1705386" y="3678866"/>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2" name="椭圆 91"/>
            <p:cNvSpPr/>
            <p:nvPr/>
          </p:nvSpPr>
          <p:spPr>
            <a:xfrm>
              <a:off x="1705386" y="3870252"/>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3" name="组合 92"/>
          <p:cNvGrpSpPr/>
          <p:nvPr/>
        </p:nvGrpSpPr>
        <p:grpSpPr>
          <a:xfrm>
            <a:off x="8016447" y="3474963"/>
            <a:ext cx="106325" cy="499730"/>
            <a:chOff x="1705386" y="3476847"/>
            <a:chExt cx="106325" cy="499730"/>
          </a:xfrm>
          <a:solidFill>
            <a:srgbClr val="009AD0"/>
          </a:solidFill>
        </p:grpSpPr>
        <p:sp>
          <p:nvSpPr>
            <p:cNvPr id="94" name="椭圆 93"/>
            <p:cNvSpPr/>
            <p:nvPr/>
          </p:nvSpPr>
          <p:spPr>
            <a:xfrm>
              <a:off x="1705386" y="3476847"/>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5" name="椭圆 94"/>
            <p:cNvSpPr/>
            <p:nvPr/>
          </p:nvSpPr>
          <p:spPr>
            <a:xfrm>
              <a:off x="1705386" y="3678866"/>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6" name="椭圆 95"/>
            <p:cNvSpPr/>
            <p:nvPr/>
          </p:nvSpPr>
          <p:spPr>
            <a:xfrm>
              <a:off x="1705386" y="3870252"/>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7" name="组合 96"/>
          <p:cNvGrpSpPr/>
          <p:nvPr/>
        </p:nvGrpSpPr>
        <p:grpSpPr>
          <a:xfrm>
            <a:off x="10140301" y="3474963"/>
            <a:ext cx="106325" cy="499730"/>
            <a:chOff x="1705386" y="3476847"/>
            <a:chExt cx="106325" cy="499730"/>
          </a:xfrm>
        </p:grpSpPr>
        <p:sp>
          <p:nvSpPr>
            <p:cNvPr id="98" name="椭圆 97"/>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9" name="椭圆 98"/>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0" name="椭圆 99"/>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barn(inVertical)">
                                      <p:cBhvr>
                                        <p:cTn id="7" dur="500"/>
                                        <p:tgtEl>
                                          <p:spTgt spid="7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par>
                                <p:cTn id="14" presetID="53" presetClass="entr" presetSubtype="16" fill="hold" nodeType="withEffect">
                                  <p:stCondLst>
                                    <p:cond delay="10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animEffect transition="in" filter="fade">
                                      <p:cBhvr>
                                        <p:cTn id="18" dur="500"/>
                                        <p:tgtEl>
                                          <p:spTgt spid="4"/>
                                        </p:tgtEl>
                                      </p:cBhvr>
                                    </p:animEffect>
                                  </p:childTnLst>
                                </p:cTn>
                              </p:par>
                              <p:par>
                                <p:cTn id="19" presetID="53" presetClass="entr" presetSubtype="16" fill="hold" nodeType="withEffect">
                                  <p:stCondLst>
                                    <p:cond delay="20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par>
                                <p:cTn id="24" presetID="53" presetClass="entr" presetSubtype="16" fill="hold" nodeType="withEffect">
                                  <p:stCondLst>
                                    <p:cond delay="30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Effect transition="in" filter="fade">
                                      <p:cBhvr>
                                        <p:cTn id="28" dur="500"/>
                                        <p:tgtEl>
                                          <p:spTgt spid="6"/>
                                        </p:tgtEl>
                                      </p:cBhvr>
                                    </p:animEffect>
                                  </p:childTnLst>
                                </p:cTn>
                              </p:par>
                              <p:par>
                                <p:cTn id="29" presetID="53" presetClass="entr" presetSubtype="16" fill="hold" nodeType="withEffect">
                                  <p:stCondLst>
                                    <p:cond delay="40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1000"/>
                            </p:stCondLst>
                            <p:childTnLst>
                              <p:par>
                                <p:cTn id="35" presetID="22" presetClass="entr" presetSubtype="1"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up)">
                                      <p:cBhvr>
                                        <p:cTn id="37" dur="500"/>
                                        <p:tgtEl>
                                          <p:spTgt spid="9"/>
                                        </p:tgtEl>
                                      </p:cBhvr>
                                    </p:animEffect>
                                  </p:childTnLst>
                                </p:cTn>
                              </p:par>
                              <p:par>
                                <p:cTn id="38" presetID="22" presetClass="entr" presetSubtype="1" fill="hold" nodeType="with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up)">
                                      <p:cBhvr>
                                        <p:cTn id="40" dur="500"/>
                                        <p:tgtEl>
                                          <p:spTgt spid="85"/>
                                        </p:tgtEl>
                                      </p:cBhvr>
                                    </p:animEffect>
                                  </p:childTnLst>
                                </p:cTn>
                              </p:par>
                              <p:par>
                                <p:cTn id="41" presetID="22" presetClass="entr" presetSubtype="1" fill="hold" nodeType="withEffect">
                                  <p:stCondLst>
                                    <p:cond delay="0"/>
                                  </p:stCondLst>
                                  <p:childTnLst>
                                    <p:set>
                                      <p:cBhvr>
                                        <p:cTn id="42" dur="1" fill="hold">
                                          <p:stCondLst>
                                            <p:cond delay="0"/>
                                          </p:stCondLst>
                                        </p:cTn>
                                        <p:tgtEl>
                                          <p:spTgt spid="89"/>
                                        </p:tgtEl>
                                        <p:attrNameLst>
                                          <p:attrName>style.visibility</p:attrName>
                                        </p:attrNameLst>
                                      </p:cBhvr>
                                      <p:to>
                                        <p:strVal val="visible"/>
                                      </p:to>
                                    </p:set>
                                    <p:animEffect transition="in" filter="wipe(up)">
                                      <p:cBhvr>
                                        <p:cTn id="43" dur="500"/>
                                        <p:tgtEl>
                                          <p:spTgt spid="89"/>
                                        </p:tgtEl>
                                      </p:cBhvr>
                                    </p:animEffect>
                                  </p:childTnLst>
                                </p:cTn>
                              </p:par>
                              <p:par>
                                <p:cTn id="44" presetID="22" presetClass="entr" presetSubtype="1" fill="hold"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wipe(up)">
                                      <p:cBhvr>
                                        <p:cTn id="46" dur="500"/>
                                        <p:tgtEl>
                                          <p:spTgt spid="93"/>
                                        </p:tgtEl>
                                      </p:cBhvr>
                                    </p:animEffect>
                                  </p:childTnLst>
                                </p:cTn>
                              </p:par>
                              <p:par>
                                <p:cTn id="47" presetID="22" presetClass="entr" presetSubtype="1" fill="hold" nodeType="with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up)">
                                      <p:cBhvr>
                                        <p:cTn id="49" dur="500"/>
                                        <p:tgtEl>
                                          <p:spTgt spid="97"/>
                                        </p:tgtEl>
                                      </p:cBhvr>
                                    </p:animEffect>
                                  </p:childTnLst>
                                </p:cTn>
                              </p:par>
                              <p:par>
                                <p:cTn id="50" presetID="42" presetClass="entr" presetSubtype="0"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1000"/>
                                        <p:tgtEl>
                                          <p:spTgt spid="10"/>
                                        </p:tgtEl>
                                      </p:cBhvr>
                                    </p:animEffect>
                                    <p:anim calcmode="lin" valueType="num">
                                      <p:cBhvr>
                                        <p:cTn id="53" dur="1000" fill="hold"/>
                                        <p:tgtEl>
                                          <p:spTgt spid="10"/>
                                        </p:tgtEl>
                                        <p:attrNameLst>
                                          <p:attrName>ppt_x</p:attrName>
                                        </p:attrNameLst>
                                      </p:cBhvr>
                                      <p:tavLst>
                                        <p:tav tm="0">
                                          <p:val>
                                            <p:strVal val="#ppt_x"/>
                                          </p:val>
                                        </p:tav>
                                        <p:tav tm="100000">
                                          <p:val>
                                            <p:strVal val="#ppt_x"/>
                                          </p:val>
                                        </p:tav>
                                      </p:tavLst>
                                    </p:anim>
                                    <p:anim calcmode="lin" valueType="num">
                                      <p:cBhvr>
                                        <p:cTn id="54" dur="1000" fill="hold"/>
                                        <p:tgtEl>
                                          <p:spTgt spid="10"/>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1000"/>
                                        <p:tgtEl>
                                          <p:spTgt spid="11"/>
                                        </p:tgtEl>
                                      </p:cBhvr>
                                    </p:animEffect>
                                    <p:anim calcmode="lin" valueType="num">
                                      <p:cBhvr>
                                        <p:cTn id="58" dur="1000" fill="hold"/>
                                        <p:tgtEl>
                                          <p:spTgt spid="11"/>
                                        </p:tgtEl>
                                        <p:attrNameLst>
                                          <p:attrName>ppt_x</p:attrName>
                                        </p:attrNameLst>
                                      </p:cBhvr>
                                      <p:tavLst>
                                        <p:tav tm="0">
                                          <p:val>
                                            <p:strVal val="#ppt_x"/>
                                          </p:val>
                                        </p:tav>
                                        <p:tav tm="100000">
                                          <p:val>
                                            <p:strVal val="#ppt_x"/>
                                          </p:val>
                                        </p:tav>
                                      </p:tavLst>
                                    </p:anim>
                                    <p:anim calcmode="lin" valueType="num">
                                      <p:cBhvr>
                                        <p:cTn id="59" dur="1000" fill="hold"/>
                                        <p:tgtEl>
                                          <p:spTgt spid="11"/>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1000"/>
                                        <p:tgtEl>
                                          <p:spTgt spid="12"/>
                                        </p:tgtEl>
                                      </p:cBhvr>
                                    </p:animEffect>
                                    <p:anim calcmode="lin" valueType="num">
                                      <p:cBhvr>
                                        <p:cTn id="63" dur="1000" fill="hold"/>
                                        <p:tgtEl>
                                          <p:spTgt spid="12"/>
                                        </p:tgtEl>
                                        <p:attrNameLst>
                                          <p:attrName>ppt_x</p:attrName>
                                        </p:attrNameLst>
                                      </p:cBhvr>
                                      <p:tavLst>
                                        <p:tav tm="0">
                                          <p:val>
                                            <p:strVal val="#ppt_x"/>
                                          </p:val>
                                        </p:tav>
                                        <p:tav tm="100000">
                                          <p:val>
                                            <p:strVal val="#ppt_x"/>
                                          </p:val>
                                        </p:tav>
                                      </p:tavLst>
                                    </p:anim>
                                    <p:anim calcmode="lin" valueType="num">
                                      <p:cBhvr>
                                        <p:cTn id="64" dur="1000" fill="hold"/>
                                        <p:tgtEl>
                                          <p:spTgt spid="1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1000"/>
                                        <p:tgtEl>
                                          <p:spTgt spid="13"/>
                                        </p:tgtEl>
                                      </p:cBhvr>
                                    </p:animEffect>
                                    <p:anim calcmode="lin" valueType="num">
                                      <p:cBhvr>
                                        <p:cTn id="68" dur="1000" fill="hold"/>
                                        <p:tgtEl>
                                          <p:spTgt spid="13"/>
                                        </p:tgtEl>
                                        <p:attrNameLst>
                                          <p:attrName>ppt_x</p:attrName>
                                        </p:attrNameLst>
                                      </p:cBhvr>
                                      <p:tavLst>
                                        <p:tav tm="0">
                                          <p:val>
                                            <p:strVal val="#ppt_x"/>
                                          </p:val>
                                        </p:tav>
                                        <p:tav tm="100000">
                                          <p:val>
                                            <p:strVal val="#ppt_x"/>
                                          </p:val>
                                        </p:tav>
                                      </p:tavLst>
                                    </p:anim>
                                    <p:anim calcmode="lin" valueType="num">
                                      <p:cBhvr>
                                        <p:cTn id="69" dur="1000" fill="hold"/>
                                        <p:tgtEl>
                                          <p:spTgt spid="13"/>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5826882" y="2172771"/>
            <a:ext cx="3847470" cy="523220"/>
            <a:chOff x="5077074" y="1924667"/>
            <a:chExt cx="3847470" cy="523220"/>
          </a:xfrm>
        </p:grpSpPr>
        <p:pic>
          <p:nvPicPr>
            <p:cNvPr id="9" name="图片 8"/>
            <p:cNvPicPr>
              <a:picLocks noChangeAspect="1"/>
            </p:cNvPicPr>
            <p:nvPr/>
          </p:nvPicPr>
          <p:blipFill>
            <a:blip r:embed="rId3"/>
            <a:stretch>
              <a:fillRect/>
            </a:stretch>
          </p:blipFill>
          <p:spPr>
            <a:xfrm>
              <a:off x="5077074" y="1959003"/>
              <a:ext cx="3847470" cy="416250"/>
            </a:xfrm>
            <a:prstGeom prst="rect">
              <a:avLst/>
            </a:prstGeom>
          </p:spPr>
        </p:pic>
        <p:sp>
          <p:nvSpPr>
            <p:cNvPr id="39" name="文本框 38"/>
            <p:cNvSpPr txBox="1">
              <a:spLocks noChangeArrowheads="1"/>
            </p:cNvSpPr>
            <p:nvPr/>
          </p:nvSpPr>
          <p:spPr bwMode="auto">
            <a:xfrm>
              <a:off x="6070776"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基本工作概述</a:t>
              </a:r>
              <a:endParaRPr lang="zh-CN" altLang="en-US" sz="2000" dirty="0">
                <a:solidFill>
                  <a:schemeClr val="tx1">
                    <a:lumMod val="75000"/>
                    <a:lumOff val="25000"/>
                  </a:schemeClr>
                </a:solidFill>
                <a:latin typeface="+mn-lt"/>
                <a:ea typeface="+mn-ea"/>
                <a:cs typeface="+mn-ea"/>
                <a:sym typeface="+mn-lt"/>
              </a:endParaRPr>
            </a:p>
          </p:txBody>
        </p:sp>
        <p:sp>
          <p:nvSpPr>
            <p:cNvPr id="40" name="文本框 8"/>
            <p:cNvSpPr txBox="1">
              <a:spLocks noChangeArrowheads="1"/>
            </p:cNvSpPr>
            <p:nvPr/>
          </p:nvSpPr>
          <p:spPr bwMode="auto">
            <a:xfrm>
              <a:off x="5460578" y="1924667"/>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01</a:t>
              </a:r>
              <a:endParaRPr lang="zh-CN" altLang="en-US" sz="2800" dirty="0">
                <a:solidFill>
                  <a:schemeClr val="tx1">
                    <a:lumMod val="75000"/>
                    <a:lumOff val="25000"/>
                  </a:schemeClr>
                </a:solidFill>
                <a:latin typeface="+mn-lt"/>
                <a:ea typeface="+mn-ea"/>
                <a:cs typeface="+mn-ea"/>
                <a:sym typeface="+mn-lt"/>
              </a:endParaRPr>
            </a:p>
          </p:txBody>
        </p:sp>
      </p:grpSp>
      <p:pic>
        <p:nvPicPr>
          <p:cNvPr id="8" name="图片 7"/>
          <p:cNvPicPr>
            <a:picLocks noChangeAspect="1"/>
          </p:cNvPicPr>
          <p:nvPr/>
        </p:nvPicPr>
        <p:blipFill>
          <a:blip r:embed="rId4"/>
          <a:stretch>
            <a:fillRect/>
          </a:stretch>
        </p:blipFill>
        <p:spPr>
          <a:xfrm>
            <a:off x="1541657" y="1752307"/>
            <a:ext cx="3792472" cy="2874660"/>
          </a:xfrm>
          <a:prstGeom prst="rect">
            <a:avLst/>
          </a:prstGeom>
        </p:spPr>
      </p:pic>
      <p:sp>
        <p:nvSpPr>
          <p:cNvPr id="571" name="标题 1"/>
          <p:cNvSpPr txBox="1"/>
          <p:nvPr/>
        </p:nvSpPr>
        <p:spPr>
          <a:xfrm>
            <a:off x="4023529" y="4083981"/>
            <a:ext cx="2186856" cy="55658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4400" b="0" i="0" u="none" strike="noStrike" kern="1200" cap="none" spc="300" normalizeH="0" baseline="0" noProof="0" dirty="0" smtClean="0">
                <a:ln>
                  <a:noFill/>
                </a:ln>
                <a:solidFill>
                  <a:srgbClr val="8AC65A"/>
                </a:solidFill>
                <a:effectLst/>
                <a:uLnTx/>
                <a:uFillTx/>
                <a:latin typeface="+mn-lt"/>
                <a:ea typeface="+mn-ea"/>
                <a:cs typeface="+mn-ea"/>
                <a:sym typeface="+mn-lt"/>
              </a:rPr>
              <a:t>目录</a:t>
            </a:r>
            <a:endParaRPr kumimoji="0" lang="zh-CN" altLang="en-US" sz="4400" b="0" i="0" u="none" strike="noStrike" kern="1200" cap="none" spc="300" normalizeH="0" baseline="0" noProof="0" dirty="0">
              <a:ln>
                <a:noFill/>
              </a:ln>
              <a:solidFill>
                <a:srgbClr val="8AC65A"/>
              </a:solidFill>
              <a:effectLst/>
              <a:uLnTx/>
              <a:uFillTx/>
              <a:latin typeface="+mn-lt"/>
              <a:ea typeface="+mn-ea"/>
              <a:cs typeface="+mn-ea"/>
              <a:sym typeface="+mn-lt"/>
            </a:endParaRPr>
          </a:p>
        </p:txBody>
      </p:sp>
      <p:grpSp>
        <p:nvGrpSpPr>
          <p:cNvPr id="572" name="组合 571"/>
          <p:cNvGrpSpPr/>
          <p:nvPr/>
        </p:nvGrpSpPr>
        <p:grpSpPr>
          <a:xfrm>
            <a:off x="5826882" y="2843331"/>
            <a:ext cx="3847470" cy="523220"/>
            <a:chOff x="5077074" y="1924667"/>
            <a:chExt cx="3847470" cy="523220"/>
          </a:xfrm>
        </p:grpSpPr>
        <p:pic>
          <p:nvPicPr>
            <p:cNvPr id="573" name="图片 572"/>
            <p:cNvPicPr>
              <a:picLocks noChangeAspect="1"/>
            </p:cNvPicPr>
            <p:nvPr/>
          </p:nvPicPr>
          <p:blipFill>
            <a:blip r:embed="rId3"/>
            <a:stretch>
              <a:fillRect/>
            </a:stretch>
          </p:blipFill>
          <p:spPr>
            <a:xfrm>
              <a:off x="5077074" y="1959003"/>
              <a:ext cx="3847470" cy="416250"/>
            </a:xfrm>
            <a:prstGeom prst="rect">
              <a:avLst/>
            </a:prstGeom>
          </p:spPr>
        </p:pic>
        <p:sp>
          <p:nvSpPr>
            <p:cNvPr id="574" name="文本框 573"/>
            <p:cNvSpPr txBox="1">
              <a:spLocks noChangeArrowheads="1"/>
            </p:cNvSpPr>
            <p:nvPr/>
          </p:nvSpPr>
          <p:spPr bwMode="auto">
            <a:xfrm>
              <a:off x="6004317"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工作完成情况</a:t>
              </a:r>
              <a:endParaRPr lang="zh-CN" altLang="en-US" sz="2000" dirty="0">
                <a:solidFill>
                  <a:schemeClr val="tx1">
                    <a:lumMod val="75000"/>
                    <a:lumOff val="25000"/>
                  </a:schemeClr>
                </a:solidFill>
                <a:latin typeface="+mn-lt"/>
                <a:ea typeface="+mn-ea"/>
                <a:cs typeface="+mn-ea"/>
                <a:sym typeface="+mn-lt"/>
              </a:endParaRPr>
            </a:p>
          </p:txBody>
        </p:sp>
        <p:sp>
          <p:nvSpPr>
            <p:cNvPr id="575" name="文本框 8"/>
            <p:cNvSpPr txBox="1">
              <a:spLocks noChangeArrowheads="1"/>
            </p:cNvSpPr>
            <p:nvPr/>
          </p:nvSpPr>
          <p:spPr bwMode="auto">
            <a:xfrm>
              <a:off x="5460577" y="1924667"/>
              <a:ext cx="5437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02</a:t>
              </a:r>
              <a:endParaRPr lang="zh-CN" altLang="en-US" sz="2800" dirty="0">
                <a:solidFill>
                  <a:schemeClr val="tx1">
                    <a:lumMod val="75000"/>
                    <a:lumOff val="25000"/>
                  </a:schemeClr>
                </a:solidFill>
                <a:latin typeface="+mn-lt"/>
                <a:ea typeface="+mn-ea"/>
                <a:cs typeface="+mn-ea"/>
                <a:sym typeface="+mn-lt"/>
              </a:endParaRPr>
            </a:p>
          </p:txBody>
        </p:sp>
      </p:grpSp>
      <p:grpSp>
        <p:nvGrpSpPr>
          <p:cNvPr id="576" name="组合 575"/>
          <p:cNvGrpSpPr/>
          <p:nvPr/>
        </p:nvGrpSpPr>
        <p:grpSpPr>
          <a:xfrm>
            <a:off x="5826882" y="3513891"/>
            <a:ext cx="3847470" cy="523220"/>
            <a:chOff x="5077074" y="1924667"/>
            <a:chExt cx="3847470" cy="523220"/>
          </a:xfrm>
        </p:grpSpPr>
        <p:pic>
          <p:nvPicPr>
            <p:cNvPr id="577" name="图片 576"/>
            <p:cNvPicPr>
              <a:picLocks noChangeAspect="1"/>
            </p:cNvPicPr>
            <p:nvPr/>
          </p:nvPicPr>
          <p:blipFill>
            <a:blip r:embed="rId3"/>
            <a:stretch>
              <a:fillRect/>
            </a:stretch>
          </p:blipFill>
          <p:spPr>
            <a:xfrm>
              <a:off x="5077074" y="1959003"/>
              <a:ext cx="3847470" cy="416250"/>
            </a:xfrm>
            <a:prstGeom prst="rect">
              <a:avLst/>
            </a:prstGeom>
          </p:spPr>
        </p:pic>
        <p:sp>
          <p:nvSpPr>
            <p:cNvPr id="578" name="文本框 577"/>
            <p:cNvSpPr txBox="1">
              <a:spLocks noChangeArrowheads="1"/>
            </p:cNvSpPr>
            <p:nvPr/>
          </p:nvSpPr>
          <p:spPr bwMode="auto">
            <a:xfrm>
              <a:off x="6070776"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工作经验总结</a:t>
              </a:r>
              <a:endParaRPr lang="zh-CN" altLang="en-US" sz="2000" dirty="0">
                <a:solidFill>
                  <a:schemeClr val="tx1">
                    <a:lumMod val="75000"/>
                    <a:lumOff val="25000"/>
                  </a:schemeClr>
                </a:solidFill>
                <a:latin typeface="+mn-lt"/>
                <a:ea typeface="+mn-ea"/>
                <a:cs typeface="+mn-ea"/>
                <a:sym typeface="+mn-lt"/>
              </a:endParaRPr>
            </a:p>
          </p:txBody>
        </p:sp>
        <p:sp>
          <p:nvSpPr>
            <p:cNvPr id="579" name="文本框 8"/>
            <p:cNvSpPr txBox="1">
              <a:spLocks noChangeArrowheads="1"/>
            </p:cNvSpPr>
            <p:nvPr/>
          </p:nvSpPr>
          <p:spPr bwMode="auto">
            <a:xfrm>
              <a:off x="5460577" y="1924667"/>
              <a:ext cx="5437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03</a:t>
              </a:r>
              <a:endParaRPr lang="zh-CN" altLang="en-US" sz="2800" dirty="0">
                <a:solidFill>
                  <a:schemeClr val="tx1">
                    <a:lumMod val="75000"/>
                    <a:lumOff val="25000"/>
                  </a:schemeClr>
                </a:solidFill>
                <a:latin typeface="+mn-lt"/>
                <a:ea typeface="+mn-ea"/>
                <a:cs typeface="+mn-ea"/>
                <a:sym typeface="+mn-lt"/>
              </a:endParaRPr>
            </a:p>
          </p:txBody>
        </p:sp>
      </p:grpSp>
      <p:grpSp>
        <p:nvGrpSpPr>
          <p:cNvPr id="580" name="组合 579"/>
          <p:cNvGrpSpPr/>
          <p:nvPr/>
        </p:nvGrpSpPr>
        <p:grpSpPr>
          <a:xfrm>
            <a:off x="5826882" y="4184451"/>
            <a:ext cx="3847470" cy="523220"/>
            <a:chOff x="5077074" y="1924667"/>
            <a:chExt cx="3847470" cy="523220"/>
          </a:xfrm>
        </p:grpSpPr>
        <p:pic>
          <p:nvPicPr>
            <p:cNvPr id="581" name="图片 580"/>
            <p:cNvPicPr>
              <a:picLocks noChangeAspect="1"/>
            </p:cNvPicPr>
            <p:nvPr/>
          </p:nvPicPr>
          <p:blipFill>
            <a:blip r:embed="rId3"/>
            <a:stretch>
              <a:fillRect/>
            </a:stretch>
          </p:blipFill>
          <p:spPr>
            <a:xfrm>
              <a:off x="5077074" y="1959003"/>
              <a:ext cx="3847470" cy="416250"/>
            </a:xfrm>
            <a:prstGeom prst="rect">
              <a:avLst/>
            </a:prstGeom>
          </p:spPr>
        </p:pic>
        <p:sp>
          <p:nvSpPr>
            <p:cNvPr id="582" name="文本框 581"/>
            <p:cNvSpPr txBox="1">
              <a:spLocks noChangeArrowheads="1"/>
            </p:cNvSpPr>
            <p:nvPr/>
          </p:nvSpPr>
          <p:spPr bwMode="auto">
            <a:xfrm>
              <a:off x="6070776"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未来工作计划</a:t>
              </a:r>
              <a:endParaRPr lang="zh-CN" altLang="en-US" sz="2000" dirty="0">
                <a:solidFill>
                  <a:schemeClr val="tx1">
                    <a:lumMod val="75000"/>
                    <a:lumOff val="25000"/>
                  </a:schemeClr>
                </a:solidFill>
                <a:latin typeface="+mn-lt"/>
                <a:ea typeface="+mn-ea"/>
                <a:cs typeface="+mn-ea"/>
                <a:sym typeface="+mn-lt"/>
              </a:endParaRPr>
            </a:p>
          </p:txBody>
        </p:sp>
        <p:sp>
          <p:nvSpPr>
            <p:cNvPr id="583" name="文本框 8"/>
            <p:cNvSpPr txBox="1">
              <a:spLocks noChangeArrowheads="1"/>
            </p:cNvSpPr>
            <p:nvPr/>
          </p:nvSpPr>
          <p:spPr bwMode="auto">
            <a:xfrm>
              <a:off x="5460577" y="1924667"/>
              <a:ext cx="5437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04</a:t>
              </a:r>
              <a:endParaRPr lang="zh-CN" altLang="en-US" sz="2800" dirty="0">
                <a:solidFill>
                  <a:schemeClr val="tx1">
                    <a:lumMod val="75000"/>
                    <a:lumOff val="25000"/>
                  </a:schemeClr>
                </a:solidFill>
                <a:latin typeface="+mn-lt"/>
                <a:ea typeface="+mn-ea"/>
                <a:cs typeface="+mn-ea"/>
                <a:sym typeface="+mn-lt"/>
              </a:endParaRPr>
            </a:p>
          </p:txBody>
        </p:sp>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71"/>
                                        </p:tgtEl>
                                        <p:attrNameLst>
                                          <p:attrName>style.visibility</p:attrName>
                                        </p:attrNameLst>
                                      </p:cBhvr>
                                      <p:to>
                                        <p:strVal val="visible"/>
                                      </p:to>
                                    </p:set>
                                    <p:animEffect transition="in" filter="randombar(horizontal)">
                                      <p:cBhvr>
                                        <p:cTn id="7" dur="500"/>
                                        <p:tgtEl>
                                          <p:spTgt spid="571"/>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1+#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100"/>
                                  </p:stCondLst>
                                  <p:childTnLst>
                                    <p:set>
                                      <p:cBhvr>
                                        <p:cTn id="20" dur="1" fill="hold">
                                          <p:stCondLst>
                                            <p:cond delay="0"/>
                                          </p:stCondLst>
                                        </p:cTn>
                                        <p:tgtEl>
                                          <p:spTgt spid="572"/>
                                        </p:tgtEl>
                                        <p:attrNameLst>
                                          <p:attrName>style.visibility</p:attrName>
                                        </p:attrNameLst>
                                      </p:cBhvr>
                                      <p:to>
                                        <p:strVal val="visible"/>
                                      </p:to>
                                    </p:set>
                                    <p:anim calcmode="lin" valueType="num">
                                      <p:cBhvr additive="base">
                                        <p:cTn id="21" dur="500" fill="hold"/>
                                        <p:tgtEl>
                                          <p:spTgt spid="572"/>
                                        </p:tgtEl>
                                        <p:attrNameLst>
                                          <p:attrName>ppt_x</p:attrName>
                                        </p:attrNameLst>
                                      </p:cBhvr>
                                      <p:tavLst>
                                        <p:tav tm="0">
                                          <p:val>
                                            <p:strVal val="1+#ppt_w/2"/>
                                          </p:val>
                                        </p:tav>
                                        <p:tav tm="100000">
                                          <p:val>
                                            <p:strVal val="#ppt_x"/>
                                          </p:val>
                                        </p:tav>
                                      </p:tavLst>
                                    </p:anim>
                                    <p:anim calcmode="lin" valueType="num">
                                      <p:cBhvr additive="base">
                                        <p:cTn id="22" dur="500" fill="hold"/>
                                        <p:tgtEl>
                                          <p:spTgt spid="572"/>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200"/>
                                  </p:stCondLst>
                                  <p:childTnLst>
                                    <p:set>
                                      <p:cBhvr>
                                        <p:cTn id="24" dur="1" fill="hold">
                                          <p:stCondLst>
                                            <p:cond delay="0"/>
                                          </p:stCondLst>
                                        </p:cTn>
                                        <p:tgtEl>
                                          <p:spTgt spid="576"/>
                                        </p:tgtEl>
                                        <p:attrNameLst>
                                          <p:attrName>style.visibility</p:attrName>
                                        </p:attrNameLst>
                                      </p:cBhvr>
                                      <p:to>
                                        <p:strVal val="visible"/>
                                      </p:to>
                                    </p:set>
                                    <p:anim calcmode="lin" valueType="num">
                                      <p:cBhvr additive="base">
                                        <p:cTn id="25" dur="500" fill="hold"/>
                                        <p:tgtEl>
                                          <p:spTgt spid="576"/>
                                        </p:tgtEl>
                                        <p:attrNameLst>
                                          <p:attrName>ppt_x</p:attrName>
                                        </p:attrNameLst>
                                      </p:cBhvr>
                                      <p:tavLst>
                                        <p:tav tm="0">
                                          <p:val>
                                            <p:strVal val="1+#ppt_w/2"/>
                                          </p:val>
                                        </p:tav>
                                        <p:tav tm="100000">
                                          <p:val>
                                            <p:strVal val="#ppt_x"/>
                                          </p:val>
                                        </p:tav>
                                      </p:tavLst>
                                    </p:anim>
                                    <p:anim calcmode="lin" valueType="num">
                                      <p:cBhvr additive="base">
                                        <p:cTn id="26" dur="500" fill="hold"/>
                                        <p:tgtEl>
                                          <p:spTgt spid="576"/>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300"/>
                                  </p:stCondLst>
                                  <p:childTnLst>
                                    <p:set>
                                      <p:cBhvr>
                                        <p:cTn id="28" dur="1" fill="hold">
                                          <p:stCondLst>
                                            <p:cond delay="0"/>
                                          </p:stCondLst>
                                        </p:cTn>
                                        <p:tgtEl>
                                          <p:spTgt spid="580"/>
                                        </p:tgtEl>
                                        <p:attrNameLst>
                                          <p:attrName>style.visibility</p:attrName>
                                        </p:attrNameLst>
                                      </p:cBhvr>
                                      <p:to>
                                        <p:strVal val="visible"/>
                                      </p:to>
                                    </p:set>
                                    <p:anim calcmode="lin" valueType="num">
                                      <p:cBhvr additive="base">
                                        <p:cTn id="29" dur="500" fill="hold"/>
                                        <p:tgtEl>
                                          <p:spTgt spid="580"/>
                                        </p:tgtEl>
                                        <p:attrNameLst>
                                          <p:attrName>ppt_x</p:attrName>
                                        </p:attrNameLst>
                                      </p:cBhvr>
                                      <p:tavLst>
                                        <p:tav tm="0">
                                          <p:val>
                                            <p:strVal val="1+#ppt_w/2"/>
                                          </p:val>
                                        </p:tav>
                                        <p:tav tm="100000">
                                          <p:val>
                                            <p:strVal val="#ppt_x"/>
                                          </p:val>
                                        </p:tav>
                                      </p:tavLst>
                                    </p:anim>
                                    <p:anim calcmode="lin" valueType="num">
                                      <p:cBhvr additive="base">
                                        <p:cTn id="30" dur="500" fill="hold"/>
                                        <p:tgtEl>
                                          <p:spTgt spid="5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4"/>
          <p:cNvSpPr/>
          <p:nvPr/>
        </p:nvSpPr>
        <p:spPr bwMode="auto">
          <a:xfrm>
            <a:off x="4976658" y="2262122"/>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8AC65A"/>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4" name="Freeform 15"/>
          <p:cNvSpPr/>
          <p:nvPr/>
        </p:nvSpPr>
        <p:spPr bwMode="auto">
          <a:xfrm>
            <a:off x="4976658" y="3034874"/>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2CC6DB"/>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5" name="Freeform 16"/>
          <p:cNvSpPr/>
          <p:nvPr/>
        </p:nvSpPr>
        <p:spPr bwMode="auto">
          <a:xfrm>
            <a:off x="4976658" y="3797905"/>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FE577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6" name="Freeform 17"/>
          <p:cNvSpPr/>
          <p:nvPr/>
        </p:nvSpPr>
        <p:spPr bwMode="auto">
          <a:xfrm>
            <a:off x="4976658" y="4527678"/>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96E0C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7" name="Freeform 18"/>
          <p:cNvSpPr>
            <a:spLocks noEditPoints="1"/>
          </p:cNvSpPr>
          <p:nvPr/>
        </p:nvSpPr>
        <p:spPr bwMode="auto">
          <a:xfrm>
            <a:off x="5049360" y="3105753"/>
            <a:ext cx="262843" cy="262843"/>
          </a:xfrm>
          <a:custGeom>
            <a:avLst/>
            <a:gdLst>
              <a:gd name="T0" fmla="*/ 142 w 285"/>
              <a:gd name="T1" fmla="*/ 142 h 285"/>
              <a:gd name="T2" fmla="*/ 285 w 285"/>
              <a:gd name="T3" fmla="*/ 142 h 285"/>
              <a:gd name="T4" fmla="*/ 142 w 285"/>
              <a:gd name="T5" fmla="*/ 0 h 285"/>
              <a:gd name="T6" fmla="*/ 142 w 285"/>
              <a:gd name="T7" fmla="*/ 142 h 285"/>
              <a:gd name="T8" fmla="*/ 124 w 285"/>
              <a:gd name="T9" fmla="*/ 160 h 285"/>
              <a:gd name="T10" fmla="*/ 284 w 285"/>
              <a:gd name="T11" fmla="*/ 160 h 285"/>
              <a:gd name="T12" fmla="*/ 142 w 285"/>
              <a:gd name="T13" fmla="*/ 285 h 285"/>
              <a:gd name="T14" fmla="*/ 0 w 285"/>
              <a:gd name="T15" fmla="*/ 142 h 285"/>
              <a:gd name="T16" fmla="*/ 124 w 285"/>
              <a:gd name="T17" fmla="*/ 1 h 285"/>
              <a:gd name="T18" fmla="*/ 124 w 285"/>
              <a:gd name="T19" fmla="*/ 1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285">
                <a:moveTo>
                  <a:pt x="142" y="142"/>
                </a:moveTo>
                <a:cubicBezTo>
                  <a:pt x="285" y="142"/>
                  <a:pt x="285" y="142"/>
                  <a:pt x="285" y="142"/>
                </a:cubicBezTo>
                <a:cubicBezTo>
                  <a:pt x="285" y="63"/>
                  <a:pt x="221" y="0"/>
                  <a:pt x="142" y="0"/>
                </a:cubicBezTo>
                <a:cubicBezTo>
                  <a:pt x="142" y="142"/>
                  <a:pt x="142" y="142"/>
                  <a:pt x="142" y="142"/>
                </a:cubicBezTo>
                <a:close/>
                <a:moveTo>
                  <a:pt x="124" y="160"/>
                </a:moveTo>
                <a:cubicBezTo>
                  <a:pt x="284" y="160"/>
                  <a:pt x="284" y="160"/>
                  <a:pt x="284" y="160"/>
                </a:cubicBezTo>
                <a:cubicBezTo>
                  <a:pt x="275" y="230"/>
                  <a:pt x="215" y="285"/>
                  <a:pt x="142" y="285"/>
                </a:cubicBezTo>
                <a:cubicBezTo>
                  <a:pt x="63" y="285"/>
                  <a:pt x="0" y="221"/>
                  <a:pt x="0" y="142"/>
                </a:cubicBezTo>
                <a:cubicBezTo>
                  <a:pt x="0" y="70"/>
                  <a:pt x="54" y="10"/>
                  <a:pt x="124" y="1"/>
                </a:cubicBezTo>
                <a:lnTo>
                  <a:pt x="124" y="160"/>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8" name="Freeform 19"/>
          <p:cNvSpPr>
            <a:spLocks noEditPoints="1"/>
          </p:cNvSpPr>
          <p:nvPr/>
        </p:nvSpPr>
        <p:spPr bwMode="auto">
          <a:xfrm>
            <a:off x="5041592" y="3859766"/>
            <a:ext cx="278379" cy="280879"/>
          </a:xfrm>
          <a:custGeom>
            <a:avLst/>
            <a:gdLst>
              <a:gd name="T0" fmla="*/ 248 w 283"/>
              <a:gd name="T1" fmla="*/ 143 h 285"/>
              <a:gd name="T2" fmla="*/ 247 w 283"/>
              <a:gd name="T3" fmla="*/ 123 h 285"/>
              <a:gd name="T4" fmla="*/ 283 w 283"/>
              <a:gd name="T5" fmla="*/ 102 h 285"/>
              <a:gd name="T6" fmla="*/ 247 w 283"/>
              <a:gd name="T7" fmla="*/ 40 h 285"/>
              <a:gd name="T8" fmla="*/ 211 w 283"/>
              <a:gd name="T9" fmla="*/ 61 h 285"/>
              <a:gd name="T10" fmla="*/ 177 w 283"/>
              <a:gd name="T11" fmla="*/ 42 h 285"/>
              <a:gd name="T12" fmla="*/ 177 w 283"/>
              <a:gd name="T13" fmla="*/ 0 h 285"/>
              <a:gd name="T14" fmla="*/ 106 w 283"/>
              <a:gd name="T15" fmla="*/ 0 h 285"/>
              <a:gd name="T16" fmla="*/ 106 w 283"/>
              <a:gd name="T17" fmla="*/ 42 h 285"/>
              <a:gd name="T18" fmla="*/ 72 w 283"/>
              <a:gd name="T19" fmla="*/ 61 h 285"/>
              <a:gd name="T20" fmla="*/ 36 w 283"/>
              <a:gd name="T21" fmla="*/ 40 h 285"/>
              <a:gd name="T22" fmla="*/ 0 w 283"/>
              <a:gd name="T23" fmla="*/ 102 h 285"/>
              <a:gd name="T24" fmla="*/ 36 w 283"/>
              <a:gd name="T25" fmla="*/ 123 h 285"/>
              <a:gd name="T26" fmla="*/ 34 w 283"/>
              <a:gd name="T27" fmla="*/ 143 h 285"/>
              <a:gd name="T28" fmla="*/ 36 w 283"/>
              <a:gd name="T29" fmla="*/ 162 h 285"/>
              <a:gd name="T30" fmla="*/ 0 w 283"/>
              <a:gd name="T31" fmla="*/ 183 h 285"/>
              <a:gd name="T32" fmla="*/ 36 w 283"/>
              <a:gd name="T33" fmla="*/ 245 h 285"/>
              <a:gd name="T34" fmla="*/ 72 w 283"/>
              <a:gd name="T35" fmla="*/ 224 h 285"/>
              <a:gd name="T36" fmla="*/ 106 w 283"/>
              <a:gd name="T37" fmla="*/ 243 h 285"/>
              <a:gd name="T38" fmla="*/ 106 w 283"/>
              <a:gd name="T39" fmla="*/ 285 h 285"/>
              <a:gd name="T40" fmla="*/ 177 w 283"/>
              <a:gd name="T41" fmla="*/ 285 h 285"/>
              <a:gd name="T42" fmla="*/ 177 w 283"/>
              <a:gd name="T43" fmla="*/ 243 h 285"/>
              <a:gd name="T44" fmla="*/ 211 w 283"/>
              <a:gd name="T45" fmla="*/ 224 h 285"/>
              <a:gd name="T46" fmla="*/ 247 w 283"/>
              <a:gd name="T47" fmla="*/ 245 h 285"/>
              <a:gd name="T48" fmla="*/ 283 w 283"/>
              <a:gd name="T49" fmla="*/ 183 h 285"/>
              <a:gd name="T50" fmla="*/ 247 w 283"/>
              <a:gd name="T51" fmla="*/ 162 h 285"/>
              <a:gd name="T52" fmla="*/ 248 w 283"/>
              <a:gd name="T53" fmla="*/ 143 h 285"/>
              <a:gd name="T54" fmla="*/ 248 w 283"/>
              <a:gd name="T55" fmla="*/ 143 h 285"/>
              <a:gd name="T56" fmla="*/ 141 w 283"/>
              <a:gd name="T57" fmla="*/ 86 h 285"/>
              <a:gd name="T58" fmla="*/ 198 w 283"/>
              <a:gd name="T59" fmla="*/ 143 h 285"/>
              <a:gd name="T60" fmla="*/ 141 w 283"/>
              <a:gd name="T61" fmla="*/ 199 h 285"/>
              <a:gd name="T62" fmla="*/ 85 w 283"/>
              <a:gd name="T63" fmla="*/ 143 h 285"/>
              <a:gd name="T64" fmla="*/ 141 w 283"/>
              <a:gd name="T65" fmla="*/ 8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285">
                <a:moveTo>
                  <a:pt x="248" y="143"/>
                </a:moveTo>
                <a:cubicBezTo>
                  <a:pt x="248" y="136"/>
                  <a:pt x="248" y="129"/>
                  <a:pt x="247" y="123"/>
                </a:cubicBezTo>
                <a:cubicBezTo>
                  <a:pt x="283" y="102"/>
                  <a:pt x="283" y="102"/>
                  <a:pt x="283" y="102"/>
                </a:cubicBezTo>
                <a:cubicBezTo>
                  <a:pt x="247" y="40"/>
                  <a:pt x="247" y="40"/>
                  <a:pt x="247" y="40"/>
                </a:cubicBezTo>
                <a:cubicBezTo>
                  <a:pt x="211" y="61"/>
                  <a:pt x="211" y="61"/>
                  <a:pt x="211" y="61"/>
                </a:cubicBezTo>
                <a:cubicBezTo>
                  <a:pt x="201" y="53"/>
                  <a:pt x="190" y="46"/>
                  <a:pt x="177" y="42"/>
                </a:cubicBezTo>
                <a:cubicBezTo>
                  <a:pt x="177" y="0"/>
                  <a:pt x="177" y="0"/>
                  <a:pt x="177" y="0"/>
                </a:cubicBezTo>
                <a:cubicBezTo>
                  <a:pt x="106" y="0"/>
                  <a:pt x="106" y="0"/>
                  <a:pt x="106" y="0"/>
                </a:cubicBezTo>
                <a:cubicBezTo>
                  <a:pt x="106" y="42"/>
                  <a:pt x="106" y="42"/>
                  <a:pt x="106" y="42"/>
                </a:cubicBezTo>
                <a:cubicBezTo>
                  <a:pt x="93" y="46"/>
                  <a:pt x="82" y="53"/>
                  <a:pt x="72" y="61"/>
                </a:cubicBezTo>
                <a:cubicBezTo>
                  <a:pt x="36" y="40"/>
                  <a:pt x="36" y="40"/>
                  <a:pt x="36" y="40"/>
                </a:cubicBezTo>
                <a:cubicBezTo>
                  <a:pt x="0" y="102"/>
                  <a:pt x="0" y="102"/>
                  <a:pt x="0" y="102"/>
                </a:cubicBezTo>
                <a:cubicBezTo>
                  <a:pt x="36" y="123"/>
                  <a:pt x="36" y="123"/>
                  <a:pt x="36" y="123"/>
                </a:cubicBezTo>
                <a:cubicBezTo>
                  <a:pt x="35" y="129"/>
                  <a:pt x="34" y="136"/>
                  <a:pt x="34" y="143"/>
                </a:cubicBezTo>
                <a:cubicBezTo>
                  <a:pt x="34" y="149"/>
                  <a:pt x="35" y="156"/>
                  <a:pt x="36" y="162"/>
                </a:cubicBezTo>
                <a:cubicBezTo>
                  <a:pt x="0" y="183"/>
                  <a:pt x="0" y="183"/>
                  <a:pt x="0" y="183"/>
                </a:cubicBezTo>
                <a:cubicBezTo>
                  <a:pt x="36" y="245"/>
                  <a:pt x="36" y="245"/>
                  <a:pt x="36" y="245"/>
                </a:cubicBezTo>
                <a:cubicBezTo>
                  <a:pt x="72" y="224"/>
                  <a:pt x="72" y="224"/>
                  <a:pt x="72" y="224"/>
                </a:cubicBezTo>
                <a:cubicBezTo>
                  <a:pt x="82" y="232"/>
                  <a:pt x="93" y="239"/>
                  <a:pt x="106" y="243"/>
                </a:cubicBezTo>
                <a:cubicBezTo>
                  <a:pt x="106" y="285"/>
                  <a:pt x="106" y="285"/>
                  <a:pt x="106" y="285"/>
                </a:cubicBezTo>
                <a:cubicBezTo>
                  <a:pt x="177" y="285"/>
                  <a:pt x="177" y="285"/>
                  <a:pt x="177" y="285"/>
                </a:cubicBezTo>
                <a:cubicBezTo>
                  <a:pt x="177" y="243"/>
                  <a:pt x="177" y="243"/>
                  <a:pt x="177" y="243"/>
                </a:cubicBezTo>
                <a:cubicBezTo>
                  <a:pt x="190" y="239"/>
                  <a:pt x="201" y="232"/>
                  <a:pt x="211" y="224"/>
                </a:cubicBezTo>
                <a:cubicBezTo>
                  <a:pt x="247" y="245"/>
                  <a:pt x="247" y="245"/>
                  <a:pt x="247" y="245"/>
                </a:cubicBezTo>
                <a:cubicBezTo>
                  <a:pt x="283" y="183"/>
                  <a:pt x="283" y="183"/>
                  <a:pt x="283" y="183"/>
                </a:cubicBezTo>
                <a:cubicBezTo>
                  <a:pt x="247" y="162"/>
                  <a:pt x="247" y="162"/>
                  <a:pt x="247" y="162"/>
                </a:cubicBezTo>
                <a:cubicBezTo>
                  <a:pt x="248" y="156"/>
                  <a:pt x="248" y="149"/>
                  <a:pt x="248" y="143"/>
                </a:cubicBezTo>
                <a:cubicBezTo>
                  <a:pt x="248" y="143"/>
                  <a:pt x="248" y="143"/>
                  <a:pt x="248" y="143"/>
                </a:cubicBezTo>
                <a:close/>
                <a:moveTo>
                  <a:pt x="141" y="86"/>
                </a:moveTo>
                <a:cubicBezTo>
                  <a:pt x="173" y="86"/>
                  <a:pt x="198" y="111"/>
                  <a:pt x="198" y="143"/>
                </a:cubicBezTo>
                <a:cubicBezTo>
                  <a:pt x="198" y="174"/>
                  <a:pt x="173" y="199"/>
                  <a:pt x="141" y="199"/>
                </a:cubicBezTo>
                <a:cubicBezTo>
                  <a:pt x="110" y="199"/>
                  <a:pt x="85" y="174"/>
                  <a:pt x="85" y="143"/>
                </a:cubicBezTo>
                <a:cubicBezTo>
                  <a:pt x="85" y="111"/>
                  <a:pt x="110" y="86"/>
                  <a:pt x="141" y="86"/>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9" name="Freeform 20"/>
          <p:cNvSpPr/>
          <p:nvPr/>
        </p:nvSpPr>
        <p:spPr bwMode="auto">
          <a:xfrm>
            <a:off x="5030684" y="2330151"/>
            <a:ext cx="300194" cy="268542"/>
          </a:xfrm>
          <a:custGeom>
            <a:avLst/>
            <a:gdLst>
              <a:gd name="T0" fmla="*/ 248 w 257"/>
              <a:gd name="T1" fmla="*/ 193 h 230"/>
              <a:gd name="T2" fmla="*/ 231 w 257"/>
              <a:gd name="T3" fmla="*/ 178 h 230"/>
              <a:gd name="T4" fmla="*/ 188 w 257"/>
              <a:gd name="T5" fmla="*/ 161 h 230"/>
              <a:gd name="T6" fmla="*/ 186 w 257"/>
              <a:gd name="T7" fmla="*/ 160 h 230"/>
              <a:gd name="T8" fmla="*/ 186 w 257"/>
              <a:gd name="T9" fmla="*/ 160 h 230"/>
              <a:gd name="T10" fmla="*/ 169 w 257"/>
              <a:gd name="T11" fmla="*/ 148 h 230"/>
              <a:gd name="T12" fmla="*/ 169 w 257"/>
              <a:gd name="T13" fmla="*/ 148 h 230"/>
              <a:gd name="T14" fmla="*/ 169 w 257"/>
              <a:gd name="T15" fmla="*/ 148 h 230"/>
              <a:gd name="T16" fmla="*/ 169 w 257"/>
              <a:gd name="T17" fmla="*/ 147 h 230"/>
              <a:gd name="T18" fmla="*/ 168 w 257"/>
              <a:gd name="T19" fmla="*/ 147 h 230"/>
              <a:gd name="T20" fmla="*/ 168 w 257"/>
              <a:gd name="T21" fmla="*/ 147 h 230"/>
              <a:gd name="T22" fmla="*/ 168 w 257"/>
              <a:gd name="T23" fmla="*/ 147 h 230"/>
              <a:gd name="T24" fmla="*/ 168 w 257"/>
              <a:gd name="T25" fmla="*/ 147 h 230"/>
              <a:gd name="T26" fmla="*/ 165 w 257"/>
              <a:gd name="T27" fmla="*/ 145 h 230"/>
              <a:gd name="T28" fmla="*/ 165 w 257"/>
              <a:gd name="T29" fmla="*/ 145 h 230"/>
              <a:gd name="T30" fmla="*/ 165 w 257"/>
              <a:gd name="T31" fmla="*/ 145 h 230"/>
              <a:gd name="T32" fmla="*/ 165 w 257"/>
              <a:gd name="T33" fmla="*/ 145 h 230"/>
              <a:gd name="T34" fmla="*/ 165 w 257"/>
              <a:gd name="T35" fmla="*/ 145 h 230"/>
              <a:gd name="T36" fmla="*/ 165 w 257"/>
              <a:gd name="T37" fmla="*/ 145 h 230"/>
              <a:gd name="T38" fmla="*/ 165 w 257"/>
              <a:gd name="T39" fmla="*/ 145 h 230"/>
              <a:gd name="T40" fmla="*/ 163 w 257"/>
              <a:gd name="T41" fmla="*/ 144 h 230"/>
              <a:gd name="T42" fmla="*/ 160 w 257"/>
              <a:gd name="T43" fmla="*/ 134 h 230"/>
              <a:gd name="T44" fmla="*/ 159 w 257"/>
              <a:gd name="T45" fmla="*/ 132 h 230"/>
              <a:gd name="T46" fmla="*/ 159 w 257"/>
              <a:gd name="T47" fmla="*/ 123 h 230"/>
              <a:gd name="T48" fmla="*/ 161 w 257"/>
              <a:gd name="T49" fmla="*/ 121 h 230"/>
              <a:gd name="T50" fmla="*/ 165 w 257"/>
              <a:gd name="T51" fmla="*/ 108 h 230"/>
              <a:gd name="T52" fmla="*/ 172 w 257"/>
              <a:gd name="T53" fmla="*/ 96 h 230"/>
              <a:gd name="T54" fmla="*/ 175 w 257"/>
              <a:gd name="T55" fmla="*/ 72 h 230"/>
              <a:gd name="T56" fmla="*/ 172 w 257"/>
              <a:gd name="T57" fmla="*/ 74 h 230"/>
              <a:gd name="T58" fmla="*/ 174 w 257"/>
              <a:gd name="T59" fmla="*/ 56 h 230"/>
              <a:gd name="T60" fmla="*/ 169 w 257"/>
              <a:gd name="T61" fmla="*/ 21 h 230"/>
              <a:gd name="T62" fmla="*/ 155 w 257"/>
              <a:gd name="T63" fmla="*/ 9 h 230"/>
              <a:gd name="T64" fmla="*/ 146 w 257"/>
              <a:gd name="T65" fmla="*/ 4 h 230"/>
              <a:gd name="T66" fmla="*/ 104 w 257"/>
              <a:gd name="T67" fmla="*/ 4 h 230"/>
              <a:gd name="T68" fmla="*/ 83 w 257"/>
              <a:gd name="T69" fmla="*/ 19 h 230"/>
              <a:gd name="T70" fmla="*/ 77 w 257"/>
              <a:gd name="T71" fmla="*/ 56 h 230"/>
              <a:gd name="T72" fmla="*/ 80 w 257"/>
              <a:gd name="T73" fmla="*/ 69 h 230"/>
              <a:gd name="T74" fmla="*/ 80 w 257"/>
              <a:gd name="T75" fmla="*/ 72 h 230"/>
              <a:gd name="T76" fmla="*/ 79 w 257"/>
              <a:gd name="T77" fmla="*/ 72 h 230"/>
              <a:gd name="T78" fmla="*/ 82 w 257"/>
              <a:gd name="T79" fmla="*/ 96 h 230"/>
              <a:gd name="T80" fmla="*/ 89 w 257"/>
              <a:gd name="T81" fmla="*/ 108 h 230"/>
              <a:gd name="T82" fmla="*/ 93 w 257"/>
              <a:gd name="T83" fmla="*/ 121 h 230"/>
              <a:gd name="T84" fmla="*/ 95 w 257"/>
              <a:gd name="T85" fmla="*/ 124 h 230"/>
              <a:gd name="T86" fmla="*/ 96 w 257"/>
              <a:gd name="T87" fmla="*/ 130 h 230"/>
              <a:gd name="T88" fmla="*/ 97 w 257"/>
              <a:gd name="T89" fmla="*/ 134 h 230"/>
              <a:gd name="T90" fmla="*/ 95 w 257"/>
              <a:gd name="T91" fmla="*/ 134 h 230"/>
              <a:gd name="T92" fmla="*/ 91 w 257"/>
              <a:gd name="T93" fmla="*/ 145 h 230"/>
              <a:gd name="T94" fmla="*/ 91 w 257"/>
              <a:gd name="T95" fmla="*/ 144 h 230"/>
              <a:gd name="T96" fmla="*/ 87 w 257"/>
              <a:gd name="T97" fmla="*/ 147 h 230"/>
              <a:gd name="T98" fmla="*/ 69 w 257"/>
              <a:gd name="T99" fmla="*/ 159 h 230"/>
              <a:gd name="T100" fmla="*/ 69 w 257"/>
              <a:gd name="T101" fmla="*/ 159 h 230"/>
              <a:gd name="T102" fmla="*/ 69 w 257"/>
              <a:gd name="T103" fmla="*/ 160 h 230"/>
              <a:gd name="T104" fmla="*/ 69 w 257"/>
              <a:gd name="T105" fmla="*/ 160 h 230"/>
              <a:gd name="T106" fmla="*/ 67 w 257"/>
              <a:gd name="T107" fmla="*/ 161 h 230"/>
              <a:gd name="T108" fmla="*/ 24 w 257"/>
              <a:gd name="T109" fmla="*/ 178 h 230"/>
              <a:gd name="T110" fmla="*/ 8 w 257"/>
              <a:gd name="T111" fmla="*/ 193 h 230"/>
              <a:gd name="T112" fmla="*/ 0 w 257"/>
              <a:gd name="T113" fmla="*/ 230 h 230"/>
              <a:gd name="T114" fmla="*/ 257 w 257"/>
              <a:gd name="T115" fmla="*/ 230 h 230"/>
              <a:gd name="T116" fmla="*/ 248 w 257"/>
              <a:gd name="T117" fmla="*/ 1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230">
                <a:moveTo>
                  <a:pt x="248" y="193"/>
                </a:moveTo>
                <a:cubicBezTo>
                  <a:pt x="248" y="182"/>
                  <a:pt x="240" y="181"/>
                  <a:pt x="231" y="178"/>
                </a:cubicBezTo>
                <a:cubicBezTo>
                  <a:pt x="188" y="161"/>
                  <a:pt x="188" y="161"/>
                  <a:pt x="188" y="161"/>
                </a:cubicBezTo>
                <a:cubicBezTo>
                  <a:pt x="187" y="160"/>
                  <a:pt x="187" y="160"/>
                  <a:pt x="186" y="160"/>
                </a:cubicBezTo>
                <a:cubicBezTo>
                  <a:pt x="186" y="160"/>
                  <a:pt x="186" y="160"/>
                  <a:pt x="186" y="160"/>
                </a:cubicBezTo>
                <a:cubicBezTo>
                  <a:pt x="178" y="156"/>
                  <a:pt x="172" y="151"/>
                  <a:pt x="169" y="148"/>
                </a:cubicBezTo>
                <a:cubicBezTo>
                  <a:pt x="169" y="148"/>
                  <a:pt x="169" y="148"/>
                  <a:pt x="169" y="148"/>
                </a:cubicBezTo>
                <a:cubicBezTo>
                  <a:pt x="169" y="148"/>
                  <a:pt x="169" y="148"/>
                  <a:pt x="169" y="148"/>
                </a:cubicBezTo>
                <a:cubicBezTo>
                  <a:pt x="169" y="148"/>
                  <a:pt x="169" y="147"/>
                  <a:pt x="169" y="147"/>
                </a:cubicBezTo>
                <a:cubicBezTo>
                  <a:pt x="168" y="147"/>
                  <a:pt x="168" y="147"/>
                  <a:pt x="168" y="147"/>
                </a:cubicBezTo>
                <a:cubicBezTo>
                  <a:pt x="168" y="147"/>
                  <a:pt x="168" y="147"/>
                  <a:pt x="168" y="147"/>
                </a:cubicBezTo>
                <a:cubicBezTo>
                  <a:pt x="168" y="147"/>
                  <a:pt x="168" y="147"/>
                  <a:pt x="168" y="147"/>
                </a:cubicBezTo>
                <a:cubicBezTo>
                  <a:pt x="168" y="147"/>
                  <a:pt x="168" y="147"/>
                  <a:pt x="168" y="147"/>
                </a:cubicBezTo>
                <a:cubicBezTo>
                  <a:pt x="167" y="145"/>
                  <a:pt x="166" y="144"/>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4" y="145"/>
                  <a:pt x="164" y="145"/>
                  <a:pt x="163" y="144"/>
                </a:cubicBezTo>
                <a:cubicBezTo>
                  <a:pt x="162" y="140"/>
                  <a:pt x="160" y="134"/>
                  <a:pt x="160" y="134"/>
                </a:cubicBezTo>
                <a:cubicBezTo>
                  <a:pt x="160" y="132"/>
                  <a:pt x="158" y="136"/>
                  <a:pt x="159" y="132"/>
                </a:cubicBezTo>
                <a:cubicBezTo>
                  <a:pt x="159" y="123"/>
                  <a:pt x="159" y="123"/>
                  <a:pt x="159" y="123"/>
                </a:cubicBezTo>
                <a:cubicBezTo>
                  <a:pt x="160" y="123"/>
                  <a:pt x="161" y="122"/>
                  <a:pt x="161" y="121"/>
                </a:cubicBezTo>
                <a:cubicBezTo>
                  <a:pt x="164" y="118"/>
                  <a:pt x="164" y="110"/>
                  <a:pt x="165" y="108"/>
                </a:cubicBezTo>
                <a:cubicBezTo>
                  <a:pt x="167" y="106"/>
                  <a:pt x="170" y="105"/>
                  <a:pt x="172" y="96"/>
                </a:cubicBezTo>
                <a:cubicBezTo>
                  <a:pt x="175" y="86"/>
                  <a:pt x="179" y="72"/>
                  <a:pt x="175" y="72"/>
                </a:cubicBezTo>
                <a:cubicBezTo>
                  <a:pt x="174" y="72"/>
                  <a:pt x="173" y="73"/>
                  <a:pt x="172" y="74"/>
                </a:cubicBezTo>
                <a:cubicBezTo>
                  <a:pt x="173" y="70"/>
                  <a:pt x="174" y="62"/>
                  <a:pt x="174" y="56"/>
                </a:cubicBezTo>
                <a:cubicBezTo>
                  <a:pt x="175" y="48"/>
                  <a:pt x="173" y="29"/>
                  <a:pt x="169" y="21"/>
                </a:cubicBezTo>
                <a:cubicBezTo>
                  <a:pt x="166" y="17"/>
                  <a:pt x="161" y="12"/>
                  <a:pt x="155" y="9"/>
                </a:cubicBezTo>
                <a:cubicBezTo>
                  <a:pt x="152" y="7"/>
                  <a:pt x="149" y="5"/>
                  <a:pt x="146" y="4"/>
                </a:cubicBezTo>
                <a:cubicBezTo>
                  <a:pt x="138" y="0"/>
                  <a:pt x="112" y="2"/>
                  <a:pt x="104" y="4"/>
                </a:cubicBezTo>
                <a:cubicBezTo>
                  <a:pt x="94" y="6"/>
                  <a:pt x="87" y="12"/>
                  <a:pt x="83" y="19"/>
                </a:cubicBezTo>
                <a:cubicBezTo>
                  <a:pt x="78" y="27"/>
                  <a:pt x="76" y="49"/>
                  <a:pt x="77" y="56"/>
                </a:cubicBezTo>
                <a:cubicBezTo>
                  <a:pt x="77" y="60"/>
                  <a:pt x="79" y="66"/>
                  <a:pt x="80" y="69"/>
                </a:cubicBezTo>
                <a:cubicBezTo>
                  <a:pt x="80" y="71"/>
                  <a:pt x="80" y="71"/>
                  <a:pt x="80" y="72"/>
                </a:cubicBezTo>
                <a:cubicBezTo>
                  <a:pt x="80" y="72"/>
                  <a:pt x="80" y="72"/>
                  <a:pt x="79" y="72"/>
                </a:cubicBezTo>
                <a:cubicBezTo>
                  <a:pt x="76" y="72"/>
                  <a:pt x="79" y="86"/>
                  <a:pt x="82" y="96"/>
                </a:cubicBezTo>
                <a:cubicBezTo>
                  <a:pt x="85" y="105"/>
                  <a:pt x="87" y="106"/>
                  <a:pt x="89" y="108"/>
                </a:cubicBezTo>
                <a:cubicBezTo>
                  <a:pt x="90" y="110"/>
                  <a:pt x="90" y="118"/>
                  <a:pt x="93" y="121"/>
                </a:cubicBezTo>
                <a:cubicBezTo>
                  <a:pt x="94" y="122"/>
                  <a:pt x="94" y="123"/>
                  <a:pt x="95" y="124"/>
                </a:cubicBezTo>
                <a:cubicBezTo>
                  <a:pt x="96" y="130"/>
                  <a:pt x="96" y="130"/>
                  <a:pt x="96" y="130"/>
                </a:cubicBezTo>
                <a:cubicBezTo>
                  <a:pt x="97" y="134"/>
                  <a:pt x="97" y="134"/>
                  <a:pt x="97" y="134"/>
                </a:cubicBezTo>
                <a:cubicBezTo>
                  <a:pt x="96" y="133"/>
                  <a:pt x="95" y="132"/>
                  <a:pt x="95" y="134"/>
                </a:cubicBezTo>
                <a:cubicBezTo>
                  <a:pt x="94" y="137"/>
                  <a:pt x="93" y="141"/>
                  <a:pt x="91" y="145"/>
                </a:cubicBezTo>
                <a:cubicBezTo>
                  <a:pt x="91" y="144"/>
                  <a:pt x="91" y="144"/>
                  <a:pt x="91" y="144"/>
                </a:cubicBezTo>
                <a:cubicBezTo>
                  <a:pt x="90" y="143"/>
                  <a:pt x="88" y="144"/>
                  <a:pt x="87" y="147"/>
                </a:cubicBezTo>
                <a:cubicBezTo>
                  <a:pt x="85" y="150"/>
                  <a:pt x="78" y="155"/>
                  <a:pt x="69" y="159"/>
                </a:cubicBezTo>
                <a:cubicBezTo>
                  <a:pt x="69" y="159"/>
                  <a:pt x="69" y="159"/>
                  <a:pt x="69" y="159"/>
                </a:cubicBezTo>
                <a:cubicBezTo>
                  <a:pt x="69" y="160"/>
                  <a:pt x="69" y="160"/>
                  <a:pt x="69" y="160"/>
                </a:cubicBezTo>
                <a:cubicBezTo>
                  <a:pt x="69" y="160"/>
                  <a:pt x="69" y="160"/>
                  <a:pt x="69" y="160"/>
                </a:cubicBezTo>
                <a:cubicBezTo>
                  <a:pt x="69" y="160"/>
                  <a:pt x="68" y="160"/>
                  <a:pt x="67" y="161"/>
                </a:cubicBezTo>
                <a:cubicBezTo>
                  <a:pt x="24" y="178"/>
                  <a:pt x="24" y="178"/>
                  <a:pt x="24" y="178"/>
                </a:cubicBezTo>
                <a:cubicBezTo>
                  <a:pt x="15" y="181"/>
                  <a:pt x="8" y="182"/>
                  <a:pt x="8" y="193"/>
                </a:cubicBezTo>
                <a:cubicBezTo>
                  <a:pt x="0" y="230"/>
                  <a:pt x="0" y="230"/>
                  <a:pt x="0" y="230"/>
                </a:cubicBezTo>
                <a:cubicBezTo>
                  <a:pt x="257" y="230"/>
                  <a:pt x="257" y="230"/>
                  <a:pt x="257" y="230"/>
                </a:cubicBezTo>
                <a:cubicBezTo>
                  <a:pt x="248" y="193"/>
                  <a:pt x="248" y="193"/>
                  <a:pt x="248" y="193"/>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0" name="Freeform 21"/>
          <p:cNvSpPr>
            <a:spLocks noEditPoints="1"/>
          </p:cNvSpPr>
          <p:nvPr/>
        </p:nvSpPr>
        <p:spPr bwMode="auto">
          <a:xfrm>
            <a:off x="5049779" y="4598976"/>
            <a:ext cx="262005" cy="262005"/>
          </a:xfrm>
          <a:custGeom>
            <a:avLst/>
            <a:gdLst>
              <a:gd name="T0" fmla="*/ 278 w 288"/>
              <a:gd name="T1" fmla="*/ 11 h 288"/>
              <a:gd name="T2" fmla="*/ 278 w 288"/>
              <a:gd name="T3" fmla="*/ 48 h 288"/>
              <a:gd name="T4" fmla="*/ 265 w 288"/>
              <a:gd name="T5" fmla="*/ 61 h 288"/>
              <a:gd name="T6" fmla="*/ 227 w 288"/>
              <a:gd name="T7" fmla="*/ 23 h 288"/>
              <a:gd name="T8" fmla="*/ 240 w 288"/>
              <a:gd name="T9" fmla="*/ 11 h 288"/>
              <a:gd name="T10" fmla="*/ 278 w 288"/>
              <a:gd name="T11" fmla="*/ 11 h 288"/>
              <a:gd name="T12" fmla="*/ 89 w 288"/>
              <a:gd name="T13" fmla="*/ 162 h 288"/>
              <a:gd name="T14" fmla="*/ 89 w 288"/>
              <a:gd name="T15" fmla="*/ 162 h 288"/>
              <a:gd name="T16" fmla="*/ 76 w 288"/>
              <a:gd name="T17" fmla="*/ 212 h 288"/>
              <a:gd name="T18" fmla="*/ 126 w 288"/>
              <a:gd name="T19" fmla="*/ 200 h 288"/>
              <a:gd name="T20" fmla="*/ 253 w 288"/>
              <a:gd name="T21" fmla="*/ 74 h 288"/>
              <a:gd name="T22" fmla="*/ 215 w 288"/>
              <a:gd name="T23" fmla="*/ 36 h 288"/>
              <a:gd name="T24" fmla="*/ 89 w 288"/>
              <a:gd name="T25" fmla="*/ 162 h 288"/>
              <a:gd name="T26" fmla="*/ 214 w 288"/>
              <a:gd name="T27" fmla="*/ 137 h 288"/>
              <a:gd name="T28" fmla="*/ 214 w 288"/>
              <a:gd name="T29" fmla="*/ 137 h 288"/>
              <a:gd name="T30" fmla="*/ 214 w 288"/>
              <a:gd name="T31" fmla="*/ 252 h 288"/>
              <a:gd name="T32" fmla="*/ 36 w 288"/>
              <a:gd name="T33" fmla="*/ 252 h 288"/>
              <a:gd name="T34" fmla="*/ 36 w 288"/>
              <a:gd name="T35" fmla="*/ 74 h 288"/>
              <a:gd name="T36" fmla="*/ 151 w 288"/>
              <a:gd name="T37" fmla="*/ 74 h 288"/>
              <a:gd name="T38" fmla="*/ 187 w 288"/>
              <a:gd name="T39" fmla="*/ 38 h 288"/>
              <a:gd name="T40" fmla="*/ 0 w 288"/>
              <a:gd name="T41" fmla="*/ 38 h 288"/>
              <a:gd name="T42" fmla="*/ 0 w 288"/>
              <a:gd name="T43" fmla="*/ 288 h 288"/>
              <a:gd name="T44" fmla="*/ 250 w 288"/>
              <a:gd name="T45" fmla="*/ 288 h 288"/>
              <a:gd name="T46" fmla="*/ 250 w 288"/>
              <a:gd name="T47" fmla="*/ 101 h 288"/>
              <a:gd name="T48" fmla="*/ 214 w 288"/>
              <a:gd name="T49" fmla="*/ 1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 h="288">
                <a:moveTo>
                  <a:pt x="278" y="11"/>
                </a:moveTo>
                <a:cubicBezTo>
                  <a:pt x="288" y="21"/>
                  <a:pt x="288" y="38"/>
                  <a:pt x="278" y="48"/>
                </a:cubicBezTo>
                <a:cubicBezTo>
                  <a:pt x="265" y="61"/>
                  <a:pt x="265" y="61"/>
                  <a:pt x="265" y="61"/>
                </a:cubicBezTo>
                <a:cubicBezTo>
                  <a:pt x="227" y="23"/>
                  <a:pt x="227" y="23"/>
                  <a:pt x="227" y="23"/>
                </a:cubicBezTo>
                <a:cubicBezTo>
                  <a:pt x="240" y="11"/>
                  <a:pt x="240" y="11"/>
                  <a:pt x="240" y="11"/>
                </a:cubicBezTo>
                <a:cubicBezTo>
                  <a:pt x="250" y="0"/>
                  <a:pt x="267" y="0"/>
                  <a:pt x="278" y="11"/>
                </a:cubicBezTo>
                <a:close/>
                <a:moveTo>
                  <a:pt x="89" y="162"/>
                </a:moveTo>
                <a:cubicBezTo>
                  <a:pt x="89" y="162"/>
                  <a:pt x="89" y="162"/>
                  <a:pt x="89" y="162"/>
                </a:cubicBezTo>
                <a:cubicBezTo>
                  <a:pt x="76" y="212"/>
                  <a:pt x="76" y="212"/>
                  <a:pt x="76" y="212"/>
                </a:cubicBezTo>
                <a:cubicBezTo>
                  <a:pt x="126" y="200"/>
                  <a:pt x="126" y="200"/>
                  <a:pt x="126" y="200"/>
                </a:cubicBezTo>
                <a:cubicBezTo>
                  <a:pt x="253" y="74"/>
                  <a:pt x="253" y="74"/>
                  <a:pt x="253" y="74"/>
                </a:cubicBezTo>
                <a:cubicBezTo>
                  <a:pt x="215" y="36"/>
                  <a:pt x="215" y="36"/>
                  <a:pt x="215" y="36"/>
                </a:cubicBezTo>
                <a:cubicBezTo>
                  <a:pt x="89" y="162"/>
                  <a:pt x="89" y="162"/>
                  <a:pt x="89" y="162"/>
                </a:cubicBezTo>
                <a:close/>
                <a:moveTo>
                  <a:pt x="214" y="137"/>
                </a:moveTo>
                <a:cubicBezTo>
                  <a:pt x="214" y="137"/>
                  <a:pt x="214" y="137"/>
                  <a:pt x="214" y="137"/>
                </a:cubicBezTo>
                <a:cubicBezTo>
                  <a:pt x="214" y="252"/>
                  <a:pt x="214" y="252"/>
                  <a:pt x="214" y="252"/>
                </a:cubicBezTo>
                <a:cubicBezTo>
                  <a:pt x="36" y="252"/>
                  <a:pt x="36" y="252"/>
                  <a:pt x="36" y="252"/>
                </a:cubicBezTo>
                <a:cubicBezTo>
                  <a:pt x="36" y="74"/>
                  <a:pt x="36" y="74"/>
                  <a:pt x="36" y="74"/>
                </a:cubicBezTo>
                <a:cubicBezTo>
                  <a:pt x="151" y="74"/>
                  <a:pt x="151" y="74"/>
                  <a:pt x="151" y="74"/>
                </a:cubicBezTo>
                <a:cubicBezTo>
                  <a:pt x="187" y="38"/>
                  <a:pt x="187" y="38"/>
                  <a:pt x="187" y="38"/>
                </a:cubicBezTo>
                <a:cubicBezTo>
                  <a:pt x="0" y="38"/>
                  <a:pt x="0" y="38"/>
                  <a:pt x="0" y="38"/>
                </a:cubicBezTo>
                <a:cubicBezTo>
                  <a:pt x="0" y="288"/>
                  <a:pt x="0" y="288"/>
                  <a:pt x="0" y="288"/>
                </a:cubicBezTo>
                <a:cubicBezTo>
                  <a:pt x="250" y="288"/>
                  <a:pt x="250" y="288"/>
                  <a:pt x="250" y="288"/>
                </a:cubicBezTo>
                <a:cubicBezTo>
                  <a:pt x="250" y="101"/>
                  <a:pt x="250" y="101"/>
                  <a:pt x="250" y="101"/>
                </a:cubicBezTo>
                <a:lnTo>
                  <a:pt x="214" y="137"/>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1" name="圆角矩形 10"/>
          <p:cNvSpPr/>
          <p:nvPr/>
        </p:nvSpPr>
        <p:spPr>
          <a:xfrm>
            <a:off x="5446313" y="226282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圆角矩形 11"/>
          <p:cNvSpPr/>
          <p:nvPr/>
        </p:nvSpPr>
        <p:spPr>
          <a:xfrm>
            <a:off x="5496032" y="2311422"/>
            <a:ext cx="3819564" cy="306000"/>
          </a:xfrm>
          <a:prstGeom prst="roundRect">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54531.74</a:t>
            </a:r>
            <a:endParaRPr lang="zh-CN" altLang="en-US" sz="1400">
              <a:cs typeface="+mn-ea"/>
              <a:sym typeface="+mn-lt"/>
            </a:endParaRPr>
          </a:p>
        </p:txBody>
      </p:sp>
      <p:sp>
        <p:nvSpPr>
          <p:cNvPr id="13" name="圆角矩形 12"/>
          <p:cNvSpPr/>
          <p:nvPr/>
        </p:nvSpPr>
        <p:spPr>
          <a:xfrm>
            <a:off x="5446313" y="3018007"/>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圆角矩形 13"/>
          <p:cNvSpPr/>
          <p:nvPr/>
        </p:nvSpPr>
        <p:spPr>
          <a:xfrm>
            <a:off x="5496032" y="3066607"/>
            <a:ext cx="2883460" cy="306000"/>
          </a:xfrm>
          <a:prstGeom prst="roundRect">
            <a:avLst/>
          </a:prstGeom>
          <a:solidFill>
            <a:srgbClr val="2CC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41586.23</a:t>
            </a:r>
            <a:endParaRPr lang="zh-CN" altLang="en-US" sz="1400">
              <a:cs typeface="+mn-ea"/>
              <a:sym typeface="+mn-lt"/>
            </a:endParaRPr>
          </a:p>
        </p:txBody>
      </p:sp>
      <p:sp>
        <p:nvSpPr>
          <p:cNvPr id="15" name="圆角矩形 14"/>
          <p:cNvSpPr/>
          <p:nvPr/>
        </p:nvSpPr>
        <p:spPr>
          <a:xfrm>
            <a:off x="5446313" y="377319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圆角矩形 15"/>
          <p:cNvSpPr/>
          <p:nvPr/>
        </p:nvSpPr>
        <p:spPr>
          <a:xfrm>
            <a:off x="5496032" y="3821792"/>
            <a:ext cx="2091372" cy="306000"/>
          </a:xfrm>
          <a:prstGeom prst="roundRect">
            <a:avLst/>
          </a:prstGeom>
          <a:solidFill>
            <a:srgbClr val="FE57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39668.79</a:t>
            </a:r>
            <a:endParaRPr lang="zh-CN" altLang="en-US" sz="1400">
              <a:cs typeface="+mn-ea"/>
              <a:sym typeface="+mn-lt"/>
            </a:endParaRPr>
          </a:p>
        </p:txBody>
      </p:sp>
      <p:sp>
        <p:nvSpPr>
          <p:cNvPr id="17" name="圆角矩形 16"/>
          <p:cNvSpPr/>
          <p:nvPr/>
        </p:nvSpPr>
        <p:spPr>
          <a:xfrm>
            <a:off x="5446313" y="4528378"/>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 name="圆角矩形 17"/>
          <p:cNvSpPr/>
          <p:nvPr/>
        </p:nvSpPr>
        <p:spPr>
          <a:xfrm>
            <a:off x="5496032" y="4576978"/>
            <a:ext cx="4328382" cy="306000"/>
          </a:xfrm>
          <a:prstGeom prst="roundRect">
            <a:avLst/>
          </a:prstGeom>
          <a:solidFill>
            <a:srgbClr val="96E0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64149.63</a:t>
            </a:r>
            <a:endParaRPr lang="zh-CN" altLang="en-US" sz="1400">
              <a:cs typeface="+mn-ea"/>
              <a:sym typeface="+mn-lt"/>
            </a:endParaRPr>
          </a:p>
        </p:txBody>
      </p:sp>
      <p:sp>
        <p:nvSpPr>
          <p:cNvPr id="19" name="TextBox 25"/>
          <p:cNvSpPr txBox="1"/>
          <p:nvPr/>
        </p:nvSpPr>
        <p:spPr>
          <a:xfrm>
            <a:off x="1126654" y="2160380"/>
            <a:ext cx="2961066" cy="366960"/>
          </a:xfrm>
          <a:prstGeom prst="rect">
            <a:avLst/>
          </a:prstGeom>
          <a:noFill/>
        </p:spPr>
        <p:txBody>
          <a:bodyPr wrap="square" tIns="0" bIns="0" rtlCol="0" anchor="t">
            <a:spAutoFit/>
          </a:bodyPr>
          <a:lstStyle/>
          <a:p>
            <a:pPr>
              <a:lnSpc>
                <a:spcPct val="150000"/>
              </a:lnSpc>
            </a:pPr>
            <a:r>
              <a:rPr lang="zh-CN" altLang="en-US" dirty="0" smtClean="0">
                <a:solidFill>
                  <a:schemeClr val="tx1">
                    <a:lumMod val="75000"/>
                    <a:lumOff val="25000"/>
                  </a:schemeClr>
                </a:solidFill>
                <a:latin typeface="+mn-lt"/>
                <a:ea typeface="+mn-ea"/>
                <a:cs typeface="+mn-ea"/>
                <a:sym typeface="+mn-lt"/>
              </a:rPr>
              <a:t>点击添加内容</a:t>
            </a:r>
            <a:endParaRPr lang="zh-CN" altLang="en-US" dirty="0">
              <a:solidFill>
                <a:schemeClr val="tx1">
                  <a:lumMod val="75000"/>
                  <a:lumOff val="25000"/>
                </a:schemeClr>
              </a:solidFill>
              <a:latin typeface="+mn-lt"/>
              <a:ea typeface="+mn-ea"/>
              <a:cs typeface="+mn-ea"/>
              <a:sym typeface="+mn-lt"/>
            </a:endParaRPr>
          </a:p>
        </p:txBody>
      </p:sp>
      <p:sp>
        <p:nvSpPr>
          <p:cNvPr id="20" name="TextBox 26"/>
          <p:cNvSpPr txBox="1"/>
          <p:nvPr/>
        </p:nvSpPr>
        <p:spPr>
          <a:xfrm>
            <a:off x="1127589" y="2622045"/>
            <a:ext cx="2960131" cy="2839239"/>
          </a:xfrm>
          <a:prstGeom prst="rect">
            <a:avLst/>
          </a:prstGeom>
          <a:noFill/>
        </p:spPr>
        <p:txBody>
          <a:bodyPr wrap="square" rtlCol="0">
            <a:spAutoFit/>
          </a:bodyPr>
          <a:lstStyle/>
          <a:p>
            <a:pPr>
              <a:lnSpc>
                <a:spcPct val="150000"/>
              </a:lnSpc>
            </a:pP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r>
              <a:rPr lang="zh-CN" altLang="en-US" sz="1200" dirty="0" smtClean="0">
                <a:solidFill>
                  <a:schemeClr val="tx1">
                    <a:lumMod val="75000"/>
                    <a:lumOff val="25000"/>
                  </a:schemeClr>
                </a:solidFill>
                <a:latin typeface="+mn-lt"/>
                <a:ea typeface="+mn-ea"/>
                <a:cs typeface="+mn-ea"/>
                <a:sym typeface="+mn-lt"/>
              </a:rPr>
              <a:t>。</a:t>
            </a: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p>
          <a:p>
            <a:pPr>
              <a:lnSpc>
                <a:spcPct val="150000"/>
              </a:lnSpc>
            </a:pPr>
            <a:endParaRPr lang="zh-CN" altLang="en-US" sz="1200" dirty="0">
              <a:solidFill>
                <a:schemeClr val="tx1">
                  <a:lumMod val="75000"/>
                  <a:lumOff val="25000"/>
                </a:schemeClr>
              </a:solidFill>
              <a:latin typeface="+mn-lt"/>
              <a:ea typeface="+mn-ea"/>
              <a:cs typeface="+mn-ea"/>
              <a:sym typeface="+mn-lt"/>
            </a:endParaRPr>
          </a:p>
        </p:txBody>
      </p:sp>
      <p:sp>
        <p:nvSpPr>
          <p:cNvPr id="21" name="TextBox 25"/>
          <p:cNvSpPr txBox="1"/>
          <p:nvPr/>
        </p:nvSpPr>
        <p:spPr>
          <a:xfrm>
            <a:off x="10511625" y="223865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2" name="TextBox 25"/>
          <p:cNvSpPr txBox="1"/>
          <p:nvPr/>
        </p:nvSpPr>
        <p:spPr>
          <a:xfrm>
            <a:off x="10511625" y="297492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3" name="TextBox 25"/>
          <p:cNvSpPr txBox="1"/>
          <p:nvPr/>
        </p:nvSpPr>
        <p:spPr>
          <a:xfrm>
            <a:off x="10511625" y="371119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4" name="TextBox 25"/>
          <p:cNvSpPr txBox="1"/>
          <p:nvPr/>
        </p:nvSpPr>
        <p:spPr>
          <a:xfrm>
            <a:off x="10511625" y="4471215"/>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lt">
                                    <p:tmPct val="50000"/>
                                  </p:iterate>
                                  <p:childTnLst>
                                    <p:set>
                                      <p:cBhvr>
                                        <p:cTn id="14" dur="1" fill="hold">
                                          <p:stCondLst>
                                            <p:cond delay="0"/>
                                          </p:stCondLst>
                                        </p:cTn>
                                        <p:tgtEl>
                                          <p:spTgt spid="20"/>
                                        </p:tgtEl>
                                        <p:attrNameLst>
                                          <p:attrName>style.visibility</p:attrName>
                                        </p:attrNameLst>
                                      </p:cBhvr>
                                      <p:to>
                                        <p:strVal val="visible"/>
                                      </p:to>
                                    </p:set>
                                    <p:animEffect transition="in" filter="wipe(left)">
                                      <p:cBhvr>
                                        <p:cTn id="15" dur="3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grpId="0"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50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par>
                                <p:cTn id="52" presetID="22" presetClass="entr" presetSubtype="8" fill="hold" grpId="0" nodeType="withEffect">
                                  <p:stCondLst>
                                    <p:cond delay="50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par>
                                <p:cTn id="55" presetID="22" presetClass="entr" presetSubtype="8"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par>
                                <p:cTn id="58" presetID="22" presetClass="entr" presetSubtype="8" fill="hold" grpId="0" nodeType="withEffect">
                                  <p:stCondLst>
                                    <p:cond delay="500"/>
                                  </p:stCondLst>
                                  <p:childTnLst>
                                    <p:set>
                                      <p:cBhvr>
                                        <p:cTn id="59" dur="1" fill="hold">
                                          <p:stCondLst>
                                            <p:cond delay="0"/>
                                          </p:stCondLst>
                                        </p:cTn>
                                        <p:tgtEl>
                                          <p:spTgt spid="23"/>
                                        </p:tgtEl>
                                        <p:attrNameLst>
                                          <p:attrName>style.visibility</p:attrName>
                                        </p:attrNameLst>
                                      </p:cBhvr>
                                      <p:to>
                                        <p:strVal val="visible"/>
                                      </p:to>
                                    </p:set>
                                    <p:animEffect transition="in" filter="wipe(left)">
                                      <p:cBhvr>
                                        <p:cTn id="60" dur="500"/>
                                        <p:tgtEl>
                                          <p:spTgt spid="23"/>
                                        </p:tgtEl>
                                      </p:cBhvr>
                                    </p:animEffect>
                                  </p:childTnLst>
                                </p:cTn>
                              </p:par>
                              <p:par>
                                <p:cTn id="61" presetID="22" presetClass="entr" presetSubtype="8" fill="hold" grpId="0" nodeType="withEffect">
                                  <p:stCondLst>
                                    <p:cond delay="500"/>
                                  </p:stCondLst>
                                  <p:childTnLst>
                                    <p:set>
                                      <p:cBhvr>
                                        <p:cTn id="62" dur="1" fill="hold">
                                          <p:stCondLst>
                                            <p:cond delay="0"/>
                                          </p:stCondLst>
                                        </p:cTn>
                                        <p:tgtEl>
                                          <p:spTgt spid="24"/>
                                        </p:tgtEl>
                                        <p:attrNameLst>
                                          <p:attrName>style.visibility</p:attrName>
                                        </p:attrNameLst>
                                      </p:cBhvr>
                                      <p:to>
                                        <p:strVal val="visible"/>
                                      </p:to>
                                    </p:set>
                                    <p:animEffect transition="in" filter="wipe(left)">
                                      <p:cBhvr>
                                        <p:cTn id="63" dur="500"/>
                                        <p:tgtEl>
                                          <p:spTgt spid="24"/>
                                        </p:tgtEl>
                                      </p:cBhvr>
                                    </p:animEffect>
                                  </p:childTnLst>
                                </p:cTn>
                              </p:par>
                              <p:par>
                                <p:cTn id="64" presetID="22" presetClass="entr" presetSubtype="8" fill="hold" grpId="0" nodeType="withEffect">
                                  <p:stCondLst>
                                    <p:cond delay="1000"/>
                                  </p:stCondLst>
                                  <p:childTnLst>
                                    <p:set>
                                      <p:cBhvr>
                                        <p:cTn id="65" dur="1" fill="hold">
                                          <p:stCondLst>
                                            <p:cond delay="0"/>
                                          </p:stCondLst>
                                        </p:cTn>
                                        <p:tgtEl>
                                          <p:spTgt spid="12"/>
                                        </p:tgtEl>
                                        <p:attrNameLst>
                                          <p:attrName>style.visibility</p:attrName>
                                        </p:attrNameLst>
                                      </p:cBhvr>
                                      <p:to>
                                        <p:strVal val="visible"/>
                                      </p:to>
                                    </p:set>
                                    <p:animEffect transition="in" filter="wipe(left)">
                                      <p:cBhvr>
                                        <p:cTn id="66" dur="1000"/>
                                        <p:tgtEl>
                                          <p:spTgt spid="12"/>
                                        </p:tgtEl>
                                      </p:cBhvr>
                                    </p:animEffect>
                                  </p:childTnLst>
                                </p:cTn>
                              </p:par>
                              <p:par>
                                <p:cTn id="67" presetID="22" presetClass="entr" presetSubtype="8" fill="hold" grpId="0" nodeType="withEffect">
                                  <p:stCondLst>
                                    <p:cond delay="120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1000"/>
                                        <p:tgtEl>
                                          <p:spTgt spid="14"/>
                                        </p:tgtEl>
                                      </p:cBhvr>
                                    </p:animEffect>
                                  </p:childTnLst>
                                </p:cTn>
                              </p:par>
                              <p:par>
                                <p:cTn id="70" presetID="22" presetClass="entr" presetSubtype="8" fill="hold" grpId="0" nodeType="withEffect">
                                  <p:stCondLst>
                                    <p:cond delay="14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1000"/>
                                        <p:tgtEl>
                                          <p:spTgt spid="16"/>
                                        </p:tgtEl>
                                      </p:cBhvr>
                                    </p:animEffect>
                                  </p:childTnLst>
                                </p:cTn>
                              </p:par>
                              <p:par>
                                <p:cTn id="73" presetID="22" presetClass="entr" presetSubtype="8" fill="hold" grpId="0" nodeType="withEffect">
                                  <p:stCondLst>
                                    <p:cond delay="160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P spid="22" grpId="0"/>
      <p:bldP spid="23" grpId="0"/>
      <p:bldP spid="24" grpId="0"/>
      <p:bldP spid="2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5" name="Group 19"/>
          <p:cNvGrpSpPr>
            <a:grpSpLocks noChangeAspect="1"/>
          </p:cNvGrpSpPr>
          <p:nvPr/>
        </p:nvGrpSpPr>
        <p:grpSpPr bwMode="auto">
          <a:xfrm>
            <a:off x="4397746" y="1509295"/>
            <a:ext cx="2790508" cy="4323624"/>
            <a:chOff x="5169" y="307"/>
            <a:chExt cx="2348" cy="3638"/>
          </a:xfrm>
        </p:grpSpPr>
        <p:sp>
          <p:nvSpPr>
            <p:cNvPr id="456" name="Freeform 20"/>
            <p:cNvSpPr>
              <a:spLocks noEditPoints="1"/>
            </p:cNvSpPr>
            <p:nvPr/>
          </p:nvSpPr>
          <p:spPr bwMode="auto">
            <a:xfrm>
              <a:off x="5169" y="307"/>
              <a:ext cx="2348" cy="3638"/>
            </a:xfrm>
            <a:custGeom>
              <a:avLst/>
              <a:gdLst>
                <a:gd name="T0" fmla="*/ 259 w 271"/>
                <a:gd name="T1" fmla="*/ 354 h 422"/>
                <a:gd name="T2" fmla="*/ 38 w 271"/>
                <a:gd name="T3" fmla="*/ 369 h 422"/>
                <a:gd name="T4" fmla="*/ 132 w 271"/>
                <a:gd name="T5" fmla="*/ 29 h 422"/>
                <a:gd name="T6" fmla="*/ 99 w 271"/>
                <a:gd name="T7" fmla="*/ 10 h 422"/>
                <a:gd name="T8" fmla="*/ 218 w 271"/>
                <a:gd name="T9" fmla="*/ 18 h 422"/>
                <a:gd name="T10" fmla="*/ 185 w 271"/>
                <a:gd name="T11" fmla="*/ 45 h 422"/>
                <a:gd name="T12" fmla="*/ 174 w 271"/>
                <a:gd name="T13" fmla="*/ 251 h 422"/>
                <a:gd name="T14" fmla="*/ 247 w 271"/>
                <a:gd name="T15" fmla="*/ 278 h 422"/>
                <a:gd name="T16" fmla="*/ 254 w 271"/>
                <a:gd name="T17" fmla="*/ 312 h 422"/>
                <a:gd name="T18" fmla="*/ 86 w 271"/>
                <a:gd name="T19" fmla="*/ 301 h 422"/>
                <a:gd name="T20" fmla="*/ 51 w 271"/>
                <a:gd name="T21" fmla="*/ 286 h 422"/>
                <a:gd name="T22" fmla="*/ 46 w 271"/>
                <a:gd name="T23" fmla="*/ 284 h 422"/>
                <a:gd name="T24" fmla="*/ 37 w 271"/>
                <a:gd name="T25" fmla="*/ 302 h 422"/>
                <a:gd name="T26" fmla="*/ 232 w 271"/>
                <a:gd name="T27" fmla="*/ 373 h 422"/>
                <a:gd name="T28" fmla="*/ 252 w 271"/>
                <a:gd name="T29" fmla="*/ 304 h 422"/>
                <a:gd name="T30" fmla="*/ 168 w 271"/>
                <a:gd name="T31" fmla="*/ 258 h 422"/>
                <a:gd name="T32" fmla="*/ 178 w 271"/>
                <a:gd name="T33" fmla="*/ 37 h 422"/>
                <a:gd name="T34" fmla="*/ 179 w 271"/>
                <a:gd name="T35" fmla="*/ 30 h 422"/>
                <a:gd name="T36" fmla="*/ 206 w 271"/>
                <a:gd name="T37" fmla="*/ 31 h 422"/>
                <a:gd name="T38" fmla="*/ 191 w 271"/>
                <a:gd name="T39" fmla="*/ 12 h 422"/>
                <a:gd name="T40" fmla="*/ 127 w 271"/>
                <a:gd name="T41" fmla="*/ 12 h 422"/>
                <a:gd name="T42" fmla="*/ 132 w 271"/>
                <a:gd name="T43" fmla="*/ 23 h 422"/>
                <a:gd name="T44" fmla="*/ 138 w 271"/>
                <a:gd name="T45" fmla="*/ 26 h 422"/>
                <a:gd name="T46" fmla="*/ 160 w 271"/>
                <a:gd name="T47" fmla="*/ 64 h 422"/>
                <a:gd name="T48" fmla="*/ 138 w 271"/>
                <a:gd name="T49" fmla="*/ 67 h 422"/>
                <a:gd name="T50" fmla="*/ 138 w 271"/>
                <a:gd name="T51" fmla="*/ 88 h 422"/>
                <a:gd name="T52" fmla="*/ 156 w 271"/>
                <a:gd name="T53" fmla="*/ 88 h 422"/>
                <a:gd name="T54" fmla="*/ 137 w 271"/>
                <a:gd name="T55" fmla="*/ 91 h 422"/>
                <a:gd name="T56" fmla="*/ 155 w 271"/>
                <a:gd name="T57" fmla="*/ 120 h 422"/>
                <a:gd name="T58" fmla="*/ 136 w 271"/>
                <a:gd name="T59" fmla="*/ 124 h 422"/>
                <a:gd name="T60" fmla="*/ 140 w 271"/>
                <a:gd name="T61" fmla="*/ 141 h 422"/>
                <a:gd name="T62" fmla="*/ 149 w 271"/>
                <a:gd name="T63" fmla="*/ 145 h 422"/>
                <a:gd name="T64" fmla="*/ 134 w 271"/>
                <a:gd name="T65" fmla="*/ 145 h 422"/>
                <a:gd name="T66" fmla="*/ 149 w 271"/>
                <a:gd name="T67" fmla="*/ 165 h 422"/>
                <a:gd name="T68" fmla="*/ 132 w 271"/>
                <a:gd name="T69" fmla="*/ 169 h 422"/>
                <a:gd name="T70" fmla="*/ 139 w 271"/>
                <a:gd name="T71" fmla="*/ 189 h 422"/>
                <a:gd name="T72" fmla="*/ 149 w 271"/>
                <a:gd name="T73" fmla="*/ 192 h 422"/>
                <a:gd name="T74" fmla="*/ 130 w 271"/>
                <a:gd name="T75" fmla="*/ 193 h 422"/>
                <a:gd name="T76" fmla="*/ 147 w 271"/>
                <a:gd name="T77" fmla="*/ 213 h 422"/>
                <a:gd name="T78" fmla="*/ 128 w 271"/>
                <a:gd name="T79" fmla="*/ 217 h 422"/>
                <a:gd name="T80" fmla="*/ 122 w 271"/>
                <a:gd name="T81" fmla="*/ 246 h 422"/>
                <a:gd name="T82" fmla="*/ 155 w 271"/>
                <a:gd name="T83" fmla="*/ 286 h 422"/>
                <a:gd name="T84" fmla="*/ 182 w 271"/>
                <a:gd name="T85" fmla="*/ 318 h 422"/>
                <a:gd name="T86" fmla="*/ 132 w 271"/>
                <a:gd name="T87" fmla="*/ 293 h 422"/>
                <a:gd name="T88" fmla="*/ 114 w 271"/>
                <a:gd name="T89" fmla="*/ 305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422">
                  <a:moveTo>
                    <a:pt x="247" y="278"/>
                  </a:moveTo>
                  <a:cubicBezTo>
                    <a:pt x="264" y="299"/>
                    <a:pt x="271" y="330"/>
                    <a:pt x="259" y="354"/>
                  </a:cubicBezTo>
                  <a:cubicBezTo>
                    <a:pt x="247" y="378"/>
                    <a:pt x="223" y="393"/>
                    <a:pt x="198" y="401"/>
                  </a:cubicBezTo>
                  <a:cubicBezTo>
                    <a:pt x="148" y="419"/>
                    <a:pt x="70" y="422"/>
                    <a:pt x="38" y="369"/>
                  </a:cubicBezTo>
                  <a:cubicBezTo>
                    <a:pt x="0" y="306"/>
                    <a:pt x="51" y="239"/>
                    <a:pt x="118" y="237"/>
                  </a:cubicBezTo>
                  <a:cubicBezTo>
                    <a:pt x="123" y="168"/>
                    <a:pt x="130" y="99"/>
                    <a:pt x="132" y="29"/>
                  </a:cubicBezTo>
                  <a:cubicBezTo>
                    <a:pt x="121" y="32"/>
                    <a:pt x="105" y="33"/>
                    <a:pt x="97" y="22"/>
                  </a:cubicBezTo>
                  <a:cubicBezTo>
                    <a:pt x="94" y="19"/>
                    <a:pt x="95" y="13"/>
                    <a:pt x="99" y="10"/>
                  </a:cubicBezTo>
                  <a:cubicBezTo>
                    <a:pt x="114" y="1"/>
                    <a:pt x="138" y="3"/>
                    <a:pt x="156" y="3"/>
                  </a:cubicBezTo>
                  <a:cubicBezTo>
                    <a:pt x="174" y="3"/>
                    <a:pt x="207" y="0"/>
                    <a:pt x="218" y="18"/>
                  </a:cubicBezTo>
                  <a:cubicBezTo>
                    <a:pt x="229" y="38"/>
                    <a:pt x="201" y="40"/>
                    <a:pt x="186" y="39"/>
                  </a:cubicBezTo>
                  <a:cubicBezTo>
                    <a:pt x="186" y="41"/>
                    <a:pt x="185" y="43"/>
                    <a:pt x="185" y="45"/>
                  </a:cubicBezTo>
                  <a:cubicBezTo>
                    <a:pt x="176" y="100"/>
                    <a:pt x="181" y="155"/>
                    <a:pt x="168" y="210"/>
                  </a:cubicBezTo>
                  <a:cubicBezTo>
                    <a:pt x="165" y="224"/>
                    <a:pt x="161" y="241"/>
                    <a:pt x="174" y="251"/>
                  </a:cubicBezTo>
                  <a:cubicBezTo>
                    <a:pt x="184" y="258"/>
                    <a:pt x="194" y="260"/>
                    <a:pt x="205" y="262"/>
                  </a:cubicBezTo>
                  <a:cubicBezTo>
                    <a:pt x="220" y="264"/>
                    <a:pt x="237" y="266"/>
                    <a:pt x="247" y="278"/>
                  </a:cubicBezTo>
                  <a:close/>
                  <a:moveTo>
                    <a:pt x="232" y="373"/>
                  </a:moveTo>
                  <a:cubicBezTo>
                    <a:pt x="251" y="357"/>
                    <a:pt x="260" y="335"/>
                    <a:pt x="254" y="312"/>
                  </a:cubicBezTo>
                  <a:cubicBezTo>
                    <a:pt x="225" y="341"/>
                    <a:pt x="166" y="324"/>
                    <a:pt x="132" y="316"/>
                  </a:cubicBezTo>
                  <a:cubicBezTo>
                    <a:pt x="116" y="313"/>
                    <a:pt x="102" y="308"/>
                    <a:pt x="86" y="301"/>
                  </a:cubicBezTo>
                  <a:cubicBezTo>
                    <a:pt x="77" y="297"/>
                    <a:pt x="68" y="293"/>
                    <a:pt x="59" y="289"/>
                  </a:cubicBezTo>
                  <a:cubicBezTo>
                    <a:pt x="56" y="288"/>
                    <a:pt x="54" y="287"/>
                    <a:pt x="51" y="286"/>
                  </a:cubicBezTo>
                  <a:cubicBezTo>
                    <a:pt x="50" y="286"/>
                    <a:pt x="50" y="286"/>
                    <a:pt x="49" y="286"/>
                  </a:cubicBezTo>
                  <a:cubicBezTo>
                    <a:pt x="48" y="285"/>
                    <a:pt x="47" y="285"/>
                    <a:pt x="46" y="284"/>
                  </a:cubicBezTo>
                  <a:cubicBezTo>
                    <a:pt x="46" y="283"/>
                    <a:pt x="46" y="283"/>
                    <a:pt x="46" y="283"/>
                  </a:cubicBezTo>
                  <a:cubicBezTo>
                    <a:pt x="42" y="289"/>
                    <a:pt x="39" y="295"/>
                    <a:pt x="37" y="302"/>
                  </a:cubicBezTo>
                  <a:cubicBezTo>
                    <a:pt x="28" y="335"/>
                    <a:pt x="41" y="374"/>
                    <a:pt x="73" y="390"/>
                  </a:cubicBezTo>
                  <a:cubicBezTo>
                    <a:pt x="119" y="414"/>
                    <a:pt x="192" y="407"/>
                    <a:pt x="232" y="373"/>
                  </a:cubicBezTo>
                  <a:close/>
                  <a:moveTo>
                    <a:pt x="252" y="304"/>
                  </a:moveTo>
                  <a:cubicBezTo>
                    <a:pt x="252" y="304"/>
                    <a:pt x="252" y="304"/>
                    <a:pt x="252" y="304"/>
                  </a:cubicBezTo>
                  <a:cubicBezTo>
                    <a:pt x="242" y="280"/>
                    <a:pt x="226" y="274"/>
                    <a:pt x="203" y="271"/>
                  </a:cubicBezTo>
                  <a:cubicBezTo>
                    <a:pt x="191" y="269"/>
                    <a:pt x="177" y="267"/>
                    <a:pt x="168" y="258"/>
                  </a:cubicBezTo>
                  <a:cubicBezTo>
                    <a:pt x="143" y="233"/>
                    <a:pt x="165" y="196"/>
                    <a:pt x="167" y="167"/>
                  </a:cubicBezTo>
                  <a:cubicBezTo>
                    <a:pt x="170" y="124"/>
                    <a:pt x="169" y="79"/>
                    <a:pt x="178" y="37"/>
                  </a:cubicBezTo>
                  <a:cubicBezTo>
                    <a:pt x="176" y="35"/>
                    <a:pt x="177" y="31"/>
                    <a:pt x="179" y="30"/>
                  </a:cubicBezTo>
                  <a:cubicBezTo>
                    <a:pt x="179" y="30"/>
                    <a:pt x="179" y="30"/>
                    <a:pt x="179" y="30"/>
                  </a:cubicBezTo>
                  <a:cubicBezTo>
                    <a:pt x="180" y="25"/>
                    <a:pt x="187" y="26"/>
                    <a:pt x="188" y="31"/>
                  </a:cubicBezTo>
                  <a:cubicBezTo>
                    <a:pt x="194" y="32"/>
                    <a:pt x="200" y="33"/>
                    <a:pt x="206" y="31"/>
                  </a:cubicBezTo>
                  <a:cubicBezTo>
                    <a:pt x="224" y="24"/>
                    <a:pt x="201" y="15"/>
                    <a:pt x="198" y="14"/>
                  </a:cubicBezTo>
                  <a:cubicBezTo>
                    <a:pt x="196" y="13"/>
                    <a:pt x="193" y="13"/>
                    <a:pt x="191" y="12"/>
                  </a:cubicBezTo>
                  <a:cubicBezTo>
                    <a:pt x="178" y="11"/>
                    <a:pt x="166" y="11"/>
                    <a:pt x="154" y="11"/>
                  </a:cubicBezTo>
                  <a:cubicBezTo>
                    <a:pt x="145" y="11"/>
                    <a:pt x="136" y="11"/>
                    <a:pt x="127" y="12"/>
                  </a:cubicBezTo>
                  <a:cubicBezTo>
                    <a:pt x="120" y="13"/>
                    <a:pt x="114" y="13"/>
                    <a:pt x="108" y="15"/>
                  </a:cubicBezTo>
                  <a:cubicBezTo>
                    <a:pt x="94" y="20"/>
                    <a:pt x="128" y="24"/>
                    <a:pt x="132" y="23"/>
                  </a:cubicBezTo>
                  <a:cubicBezTo>
                    <a:pt x="133" y="23"/>
                    <a:pt x="133" y="23"/>
                    <a:pt x="134" y="23"/>
                  </a:cubicBezTo>
                  <a:cubicBezTo>
                    <a:pt x="136" y="22"/>
                    <a:pt x="138" y="23"/>
                    <a:pt x="138" y="26"/>
                  </a:cubicBezTo>
                  <a:cubicBezTo>
                    <a:pt x="139" y="38"/>
                    <a:pt x="139" y="51"/>
                    <a:pt x="138" y="64"/>
                  </a:cubicBezTo>
                  <a:cubicBezTo>
                    <a:pt x="145" y="63"/>
                    <a:pt x="153" y="62"/>
                    <a:pt x="160" y="64"/>
                  </a:cubicBezTo>
                  <a:cubicBezTo>
                    <a:pt x="162" y="64"/>
                    <a:pt x="162" y="68"/>
                    <a:pt x="160" y="68"/>
                  </a:cubicBezTo>
                  <a:cubicBezTo>
                    <a:pt x="153" y="69"/>
                    <a:pt x="145" y="68"/>
                    <a:pt x="138" y="67"/>
                  </a:cubicBezTo>
                  <a:cubicBezTo>
                    <a:pt x="138" y="74"/>
                    <a:pt x="138" y="81"/>
                    <a:pt x="137" y="88"/>
                  </a:cubicBezTo>
                  <a:cubicBezTo>
                    <a:pt x="138" y="88"/>
                    <a:pt x="138" y="88"/>
                    <a:pt x="138" y="88"/>
                  </a:cubicBezTo>
                  <a:cubicBezTo>
                    <a:pt x="141" y="89"/>
                    <a:pt x="145" y="90"/>
                    <a:pt x="148" y="90"/>
                  </a:cubicBezTo>
                  <a:cubicBezTo>
                    <a:pt x="151" y="89"/>
                    <a:pt x="153" y="88"/>
                    <a:pt x="156" y="88"/>
                  </a:cubicBezTo>
                  <a:cubicBezTo>
                    <a:pt x="159" y="87"/>
                    <a:pt x="160" y="90"/>
                    <a:pt x="158" y="92"/>
                  </a:cubicBezTo>
                  <a:cubicBezTo>
                    <a:pt x="152" y="96"/>
                    <a:pt x="143" y="94"/>
                    <a:pt x="137" y="91"/>
                  </a:cubicBezTo>
                  <a:cubicBezTo>
                    <a:pt x="137" y="100"/>
                    <a:pt x="136" y="110"/>
                    <a:pt x="136" y="119"/>
                  </a:cubicBezTo>
                  <a:cubicBezTo>
                    <a:pt x="142" y="119"/>
                    <a:pt x="149" y="118"/>
                    <a:pt x="155" y="120"/>
                  </a:cubicBezTo>
                  <a:cubicBezTo>
                    <a:pt x="157" y="120"/>
                    <a:pt x="157" y="123"/>
                    <a:pt x="155" y="124"/>
                  </a:cubicBezTo>
                  <a:cubicBezTo>
                    <a:pt x="149" y="125"/>
                    <a:pt x="142" y="124"/>
                    <a:pt x="136" y="124"/>
                  </a:cubicBezTo>
                  <a:cubicBezTo>
                    <a:pt x="135" y="130"/>
                    <a:pt x="135" y="135"/>
                    <a:pt x="134" y="141"/>
                  </a:cubicBezTo>
                  <a:cubicBezTo>
                    <a:pt x="136" y="141"/>
                    <a:pt x="138" y="141"/>
                    <a:pt x="140" y="141"/>
                  </a:cubicBezTo>
                  <a:cubicBezTo>
                    <a:pt x="143" y="141"/>
                    <a:pt x="146" y="140"/>
                    <a:pt x="149" y="141"/>
                  </a:cubicBezTo>
                  <a:cubicBezTo>
                    <a:pt x="151" y="142"/>
                    <a:pt x="151" y="144"/>
                    <a:pt x="149" y="145"/>
                  </a:cubicBezTo>
                  <a:cubicBezTo>
                    <a:pt x="146" y="146"/>
                    <a:pt x="143" y="145"/>
                    <a:pt x="140" y="145"/>
                  </a:cubicBezTo>
                  <a:cubicBezTo>
                    <a:pt x="138" y="145"/>
                    <a:pt x="136" y="145"/>
                    <a:pt x="134" y="145"/>
                  </a:cubicBezTo>
                  <a:cubicBezTo>
                    <a:pt x="134" y="152"/>
                    <a:pt x="133" y="158"/>
                    <a:pt x="133" y="165"/>
                  </a:cubicBezTo>
                  <a:cubicBezTo>
                    <a:pt x="138" y="165"/>
                    <a:pt x="144" y="164"/>
                    <a:pt x="149" y="165"/>
                  </a:cubicBezTo>
                  <a:cubicBezTo>
                    <a:pt x="151" y="166"/>
                    <a:pt x="151" y="169"/>
                    <a:pt x="149" y="169"/>
                  </a:cubicBezTo>
                  <a:cubicBezTo>
                    <a:pt x="144" y="170"/>
                    <a:pt x="138" y="169"/>
                    <a:pt x="132" y="169"/>
                  </a:cubicBezTo>
                  <a:cubicBezTo>
                    <a:pt x="132" y="176"/>
                    <a:pt x="131" y="183"/>
                    <a:pt x="131" y="189"/>
                  </a:cubicBezTo>
                  <a:cubicBezTo>
                    <a:pt x="133" y="189"/>
                    <a:pt x="136" y="189"/>
                    <a:pt x="139" y="189"/>
                  </a:cubicBezTo>
                  <a:cubicBezTo>
                    <a:pt x="142" y="189"/>
                    <a:pt x="146" y="188"/>
                    <a:pt x="149" y="190"/>
                  </a:cubicBezTo>
                  <a:cubicBezTo>
                    <a:pt x="150" y="190"/>
                    <a:pt x="150" y="192"/>
                    <a:pt x="149" y="192"/>
                  </a:cubicBezTo>
                  <a:cubicBezTo>
                    <a:pt x="146" y="194"/>
                    <a:pt x="142" y="193"/>
                    <a:pt x="139" y="193"/>
                  </a:cubicBezTo>
                  <a:cubicBezTo>
                    <a:pt x="136" y="193"/>
                    <a:pt x="133" y="193"/>
                    <a:pt x="130" y="193"/>
                  </a:cubicBezTo>
                  <a:cubicBezTo>
                    <a:pt x="130" y="200"/>
                    <a:pt x="129" y="207"/>
                    <a:pt x="129" y="214"/>
                  </a:cubicBezTo>
                  <a:cubicBezTo>
                    <a:pt x="134" y="213"/>
                    <a:pt x="141" y="212"/>
                    <a:pt x="147" y="213"/>
                  </a:cubicBezTo>
                  <a:cubicBezTo>
                    <a:pt x="148" y="214"/>
                    <a:pt x="148" y="216"/>
                    <a:pt x="147" y="217"/>
                  </a:cubicBezTo>
                  <a:cubicBezTo>
                    <a:pt x="141" y="218"/>
                    <a:pt x="134" y="217"/>
                    <a:pt x="128" y="217"/>
                  </a:cubicBezTo>
                  <a:cubicBezTo>
                    <a:pt x="128" y="225"/>
                    <a:pt x="127" y="233"/>
                    <a:pt x="126" y="242"/>
                  </a:cubicBezTo>
                  <a:cubicBezTo>
                    <a:pt x="126" y="244"/>
                    <a:pt x="125" y="246"/>
                    <a:pt x="122" y="246"/>
                  </a:cubicBezTo>
                  <a:cubicBezTo>
                    <a:pt x="95" y="246"/>
                    <a:pt x="68" y="256"/>
                    <a:pt x="51" y="276"/>
                  </a:cubicBezTo>
                  <a:cubicBezTo>
                    <a:pt x="86" y="282"/>
                    <a:pt x="119" y="284"/>
                    <a:pt x="155" y="286"/>
                  </a:cubicBezTo>
                  <a:cubicBezTo>
                    <a:pt x="188" y="288"/>
                    <a:pt x="221" y="291"/>
                    <a:pt x="252" y="304"/>
                  </a:cubicBezTo>
                  <a:close/>
                  <a:moveTo>
                    <a:pt x="182" y="318"/>
                  </a:moveTo>
                  <a:cubicBezTo>
                    <a:pt x="202" y="320"/>
                    <a:pt x="230" y="323"/>
                    <a:pt x="247" y="309"/>
                  </a:cubicBezTo>
                  <a:cubicBezTo>
                    <a:pt x="211" y="294"/>
                    <a:pt x="170" y="294"/>
                    <a:pt x="132" y="293"/>
                  </a:cubicBezTo>
                  <a:cubicBezTo>
                    <a:pt x="116" y="293"/>
                    <a:pt x="98" y="294"/>
                    <a:pt x="81" y="292"/>
                  </a:cubicBezTo>
                  <a:cubicBezTo>
                    <a:pt x="92" y="296"/>
                    <a:pt x="103" y="301"/>
                    <a:pt x="114" y="305"/>
                  </a:cubicBezTo>
                  <a:cubicBezTo>
                    <a:pt x="136" y="311"/>
                    <a:pt x="159" y="316"/>
                    <a:pt x="182" y="3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21"/>
            <p:cNvSpPr>
              <a:spLocks noEditPoints="1"/>
            </p:cNvSpPr>
            <p:nvPr/>
          </p:nvSpPr>
          <p:spPr bwMode="auto">
            <a:xfrm>
              <a:off x="5412" y="2746"/>
              <a:ext cx="2009" cy="1130"/>
            </a:xfrm>
            <a:custGeom>
              <a:avLst/>
              <a:gdLst>
                <a:gd name="T0" fmla="*/ 204 w 232"/>
                <a:gd name="T1" fmla="*/ 90 h 131"/>
                <a:gd name="T2" fmla="*/ 9 w 232"/>
                <a:gd name="T3" fmla="*/ 19 h 131"/>
                <a:gd name="T4" fmla="*/ 18 w 232"/>
                <a:gd name="T5" fmla="*/ 1 h 131"/>
                <a:gd name="T6" fmla="*/ 23 w 232"/>
                <a:gd name="T7" fmla="*/ 3 h 131"/>
                <a:gd name="T8" fmla="*/ 58 w 232"/>
                <a:gd name="T9" fmla="*/ 18 h 131"/>
                <a:gd name="T10" fmla="*/ 226 w 232"/>
                <a:gd name="T11" fmla="*/ 29 h 131"/>
                <a:gd name="T12" fmla="*/ 194 w 232"/>
                <a:gd name="T13" fmla="*/ 77 h 131"/>
                <a:gd name="T14" fmla="*/ 181 w 232"/>
                <a:gd name="T15" fmla="*/ 86 h 131"/>
                <a:gd name="T16" fmla="*/ 178 w 232"/>
                <a:gd name="T17" fmla="*/ 79 h 131"/>
                <a:gd name="T18" fmla="*/ 173 w 232"/>
                <a:gd name="T19" fmla="*/ 74 h 131"/>
                <a:gd name="T20" fmla="*/ 166 w 232"/>
                <a:gd name="T21" fmla="*/ 76 h 131"/>
                <a:gd name="T22" fmla="*/ 165 w 232"/>
                <a:gd name="T23" fmla="*/ 83 h 131"/>
                <a:gd name="T24" fmla="*/ 177 w 232"/>
                <a:gd name="T25" fmla="*/ 88 h 131"/>
                <a:gd name="T26" fmla="*/ 197 w 232"/>
                <a:gd name="T27" fmla="*/ 80 h 131"/>
                <a:gd name="T28" fmla="*/ 139 w 232"/>
                <a:gd name="T29" fmla="*/ 61 h 131"/>
                <a:gd name="T30" fmla="*/ 125 w 232"/>
                <a:gd name="T31" fmla="*/ 69 h 131"/>
                <a:gd name="T32" fmla="*/ 116 w 232"/>
                <a:gd name="T33" fmla="*/ 75 h 131"/>
                <a:gd name="T34" fmla="*/ 109 w 232"/>
                <a:gd name="T35" fmla="*/ 72 h 131"/>
                <a:gd name="T36" fmla="*/ 124 w 232"/>
                <a:gd name="T37" fmla="*/ 74 h 131"/>
                <a:gd name="T38" fmla="*/ 141 w 232"/>
                <a:gd name="T39" fmla="*/ 63 h 131"/>
                <a:gd name="T40" fmla="*/ 99 w 232"/>
                <a:gd name="T41" fmla="*/ 93 h 131"/>
                <a:gd name="T42" fmla="*/ 83 w 232"/>
                <a:gd name="T43" fmla="*/ 84 h 131"/>
                <a:gd name="T44" fmla="*/ 71 w 232"/>
                <a:gd name="T45" fmla="*/ 76 h 131"/>
                <a:gd name="T46" fmla="*/ 71 w 232"/>
                <a:gd name="T47" fmla="*/ 65 h 131"/>
                <a:gd name="T48" fmla="*/ 78 w 232"/>
                <a:gd name="T49" fmla="*/ 86 h 131"/>
                <a:gd name="T50" fmla="*/ 100 w 232"/>
                <a:gd name="T51" fmla="*/ 97 h 131"/>
                <a:gd name="T52" fmla="*/ 53 w 232"/>
                <a:gd name="T53" fmla="*/ 36 h 131"/>
                <a:gd name="T54" fmla="*/ 48 w 232"/>
                <a:gd name="T55" fmla="*/ 43 h 131"/>
                <a:gd name="T56" fmla="*/ 37 w 232"/>
                <a:gd name="T57" fmla="*/ 55 h 131"/>
                <a:gd name="T58" fmla="*/ 28 w 232"/>
                <a:gd name="T59" fmla="*/ 52 h 131"/>
                <a:gd name="T60" fmla="*/ 24 w 232"/>
                <a:gd name="T61" fmla="*/ 50 h 131"/>
                <a:gd name="T62" fmla="*/ 41 w 232"/>
                <a:gd name="T63" fmla="*/ 57 h 131"/>
                <a:gd name="T64" fmla="*/ 46 w 232"/>
                <a:gd name="T65" fmla="*/ 5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131">
                  <a:moveTo>
                    <a:pt x="226" y="29"/>
                  </a:moveTo>
                  <a:cubicBezTo>
                    <a:pt x="232" y="52"/>
                    <a:pt x="223" y="74"/>
                    <a:pt x="204" y="90"/>
                  </a:cubicBezTo>
                  <a:cubicBezTo>
                    <a:pt x="164" y="124"/>
                    <a:pt x="91" y="131"/>
                    <a:pt x="45" y="107"/>
                  </a:cubicBezTo>
                  <a:cubicBezTo>
                    <a:pt x="13" y="91"/>
                    <a:pt x="0" y="52"/>
                    <a:pt x="9" y="19"/>
                  </a:cubicBezTo>
                  <a:cubicBezTo>
                    <a:pt x="11" y="12"/>
                    <a:pt x="14" y="6"/>
                    <a:pt x="18" y="0"/>
                  </a:cubicBezTo>
                  <a:cubicBezTo>
                    <a:pt x="18" y="0"/>
                    <a:pt x="18" y="0"/>
                    <a:pt x="18" y="1"/>
                  </a:cubicBezTo>
                  <a:cubicBezTo>
                    <a:pt x="19" y="2"/>
                    <a:pt x="20" y="2"/>
                    <a:pt x="21" y="3"/>
                  </a:cubicBezTo>
                  <a:cubicBezTo>
                    <a:pt x="22" y="3"/>
                    <a:pt x="22" y="3"/>
                    <a:pt x="23" y="3"/>
                  </a:cubicBezTo>
                  <a:cubicBezTo>
                    <a:pt x="26" y="4"/>
                    <a:pt x="28" y="5"/>
                    <a:pt x="31" y="6"/>
                  </a:cubicBezTo>
                  <a:cubicBezTo>
                    <a:pt x="40" y="10"/>
                    <a:pt x="49" y="14"/>
                    <a:pt x="58" y="18"/>
                  </a:cubicBezTo>
                  <a:cubicBezTo>
                    <a:pt x="74" y="25"/>
                    <a:pt x="88" y="30"/>
                    <a:pt x="104" y="33"/>
                  </a:cubicBezTo>
                  <a:cubicBezTo>
                    <a:pt x="138" y="41"/>
                    <a:pt x="197" y="58"/>
                    <a:pt x="226" y="29"/>
                  </a:cubicBezTo>
                  <a:close/>
                  <a:moveTo>
                    <a:pt x="197" y="80"/>
                  </a:moveTo>
                  <a:cubicBezTo>
                    <a:pt x="199" y="78"/>
                    <a:pt x="196" y="76"/>
                    <a:pt x="194" y="77"/>
                  </a:cubicBezTo>
                  <a:cubicBezTo>
                    <a:pt x="191" y="80"/>
                    <a:pt x="190" y="82"/>
                    <a:pt x="188" y="85"/>
                  </a:cubicBezTo>
                  <a:cubicBezTo>
                    <a:pt x="187" y="86"/>
                    <a:pt x="181" y="88"/>
                    <a:pt x="181" y="86"/>
                  </a:cubicBezTo>
                  <a:cubicBezTo>
                    <a:pt x="182" y="84"/>
                    <a:pt x="182" y="83"/>
                    <a:pt x="182" y="81"/>
                  </a:cubicBezTo>
                  <a:cubicBezTo>
                    <a:pt x="182" y="79"/>
                    <a:pt x="180" y="78"/>
                    <a:pt x="178" y="79"/>
                  </a:cubicBezTo>
                  <a:cubicBezTo>
                    <a:pt x="174" y="81"/>
                    <a:pt x="172" y="81"/>
                    <a:pt x="169" y="80"/>
                  </a:cubicBezTo>
                  <a:cubicBezTo>
                    <a:pt x="170" y="77"/>
                    <a:pt x="172" y="77"/>
                    <a:pt x="173" y="74"/>
                  </a:cubicBezTo>
                  <a:cubicBezTo>
                    <a:pt x="173" y="72"/>
                    <a:pt x="170" y="71"/>
                    <a:pt x="170" y="73"/>
                  </a:cubicBezTo>
                  <a:cubicBezTo>
                    <a:pt x="170" y="74"/>
                    <a:pt x="167" y="76"/>
                    <a:pt x="166" y="76"/>
                  </a:cubicBezTo>
                  <a:cubicBezTo>
                    <a:pt x="165" y="78"/>
                    <a:pt x="164" y="79"/>
                    <a:pt x="164" y="81"/>
                  </a:cubicBezTo>
                  <a:cubicBezTo>
                    <a:pt x="164" y="82"/>
                    <a:pt x="164" y="83"/>
                    <a:pt x="165" y="83"/>
                  </a:cubicBezTo>
                  <a:cubicBezTo>
                    <a:pt x="169" y="85"/>
                    <a:pt x="172" y="86"/>
                    <a:pt x="176" y="85"/>
                  </a:cubicBezTo>
                  <a:cubicBezTo>
                    <a:pt x="176" y="86"/>
                    <a:pt x="176" y="87"/>
                    <a:pt x="177" y="88"/>
                  </a:cubicBezTo>
                  <a:cubicBezTo>
                    <a:pt x="178" y="90"/>
                    <a:pt x="180" y="92"/>
                    <a:pt x="182" y="92"/>
                  </a:cubicBezTo>
                  <a:cubicBezTo>
                    <a:pt x="190" y="91"/>
                    <a:pt x="193" y="86"/>
                    <a:pt x="197" y="80"/>
                  </a:cubicBezTo>
                  <a:close/>
                  <a:moveTo>
                    <a:pt x="141" y="63"/>
                  </a:moveTo>
                  <a:cubicBezTo>
                    <a:pt x="141" y="62"/>
                    <a:pt x="140" y="61"/>
                    <a:pt x="139" y="61"/>
                  </a:cubicBezTo>
                  <a:cubicBezTo>
                    <a:pt x="136" y="63"/>
                    <a:pt x="135" y="65"/>
                    <a:pt x="134" y="67"/>
                  </a:cubicBezTo>
                  <a:cubicBezTo>
                    <a:pt x="131" y="72"/>
                    <a:pt x="128" y="71"/>
                    <a:pt x="125" y="69"/>
                  </a:cubicBezTo>
                  <a:cubicBezTo>
                    <a:pt x="123" y="68"/>
                    <a:pt x="122" y="68"/>
                    <a:pt x="121" y="70"/>
                  </a:cubicBezTo>
                  <a:cubicBezTo>
                    <a:pt x="120" y="71"/>
                    <a:pt x="118" y="77"/>
                    <a:pt x="116" y="75"/>
                  </a:cubicBezTo>
                  <a:cubicBezTo>
                    <a:pt x="114" y="73"/>
                    <a:pt x="113" y="71"/>
                    <a:pt x="111" y="70"/>
                  </a:cubicBezTo>
                  <a:cubicBezTo>
                    <a:pt x="110" y="68"/>
                    <a:pt x="108" y="70"/>
                    <a:pt x="109" y="72"/>
                  </a:cubicBezTo>
                  <a:cubicBezTo>
                    <a:pt x="111" y="74"/>
                    <a:pt x="113" y="79"/>
                    <a:pt x="116" y="80"/>
                  </a:cubicBezTo>
                  <a:cubicBezTo>
                    <a:pt x="120" y="81"/>
                    <a:pt x="122" y="77"/>
                    <a:pt x="124" y="74"/>
                  </a:cubicBezTo>
                  <a:cubicBezTo>
                    <a:pt x="128" y="75"/>
                    <a:pt x="131" y="76"/>
                    <a:pt x="135" y="74"/>
                  </a:cubicBezTo>
                  <a:cubicBezTo>
                    <a:pt x="138" y="72"/>
                    <a:pt x="141" y="66"/>
                    <a:pt x="141" y="63"/>
                  </a:cubicBezTo>
                  <a:close/>
                  <a:moveTo>
                    <a:pt x="100" y="97"/>
                  </a:moveTo>
                  <a:cubicBezTo>
                    <a:pt x="102" y="95"/>
                    <a:pt x="101" y="92"/>
                    <a:pt x="99" y="93"/>
                  </a:cubicBezTo>
                  <a:cubicBezTo>
                    <a:pt x="94" y="94"/>
                    <a:pt x="90" y="97"/>
                    <a:pt x="85" y="97"/>
                  </a:cubicBezTo>
                  <a:cubicBezTo>
                    <a:pt x="81" y="97"/>
                    <a:pt x="83" y="86"/>
                    <a:pt x="83" y="84"/>
                  </a:cubicBezTo>
                  <a:cubicBezTo>
                    <a:pt x="83" y="83"/>
                    <a:pt x="82" y="82"/>
                    <a:pt x="81" y="82"/>
                  </a:cubicBezTo>
                  <a:cubicBezTo>
                    <a:pt x="78" y="81"/>
                    <a:pt x="70" y="81"/>
                    <a:pt x="71" y="76"/>
                  </a:cubicBezTo>
                  <a:cubicBezTo>
                    <a:pt x="72" y="73"/>
                    <a:pt x="73" y="69"/>
                    <a:pt x="74" y="66"/>
                  </a:cubicBezTo>
                  <a:cubicBezTo>
                    <a:pt x="75" y="64"/>
                    <a:pt x="72" y="63"/>
                    <a:pt x="71" y="65"/>
                  </a:cubicBezTo>
                  <a:cubicBezTo>
                    <a:pt x="70" y="69"/>
                    <a:pt x="66" y="74"/>
                    <a:pt x="67" y="79"/>
                  </a:cubicBezTo>
                  <a:cubicBezTo>
                    <a:pt x="68" y="84"/>
                    <a:pt x="74" y="85"/>
                    <a:pt x="78" y="86"/>
                  </a:cubicBezTo>
                  <a:cubicBezTo>
                    <a:pt x="77" y="91"/>
                    <a:pt x="77" y="98"/>
                    <a:pt x="81" y="101"/>
                  </a:cubicBezTo>
                  <a:cubicBezTo>
                    <a:pt x="86" y="105"/>
                    <a:pt x="97" y="100"/>
                    <a:pt x="100" y="97"/>
                  </a:cubicBezTo>
                  <a:close/>
                  <a:moveTo>
                    <a:pt x="52" y="46"/>
                  </a:moveTo>
                  <a:cubicBezTo>
                    <a:pt x="54" y="43"/>
                    <a:pt x="55" y="39"/>
                    <a:pt x="53" y="36"/>
                  </a:cubicBezTo>
                  <a:cubicBezTo>
                    <a:pt x="53" y="34"/>
                    <a:pt x="50" y="34"/>
                    <a:pt x="50" y="36"/>
                  </a:cubicBezTo>
                  <a:cubicBezTo>
                    <a:pt x="49" y="38"/>
                    <a:pt x="50" y="41"/>
                    <a:pt x="48" y="43"/>
                  </a:cubicBezTo>
                  <a:cubicBezTo>
                    <a:pt x="46" y="47"/>
                    <a:pt x="39" y="45"/>
                    <a:pt x="38" y="50"/>
                  </a:cubicBezTo>
                  <a:cubicBezTo>
                    <a:pt x="37" y="52"/>
                    <a:pt x="37" y="53"/>
                    <a:pt x="37" y="55"/>
                  </a:cubicBezTo>
                  <a:cubicBezTo>
                    <a:pt x="37" y="56"/>
                    <a:pt x="32" y="57"/>
                    <a:pt x="30" y="56"/>
                  </a:cubicBezTo>
                  <a:cubicBezTo>
                    <a:pt x="29" y="55"/>
                    <a:pt x="29" y="53"/>
                    <a:pt x="28" y="52"/>
                  </a:cubicBezTo>
                  <a:cubicBezTo>
                    <a:pt x="28" y="51"/>
                    <a:pt x="27" y="50"/>
                    <a:pt x="26" y="48"/>
                  </a:cubicBezTo>
                  <a:cubicBezTo>
                    <a:pt x="24" y="47"/>
                    <a:pt x="23" y="49"/>
                    <a:pt x="24" y="50"/>
                  </a:cubicBezTo>
                  <a:cubicBezTo>
                    <a:pt x="26" y="53"/>
                    <a:pt x="26" y="57"/>
                    <a:pt x="29" y="59"/>
                  </a:cubicBezTo>
                  <a:cubicBezTo>
                    <a:pt x="32" y="61"/>
                    <a:pt x="40" y="61"/>
                    <a:pt x="41" y="57"/>
                  </a:cubicBezTo>
                  <a:cubicBezTo>
                    <a:pt x="41" y="56"/>
                    <a:pt x="42" y="55"/>
                    <a:pt x="42" y="54"/>
                  </a:cubicBezTo>
                  <a:cubicBezTo>
                    <a:pt x="42" y="51"/>
                    <a:pt x="44" y="51"/>
                    <a:pt x="46" y="50"/>
                  </a:cubicBezTo>
                  <a:cubicBezTo>
                    <a:pt x="48" y="49"/>
                    <a:pt x="50" y="48"/>
                    <a:pt x="52" y="46"/>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22"/>
            <p:cNvSpPr/>
            <p:nvPr/>
          </p:nvSpPr>
          <p:spPr bwMode="auto">
            <a:xfrm>
              <a:off x="6832" y="3358"/>
              <a:ext cx="303" cy="182"/>
            </a:xfrm>
            <a:custGeom>
              <a:avLst/>
              <a:gdLst>
                <a:gd name="T0" fmla="*/ 30 w 35"/>
                <a:gd name="T1" fmla="*/ 6 h 21"/>
                <a:gd name="T2" fmla="*/ 33 w 35"/>
                <a:gd name="T3" fmla="*/ 9 h 21"/>
                <a:gd name="T4" fmla="*/ 18 w 35"/>
                <a:gd name="T5" fmla="*/ 21 h 21"/>
                <a:gd name="T6" fmla="*/ 13 w 35"/>
                <a:gd name="T7" fmla="*/ 17 h 21"/>
                <a:gd name="T8" fmla="*/ 12 w 35"/>
                <a:gd name="T9" fmla="*/ 14 h 21"/>
                <a:gd name="T10" fmla="*/ 1 w 35"/>
                <a:gd name="T11" fmla="*/ 12 h 21"/>
                <a:gd name="T12" fmla="*/ 0 w 35"/>
                <a:gd name="T13" fmla="*/ 10 h 21"/>
                <a:gd name="T14" fmla="*/ 2 w 35"/>
                <a:gd name="T15" fmla="*/ 5 h 21"/>
                <a:gd name="T16" fmla="*/ 6 w 35"/>
                <a:gd name="T17" fmla="*/ 2 h 21"/>
                <a:gd name="T18" fmla="*/ 9 w 35"/>
                <a:gd name="T19" fmla="*/ 3 h 21"/>
                <a:gd name="T20" fmla="*/ 5 w 35"/>
                <a:gd name="T21" fmla="*/ 9 h 21"/>
                <a:gd name="T22" fmla="*/ 14 w 35"/>
                <a:gd name="T23" fmla="*/ 8 h 21"/>
                <a:gd name="T24" fmla="*/ 18 w 35"/>
                <a:gd name="T25" fmla="*/ 10 h 21"/>
                <a:gd name="T26" fmla="*/ 17 w 35"/>
                <a:gd name="T27" fmla="*/ 15 h 21"/>
                <a:gd name="T28" fmla="*/ 24 w 35"/>
                <a:gd name="T29" fmla="*/ 14 h 21"/>
                <a:gd name="T30" fmla="*/ 30 w 35"/>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21">
                  <a:moveTo>
                    <a:pt x="30" y="6"/>
                  </a:moveTo>
                  <a:cubicBezTo>
                    <a:pt x="32" y="5"/>
                    <a:pt x="35" y="7"/>
                    <a:pt x="33" y="9"/>
                  </a:cubicBezTo>
                  <a:cubicBezTo>
                    <a:pt x="29" y="15"/>
                    <a:pt x="26" y="20"/>
                    <a:pt x="18" y="21"/>
                  </a:cubicBezTo>
                  <a:cubicBezTo>
                    <a:pt x="16" y="21"/>
                    <a:pt x="14" y="19"/>
                    <a:pt x="13" y="17"/>
                  </a:cubicBezTo>
                  <a:cubicBezTo>
                    <a:pt x="12" y="16"/>
                    <a:pt x="12" y="15"/>
                    <a:pt x="12" y="14"/>
                  </a:cubicBezTo>
                  <a:cubicBezTo>
                    <a:pt x="8" y="15"/>
                    <a:pt x="5" y="14"/>
                    <a:pt x="1" y="12"/>
                  </a:cubicBezTo>
                  <a:cubicBezTo>
                    <a:pt x="0" y="12"/>
                    <a:pt x="0" y="11"/>
                    <a:pt x="0" y="10"/>
                  </a:cubicBezTo>
                  <a:cubicBezTo>
                    <a:pt x="0" y="8"/>
                    <a:pt x="1" y="7"/>
                    <a:pt x="2" y="5"/>
                  </a:cubicBezTo>
                  <a:cubicBezTo>
                    <a:pt x="3" y="5"/>
                    <a:pt x="6" y="3"/>
                    <a:pt x="6" y="2"/>
                  </a:cubicBezTo>
                  <a:cubicBezTo>
                    <a:pt x="6" y="0"/>
                    <a:pt x="9" y="1"/>
                    <a:pt x="9" y="3"/>
                  </a:cubicBezTo>
                  <a:cubicBezTo>
                    <a:pt x="8" y="6"/>
                    <a:pt x="6" y="6"/>
                    <a:pt x="5" y="9"/>
                  </a:cubicBezTo>
                  <a:cubicBezTo>
                    <a:pt x="8" y="10"/>
                    <a:pt x="10" y="10"/>
                    <a:pt x="14" y="8"/>
                  </a:cubicBezTo>
                  <a:cubicBezTo>
                    <a:pt x="16" y="7"/>
                    <a:pt x="18" y="8"/>
                    <a:pt x="18" y="10"/>
                  </a:cubicBezTo>
                  <a:cubicBezTo>
                    <a:pt x="18" y="12"/>
                    <a:pt x="18" y="13"/>
                    <a:pt x="17" y="15"/>
                  </a:cubicBezTo>
                  <a:cubicBezTo>
                    <a:pt x="17" y="17"/>
                    <a:pt x="23" y="15"/>
                    <a:pt x="24" y="14"/>
                  </a:cubicBezTo>
                  <a:cubicBezTo>
                    <a:pt x="26" y="11"/>
                    <a:pt x="27" y="9"/>
                    <a:pt x="30"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23"/>
            <p:cNvSpPr/>
            <p:nvPr/>
          </p:nvSpPr>
          <p:spPr bwMode="auto">
            <a:xfrm>
              <a:off x="5871" y="2824"/>
              <a:ext cx="1438" cy="267"/>
            </a:xfrm>
            <a:custGeom>
              <a:avLst/>
              <a:gdLst>
                <a:gd name="T0" fmla="*/ 166 w 166"/>
                <a:gd name="T1" fmla="*/ 17 h 31"/>
                <a:gd name="T2" fmla="*/ 101 w 166"/>
                <a:gd name="T3" fmla="*/ 26 h 31"/>
                <a:gd name="T4" fmla="*/ 33 w 166"/>
                <a:gd name="T5" fmla="*/ 13 h 31"/>
                <a:gd name="T6" fmla="*/ 0 w 166"/>
                <a:gd name="T7" fmla="*/ 0 h 31"/>
                <a:gd name="T8" fmla="*/ 51 w 166"/>
                <a:gd name="T9" fmla="*/ 1 h 31"/>
                <a:gd name="T10" fmla="*/ 166 w 166"/>
                <a:gd name="T11" fmla="*/ 17 h 31"/>
              </a:gdLst>
              <a:ahLst/>
              <a:cxnLst>
                <a:cxn ang="0">
                  <a:pos x="T0" y="T1"/>
                </a:cxn>
                <a:cxn ang="0">
                  <a:pos x="T2" y="T3"/>
                </a:cxn>
                <a:cxn ang="0">
                  <a:pos x="T4" y="T5"/>
                </a:cxn>
                <a:cxn ang="0">
                  <a:pos x="T6" y="T7"/>
                </a:cxn>
                <a:cxn ang="0">
                  <a:pos x="T8" y="T9"/>
                </a:cxn>
                <a:cxn ang="0">
                  <a:pos x="T10" y="T11"/>
                </a:cxn>
              </a:cxnLst>
              <a:rect l="0" t="0" r="r" b="b"/>
              <a:pathLst>
                <a:path w="166" h="31">
                  <a:moveTo>
                    <a:pt x="166" y="17"/>
                  </a:moveTo>
                  <a:cubicBezTo>
                    <a:pt x="149" y="31"/>
                    <a:pt x="121" y="28"/>
                    <a:pt x="101" y="26"/>
                  </a:cubicBezTo>
                  <a:cubicBezTo>
                    <a:pt x="78" y="24"/>
                    <a:pt x="55" y="19"/>
                    <a:pt x="33" y="13"/>
                  </a:cubicBezTo>
                  <a:cubicBezTo>
                    <a:pt x="22" y="9"/>
                    <a:pt x="11" y="4"/>
                    <a:pt x="0" y="0"/>
                  </a:cubicBezTo>
                  <a:cubicBezTo>
                    <a:pt x="17" y="2"/>
                    <a:pt x="35" y="1"/>
                    <a:pt x="51" y="1"/>
                  </a:cubicBezTo>
                  <a:cubicBezTo>
                    <a:pt x="89" y="2"/>
                    <a:pt x="130" y="2"/>
                    <a:pt x="166" y="17"/>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24"/>
            <p:cNvSpPr/>
            <p:nvPr/>
          </p:nvSpPr>
          <p:spPr bwMode="auto">
            <a:xfrm>
              <a:off x="6347" y="3272"/>
              <a:ext cx="286" cy="173"/>
            </a:xfrm>
            <a:custGeom>
              <a:avLst/>
              <a:gdLst>
                <a:gd name="T0" fmla="*/ 31 w 33"/>
                <a:gd name="T1" fmla="*/ 0 h 20"/>
                <a:gd name="T2" fmla="*/ 33 w 33"/>
                <a:gd name="T3" fmla="*/ 2 h 20"/>
                <a:gd name="T4" fmla="*/ 27 w 33"/>
                <a:gd name="T5" fmla="*/ 13 h 20"/>
                <a:gd name="T6" fmla="*/ 16 w 33"/>
                <a:gd name="T7" fmla="*/ 13 h 20"/>
                <a:gd name="T8" fmla="*/ 8 w 33"/>
                <a:gd name="T9" fmla="*/ 19 h 20"/>
                <a:gd name="T10" fmla="*/ 1 w 33"/>
                <a:gd name="T11" fmla="*/ 11 h 20"/>
                <a:gd name="T12" fmla="*/ 3 w 33"/>
                <a:gd name="T13" fmla="*/ 9 h 20"/>
                <a:gd name="T14" fmla="*/ 8 w 33"/>
                <a:gd name="T15" fmla="*/ 14 h 20"/>
                <a:gd name="T16" fmla="*/ 13 w 33"/>
                <a:gd name="T17" fmla="*/ 9 h 20"/>
                <a:gd name="T18" fmla="*/ 17 w 33"/>
                <a:gd name="T19" fmla="*/ 8 h 20"/>
                <a:gd name="T20" fmla="*/ 26 w 33"/>
                <a:gd name="T21" fmla="*/ 6 h 20"/>
                <a:gd name="T22" fmla="*/ 31 w 3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31" y="0"/>
                  </a:moveTo>
                  <a:cubicBezTo>
                    <a:pt x="32" y="0"/>
                    <a:pt x="33" y="1"/>
                    <a:pt x="33" y="2"/>
                  </a:cubicBezTo>
                  <a:cubicBezTo>
                    <a:pt x="33" y="5"/>
                    <a:pt x="30" y="11"/>
                    <a:pt x="27" y="13"/>
                  </a:cubicBezTo>
                  <a:cubicBezTo>
                    <a:pt x="23" y="15"/>
                    <a:pt x="20" y="14"/>
                    <a:pt x="16" y="13"/>
                  </a:cubicBezTo>
                  <a:cubicBezTo>
                    <a:pt x="14" y="16"/>
                    <a:pt x="12" y="20"/>
                    <a:pt x="8" y="19"/>
                  </a:cubicBezTo>
                  <a:cubicBezTo>
                    <a:pt x="5" y="18"/>
                    <a:pt x="3" y="13"/>
                    <a:pt x="1" y="11"/>
                  </a:cubicBezTo>
                  <a:cubicBezTo>
                    <a:pt x="0" y="9"/>
                    <a:pt x="2" y="7"/>
                    <a:pt x="3" y="9"/>
                  </a:cubicBezTo>
                  <a:cubicBezTo>
                    <a:pt x="5" y="10"/>
                    <a:pt x="6" y="12"/>
                    <a:pt x="8" y="14"/>
                  </a:cubicBezTo>
                  <a:cubicBezTo>
                    <a:pt x="10" y="16"/>
                    <a:pt x="12" y="10"/>
                    <a:pt x="13" y="9"/>
                  </a:cubicBezTo>
                  <a:cubicBezTo>
                    <a:pt x="14" y="7"/>
                    <a:pt x="15" y="7"/>
                    <a:pt x="17" y="8"/>
                  </a:cubicBezTo>
                  <a:cubicBezTo>
                    <a:pt x="20" y="10"/>
                    <a:pt x="23" y="11"/>
                    <a:pt x="26" y="6"/>
                  </a:cubicBezTo>
                  <a:cubicBezTo>
                    <a:pt x="27" y="4"/>
                    <a:pt x="28" y="2"/>
                    <a:pt x="3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25"/>
            <p:cNvSpPr/>
            <p:nvPr/>
          </p:nvSpPr>
          <p:spPr bwMode="auto">
            <a:xfrm>
              <a:off x="5983" y="3290"/>
              <a:ext cx="312" cy="362"/>
            </a:xfrm>
            <a:custGeom>
              <a:avLst/>
              <a:gdLst>
                <a:gd name="T0" fmla="*/ 33 w 36"/>
                <a:gd name="T1" fmla="*/ 30 h 42"/>
                <a:gd name="T2" fmla="*/ 34 w 36"/>
                <a:gd name="T3" fmla="*/ 34 h 42"/>
                <a:gd name="T4" fmla="*/ 15 w 36"/>
                <a:gd name="T5" fmla="*/ 38 h 42"/>
                <a:gd name="T6" fmla="*/ 12 w 36"/>
                <a:gd name="T7" fmla="*/ 23 h 42"/>
                <a:gd name="T8" fmla="*/ 1 w 36"/>
                <a:gd name="T9" fmla="*/ 16 h 42"/>
                <a:gd name="T10" fmla="*/ 5 w 36"/>
                <a:gd name="T11" fmla="*/ 2 h 42"/>
                <a:gd name="T12" fmla="*/ 8 w 36"/>
                <a:gd name="T13" fmla="*/ 3 h 42"/>
                <a:gd name="T14" fmla="*/ 5 w 36"/>
                <a:gd name="T15" fmla="*/ 13 h 42"/>
                <a:gd name="T16" fmla="*/ 15 w 36"/>
                <a:gd name="T17" fmla="*/ 19 h 42"/>
                <a:gd name="T18" fmla="*/ 17 w 36"/>
                <a:gd name="T19" fmla="*/ 21 h 42"/>
                <a:gd name="T20" fmla="*/ 19 w 36"/>
                <a:gd name="T21" fmla="*/ 34 h 42"/>
                <a:gd name="T22" fmla="*/ 33 w 36"/>
                <a:gd name="T23"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33" y="30"/>
                  </a:moveTo>
                  <a:cubicBezTo>
                    <a:pt x="35" y="29"/>
                    <a:pt x="36" y="32"/>
                    <a:pt x="34" y="34"/>
                  </a:cubicBezTo>
                  <a:cubicBezTo>
                    <a:pt x="31" y="37"/>
                    <a:pt x="20" y="42"/>
                    <a:pt x="15" y="38"/>
                  </a:cubicBezTo>
                  <a:cubicBezTo>
                    <a:pt x="11" y="35"/>
                    <a:pt x="11" y="28"/>
                    <a:pt x="12" y="23"/>
                  </a:cubicBezTo>
                  <a:cubicBezTo>
                    <a:pt x="8" y="22"/>
                    <a:pt x="2" y="21"/>
                    <a:pt x="1" y="16"/>
                  </a:cubicBezTo>
                  <a:cubicBezTo>
                    <a:pt x="0" y="11"/>
                    <a:pt x="4" y="6"/>
                    <a:pt x="5" y="2"/>
                  </a:cubicBezTo>
                  <a:cubicBezTo>
                    <a:pt x="6" y="0"/>
                    <a:pt x="9" y="1"/>
                    <a:pt x="8" y="3"/>
                  </a:cubicBezTo>
                  <a:cubicBezTo>
                    <a:pt x="7" y="6"/>
                    <a:pt x="6" y="10"/>
                    <a:pt x="5" y="13"/>
                  </a:cubicBezTo>
                  <a:cubicBezTo>
                    <a:pt x="4" y="18"/>
                    <a:pt x="12" y="18"/>
                    <a:pt x="15" y="19"/>
                  </a:cubicBezTo>
                  <a:cubicBezTo>
                    <a:pt x="16" y="19"/>
                    <a:pt x="17" y="20"/>
                    <a:pt x="17" y="21"/>
                  </a:cubicBezTo>
                  <a:cubicBezTo>
                    <a:pt x="17" y="23"/>
                    <a:pt x="15" y="34"/>
                    <a:pt x="19" y="34"/>
                  </a:cubicBezTo>
                  <a:cubicBezTo>
                    <a:pt x="24" y="34"/>
                    <a:pt x="28" y="31"/>
                    <a:pt x="33"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26"/>
            <p:cNvSpPr/>
            <p:nvPr/>
          </p:nvSpPr>
          <p:spPr bwMode="auto">
            <a:xfrm>
              <a:off x="5611" y="3040"/>
              <a:ext cx="277" cy="232"/>
            </a:xfrm>
            <a:custGeom>
              <a:avLst/>
              <a:gdLst>
                <a:gd name="T0" fmla="*/ 30 w 32"/>
                <a:gd name="T1" fmla="*/ 2 h 27"/>
                <a:gd name="T2" fmla="*/ 29 w 32"/>
                <a:gd name="T3" fmla="*/ 12 h 27"/>
                <a:gd name="T4" fmla="*/ 23 w 32"/>
                <a:gd name="T5" fmla="*/ 16 h 27"/>
                <a:gd name="T6" fmla="*/ 19 w 32"/>
                <a:gd name="T7" fmla="*/ 20 h 27"/>
                <a:gd name="T8" fmla="*/ 18 w 32"/>
                <a:gd name="T9" fmla="*/ 23 h 27"/>
                <a:gd name="T10" fmla="*/ 6 w 32"/>
                <a:gd name="T11" fmla="*/ 25 h 27"/>
                <a:gd name="T12" fmla="*/ 1 w 32"/>
                <a:gd name="T13" fmla="*/ 16 h 27"/>
                <a:gd name="T14" fmla="*/ 3 w 32"/>
                <a:gd name="T15" fmla="*/ 14 h 27"/>
                <a:gd name="T16" fmla="*/ 5 w 32"/>
                <a:gd name="T17" fmla="*/ 18 h 27"/>
                <a:gd name="T18" fmla="*/ 7 w 32"/>
                <a:gd name="T19" fmla="*/ 22 h 27"/>
                <a:gd name="T20" fmla="*/ 14 w 32"/>
                <a:gd name="T21" fmla="*/ 21 h 27"/>
                <a:gd name="T22" fmla="*/ 15 w 32"/>
                <a:gd name="T23" fmla="*/ 16 h 27"/>
                <a:gd name="T24" fmla="*/ 25 w 32"/>
                <a:gd name="T25" fmla="*/ 9 h 27"/>
                <a:gd name="T26" fmla="*/ 27 w 32"/>
                <a:gd name="T27" fmla="*/ 2 h 27"/>
                <a:gd name="T28" fmla="*/ 30 w 32"/>
                <a:gd name="T2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7">
                  <a:moveTo>
                    <a:pt x="30" y="2"/>
                  </a:moveTo>
                  <a:cubicBezTo>
                    <a:pt x="32" y="5"/>
                    <a:pt x="31" y="9"/>
                    <a:pt x="29" y="12"/>
                  </a:cubicBezTo>
                  <a:cubicBezTo>
                    <a:pt x="27" y="14"/>
                    <a:pt x="25" y="15"/>
                    <a:pt x="23" y="16"/>
                  </a:cubicBezTo>
                  <a:cubicBezTo>
                    <a:pt x="21" y="17"/>
                    <a:pt x="19" y="17"/>
                    <a:pt x="19" y="20"/>
                  </a:cubicBezTo>
                  <a:cubicBezTo>
                    <a:pt x="19" y="21"/>
                    <a:pt x="18" y="22"/>
                    <a:pt x="18" y="23"/>
                  </a:cubicBezTo>
                  <a:cubicBezTo>
                    <a:pt x="17" y="27"/>
                    <a:pt x="9" y="27"/>
                    <a:pt x="6" y="25"/>
                  </a:cubicBezTo>
                  <a:cubicBezTo>
                    <a:pt x="3" y="23"/>
                    <a:pt x="3" y="19"/>
                    <a:pt x="1" y="16"/>
                  </a:cubicBezTo>
                  <a:cubicBezTo>
                    <a:pt x="0" y="15"/>
                    <a:pt x="1" y="13"/>
                    <a:pt x="3" y="14"/>
                  </a:cubicBezTo>
                  <a:cubicBezTo>
                    <a:pt x="4" y="16"/>
                    <a:pt x="5" y="17"/>
                    <a:pt x="5" y="18"/>
                  </a:cubicBezTo>
                  <a:cubicBezTo>
                    <a:pt x="6" y="19"/>
                    <a:pt x="6" y="21"/>
                    <a:pt x="7" y="22"/>
                  </a:cubicBezTo>
                  <a:cubicBezTo>
                    <a:pt x="9" y="23"/>
                    <a:pt x="14" y="22"/>
                    <a:pt x="14" y="21"/>
                  </a:cubicBezTo>
                  <a:cubicBezTo>
                    <a:pt x="14" y="19"/>
                    <a:pt x="14" y="18"/>
                    <a:pt x="15" y="16"/>
                  </a:cubicBezTo>
                  <a:cubicBezTo>
                    <a:pt x="16" y="11"/>
                    <a:pt x="23" y="13"/>
                    <a:pt x="25" y="9"/>
                  </a:cubicBezTo>
                  <a:cubicBezTo>
                    <a:pt x="27" y="7"/>
                    <a:pt x="26" y="4"/>
                    <a:pt x="27" y="2"/>
                  </a:cubicBezTo>
                  <a:cubicBezTo>
                    <a:pt x="27" y="0"/>
                    <a:pt x="30" y="0"/>
                    <a:pt x="3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66"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481" name="组合 480"/>
          <p:cNvGrpSpPr/>
          <p:nvPr/>
        </p:nvGrpSpPr>
        <p:grpSpPr>
          <a:xfrm>
            <a:off x="7619715" y="1437871"/>
            <a:ext cx="2698523" cy="1980244"/>
            <a:chOff x="7619715" y="1437871"/>
            <a:chExt cx="2698523" cy="1980244"/>
          </a:xfrm>
        </p:grpSpPr>
        <p:grpSp>
          <p:nvGrpSpPr>
            <p:cNvPr id="228" name="组合 227"/>
            <p:cNvGrpSpPr/>
            <p:nvPr/>
          </p:nvGrpSpPr>
          <p:grpSpPr>
            <a:xfrm flipH="1">
              <a:off x="7619715" y="1437871"/>
              <a:ext cx="2698523" cy="1980244"/>
              <a:chOff x="3246438" y="1068388"/>
              <a:chExt cx="5711825" cy="4678363"/>
            </a:xfrm>
            <a:solidFill>
              <a:schemeClr val="tx1"/>
            </a:solidFill>
          </p:grpSpPr>
          <p:sp>
            <p:nvSpPr>
              <p:cNvPr id="22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236" name="组合 235"/>
              <p:cNvGrpSpPr/>
              <p:nvPr/>
            </p:nvGrpSpPr>
            <p:grpSpPr>
              <a:xfrm>
                <a:off x="3517901" y="1225551"/>
                <a:ext cx="5260975" cy="4090987"/>
                <a:chOff x="3517901" y="1225551"/>
                <a:chExt cx="5260975" cy="4090987"/>
              </a:xfrm>
              <a:grpFill/>
            </p:grpSpPr>
            <p:sp>
              <p:nvSpPr>
                <p:cNvPr id="23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69" name="组合 468"/>
            <p:cNvGrpSpPr/>
            <p:nvPr/>
          </p:nvGrpSpPr>
          <p:grpSpPr>
            <a:xfrm>
              <a:off x="7961481" y="1913452"/>
              <a:ext cx="2250723" cy="728079"/>
              <a:chOff x="7961481" y="1913452"/>
              <a:chExt cx="2250723" cy="728079"/>
            </a:xfrm>
          </p:grpSpPr>
          <p:sp>
            <p:nvSpPr>
              <p:cNvPr id="467" name="文本框 466"/>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68" name="文本框 46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79" name="组合 478"/>
          <p:cNvGrpSpPr/>
          <p:nvPr/>
        </p:nvGrpSpPr>
        <p:grpSpPr>
          <a:xfrm>
            <a:off x="2046344" y="1354120"/>
            <a:ext cx="3271491" cy="2309600"/>
            <a:chOff x="2046344" y="1354120"/>
            <a:chExt cx="3271491" cy="2309600"/>
          </a:xfrm>
        </p:grpSpPr>
        <p:grpSp>
          <p:nvGrpSpPr>
            <p:cNvPr id="138" name="组合 137"/>
            <p:cNvGrpSpPr/>
            <p:nvPr/>
          </p:nvGrpSpPr>
          <p:grpSpPr>
            <a:xfrm>
              <a:off x="2046344" y="1354120"/>
              <a:ext cx="3271491" cy="2309600"/>
              <a:chOff x="3246438" y="1068388"/>
              <a:chExt cx="5711825" cy="4678363"/>
            </a:xfrm>
            <a:solidFill>
              <a:schemeClr val="tx1"/>
            </a:solidFill>
          </p:grpSpPr>
          <p:sp>
            <p:nvSpPr>
              <p:cNvPr id="13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146" name="组合 145"/>
              <p:cNvGrpSpPr/>
              <p:nvPr/>
            </p:nvGrpSpPr>
            <p:grpSpPr>
              <a:xfrm>
                <a:off x="3517901" y="1225551"/>
                <a:ext cx="5260975" cy="4090987"/>
                <a:chOff x="3517901" y="1225551"/>
                <a:chExt cx="5260975" cy="4090987"/>
              </a:xfrm>
              <a:grpFill/>
            </p:grpSpPr>
            <p:sp>
              <p:nvSpPr>
                <p:cNvPr id="14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0" name="组合 469"/>
            <p:cNvGrpSpPr/>
            <p:nvPr/>
          </p:nvGrpSpPr>
          <p:grpSpPr>
            <a:xfrm>
              <a:off x="2613304" y="1913452"/>
              <a:ext cx="2250723" cy="728079"/>
              <a:chOff x="7961481" y="1913452"/>
              <a:chExt cx="2250723" cy="728079"/>
            </a:xfrm>
          </p:grpSpPr>
          <p:sp>
            <p:nvSpPr>
              <p:cNvPr id="471" name="文本框 470"/>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2" name="文本框 471"/>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0" name="组合 479"/>
          <p:cNvGrpSpPr/>
          <p:nvPr/>
        </p:nvGrpSpPr>
        <p:grpSpPr>
          <a:xfrm>
            <a:off x="1090608" y="3439367"/>
            <a:ext cx="2195954" cy="1643551"/>
            <a:chOff x="1090608" y="3439367"/>
            <a:chExt cx="2195954" cy="1643551"/>
          </a:xfrm>
        </p:grpSpPr>
        <p:grpSp>
          <p:nvGrpSpPr>
            <p:cNvPr id="47" name="组合 46"/>
            <p:cNvGrpSpPr/>
            <p:nvPr/>
          </p:nvGrpSpPr>
          <p:grpSpPr>
            <a:xfrm rot="20550789">
              <a:off x="1090608" y="3439367"/>
              <a:ext cx="2195954" cy="1643551"/>
              <a:chOff x="3246438" y="1068388"/>
              <a:chExt cx="5711825" cy="4678363"/>
            </a:xfrm>
            <a:solidFill>
              <a:schemeClr val="tx1"/>
            </a:solidFill>
          </p:grpSpPr>
          <p:sp>
            <p:nvSpPr>
              <p:cNvPr id="4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55" name="组合 54"/>
              <p:cNvGrpSpPr/>
              <p:nvPr/>
            </p:nvGrpSpPr>
            <p:grpSpPr>
              <a:xfrm>
                <a:off x="3517901" y="1225551"/>
                <a:ext cx="5260975" cy="4090987"/>
                <a:chOff x="3517901" y="1225551"/>
                <a:chExt cx="5260975" cy="4090987"/>
              </a:xfrm>
              <a:grpFill/>
            </p:grpSpPr>
            <p:sp>
              <p:nvSpPr>
                <p:cNvPr id="5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3" name="组合 472"/>
            <p:cNvGrpSpPr/>
            <p:nvPr/>
          </p:nvGrpSpPr>
          <p:grpSpPr>
            <a:xfrm>
              <a:off x="1453200" y="3754586"/>
              <a:ext cx="1302744" cy="728079"/>
              <a:chOff x="7961481" y="1913452"/>
              <a:chExt cx="2250723" cy="728079"/>
            </a:xfrm>
          </p:grpSpPr>
          <p:sp>
            <p:nvSpPr>
              <p:cNvPr id="474" name="文本框 473"/>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5" name="文本框 474"/>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2" name="组合 481"/>
          <p:cNvGrpSpPr/>
          <p:nvPr/>
        </p:nvGrpSpPr>
        <p:grpSpPr>
          <a:xfrm>
            <a:off x="8610087" y="3431653"/>
            <a:ext cx="2506734" cy="1762160"/>
            <a:chOff x="8610087" y="3431653"/>
            <a:chExt cx="2506734" cy="1762160"/>
          </a:xfrm>
        </p:grpSpPr>
        <p:grpSp>
          <p:nvGrpSpPr>
            <p:cNvPr id="318" name="组合 317"/>
            <p:cNvGrpSpPr/>
            <p:nvPr/>
          </p:nvGrpSpPr>
          <p:grpSpPr>
            <a:xfrm rot="626096" flipH="1">
              <a:off x="8610087" y="3431653"/>
              <a:ext cx="2506734" cy="1762160"/>
              <a:chOff x="3246438" y="1068388"/>
              <a:chExt cx="5711825" cy="4678363"/>
            </a:xfrm>
            <a:solidFill>
              <a:schemeClr val="tx1"/>
            </a:solidFill>
          </p:grpSpPr>
          <p:sp>
            <p:nvSpPr>
              <p:cNvPr id="31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326" name="组合 325"/>
              <p:cNvGrpSpPr/>
              <p:nvPr/>
            </p:nvGrpSpPr>
            <p:grpSpPr>
              <a:xfrm>
                <a:off x="3517901" y="1225551"/>
                <a:ext cx="5260975" cy="4090987"/>
                <a:chOff x="3517901" y="1225551"/>
                <a:chExt cx="5260975" cy="4090987"/>
              </a:xfrm>
              <a:grpFill/>
            </p:grpSpPr>
            <p:sp>
              <p:nvSpPr>
                <p:cNvPr id="32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6" name="组合 475"/>
            <p:cNvGrpSpPr/>
            <p:nvPr/>
          </p:nvGrpSpPr>
          <p:grpSpPr>
            <a:xfrm>
              <a:off x="9161919" y="3893456"/>
              <a:ext cx="1630098" cy="728079"/>
              <a:chOff x="7961481" y="1913452"/>
              <a:chExt cx="2250723" cy="728079"/>
            </a:xfrm>
          </p:grpSpPr>
          <p:sp>
            <p:nvSpPr>
              <p:cNvPr id="477" name="文本框 476"/>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8" name="文本框 47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6"/>
                                        </p:tgtEl>
                                        <p:attrNameLst>
                                          <p:attrName>style.visibility</p:attrName>
                                        </p:attrNameLst>
                                      </p:cBhvr>
                                      <p:to>
                                        <p:strVal val="visible"/>
                                      </p:to>
                                    </p:set>
                                    <p:animEffect transition="in" filter="barn(inVertical)">
                                      <p:cBhvr>
                                        <p:cTn id="7" dur="500"/>
                                        <p:tgtEl>
                                          <p:spTgt spid="46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55"/>
                                        </p:tgtEl>
                                        <p:attrNameLst>
                                          <p:attrName>style.visibility</p:attrName>
                                        </p:attrNameLst>
                                      </p:cBhvr>
                                      <p:to>
                                        <p:strVal val="visible"/>
                                      </p:to>
                                    </p:set>
                                    <p:animEffect transition="in" filter="fade">
                                      <p:cBhvr>
                                        <p:cTn id="11" dur="1000"/>
                                        <p:tgtEl>
                                          <p:spTgt spid="455"/>
                                        </p:tgtEl>
                                      </p:cBhvr>
                                    </p:animEffect>
                                    <p:anim calcmode="lin" valueType="num">
                                      <p:cBhvr>
                                        <p:cTn id="12" dur="1000" fill="hold"/>
                                        <p:tgtEl>
                                          <p:spTgt spid="455"/>
                                        </p:tgtEl>
                                        <p:attrNameLst>
                                          <p:attrName>ppt_x</p:attrName>
                                        </p:attrNameLst>
                                      </p:cBhvr>
                                      <p:tavLst>
                                        <p:tav tm="0">
                                          <p:val>
                                            <p:strVal val="#ppt_x"/>
                                          </p:val>
                                        </p:tav>
                                        <p:tav tm="100000">
                                          <p:val>
                                            <p:strVal val="#ppt_x"/>
                                          </p:val>
                                        </p:tav>
                                      </p:tavLst>
                                    </p:anim>
                                    <p:anim calcmode="lin" valueType="num">
                                      <p:cBhvr>
                                        <p:cTn id="13" dur="1000" fill="hold"/>
                                        <p:tgtEl>
                                          <p:spTgt spid="45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80"/>
                                        </p:tgtEl>
                                        <p:attrNameLst>
                                          <p:attrName>style.visibility</p:attrName>
                                        </p:attrNameLst>
                                      </p:cBhvr>
                                      <p:to>
                                        <p:strVal val="visible"/>
                                      </p:to>
                                    </p:set>
                                    <p:anim calcmode="lin" valueType="num">
                                      <p:cBhvr>
                                        <p:cTn id="17" dur="500" fill="hold"/>
                                        <p:tgtEl>
                                          <p:spTgt spid="480"/>
                                        </p:tgtEl>
                                        <p:attrNameLst>
                                          <p:attrName>ppt_w</p:attrName>
                                        </p:attrNameLst>
                                      </p:cBhvr>
                                      <p:tavLst>
                                        <p:tav tm="0">
                                          <p:val>
                                            <p:fltVal val="0"/>
                                          </p:val>
                                        </p:tav>
                                        <p:tav tm="100000">
                                          <p:val>
                                            <p:strVal val="#ppt_w"/>
                                          </p:val>
                                        </p:tav>
                                      </p:tavLst>
                                    </p:anim>
                                    <p:anim calcmode="lin" valueType="num">
                                      <p:cBhvr>
                                        <p:cTn id="18" dur="500" fill="hold"/>
                                        <p:tgtEl>
                                          <p:spTgt spid="480"/>
                                        </p:tgtEl>
                                        <p:attrNameLst>
                                          <p:attrName>ppt_h</p:attrName>
                                        </p:attrNameLst>
                                      </p:cBhvr>
                                      <p:tavLst>
                                        <p:tav tm="0">
                                          <p:val>
                                            <p:fltVal val="0"/>
                                          </p:val>
                                        </p:tav>
                                        <p:tav tm="100000">
                                          <p:val>
                                            <p:strVal val="#ppt_h"/>
                                          </p:val>
                                        </p:tav>
                                      </p:tavLst>
                                    </p:anim>
                                    <p:animEffect transition="in" filter="fade">
                                      <p:cBhvr>
                                        <p:cTn id="19" dur="500"/>
                                        <p:tgtEl>
                                          <p:spTgt spid="480"/>
                                        </p:tgtEl>
                                      </p:cBhvr>
                                    </p:animEffect>
                                  </p:childTnLst>
                                </p:cTn>
                              </p:par>
                              <p:par>
                                <p:cTn id="20" presetID="53" presetClass="entr" presetSubtype="16" fill="hold" nodeType="withEffect">
                                  <p:stCondLst>
                                    <p:cond delay="100"/>
                                  </p:stCondLst>
                                  <p:childTnLst>
                                    <p:set>
                                      <p:cBhvr>
                                        <p:cTn id="21" dur="1" fill="hold">
                                          <p:stCondLst>
                                            <p:cond delay="0"/>
                                          </p:stCondLst>
                                        </p:cTn>
                                        <p:tgtEl>
                                          <p:spTgt spid="479"/>
                                        </p:tgtEl>
                                        <p:attrNameLst>
                                          <p:attrName>style.visibility</p:attrName>
                                        </p:attrNameLst>
                                      </p:cBhvr>
                                      <p:to>
                                        <p:strVal val="visible"/>
                                      </p:to>
                                    </p:set>
                                    <p:anim calcmode="lin" valueType="num">
                                      <p:cBhvr>
                                        <p:cTn id="22" dur="500" fill="hold"/>
                                        <p:tgtEl>
                                          <p:spTgt spid="479"/>
                                        </p:tgtEl>
                                        <p:attrNameLst>
                                          <p:attrName>ppt_w</p:attrName>
                                        </p:attrNameLst>
                                      </p:cBhvr>
                                      <p:tavLst>
                                        <p:tav tm="0">
                                          <p:val>
                                            <p:fltVal val="0"/>
                                          </p:val>
                                        </p:tav>
                                        <p:tav tm="100000">
                                          <p:val>
                                            <p:strVal val="#ppt_w"/>
                                          </p:val>
                                        </p:tav>
                                      </p:tavLst>
                                    </p:anim>
                                    <p:anim calcmode="lin" valueType="num">
                                      <p:cBhvr>
                                        <p:cTn id="23" dur="500" fill="hold"/>
                                        <p:tgtEl>
                                          <p:spTgt spid="479"/>
                                        </p:tgtEl>
                                        <p:attrNameLst>
                                          <p:attrName>ppt_h</p:attrName>
                                        </p:attrNameLst>
                                      </p:cBhvr>
                                      <p:tavLst>
                                        <p:tav tm="0">
                                          <p:val>
                                            <p:fltVal val="0"/>
                                          </p:val>
                                        </p:tav>
                                        <p:tav tm="100000">
                                          <p:val>
                                            <p:strVal val="#ppt_h"/>
                                          </p:val>
                                        </p:tav>
                                      </p:tavLst>
                                    </p:anim>
                                    <p:animEffect transition="in" filter="fade">
                                      <p:cBhvr>
                                        <p:cTn id="24" dur="500"/>
                                        <p:tgtEl>
                                          <p:spTgt spid="479"/>
                                        </p:tgtEl>
                                      </p:cBhvr>
                                    </p:animEffect>
                                  </p:childTnLst>
                                </p:cTn>
                              </p:par>
                              <p:par>
                                <p:cTn id="25" presetID="53" presetClass="entr" presetSubtype="16" fill="hold" nodeType="withEffect">
                                  <p:stCondLst>
                                    <p:cond delay="200"/>
                                  </p:stCondLst>
                                  <p:childTnLst>
                                    <p:set>
                                      <p:cBhvr>
                                        <p:cTn id="26" dur="1" fill="hold">
                                          <p:stCondLst>
                                            <p:cond delay="0"/>
                                          </p:stCondLst>
                                        </p:cTn>
                                        <p:tgtEl>
                                          <p:spTgt spid="481"/>
                                        </p:tgtEl>
                                        <p:attrNameLst>
                                          <p:attrName>style.visibility</p:attrName>
                                        </p:attrNameLst>
                                      </p:cBhvr>
                                      <p:to>
                                        <p:strVal val="visible"/>
                                      </p:to>
                                    </p:set>
                                    <p:anim calcmode="lin" valueType="num">
                                      <p:cBhvr>
                                        <p:cTn id="27" dur="500" fill="hold"/>
                                        <p:tgtEl>
                                          <p:spTgt spid="481"/>
                                        </p:tgtEl>
                                        <p:attrNameLst>
                                          <p:attrName>ppt_w</p:attrName>
                                        </p:attrNameLst>
                                      </p:cBhvr>
                                      <p:tavLst>
                                        <p:tav tm="0">
                                          <p:val>
                                            <p:fltVal val="0"/>
                                          </p:val>
                                        </p:tav>
                                        <p:tav tm="100000">
                                          <p:val>
                                            <p:strVal val="#ppt_w"/>
                                          </p:val>
                                        </p:tav>
                                      </p:tavLst>
                                    </p:anim>
                                    <p:anim calcmode="lin" valueType="num">
                                      <p:cBhvr>
                                        <p:cTn id="28" dur="500" fill="hold"/>
                                        <p:tgtEl>
                                          <p:spTgt spid="481"/>
                                        </p:tgtEl>
                                        <p:attrNameLst>
                                          <p:attrName>ppt_h</p:attrName>
                                        </p:attrNameLst>
                                      </p:cBhvr>
                                      <p:tavLst>
                                        <p:tav tm="0">
                                          <p:val>
                                            <p:fltVal val="0"/>
                                          </p:val>
                                        </p:tav>
                                        <p:tav tm="100000">
                                          <p:val>
                                            <p:strVal val="#ppt_h"/>
                                          </p:val>
                                        </p:tav>
                                      </p:tavLst>
                                    </p:anim>
                                    <p:animEffect transition="in" filter="fade">
                                      <p:cBhvr>
                                        <p:cTn id="29" dur="500"/>
                                        <p:tgtEl>
                                          <p:spTgt spid="481"/>
                                        </p:tgtEl>
                                      </p:cBhvr>
                                    </p:animEffect>
                                  </p:childTnLst>
                                </p:cTn>
                              </p:par>
                              <p:par>
                                <p:cTn id="30" presetID="53" presetClass="entr" presetSubtype="16" fill="hold" nodeType="withEffect">
                                  <p:stCondLst>
                                    <p:cond delay="300"/>
                                  </p:stCondLst>
                                  <p:childTnLst>
                                    <p:set>
                                      <p:cBhvr>
                                        <p:cTn id="31" dur="1" fill="hold">
                                          <p:stCondLst>
                                            <p:cond delay="0"/>
                                          </p:stCondLst>
                                        </p:cTn>
                                        <p:tgtEl>
                                          <p:spTgt spid="482"/>
                                        </p:tgtEl>
                                        <p:attrNameLst>
                                          <p:attrName>style.visibility</p:attrName>
                                        </p:attrNameLst>
                                      </p:cBhvr>
                                      <p:to>
                                        <p:strVal val="visible"/>
                                      </p:to>
                                    </p:set>
                                    <p:anim calcmode="lin" valueType="num">
                                      <p:cBhvr>
                                        <p:cTn id="32" dur="500" fill="hold"/>
                                        <p:tgtEl>
                                          <p:spTgt spid="482"/>
                                        </p:tgtEl>
                                        <p:attrNameLst>
                                          <p:attrName>ppt_w</p:attrName>
                                        </p:attrNameLst>
                                      </p:cBhvr>
                                      <p:tavLst>
                                        <p:tav tm="0">
                                          <p:val>
                                            <p:fltVal val="0"/>
                                          </p:val>
                                        </p:tav>
                                        <p:tav tm="100000">
                                          <p:val>
                                            <p:strVal val="#ppt_w"/>
                                          </p:val>
                                        </p:tav>
                                      </p:tavLst>
                                    </p:anim>
                                    <p:anim calcmode="lin" valueType="num">
                                      <p:cBhvr>
                                        <p:cTn id="33" dur="500" fill="hold"/>
                                        <p:tgtEl>
                                          <p:spTgt spid="482"/>
                                        </p:tgtEl>
                                        <p:attrNameLst>
                                          <p:attrName>ppt_h</p:attrName>
                                        </p:attrNameLst>
                                      </p:cBhvr>
                                      <p:tavLst>
                                        <p:tav tm="0">
                                          <p:val>
                                            <p:fltVal val="0"/>
                                          </p:val>
                                        </p:tav>
                                        <p:tav tm="100000">
                                          <p:val>
                                            <p:strVal val="#ppt_h"/>
                                          </p:val>
                                        </p:tav>
                                      </p:tavLst>
                                    </p:anim>
                                    <p:animEffect transition="in" filter="fade">
                                      <p:cBhvr>
                                        <p:cTn id="34" dur="500"/>
                                        <p:tgtEl>
                                          <p:spTgt spid="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文本框 59"/>
          <p:cNvSpPr txBox="1"/>
          <p:nvPr/>
        </p:nvSpPr>
        <p:spPr>
          <a:xfrm>
            <a:off x="162523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1758323"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grpSp>
        <p:nvGrpSpPr>
          <p:cNvPr id="520" name="Group 14"/>
          <p:cNvGrpSpPr>
            <a:grpSpLocks noChangeAspect="1"/>
          </p:cNvGrpSpPr>
          <p:nvPr/>
        </p:nvGrpSpPr>
        <p:grpSpPr bwMode="auto">
          <a:xfrm>
            <a:off x="4422775" y="1217890"/>
            <a:ext cx="3201988" cy="4918075"/>
            <a:chOff x="716" y="623"/>
            <a:chExt cx="2017" cy="3098"/>
          </a:xfrm>
        </p:grpSpPr>
        <p:sp>
          <p:nvSpPr>
            <p:cNvPr id="521" name="Freeform 15"/>
            <p:cNvSpPr/>
            <p:nvPr/>
          </p:nvSpPr>
          <p:spPr bwMode="auto">
            <a:xfrm>
              <a:off x="891" y="1961"/>
              <a:ext cx="570" cy="131"/>
            </a:xfrm>
            <a:custGeom>
              <a:avLst/>
              <a:gdLst>
                <a:gd name="T0" fmla="*/ 157 w 157"/>
                <a:gd name="T1" fmla="*/ 18 h 36"/>
                <a:gd name="T2" fmla="*/ 78 w 157"/>
                <a:gd name="T3" fmla="*/ 36 h 36"/>
                <a:gd name="T4" fmla="*/ 0 w 157"/>
                <a:gd name="T5" fmla="*/ 18 h 36"/>
                <a:gd name="T6" fmla="*/ 79 w 157"/>
                <a:gd name="T7" fmla="*/ 0 h 36"/>
                <a:gd name="T8" fmla="*/ 157 w 157"/>
                <a:gd name="T9" fmla="*/ 18 h 36"/>
              </a:gdLst>
              <a:ahLst/>
              <a:cxnLst>
                <a:cxn ang="0">
                  <a:pos x="T0" y="T1"/>
                </a:cxn>
                <a:cxn ang="0">
                  <a:pos x="T2" y="T3"/>
                </a:cxn>
                <a:cxn ang="0">
                  <a:pos x="T4" y="T5"/>
                </a:cxn>
                <a:cxn ang="0">
                  <a:pos x="T6" y="T7"/>
                </a:cxn>
                <a:cxn ang="0">
                  <a:pos x="T8" y="T9"/>
                </a:cxn>
              </a:cxnLst>
              <a:rect l="0" t="0" r="r" b="b"/>
              <a:pathLst>
                <a:path w="157" h="36">
                  <a:moveTo>
                    <a:pt x="157" y="18"/>
                  </a:moveTo>
                  <a:cubicBezTo>
                    <a:pt x="157" y="28"/>
                    <a:pt x="122" y="36"/>
                    <a:pt x="78" y="36"/>
                  </a:cubicBezTo>
                  <a:cubicBezTo>
                    <a:pt x="35" y="36"/>
                    <a:pt x="0" y="28"/>
                    <a:pt x="0" y="18"/>
                  </a:cubicBezTo>
                  <a:cubicBezTo>
                    <a:pt x="0" y="8"/>
                    <a:pt x="35" y="0"/>
                    <a:pt x="79" y="0"/>
                  </a:cubicBezTo>
                  <a:cubicBezTo>
                    <a:pt x="122" y="0"/>
                    <a:pt x="157" y="8"/>
                    <a:pt x="157" y="18"/>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6"/>
            <p:cNvSpPr/>
            <p:nvPr/>
          </p:nvSpPr>
          <p:spPr bwMode="auto">
            <a:xfrm>
              <a:off x="1992" y="1853"/>
              <a:ext cx="549" cy="134"/>
            </a:xfrm>
            <a:custGeom>
              <a:avLst/>
              <a:gdLst>
                <a:gd name="T0" fmla="*/ 151 w 151"/>
                <a:gd name="T1" fmla="*/ 19 h 37"/>
                <a:gd name="T2" fmla="*/ 75 w 151"/>
                <a:gd name="T3" fmla="*/ 36 h 37"/>
                <a:gd name="T4" fmla="*/ 0 w 151"/>
                <a:gd name="T5" fmla="*/ 18 h 37"/>
                <a:gd name="T6" fmla="*/ 75 w 151"/>
                <a:gd name="T7" fmla="*/ 0 h 37"/>
                <a:gd name="T8" fmla="*/ 151 w 151"/>
                <a:gd name="T9" fmla="*/ 19 h 37"/>
              </a:gdLst>
              <a:ahLst/>
              <a:cxnLst>
                <a:cxn ang="0">
                  <a:pos x="T0" y="T1"/>
                </a:cxn>
                <a:cxn ang="0">
                  <a:pos x="T2" y="T3"/>
                </a:cxn>
                <a:cxn ang="0">
                  <a:pos x="T4" y="T5"/>
                </a:cxn>
                <a:cxn ang="0">
                  <a:pos x="T6" y="T7"/>
                </a:cxn>
                <a:cxn ang="0">
                  <a:pos x="T8" y="T9"/>
                </a:cxn>
              </a:cxnLst>
              <a:rect l="0" t="0" r="r" b="b"/>
              <a:pathLst>
                <a:path w="151" h="37">
                  <a:moveTo>
                    <a:pt x="151" y="19"/>
                  </a:moveTo>
                  <a:cubicBezTo>
                    <a:pt x="151" y="29"/>
                    <a:pt x="117" y="37"/>
                    <a:pt x="75" y="36"/>
                  </a:cubicBezTo>
                  <a:cubicBezTo>
                    <a:pt x="33" y="36"/>
                    <a:pt x="0" y="28"/>
                    <a:pt x="0" y="18"/>
                  </a:cubicBezTo>
                  <a:cubicBezTo>
                    <a:pt x="0" y="8"/>
                    <a:pt x="34" y="0"/>
                    <a:pt x="75" y="0"/>
                  </a:cubicBezTo>
                  <a:cubicBezTo>
                    <a:pt x="117" y="0"/>
                    <a:pt x="151" y="9"/>
                    <a:pt x="151" y="19"/>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Freeform 17"/>
            <p:cNvSpPr/>
            <p:nvPr/>
          </p:nvSpPr>
          <p:spPr bwMode="auto">
            <a:xfrm>
              <a:off x="974" y="1958"/>
              <a:ext cx="138" cy="112"/>
            </a:xfrm>
            <a:custGeom>
              <a:avLst/>
              <a:gdLst>
                <a:gd name="T0" fmla="*/ 23 w 38"/>
                <a:gd name="T1" fmla="*/ 9 h 31"/>
                <a:gd name="T2" fmla="*/ 35 w 38"/>
                <a:gd name="T3" fmla="*/ 24 h 31"/>
                <a:gd name="T4" fmla="*/ 6 w 38"/>
                <a:gd name="T5" fmla="*/ 14 h 31"/>
                <a:gd name="T6" fmla="*/ 9 w 38"/>
                <a:gd name="T7" fmla="*/ 0 h 31"/>
                <a:gd name="T8" fmla="*/ 23 w 38"/>
                <a:gd name="T9" fmla="*/ 9 h 31"/>
              </a:gdLst>
              <a:ahLst/>
              <a:cxnLst>
                <a:cxn ang="0">
                  <a:pos x="T0" y="T1"/>
                </a:cxn>
                <a:cxn ang="0">
                  <a:pos x="T2" y="T3"/>
                </a:cxn>
                <a:cxn ang="0">
                  <a:pos x="T4" y="T5"/>
                </a:cxn>
                <a:cxn ang="0">
                  <a:pos x="T6" y="T7"/>
                </a:cxn>
                <a:cxn ang="0">
                  <a:pos x="T8" y="T9"/>
                </a:cxn>
              </a:cxnLst>
              <a:rect l="0" t="0" r="r" b="b"/>
              <a:pathLst>
                <a:path w="38" h="31">
                  <a:moveTo>
                    <a:pt x="23" y="9"/>
                  </a:moveTo>
                  <a:cubicBezTo>
                    <a:pt x="23" y="9"/>
                    <a:pt x="38" y="17"/>
                    <a:pt x="35" y="24"/>
                  </a:cubicBezTo>
                  <a:cubicBezTo>
                    <a:pt x="32" y="31"/>
                    <a:pt x="11" y="20"/>
                    <a:pt x="6" y="14"/>
                  </a:cubicBezTo>
                  <a:cubicBezTo>
                    <a:pt x="0" y="8"/>
                    <a:pt x="9" y="0"/>
                    <a:pt x="9" y="0"/>
                  </a:cubicBezTo>
                  <a:lnTo>
                    <a:pt x="23" y="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Freeform 18"/>
            <p:cNvSpPr/>
            <p:nvPr/>
          </p:nvSpPr>
          <p:spPr bwMode="auto">
            <a:xfrm>
              <a:off x="1141" y="1987"/>
              <a:ext cx="142" cy="72"/>
            </a:xfrm>
            <a:custGeom>
              <a:avLst/>
              <a:gdLst>
                <a:gd name="T0" fmla="*/ 22 w 39"/>
                <a:gd name="T1" fmla="*/ 3 h 20"/>
                <a:gd name="T2" fmla="*/ 39 w 39"/>
                <a:gd name="T3" fmla="*/ 13 h 20"/>
                <a:gd name="T4" fmla="*/ 8 w 39"/>
                <a:gd name="T5" fmla="*/ 14 h 20"/>
                <a:gd name="T6" fmla="*/ 6 w 39"/>
                <a:gd name="T7" fmla="*/ 0 h 20"/>
                <a:gd name="T8" fmla="*/ 22 w 39"/>
                <a:gd name="T9" fmla="*/ 3 h 20"/>
              </a:gdLst>
              <a:ahLst/>
              <a:cxnLst>
                <a:cxn ang="0">
                  <a:pos x="T0" y="T1"/>
                </a:cxn>
                <a:cxn ang="0">
                  <a:pos x="T2" y="T3"/>
                </a:cxn>
                <a:cxn ang="0">
                  <a:pos x="T4" y="T5"/>
                </a:cxn>
                <a:cxn ang="0">
                  <a:pos x="T6" y="T7"/>
                </a:cxn>
                <a:cxn ang="0">
                  <a:pos x="T8" y="T9"/>
                </a:cxn>
              </a:cxnLst>
              <a:rect l="0" t="0" r="r" b="b"/>
              <a:pathLst>
                <a:path w="39" h="20">
                  <a:moveTo>
                    <a:pt x="22" y="3"/>
                  </a:moveTo>
                  <a:cubicBezTo>
                    <a:pt x="22" y="3"/>
                    <a:pt x="39" y="5"/>
                    <a:pt x="39" y="13"/>
                  </a:cubicBezTo>
                  <a:cubicBezTo>
                    <a:pt x="38" y="20"/>
                    <a:pt x="14" y="18"/>
                    <a:pt x="8" y="14"/>
                  </a:cubicBezTo>
                  <a:cubicBezTo>
                    <a:pt x="0" y="10"/>
                    <a:pt x="6" y="0"/>
                    <a:pt x="6" y="0"/>
                  </a:cubicBezTo>
                  <a:lnTo>
                    <a:pt x="22"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Freeform 19"/>
            <p:cNvSpPr/>
            <p:nvPr/>
          </p:nvSpPr>
          <p:spPr bwMode="auto">
            <a:xfrm>
              <a:off x="1116" y="1283"/>
              <a:ext cx="389" cy="192"/>
            </a:xfrm>
            <a:custGeom>
              <a:avLst/>
              <a:gdLst>
                <a:gd name="T0" fmla="*/ 10 w 107"/>
                <a:gd name="T1" fmla="*/ 2 h 53"/>
                <a:gd name="T2" fmla="*/ 107 w 107"/>
                <a:gd name="T3" fmla="*/ 38 h 53"/>
                <a:gd name="T4" fmla="*/ 104 w 107"/>
                <a:gd name="T5" fmla="*/ 53 h 53"/>
                <a:gd name="T6" fmla="*/ 3 w 107"/>
                <a:gd name="T7" fmla="*/ 12 h 53"/>
                <a:gd name="T8" fmla="*/ 1 w 107"/>
                <a:gd name="T9" fmla="*/ 5 h 53"/>
                <a:gd name="T10" fmla="*/ 10 w 107"/>
                <a:gd name="T11" fmla="*/ 2 h 53"/>
              </a:gdLst>
              <a:ahLst/>
              <a:cxnLst>
                <a:cxn ang="0">
                  <a:pos x="T0" y="T1"/>
                </a:cxn>
                <a:cxn ang="0">
                  <a:pos x="T2" y="T3"/>
                </a:cxn>
                <a:cxn ang="0">
                  <a:pos x="T4" y="T5"/>
                </a:cxn>
                <a:cxn ang="0">
                  <a:pos x="T6" y="T7"/>
                </a:cxn>
                <a:cxn ang="0">
                  <a:pos x="T8" y="T9"/>
                </a:cxn>
                <a:cxn ang="0">
                  <a:pos x="T10" y="T11"/>
                </a:cxn>
              </a:cxnLst>
              <a:rect l="0" t="0" r="r" b="b"/>
              <a:pathLst>
                <a:path w="107" h="53">
                  <a:moveTo>
                    <a:pt x="10" y="2"/>
                  </a:moveTo>
                  <a:cubicBezTo>
                    <a:pt x="10" y="2"/>
                    <a:pt x="77" y="42"/>
                    <a:pt x="107" y="38"/>
                  </a:cubicBezTo>
                  <a:cubicBezTo>
                    <a:pt x="104" y="53"/>
                    <a:pt x="104" y="53"/>
                    <a:pt x="104" y="53"/>
                  </a:cubicBezTo>
                  <a:cubicBezTo>
                    <a:pt x="99" y="52"/>
                    <a:pt x="51" y="44"/>
                    <a:pt x="3" y="12"/>
                  </a:cubicBezTo>
                  <a:cubicBezTo>
                    <a:pt x="3" y="12"/>
                    <a:pt x="0" y="9"/>
                    <a:pt x="1" y="5"/>
                  </a:cubicBezTo>
                  <a:cubicBezTo>
                    <a:pt x="1" y="5"/>
                    <a:pt x="4" y="0"/>
                    <a:pt x="10" y="2"/>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Freeform 20"/>
            <p:cNvSpPr>
              <a:spLocks noEditPoints="1"/>
            </p:cNvSpPr>
            <p:nvPr/>
          </p:nvSpPr>
          <p:spPr bwMode="auto">
            <a:xfrm>
              <a:off x="1112" y="1283"/>
              <a:ext cx="397" cy="196"/>
            </a:xfrm>
            <a:custGeom>
              <a:avLst/>
              <a:gdLst>
                <a:gd name="T0" fmla="*/ 105 w 109"/>
                <a:gd name="T1" fmla="*/ 54 h 54"/>
                <a:gd name="T2" fmla="*/ 3 w 109"/>
                <a:gd name="T3" fmla="*/ 14 h 54"/>
                <a:gd name="T4" fmla="*/ 3 w 109"/>
                <a:gd name="T5" fmla="*/ 14 h 54"/>
                <a:gd name="T6" fmla="*/ 3 w 109"/>
                <a:gd name="T7" fmla="*/ 13 h 54"/>
                <a:gd name="T8" fmla="*/ 0 w 109"/>
                <a:gd name="T9" fmla="*/ 7 h 54"/>
                <a:gd name="T10" fmla="*/ 0 w 109"/>
                <a:gd name="T11" fmla="*/ 7 h 54"/>
                <a:gd name="T12" fmla="*/ 1 w 109"/>
                <a:gd name="T13" fmla="*/ 5 h 54"/>
                <a:gd name="T14" fmla="*/ 1 w 109"/>
                <a:gd name="T15" fmla="*/ 5 h 54"/>
                <a:gd name="T16" fmla="*/ 8 w 109"/>
                <a:gd name="T17" fmla="*/ 0 h 54"/>
                <a:gd name="T18" fmla="*/ 8 w 109"/>
                <a:gd name="T19" fmla="*/ 0 h 54"/>
                <a:gd name="T20" fmla="*/ 11 w 109"/>
                <a:gd name="T21" fmla="*/ 1 h 54"/>
                <a:gd name="T22" fmla="*/ 11 w 109"/>
                <a:gd name="T23" fmla="*/ 1 h 54"/>
                <a:gd name="T24" fmla="*/ 11 w 109"/>
                <a:gd name="T25" fmla="*/ 2 h 54"/>
                <a:gd name="T26" fmla="*/ 12 w 109"/>
                <a:gd name="T27" fmla="*/ 1 h 54"/>
                <a:gd name="T28" fmla="*/ 46 w 109"/>
                <a:gd name="T29" fmla="*/ 19 h 54"/>
                <a:gd name="T30" fmla="*/ 46 w 109"/>
                <a:gd name="T31" fmla="*/ 19 h 54"/>
                <a:gd name="T32" fmla="*/ 104 w 109"/>
                <a:gd name="T33" fmla="*/ 37 h 54"/>
                <a:gd name="T34" fmla="*/ 104 w 109"/>
                <a:gd name="T35" fmla="*/ 37 h 54"/>
                <a:gd name="T36" fmla="*/ 108 w 109"/>
                <a:gd name="T37" fmla="*/ 37 h 54"/>
                <a:gd name="T38" fmla="*/ 108 w 109"/>
                <a:gd name="T39" fmla="*/ 37 h 54"/>
                <a:gd name="T40" fmla="*/ 109 w 109"/>
                <a:gd name="T41" fmla="*/ 37 h 54"/>
                <a:gd name="T42" fmla="*/ 109 w 109"/>
                <a:gd name="T43" fmla="*/ 37 h 54"/>
                <a:gd name="T44" fmla="*/ 109 w 109"/>
                <a:gd name="T45" fmla="*/ 38 h 54"/>
                <a:gd name="T46" fmla="*/ 109 w 109"/>
                <a:gd name="T47" fmla="*/ 38 h 54"/>
                <a:gd name="T48" fmla="*/ 107 w 109"/>
                <a:gd name="T49" fmla="*/ 53 h 54"/>
                <a:gd name="T50" fmla="*/ 105 w 109"/>
                <a:gd name="T51" fmla="*/ 54 h 54"/>
                <a:gd name="T52" fmla="*/ 105 w 109"/>
                <a:gd name="T53" fmla="*/ 54 h 54"/>
                <a:gd name="T54" fmla="*/ 105 w 109"/>
                <a:gd name="T55" fmla="*/ 54 h 54"/>
                <a:gd name="T56" fmla="*/ 104 w 109"/>
                <a:gd name="T57" fmla="*/ 51 h 54"/>
                <a:gd name="T58" fmla="*/ 106 w 109"/>
                <a:gd name="T59" fmla="*/ 40 h 54"/>
                <a:gd name="T60" fmla="*/ 104 w 109"/>
                <a:gd name="T61" fmla="*/ 40 h 54"/>
                <a:gd name="T62" fmla="*/ 104 w 109"/>
                <a:gd name="T63" fmla="*/ 40 h 54"/>
                <a:gd name="T64" fmla="*/ 10 w 109"/>
                <a:gd name="T65" fmla="*/ 4 h 54"/>
                <a:gd name="T66" fmla="*/ 10 w 109"/>
                <a:gd name="T67" fmla="*/ 4 h 54"/>
                <a:gd name="T68" fmla="*/ 8 w 109"/>
                <a:gd name="T69" fmla="*/ 3 h 54"/>
                <a:gd name="T70" fmla="*/ 8 w 109"/>
                <a:gd name="T71" fmla="*/ 3 h 54"/>
                <a:gd name="T72" fmla="*/ 4 w 109"/>
                <a:gd name="T73" fmla="*/ 4 h 54"/>
                <a:gd name="T74" fmla="*/ 4 w 109"/>
                <a:gd name="T75" fmla="*/ 4 h 54"/>
                <a:gd name="T76" fmla="*/ 3 w 109"/>
                <a:gd name="T77" fmla="*/ 6 h 54"/>
                <a:gd name="T78" fmla="*/ 3 w 109"/>
                <a:gd name="T79" fmla="*/ 6 h 54"/>
                <a:gd name="T80" fmla="*/ 3 w 109"/>
                <a:gd name="T81" fmla="*/ 7 h 54"/>
                <a:gd name="T82" fmla="*/ 3 w 109"/>
                <a:gd name="T83" fmla="*/ 7 h 54"/>
                <a:gd name="T84" fmla="*/ 4 w 109"/>
                <a:gd name="T85" fmla="*/ 10 h 54"/>
                <a:gd name="T86" fmla="*/ 4 w 109"/>
                <a:gd name="T87" fmla="*/ 10 h 54"/>
                <a:gd name="T88" fmla="*/ 5 w 109"/>
                <a:gd name="T89" fmla="*/ 11 h 54"/>
                <a:gd name="T90" fmla="*/ 5 w 109"/>
                <a:gd name="T91" fmla="*/ 11 h 54"/>
                <a:gd name="T92" fmla="*/ 104 w 109"/>
                <a:gd name="T9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54">
                  <a:moveTo>
                    <a:pt x="105" y="54"/>
                  </a:moveTo>
                  <a:cubicBezTo>
                    <a:pt x="100" y="53"/>
                    <a:pt x="52" y="45"/>
                    <a:pt x="3" y="14"/>
                  </a:cubicBezTo>
                  <a:cubicBezTo>
                    <a:pt x="3" y="14"/>
                    <a:pt x="3" y="14"/>
                    <a:pt x="3" y="14"/>
                  </a:cubicBezTo>
                  <a:cubicBezTo>
                    <a:pt x="3" y="13"/>
                    <a:pt x="3" y="13"/>
                    <a:pt x="3" y="13"/>
                  </a:cubicBezTo>
                  <a:cubicBezTo>
                    <a:pt x="3" y="13"/>
                    <a:pt x="0" y="11"/>
                    <a:pt x="0" y="7"/>
                  </a:cubicBezTo>
                  <a:cubicBezTo>
                    <a:pt x="0" y="7"/>
                    <a:pt x="0" y="7"/>
                    <a:pt x="0" y="7"/>
                  </a:cubicBezTo>
                  <a:cubicBezTo>
                    <a:pt x="0" y="6"/>
                    <a:pt x="0" y="5"/>
                    <a:pt x="1" y="5"/>
                  </a:cubicBezTo>
                  <a:cubicBezTo>
                    <a:pt x="1" y="5"/>
                    <a:pt x="1" y="5"/>
                    <a:pt x="1" y="5"/>
                  </a:cubicBezTo>
                  <a:cubicBezTo>
                    <a:pt x="1" y="4"/>
                    <a:pt x="3" y="0"/>
                    <a:pt x="8" y="0"/>
                  </a:cubicBezTo>
                  <a:cubicBezTo>
                    <a:pt x="8" y="0"/>
                    <a:pt x="8" y="0"/>
                    <a:pt x="8" y="0"/>
                  </a:cubicBezTo>
                  <a:cubicBezTo>
                    <a:pt x="9" y="0"/>
                    <a:pt x="10" y="0"/>
                    <a:pt x="11" y="1"/>
                  </a:cubicBezTo>
                  <a:cubicBezTo>
                    <a:pt x="11" y="1"/>
                    <a:pt x="11" y="1"/>
                    <a:pt x="11" y="1"/>
                  </a:cubicBezTo>
                  <a:cubicBezTo>
                    <a:pt x="11" y="2"/>
                    <a:pt x="11" y="2"/>
                    <a:pt x="11" y="2"/>
                  </a:cubicBezTo>
                  <a:cubicBezTo>
                    <a:pt x="12" y="1"/>
                    <a:pt x="12" y="1"/>
                    <a:pt x="12" y="1"/>
                  </a:cubicBezTo>
                  <a:cubicBezTo>
                    <a:pt x="12" y="1"/>
                    <a:pt x="27" y="10"/>
                    <a:pt x="46" y="19"/>
                  </a:cubicBezTo>
                  <a:cubicBezTo>
                    <a:pt x="46" y="19"/>
                    <a:pt x="46" y="19"/>
                    <a:pt x="46" y="19"/>
                  </a:cubicBezTo>
                  <a:cubicBezTo>
                    <a:pt x="66" y="28"/>
                    <a:pt x="89" y="37"/>
                    <a:pt x="104" y="37"/>
                  </a:cubicBezTo>
                  <a:cubicBezTo>
                    <a:pt x="104" y="37"/>
                    <a:pt x="104" y="37"/>
                    <a:pt x="104" y="37"/>
                  </a:cubicBezTo>
                  <a:cubicBezTo>
                    <a:pt x="105" y="37"/>
                    <a:pt x="107" y="37"/>
                    <a:pt x="108" y="37"/>
                  </a:cubicBezTo>
                  <a:cubicBezTo>
                    <a:pt x="108" y="37"/>
                    <a:pt x="108" y="37"/>
                    <a:pt x="108" y="37"/>
                  </a:cubicBezTo>
                  <a:cubicBezTo>
                    <a:pt x="108" y="37"/>
                    <a:pt x="109" y="37"/>
                    <a:pt x="109" y="37"/>
                  </a:cubicBezTo>
                  <a:cubicBezTo>
                    <a:pt x="109" y="37"/>
                    <a:pt x="109" y="37"/>
                    <a:pt x="109" y="37"/>
                  </a:cubicBezTo>
                  <a:cubicBezTo>
                    <a:pt x="109" y="38"/>
                    <a:pt x="109" y="38"/>
                    <a:pt x="109" y="38"/>
                  </a:cubicBezTo>
                  <a:cubicBezTo>
                    <a:pt x="109" y="38"/>
                    <a:pt x="109" y="38"/>
                    <a:pt x="109" y="38"/>
                  </a:cubicBezTo>
                  <a:cubicBezTo>
                    <a:pt x="107" y="53"/>
                    <a:pt x="107" y="53"/>
                    <a:pt x="107" y="53"/>
                  </a:cubicBezTo>
                  <a:cubicBezTo>
                    <a:pt x="107" y="54"/>
                    <a:pt x="106" y="54"/>
                    <a:pt x="105" y="54"/>
                  </a:cubicBezTo>
                  <a:cubicBezTo>
                    <a:pt x="105" y="54"/>
                    <a:pt x="105" y="54"/>
                    <a:pt x="105" y="54"/>
                  </a:cubicBezTo>
                  <a:cubicBezTo>
                    <a:pt x="105" y="54"/>
                    <a:pt x="105" y="54"/>
                    <a:pt x="105" y="54"/>
                  </a:cubicBezTo>
                  <a:close/>
                  <a:moveTo>
                    <a:pt x="104" y="51"/>
                  </a:moveTo>
                  <a:cubicBezTo>
                    <a:pt x="106" y="40"/>
                    <a:pt x="106" y="40"/>
                    <a:pt x="106" y="40"/>
                  </a:cubicBezTo>
                  <a:cubicBezTo>
                    <a:pt x="105" y="40"/>
                    <a:pt x="105" y="40"/>
                    <a:pt x="104" y="40"/>
                  </a:cubicBezTo>
                  <a:cubicBezTo>
                    <a:pt x="104" y="40"/>
                    <a:pt x="104" y="40"/>
                    <a:pt x="104" y="40"/>
                  </a:cubicBezTo>
                  <a:cubicBezTo>
                    <a:pt x="73" y="40"/>
                    <a:pt x="14" y="5"/>
                    <a:pt x="10" y="4"/>
                  </a:cubicBezTo>
                  <a:cubicBezTo>
                    <a:pt x="10" y="4"/>
                    <a:pt x="10" y="4"/>
                    <a:pt x="10" y="4"/>
                  </a:cubicBezTo>
                  <a:cubicBezTo>
                    <a:pt x="9" y="3"/>
                    <a:pt x="9" y="3"/>
                    <a:pt x="8" y="3"/>
                  </a:cubicBezTo>
                  <a:cubicBezTo>
                    <a:pt x="8" y="3"/>
                    <a:pt x="8" y="3"/>
                    <a:pt x="8" y="3"/>
                  </a:cubicBezTo>
                  <a:cubicBezTo>
                    <a:pt x="6" y="3"/>
                    <a:pt x="5" y="4"/>
                    <a:pt x="4" y="4"/>
                  </a:cubicBezTo>
                  <a:cubicBezTo>
                    <a:pt x="4" y="4"/>
                    <a:pt x="4" y="4"/>
                    <a:pt x="4" y="4"/>
                  </a:cubicBezTo>
                  <a:cubicBezTo>
                    <a:pt x="4" y="5"/>
                    <a:pt x="3" y="6"/>
                    <a:pt x="3" y="6"/>
                  </a:cubicBezTo>
                  <a:cubicBezTo>
                    <a:pt x="3" y="6"/>
                    <a:pt x="3" y="6"/>
                    <a:pt x="3" y="6"/>
                  </a:cubicBezTo>
                  <a:cubicBezTo>
                    <a:pt x="3" y="6"/>
                    <a:pt x="3" y="7"/>
                    <a:pt x="3" y="7"/>
                  </a:cubicBezTo>
                  <a:cubicBezTo>
                    <a:pt x="3" y="7"/>
                    <a:pt x="3" y="7"/>
                    <a:pt x="3" y="7"/>
                  </a:cubicBezTo>
                  <a:cubicBezTo>
                    <a:pt x="3" y="8"/>
                    <a:pt x="4" y="9"/>
                    <a:pt x="4" y="10"/>
                  </a:cubicBezTo>
                  <a:cubicBezTo>
                    <a:pt x="4" y="10"/>
                    <a:pt x="4" y="10"/>
                    <a:pt x="4" y="10"/>
                  </a:cubicBezTo>
                  <a:cubicBezTo>
                    <a:pt x="4" y="11"/>
                    <a:pt x="5" y="11"/>
                    <a:pt x="5" y="11"/>
                  </a:cubicBezTo>
                  <a:cubicBezTo>
                    <a:pt x="5" y="11"/>
                    <a:pt x="5" y="11"/>
                    <a:pt x="5" y="11"/>
                  </a:cubicBezTo>
                  <a:cubicBezTo>
                    <a:pt x="50" y="40"/>
                    <a:pt x="94" y="49"/>
                    <a:pt x="10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Freeform 21"/>
            <p:cNvSpPr/>
            <p:nvPr/>
          </p:nvSpPr>
          <p:spPr bwMode="auto">
            <a:xfrm>
              <a:off x="992" y="1581"/>
              <a:ext cx="164" cy="413"/>
            </a:xfrm>
            <a:custGeom>
              <a:avLst/>
              <a:gdLst>
                <a:gd name="T0" fmla="*/ 32 w 45"/>
                <a:gd name="T1" fmla="*/ 0 h 114"/>
                <a:gd name="T2" fmla="*/ 22 w 45"/>
                <a:gd name="T3" fmla="*/ 114 h 114"/>
                <a:gd name="T4" fmla="*/ 0 w 45"/>
                <a:gd name="T5" fmla="*/ 108 h 114"/>
                <a:gd name="T6" fmla="*/ 16 w 45"/>
                <a:gd name="T7" fmla="*/ 3 h 114"/>
                <a:gd name="T8" fmla="*/ 32 w 45"/>
                <a:gd name="T9" fmla="*/ 0 h 114"/>
              </a:gdLst>
              <a:ahLst/>
              <a:cxnLst>
                <a:cxn ang="0">
                  <a:pos x="T0" y="T1"/>
                </a:cxn>
                <a:cxn ang="0">
                  <a:pos x="T2" y="T3"/>
                </a:cxn>
                <a:cxn ang="0">
                  <a:pos x="T4" y="T5"/>
                </a:cxn>
                <a:cxn ang="0">
                  <a:pos x="T6" y="T7"/>
                </a:cxn>
                <a:cxn ang="0">
                  <a:pos x="T8" y="T9"/>
                </a:cxn>
              </a:cxnLst>
              <a:rect l="0" t="0" r="r" b="b"/>
              <a:pathLst>
                <a:path w="45" h="114">
                  <a:moveTo>
                    <a:pt x="32" y="0"/>
                  </a:moveTo>
                  <a:cubicBezTo>
                    <a:pt x="32" y="0"/>
                    <a:pt x="45" y="58"/>
                    <a:pt x="22" y="114"/>
                  </a:cubicBezTo>
                  <a:cubicBezTo>
                    <a:pt x="0" y="108"/>
                    <a:pt x="0" y="108"/>
                    <a:pt x="0" y="108"/>
                  </a:cubicBezTo>
                  <a:cubicBezTo>
                    <a:pt x="0" y="108"/>
                    <a:pt x="25" y="56"/>
                    <a:pt x="16" y="3"/>
                  </a:cubicBezTo>
                  <a:lnTo>
                    <a:pt x="32"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Freeform 22"/>
            <p:cNvSpPr>
              <a:spLocks noEditPoints="1"/>
            </p:cNvSpPr>
            <p:nvPr/>
          </p:nvSpPr>
          <p:spPr bwMode="auto">
            <a:xfrm>
              <a:off x="985" y="1573"/>
              <a:ext cx="142" cy="428"/>
            </a:xfrm>
            <a:custGeom>
              <a:avLst/>
              <a:gdLst>
                <a:gd name="T0" fmla="*/ 23 w 39"/>
                <a:gd name="T1" fmla="*/ 118 h 118"/>
                <a:gd name="T2" fmla="*/ 1 w 39"/>
                <a:gd name="T3" fmla="*/ 112 h 118"/>
                <a:gd name="T4" fmla="*/ 0 w 39"/>
                <a:gd name="T5" fmla="*/ 111 h 118"/>
                <a:gd name="T6" fmla="*/ 0 w 39"/>
                <a:gd name="T7" fmla="*/ 111 h 118"/>
                <a:gd name="T8" fmla="*/ 0 w 39"/>
                <a:gd name="T9" fmla="*/ 109 h 118"/>
                <a:gd name="T10" fmla="*/ 0 w 39"/>
                <a:gd name="T11" fmla="*/ 109 h 118"/>
                <a:gd name="T12" fmla="*/ 19 w 39"/>
                <a:gd name="T13" fmla="*/ 28 h 118"/>
                <a:gd name="T14" fmla="*/ 19 w 39"/>
                <a:gd name="T15" fmla="*/ 28 h 118"/>
                <a:gd name="T16" fmla="*/ 17 w 39"/>
                <a:gd name="T17" fmla="*/ 5 h 118"/>
                <a:gd name="T18" fmla="*/ 17 w 39"/>
                <a:gd name="T19" fmla="*/ 5 h 118"/>
                <a:gd name="T20" fmla="*/ 17 w 39"/>
                <a:gd name="T21" fmla="*/ 4 h 118"/>
                <a:gd name="T22" fmla="*/ 17 w 39"/>
                <a:gd name="T23" fmla="*/ 4 h 118"/>
                <a:gd name="T24" fmla="*/ 18 w 39"/>
                <a:gd name="T25" fmla="*/ 3 h 118"/>
                <a:gd name="T26" fmla="*/ 18 w 39"/>
                <a:gd name="T27" fmla="*/ 3 h 118"/>
                <a:gd name="T28" fmla="*/ 34 w 39"/>
                <a:gd name="T29" fmla="*/ 1 h 118"/>
                <a:gd name="T30" fmla="*/ 36 w 39"/>
                <a:gd name="T31" fmla="*/ 2 h 118"/>
                <a:gd name="T32" fmla="*/ 36 w 39"/>
                <a:gd name="T33" fmla="*/ 2 h 118"/>
                <a:gd name="T34" fmla="*/ 39 w 39"/>
                <a:gd name="T35" fmla="*/ 41 h 118"/>
                <a:gd name="T36" fmla="*/ 39 w 39"/>
                <a:gd name="T37" fmla="*/ 41 h 118"/>
                <a:gd name="T38" fmla="*/ 25 w 39"/>
                <a:gd name="T39" fmla="*/ 117 h 118"/>
                <a:gd name="T40" fmla="*/ 25 w 39"/>
                <a:gd name="T41" fmla="*/ 117 h 118"/>
                <a:gd name="T42" fmla="*/ 24 w 39"/>
                <a:gd name="T43" fmla="*/ 118 h 118"/>
                <a:gd name="T44" fmla="*/ 24 w 39"/>
                <a:gd name="T45" fmla="*/ 118 h 118"/>
                <a:gd name="T46" fmla="*/ 23 w 39"/>
                <a:gd name="T47" fmla="*/ 118 h 118"/>
                <a:gd name="T48" fmla="*/ 23 w 39"/>
                <a:gd name="T49" fmla="*/ 114 h 118"/>
                <a:gd name="T50" fmla="*/ 36 w 39"/>
                <a:gd name="T51" fmla="*/ 41 h 118"/>
                <a:gd name="T52" fmla="*/ 36 w 39"/>
                <a:gd name="T53" fmla="*/ 41 h 118"/>
                <a:gd name="T54" fmla="*/ 33 w 39"/>
                <a:gd name="T55" fmla="*/ 4 h 118"/>
                <a:gd name="T56" fmla="*/ 33 w 39"/>
                <a:gd name="T57" fmla="*/ 4 h 118"/>
                <a:gd name="T58" fmla="*/ 20 w 39"/>
                <a:gd name="T59" fmla="*/ 6 h 118"/>
                <a:gd name="T60" fmla="*/ 22 w 39"/>
                <a:gd name="T61" fmla="*/ 28 h 118"/>
                <a:gd name="T62" fmla="*/ 22 w 39"/>
                <a:gd name="T63" fmla="*/ 28 h 118"/>
                <a:gd name="T64" fmla="*/ 4 w 39"/>
                <a:gd name="T65" fmla="*/ 109 h 118"/>
                <a:gd name="T66" fmla="*/ 4 w 39"/>
                <a:gd name="T67" fmla="*/ 109 h 118"/>
                <a:gd name="T68" fmla="*/ 23 w 39"/>
                <a:gd name="T69" fmla="*/ 1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18">
                  <a:moveTo>
                    <a:pt x="23" y="118"/>
                  </a:moveTo>
                  <a:cubicBezTo>
                    <a:pt x="1" y="112"/>
                    <a:pt x="1" y="112"/>
                    <a:pt x="1" y="112"/>
                  </a:cubicBezTo>
                  <a:cubicBezTo>
                    <a:pt x="1" y="111"/>
                    <a:pt x="0" y="111"/>
                    <a:pt x="0" y="111"/>
                  </a:cubicBezTo>
                  <a:cubicBezTo>
                    <a:pt x="0" y="111"/>
                    <a:pt x="0" y="111"/>
                    <a:pt x="0" y="111"/>
                  </a:cubicBezTo>
                  <a:cubicBezTo>
                    <a:pt x="0" y="110"/>
                    <a:pt x="0" y="110"/>
                    <a:pt x="0" y="109"/>
                  </a:cubicBezTo>
                  <a:cubicBezTo>
                    <a:pt x="0" y="109"/>
                    <a:pt x="0" y="109"/>
                    <a:pt x="0" y="109"/>
                  </a:cubicBezTo>
                  <a:cubicBezTo>
                    <a:pt x="0" y="109"/>
                    <a:pt x="19" y="72"/>
                    <a:pt x="19" y="28"/>
                  </a:cubicBezTo>
                  <a:cubicBezTo>
                    <a:pt x="19" y="28"/>
                    <a:pt x="19" y="28"/>
                    <a:pt x="19" y="28"/>
                  </a:cubicBezTo>
                  <a:cubicBezTo>
                    <a:pt x="19" y="20"/>
                    <a:pt x="18" y="13"/>
                    <a:pt x="17" y="5"/>
                  </a:cubicBezTo>
                  <a:cubicBezTo>
                    <a:pt x="17" y="5"/>
                    <a:pt x="17" y="5"/>
                    <a:pt x="17" y="5"/>
                  </a:cubicBezTo>
                  <a:cubicBezTo>
                    <a:pt x="17" y="4"/>
                    <a:pt x="17" y="4"/>
                    <a:pt x="17" y="4"/>
                  </a:cubicBezTo>
                  <a:cubicBezTo>
                    <a:pt x="17" y="4"/>
                    <a:pt x="17" y="4"/>
                    <a:pt x="17" y="4"/>
                  </a:cubicBezTo>
                  <a:cubicBezTo>
                    <a:pt x="17" y="3"/>
                    <a:pt x="18" y="3"/>
                    <a:pt x="18" y="3"/>
                  </a:cubicBezTo>
                  <a:cubicBezTo>
                    <a:pt x="18" y="3"/>
                    <a:pt x="18" y="3"/>
                    <a:pt x="18" y="3"/>
                  </a:cubicBezTo>
                  <a:cubicBezTo>
                    <a:pt x="34" y="1"/>
                    <a:pt x="34" y="1"/>
                    <a:pt x="34" y="1"/>
                  </a:cubicBezTo>
                  <a:cubicBezTo>
                    <a:pt x="35" y="0"/>
                    <a:pt x="35" y="1"/>
                    <a:pt x="36" y="2"/>
                  </a:cubicBezTo>
                  <a:cubicBezTo>
                    <a:pt x="36" y="2"/>
                    <a:pt x="36" y="2"/>
                    <a:pt x="36" y="2"/>
                  </a:cubicBezTo>
                  <a:cubicBezTo>
                    <a:pt x="36" y="2"/>
                    <a:pt x="39" y="18"/>
                    <a:pt x="39" y="41"/>
                  </a:cubicBezTo>
                  <a:cubicBezTo>
                    <a:pt x="39" y="41"/>
                    <a:pt x="39" y="41"/>
                    <a:pt x="39" y="41"/>
                  </a:cubicBezTo>
                  <a:cubicBezTo>
                    <a:pt x="39" y="62"/>
                    <a:pt x="36" y="90"/>
                    <a:pt x="25" y="117"/>
                  </a:cubicBezTo>
                  <a:cubicBezTo>
                    <a:pt x="25" y="117"/>
                    <a:pt x="25" y="117"/>
                    <a:pt x="25" y="117"/>
                  </a:cubicBezTo>
                  <a:cubicBezTo>
                    <a:pt x="25" y="117"/>
                    <a:pt x="24" y="118"/>
                    <a:pt x="24" y="118"/>
                  </a:cubicBezTo>
                  <a:cubicBezTo>
                    <a:pt x="24" y="118"/>
                    <a:pt x="24" y="118"/>
                    <a:pt x="24" y="118"/>
                  </a:cubicBezTo>
                  <a:cubicBezTo>
                    <a:pt x="23" y="118"/>
                    <a:pt x="23" y="118"/>
                    <a:pt x="23" y="118"/>
                  </a:cubicBezTo>
                  <a:close/>
                  <a:moveTo>
                    <a:pt x="23" y="114"/>
                  </a:moveTo>
                  <a:cubicBezTo>
                    <a:pt x="33" y="88"/>
                    <a:pt x="36" y="62"/>
                    <a:pt x="36" y="41"/>
                  </a:cubicBezTo>
                  <a:cubicBezTo>
                    <a:pt x="36" y="41"/>
                    <a:pt x="36" y="41"/>
                    <a:pt x="36" y="41"/>
                  </a:cubicBezTo>
                  <a:cubicBezTo>
                    <a:pt x="36" y="22"/>
                    <a:pt x="34" y="8"/>
                    <a:pt x="33" y="4"/>
                  </a:cubicBezTo>
                  <a:cubicBezTo>
                    <a:pt x="33" y="4"/>
                    <a:pt x="33" y="4"/>
                    <a:pt x="33" y="4"/>
                  </a:cubicBezTo>
                  <a:cubicBezTo>
                    <a:pt x="20" y="6"/>
                    <a:pt x="20" y="6"/>
                    <a:pt x="20" y="6"/>
                  </a:cubicBezTo>
                  <a:cubicBezTo>
                    <a:pt x="21" y="13"/>
                    <a:pt x="22" y="21"/>
                    <a:pt x="22" y="28"/>
                  </a:cubicBezTo>
                  <a:cubicBezTo>
                    <a:pt x="22" y="28"/>
                    <a:pt x="22" y="28"/>
                    <a:pt x="22" y="28"/>
                  </a:cubicBezTo>
                  <a:cubicBezTo>
                    <a:pt x="22" y="67"/>
                    <a:pt x="7" y="101"/>
                    <a:pt x="4" y="109"/>
                  </a:cubicBezTo>
                  <a:cubicBezTo>
                    <a:pt x="4" y="109"/>
                    <a:pt x="4" y="109"/>
                    <a:pt x="4" y="109"/>
                  </a:cubicBezTo>
                  <a:cubicBezTo>
                    <a:pt x="23" y="114"/>
                    <a:pt x="23" y="114"/>
                    <a:pt x="23" y="1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Freeform 23"/>
            <p:cNvSpPr/>
            <p:nvPr/>
          </p:nvSpPr>
          <p:spPr bwMode="auto">
            <a:xfrm>
              <a:off x="1152" y="1595"/>
              <a:ext cx="124" cy="410"/>
            </a:xfrm>
            <a:custGeom>
              <a:avLst/>
              <a:gdLst>
                <a:gd name="T0" fmla="*/ 16 w 34"/>
                <a:gd name="T1" fmla="*/ 0 h 113"/>
                <a:gd name="T2" fmla="*/ 23 w 34"/>
                <a:gd name="T3" fmla="*/ 113 h 113"/>
                <a:gd name="T4" fmla="*/ 0 w 34"/>
                <a:gd name="T5" fmla="*/ 112 h 113"/>
                <a:gd name="T6" fmla="*/ 0 w 34"/>
                <a:gd name="T7" fmla="*/ 8 h 113"/>
                <a:gd name="T8" fmla="*/ 16 w 34"/>
                <a:gd name="T9" fmla="*/ 0 h 113"/>
              </a:gdLst>
              <a:ahLst/>
              <a:cxnLst>
                <a:cxn ang="0">
                  <a:pos x="T0" y="T1"/>
                </a:cxn>
                <a:cxn ang="0">
                  <a:pos x="T2" y="T3"/>
                </a:cxn>
                <a:cxn ang="0">
                  <a:pos x="T4" y="T5"/>
                </a:cxn>
                <a:cxn ang="0">
                  <a:pos x="T6" y="T7"/>
                </a:cxn>
                <a:cxn ang="0">
                  <a:pos x="T8" y="T9"/>
                </a:cxn>
              </a:cxnLst>
              <a:rect l="0" t="0" r="r" b="b"/>
              <a:pathLst>
                <a:path w="34" h="113">
                  <a:moveTo>
                    <a:pt x="16" y="0"/>
                  </a:moveTo>
                  <a:cubicBezTo>
                    <a:pt x="16" y="0"/>
                    <a:pt x="34" y="62"/>
                    <a:pt x="23" y="113"/>
                  </a:cubicBezTo>
                  <a:cubicBezTo>
                    <a:pt x="0" y="112"/>
                    <a:pt x="0" y="112"/>
                    <a:pt x="0" y="112"/>
                  </a:cubicBezTo>
                  <a:cubicBezTo>
                    <a:pt x="0" y="112"/>
                    <a:pt x="14" y="71"/>
                    <a:pt x="0" y="8"/>
                  </a:cubicBezTo>
                  <a:lnTo>
                    <a:pt x="16"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Freeform 24"/>
            <p:cNvSpPr>
              <a:spLocks noEditPoints="1"/>
            </p:cNvSpPr>
            <p:nvPr/>
          </p:nvSpPr>
          <p:spPr bwMode="auto">
            <a:xfrm>
              <a:off x="1145" y="1591"/>
              <a:ext cx="109" cy="421"/>
            </a:xfrm>
            <a:custGeom>
              <a:avLst/>
              <a:gdLst>
                <a:gd name="T0" fmla="*/ 25 w 30"/>
                <a:gd name="T1" fmla="*/ 116 h 116"/>
                <a:gd name="T2" fmla="*/ 2 w 30"/>
                <a:gd name="T3" fmla="*/ 114 h 116"/>
                <a:gd name="T4" fmla="*/ 1 w 30"/>
                <a:gd name="T5" fmla="*/ 114 h 116"/>
                <a:gd name="T6" fmla="*/ 1 w 30"/>
                <a:gd name="T7" fmla="*/ 114 h 116"/>
                <a:gd name="T8" fmla="*/ 1 w 30"/>
                <a:gd name="T9" fmla="*/ 112 h 116"/>
                <a:gd name="T10" fmla="*/ 1 w 30"/>
                <a:gd name="T11" fmla="*/ 112 h 116"/>
                <a:gd name="T12" fmla="*/ 7 w 30"/>
                <a:gd name="T13" fmla="*/ 65 h 116"/>
                <a:gd name="T14" fmla="*/ 7 w 30"/>
                <a:gd name="T15" fmla="*/ 65 h 116"/>
                <a:gd name="T16" fmla="*/ 0 w 30"/>
                <a:gd name="T17" fmla="*/ 9 h 116"/>
                <a:gd name="T18" fmla="*/ 0 w 30"/>
                <a:gd name="T19" fmla="*/ 9 h 116"/>
                <a:gd name="T20" fmla="*/ 1 w 30"/>
                <a:gd name="T21" fmla="*/ 8 h 116"/>
                <a:gd name="T22" fmla="*/ 1 w 30"/>
                <a:gd name="T23" fmla="*/ 8 h 116"/>
                <a:gd name="T24" fmla="*/ 17 w 30"/>
                <a:gd name="T25" fmla="*/ 0 h 116"/>
                <a:gd name="T26" fmla="*/ 19 w 30"/>
                <a:gd name="T27" fmla="*/ 0 h 116"/>
                <a:gd name="T28" fmla="*/ 19 w 30"/>
                <a:gd name="T29" fmla="*/ 0 h 116"/>
                <a:gd name="T30" fmla="*/ 20 w 30"/>
                <a:gd name="T31" fmla="*/ 1 h 116"/>
                <a:gd name="T32" fmla="*/ 20 w 30"/>
                <a:gd name="T33" fmla="*/ 1 h 116"/>
                <a:gd name="T34" fmla="*/ 30 w 30"/>
                <a:gd name="T35" fmla="*/ 77 h 116"/>
                <a:gd name="T36" fmla="*/ 30 w 30"/>
                <a:gd name="T37" fmla="*/ 77 h 116"/>
                <a:gd name="T38" fmla="*/ 27 w 30"/>
                <a:gd name="T39" fmla="*/ 114 h 116"/>
                <a:gd name="T40" fmla="*/ 27 w 30"/>
                <a:gd name="T41" fmla="*/ 114 h 116"/>
                <a:gd name="T42" fmla="*/ 25 w 30"/>
                <a:gd name="T43" fmla="*/ 116 h 116"/>
                <a:gd name="T44" fmla="*/ 25 w 30"/>
                <a:gd name="T45" fmla="*/ 116 h 116"/>
                <a:gd name="T46" fmla="*/ 25 w 30"/>
                <a:gd name="T47" fmla="*/ 116 h 116"/>
                <a:gd name="T48" fmla="*/ 24 w 30"/>
                <a:gd name="T49" fmla="*/ 112 h 116"/>
                <a:gd name="T50" fmla="*/ 27 w 30"/>
                <a:gd name="T51" fmla="*/ 77 h 116"/>
                <a:gd name="T52" fmla="*/ 27 w 30"/>
                <a:gd name="T53" fmla="*/ 77 h 116"/>
                <a:gd name="T54" fmla="*/ 17 w 30"/>
                <a:gd name="T55" fmla="*/ 3 h 116"/>
                <a:gd name="T56" fmla="*/ 17 w 30"/>
                <a:gd name="T57" fmla="*/ 3 h 116"/>
                <a:gd name="T58" fmla="*/ 4 w 30"/>
                <a:gd name="T59" fmla="*/ 10 h 116"/>
                <a:gd name="T60" fmla="*/ 10 w 30"/>
                <a:gd name="T61" fmla="*/ 65 h 116"/>
                <a:gd name="T62" fmla="*/ 10 w 30"/>
                <a:gd name="T63" fmla="*/ 65 h 116"/>
                <a:gd name="T64" fmla="*/ 4 w 30"/>
                <a:gd name="T65" fmla="*/ 111 h 116"/>
                <a:gd name="T66" fmla="*/ 4 w 30"/>
                <a:gd name="T67" fmla="*/ 111 h 116"/>
                <a:gd name="T68" fmla="*/ 24 w 30"/>
                <a:gd name="T6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16">
                  <a:moveTo>
                    <a:pt x="25" y="116"/>
                  </a:moveTo>
                  <a:cubicBezTo>
                    <a:pt x="2" y="114"/>
                    <a:pt x="2" y="114"/>
                    <a:pt x="2" y="114"/>
                  </a:cubicBezTo>
                  <a:cubicBezTo>
                    <a:pt x="2" y="114"/>
                    <a:pt x="1" y="114"/>
                    <a:pt x="1" y="114"/>
                  </a:cubicBezTo>
                  <a:cubicBezTo>
                    <a:pt x="1" y="114"/>
                    <a:pt x="1" y="114"/>
                    <a:pt x="1" y="114"/>
                  </a:cubicBezTo>
                  <a:cubicBezTo>
                    <a:pt x="1" y="113"/>
                    <a:pt x="1" y="113"/>
                    <a:pt x="1" y="112"/>
                  </a:cubicBezTo>
                  <a:cubicBezTo>
                    <a:pt x="1" y="112"/>
                    <a:pt x="1" y="112"/>
                    <a:pt x="1" y="112"/>
                  </a:cubicBezTo>
                  <a:cubicBezTo>
                    <a:pt x="1" y="112"/>
                    <a:pt x="7" y="95"/>
                    <a:pt x="7" y="65"/>
                  </a:cubicBezTo>
                  <a:cubicBezTo>
                    <a:pt x="7" y="65"/>
                    <a:pt x="7" y="65"/>
                    <a:pt x="7" y="65"/>
                  </a:cubicBezTo>
                  <a:cubicBezTo>
                    <a:pt x="7" y="49"/>
                    <a:pt x="5" y="31"/>
                    <a:pt x="0" y="9"/>
                  </a:cubicBezTo>
                  <a:cubicBezTo>
                    <a:pt x="0" y="9"/>
                    <a:pt x="0" y="9"/>
                    <a:pt x="0" y="9"/>
                  </a:cubicBezTo>
                  <a:cubicBezTo>
                    <a:pt x="0" y="9"/>
                    <a:pt x="1" y="8"/>
                    <a:pt x="1" y="8"/>
                  </a:cubicBezTo>
                  <a:cubicBezTo>
                    <a:pt x="1" y="8"/>
                    <a:pt x="1" y="8"/>
                    <a:pt x="1" y="8"/>
                  </a:cubicBezTo>
                  <a:cubicBezTo>
                    <a:pt x="17" y="0"/>
                    <a:pt x="17" y="0"/>
                    <a:pt x="17" y="0"/>
                  </a:cubicBezTo>
                  <a:cubicBezTo>
                    <a:pt x="18" y="0"/>
                    <a:pt x="18" y="0"/>
                    <a:pt x="19" y="0"/>
                  </a:cubicBezTo>
                  <a:cubicBezTo>
                    <a:pt x="19" y="0"/>
                    <a:pt x="19" y="0"/>
                    <a:pt x="19" y="0"/>
                  </a:cubicBezTo>
                  <a:cubicBezTo>
                    <a:pt x="19" y="0"/>
                    <a:pt x="19" y="0"/>
                    <a:pt x="20" y="1"/>
                  </a:cubicBezTo>
                  <a:cubicBezTo>
                    <a:pt x="20" y="1"/>
                    <a:pt x="20" y="1"/>
                    <a:pt x="20" y="1"/>
                  </a:cubicBezTo>
                  <a:cubicBezTo>
                    <a:pt x="20" y="1"/>
                    <a:pt x="30" y="37"/>
                    <a:pt x="30" y="77"/>
                  </a:cubicBezTo>
                  <a:cubicBezTo>
                    <a:pt x="30" y="77"/>
                    <a:pt x="30" y="77"/>
                    <a:pt x="30" y="77"/>
                  </a:cubicBezTo>
                  <a:cubicBezTo>
                    <a:pt x="30" y="90"/>
                    <a:pt x="29" y="102"/>
                    <a:pt x="27" y="114"/>
                  </a:cubicBezTo>
                  <a:cubicBezTo>
                    <a:pt x="27" y="114"/>
                    <a:pt x="27" y="114"/>
                    <a:pt x="27" y="114"/>
                  </a:cubicBezTo>
                  <a:cubicBezTo>
                    <a:pt x="26" y="115"/>
                    <a:pt x="26" y="116"/>
                    <a:pt x="25" y="116"/>
                  </a:cubicBezTo>
                  <a:cubicBezTo>
                    <a:pt x="25" y="116"/>
                    <a:pt x="25" y="116"/>
                    <a:pt x="25" y="116"/>
                  </a:cubicBezTo>
                  <a:cubicBezTo>
                    <a:pt x="25" y="116"/>
                    <a:pt x="25" y="116"/>
                    <a:pt x="25" y="116"/>
                  </a:cubicBezTo>
                  <a:close/>
                  <a:moveTo>
                    <a:pt x="24" y="112"/>
                  </a:moveTo>
                  <a:cubicBezTo>
                    <a:pt x="26" y="101"/>
                    <a:pt x="27" y="89"/>
                    <a:pt x="27" y="77"/>
                  </a:cubicBezTo>
                  <a:cubicBezTo>
                    <a:pt x="27" y="77"/>
                    <a:pt x="27" y="77"/>
                    <a:pt x="27" y="77"/>
                  </a:cubicBezTo>
                  <a:cubicBezTo>
                    <a:pt x="27" y="43"/>
                    <a:pt x="19" y="11"/>
                    <a:pt x="17" y="3"/>
                  </a:cubicBezTo>
                  <a:cubicBezTo>
                    <a:pt x="17" y="3"/>
                    <a:pt x="17" y="3"/>
                    <a:pt x="17" y="3"/>
                  </a:cubicBezTo>
                  <a:cubicBezTo>
                    <a:pt x="4" y="10"/>
                    <a:pt x="4" y="10"/>
                    <a:pt x="4" y="10"/>
                  </a:cubicBezTo>
                  <a:cubicBezTo>
                    <a:pt x="8" y="31"/>
                    <a:pt x="10" y="49"/>
                    <a:pt x="10" y="65"/>
                  </a:cubicBezTo>
                  <a:cubicBezTo>
                    <a:pt x="10" y="65"/>
                    <a:pt x="10" y="65"/>
                    <a:pt x="10" y="65"/>
                  </a:cubicBezTo>
                  <a:cubicBezTo>
                    <a:pt x="10" y="89"/>
                    <a:pt x="6" y="106"/>
                    <a:pt x="4" y="111"/>
                  </a:cubicBezTo>
                  <a:cubicBezTo>
                    <a:pt x="4" y="111"/>
                    <a:pt x="4" y="111"/>
                    <a:pt x="4" y="111"/>
                  </a:cubicBezTo>
                  <a:cubicBezTo>
                    <a:pt x="24" y="112"/>
                    <a:pt x="24" y="112"/>
                    <a:pt x="24" y="1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Freeform 25"/>
            <p:cNvSpPr/>
            <p:nvPr/>
          </p:nvSpPr>
          <p:spPr bwMode="auto">
            <a:xfrm>
              <a:off x="1014" y="1279"/>
              <a:ext cx="255" cy="418"/>
            </a:xfrm>
            <a:custGeom>
              <a:avLst/>
              <a:gdLst>
                <a:gd name="T0" fmla="*/ 54 w 70"/>
                <a:gd name="T1" fmla="*/ 9 h 115"/>
                <a:gd name="T2" fmla="*/ 68 w 70"/>
                <a:gd name="T3" fmla="*/ 107 h 115"/>
                <a:gd name="T4" fmla="*/ 0 w 70"/>
                <a:gd name="T5" fmla="*/ 107 h 115"/>
                <a:gd name="T6" fmla="*/ 6 w 70"/>
                <a:gd name="T7" fmla="*/ 19 h 115"/>
                <a:gd name="T8" fmla="*/ 11 w 70"/>
                <a:gd name="T9" fmla="*/ 10 h 115"/>
                <a:gd name="T10" fmla="*/ 54 w 70"/>
                <a:gd name="T11" fmla="*/ 9 h 115"/>
              </a:gdLst>
              <a:ahLst/>
              <a:cxnLst>
                <a:cxn ang="0">
                  <a:pos x="T0" y="T1"/>
                </a:cxn>
                <a:cxn ang="0">
                  <a:pos x="T2" y="T3"/>
                </a:cxn>
                <a:cxn ang="0">
                  <a:pos x="T4" y="T5"/>
                </a:cxn>
                <a:cxn ang="0">
                  <a:pos x="T6" y="T7"/>
                </a:cxn>
                <a:cxn ang="0">
                  <a:pos x="T8" y="T9"/>
                </a:cxn>
                <a:cxn ang="0">
                  <a:pos x="T10" y="T11"/>
                </a:cxn>
              </a:cxnLst>
              <a:rect l="0" t="0" r="r" b="b"/>
              <a:pathLst>
                <a:path w="70" h="115">
                  <a:moveTo>
                    <a:pt x="54" y="9"/>
                  </a:moveTo>
                  <a:cubicBezTo>
                    <a:pt x="54" y="9"/>
                    <a:pt x="70" y="48"/>
                    <a:pt x="68" y="107"/>
                  </a:cubicBezTo>
                  <a:cubicBezTo>
                    <a:pt x="68" y="107"/>
                    <a:pt x="24" y="115"/>
                    <a:pt x="0" y="107"/>
                  </a:cubicBezTo>
                  <a:cubicBezTo>
                    <a:pt x="6" y="19"/>
                    <a:pt x="6" y="19"/>
                    <a:pt x="6" y="19"/>
                  </a:cubicBezTo>
                  <a:cubicBezTo>
                    <a:pt x="11" y="10"/>
                    <a:pt x="11" y="10"/>
                    <a:pt x="11" y="10"/>
                  </a:cubicBezTo>
                  <a:cubicBezTo>
                    <a:pt x="11" y="10"/>
                    <a:pt x="45" y="0"/>
                    <a:pt x="54" y="9"/>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Freeform 26"/>
            <p:cNvSpPr>
              <a:spLocks noEditPoints="1"/>
            </p:cNvSpPr>
            <p:nvPr/>
          </p:nvSpPr>
          <p:spPr bwMode="auto">
            <a:xfrm>
              <a:off x="1007" y="1294"/>
              <a:ext cx="258" cy="392"/>
            </a:xfrm>
            <a:custGeom>
              <a:avLst/>
              <a:gdLst>
                <a:gd name="T0" fmla="*/ 1 w 71"/>
                <a:gd name="T1" fmla="*/ 104 h 108"/>
                <a:gd name="T2" fmla="*/ 0 w 71"/>
                <a:gd name="T3" fmla="*/ 103 h 108"/>
                <a:gd name="T4" fmla="*/ 0 w 71"/>
                <a:gd name="T5" fmla="*/ 103 h 108"/>
                <a:gd name="T6" fmla="*/ 6 w 71"/>
                <a:gd name="T7" fmla="*/ 15 h 108"/>
                <a:gd name="T8" fmla="*/ 7 w 71"/>
                <a:gd name="T9" fmla="*/ 14 h 108"/>
                <a:gd name="T10" fmla="*/ 12 w 71"/>
                <a:gd name="T11" fmla="*/ 5 h 108"/>
                <a:gd name="T12" fmla="*/ 13 w 71"/>
                <a:gd name="T13" fmla="*/ 4 h 108"/>
                <a:gd name="T14" fmla="*/ 13 w 71"/>
                <a:gd name="T15" fmla="*/ 4 h 108"/>
                <a:gd name="T16" fmla="*/ 41 w 71"/>
                <a:gd name="T17" fmla="*/ 0 h 108"/>
                <a:gd name="T18" fmla="*/ 41 w 71"/>
                <a:gd name="T19" fmla="*/ 0 h 108"/>
                <a:gd name="T20" fmla="*/ 57 w 71"/>
                <a:gd name="T21" fmla="*/ 4 h 108"/>
                <a:gd name="T22" fmla="*/ 57 w 71"/>
                <a:gd name="T23" fmla="*/ 4 h 108"/>
                <a:gd name="T24" fmla="*/ 56 w 71"/>
                <a:gd name="T25" fmla="*/ 5 h 108"/>
                <a:gd name="T26" fmla="*/ 57 w 71"/>
                <a:gd name="T27" fmla="*/ 4 h 108"/>
                <a:gd name="T28" fmla="*/ 57 w 71"/>
                <a:gd name="T29" fmla="*/ 4 h 108"/>
                <a:gd name="T30" fmla="*/ 71 w 71"/>
                <a:gd name="T31" fmla="*/ 90 h 108"/>
                <a:gd name="T32" fmla="*/ 71 w 71"/>
                <a:gd name="T33" fmla="*/ 90 h 108"/>
                <a:gd name="T34" fmla="*/ 71 w 71"/>
                <a:gd name="T35" fmla="*/ 103 h 108"/>
                <a:gd name="T36" fmla="*/ 71 w 71"/>
                <a:gd name="T37" fmla="*/ 103 h 108"/>
                <a:gd name="T38" fmla="*/ 70 w 71"/>
                <a:gd name="T39" fmla="*/ 105 h 108"/>
                <a:gd name="T40" fmla="*/ 70 w 71"/>
                <a:gd name="T41" fmla="*/ 105 h 108"/>
                <a:gd name="T42" fmla="*/ 31 w 71"/>
                <a:gd name="T43" fmla="*/ 108 h 108"/>
                <a:gd name="T44" fmla="*/ 31 w 71"/>
                <a:gd name="T45" fmla="*/ 108 h 108"/>
                <a:gd name="T46" fmla="*/ 1 w 71"/>
                <a:gd name="T47" fmla="*/ 104 h 108"/>
                <a:gd name="T48" fmla="*/ 31 w 71"/>
                <a:gd name="T49" fmla="*/ 105 h 108"/>
                <a:gd name="T50" fmla="*/ 68 w 71"/>
                <a:gd name="T51" fmla="*/ 102 h 108"/>
                <a:gd name="T52" fmla="*/ 68 w 71"/>
                <a:gd name="T53" fmla="*/ 102 h 108"/>
                <a:gd name="T54" fmla="*/ 68 w 71"/>
                <a:gd name="T55" fmla="*/ 90 h 108"/>
                <a:gd name="T56" fmla="*/ 68 w 71"/>
                <a:gd name="T57" fmla="*/ 90 h 108"/>
                <a:gd name="T58" fmla="*/ 61 w 71"/>
                <a:gd name="T59" fmla="*/ 29 h 108"/>
                <a:gd name="T60" fmla="*/ 61 w 71"/>
                <a:gd name="T61" fmla="*/ 29 h 108"/>
                <a:gd name="T62" fmla="*/ 54 w 71"/>
                <a:gd name="T63" fmla="*/ 6 h 108"/>
                <a:gd name="T64" fmla="*/ 54 w 71"/>
                <a:gd name="T65" fmla="*/ 6 h 108"/>
                <a:gd name="T66" fmla="*/ 41 w 71"/>
                <a:gd name="T67" fmla="*/ 3 h 108"/>
                <a:gd name="T68" fmla="*/ 41 w 71"/>
                <a:gd name="T69" fmla="*/ 3 h 108"/>
                <a:gd name="T70" fmla="*/ 14 w 71"/>
                <a:gd name="T71" fmla="*/ 7 h 108"/>
                <a:gd name="T72" fmla="*/ 14 w 71"/>
                <a:gd name="T73" fmla="*/ 7 h 108"/>
                <a:gd name="T74" fmla="*/ 9 w 71"/>
                <a:gd name="T75" fmla="*/ 15 h 108"/>
                <a:gd name="T76" fmla="*/ 3 w 71"/>
                <a:gd name="T77" fmla="*/ 102 h 108"/>
                <a:gd name="T78" fmla="*/ 31 w 71"/>
                <a:gd name="T79"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08">
                  <a:moveTo>
                    <a:pt x="1" y="104"/>
                  </a:moveTo>
                  <a:cubicBezTo>
                    <a:pt x="0" y="104"/>
                    <a:pt x="0" y="103"/>
                    <a:pt x="0" y="103"/>
                  </a:cubicBezTo>
                  <a:cubicBezTo>
                    <a:pt x="0" y="103"/>
                    <a:pt x="0" y="103"/>
                    <a:pt x="0" y="103"/>
                  </a:cubicBezTo>
                  <a:cubicBezTo>
                    <a:pt x="6" y="15"/>
                    <a:pt x="6" y="15"/>
                    <a:pt x="6" y="15"/>
                  </a:cubicBezTo>
                  <a:cubicBezTo>
                    <a:pt x="7" y="14"/>
                    <a:pt x="7" y="14"/>
                    <a:pt x="7" y="14"/>
                  </a:cubicBezTo>
                  <a:cubicBezTo>
                    <a:pt x="12" y="5"/>
                    <a:pt x="12" y="5"/>
                    <a:pt x="12" y="5"/>
                  </a:cubicBezTo>
                  <a:cubicBezTo>
                    <a:pt x="12" y="4"/>
                    <a:pt x="13" y="4"/>
                    <a:pt x="13" y="4"/>
                  </a:cubicBezTo>
                  <a:cubicBezTo>
                    <a:pt x="13" y="4"/>
                    <a:pt x="13" y="4"/>
                    <a:pt x="13" y="4"/>
                  </a:cubicBezTo>
                  <a:cubicBezTo>
                    <a:pt x="13" y="4"/>
                    <a:pt x="29" y="0"/>
                    <a:pt x="41" y="0"/>
                  </a:cubicBezTo>
                  <a:cubicBezTo>
                    <a:pt x="41" y="0"/>
                    <a:pt x="41" y="0"/>
                    <a:pt x="41" y="0"/>
                  </a:cubicBezTo>
                  <a:cubicBezTo>
                    <a:pt x="48" y="0"/>
                    <a:pt x="53" y="1"/>
                    <a:pt x="57" y="4"/>
                  </a:cubicBezTo>
                  <a:cubicBezTo>
                    <a:pt x="57" y="4"/>
                    <a:pt x="57" y="4"/>
                    <a:pt x="57" y="4"/>
                  </a:cubicBezTo>
                  <a:cubicBezTo>
                    <a:pt x="56" y="5"/>
                    <a:pt x="56" y="5"/>
                    <a:pt x="56" y="5"/>
                  </a:cubicBezTo>
                  <a:cubicBezTo>
                    <a:pt x="57" y="4"/>
                    <a:pt x="57" y="4"/>
                    <a:pt x="57" y="4"/>
                  </a:cubicBezTo>
                  <a:cubicBezTo>
                    <a:pt x="57" y="4"/>
                    <a:pt x="57" y="4"/>
                    <a:pt x="57" y="4"/>
                  </a:cubicBezTo>
                  <a:cubicBezTo>
                    <a:pt x="57" y="5"/>
                    <a:pt x="71" y="38"/>
                    <a:pt x="71" y="90"/>
                  </a:cubicBezTo>
                  <a:cubicBezTo>
                    <a:pt x="71" y="90"/>
                    <a:pt x="71" y="90"/>
                    <a:pt x="71" y="90"/>
                  </a:cubicBezTo>
                  <a:cubicBezTo>
                    <a:pt x="71" y="94"/>
                    <a:pt x="71" y="99"/>
                    <a:pt x="71" y="103"/>
                  </a:cubicBezTo>
                  <a:cubicBezTo>
                    <a:pt x="71" y="103"/>
                    <a:pt x="71" y="103"/>
                    <a:pt x="71" y="103"/>
                  </a:cubicBezTo>
                  <a:cubicBezTo>
                    <a:pt x="71" y="104"/>
                    <a:pt x="71" y="104"/>
                    <a:pt x="70" y="105"/>
                  </a:cubicBezTo>
                  <a:cubicBezTo>
                    <a:pt x="70" y="105"/>
                    <a:pt x="70" y="105"/>
                    <a:pt x="70" y="105"/>
                  </a:cubicBezTo>
                  <a:cubicBezTo>
                    <a:pt x="70" y="105"/>
                    <a:pt x="51" y="108"/>
                    <a:pt x="31" y="108"/>
                  </a:cubicBezTo>
                  <a:cubicBezTo>
                    <a:pt x="31" y="108"/>
                    <a:pt x="31" y="108"/>
                    <a:pt x="31" y="108"/>
                  </a:cubicBezTo>
                  <a:cubicBezTo>
                    <a:pt x="20" y="108"/>
                    <a:pt x="10" y="107"/>
                    <a:pt x="1" y="104"/>
                  </a:cubicBezTo>
                  <a:close/>
                  <a:moveTo>
                    <a:pt x="31" y="105"/>
                  </a:moveTo>
                  <a:cubicBezTo>
                    <a:pt x="48" y="105"/>
                    <a:pt x="64" y="103"/>
                    <a:pt x="68" y="102"/>
                  </a:cubicBezTo>
                  <a:cubicBezTo>
                    <a:pt x="68" y="102"/>
                    <a:pt x="68" y="102"/>
                    <a:pt x="68" y="102"/>
                  </a:cubicBezTo>
                  <a:cubicBezTo>
                    <a:pt x="68" y="98"/>
                    <a:pt x="68" y="94"/>
                    <a:pt x="68" y="90"/>
                  </a:cubicBezTo>
                  <a:cubicBezTo>
                    <a:pt x="68" y="90"/>
                    <a:pt x="68" y="90"/>
                    <a:pt x="68" y="90"/>
                  </a:cubicBezTo>
                  <a:cubicBezTo>
                    <a:pt x="68" y="65"/>
                    <a:pt x="65" y="43"/>
                    <a:pt x="61" y="29"/>
                  </a:cubicBezTo>
                  <a:cubicBezTo>
                    <a:pt x="61" y="29"/>
                    <a:pt x="61" y="29"/>
                    <a:pt x="61" y="29"/>
                  </a:cubicBezTo>
                  <a:cubicBezTo>
                    <a:pt x="58" y="15"/>
                    <a:pt x="55" y="7"/>
                    <a:pt x="54" y="6"/>
                  </a:cubicBezTo>
                  <a:cubicBezTo>
                    <a:pt x="54" y="6"/>
                    <a:pt x="54" y="6"/>
                    <a:pt x="54" y="6"/>
                  </a:cubicBezTo>
                  <a:cubicBezTo>
                    <a:pt x="52" y="4"/>
                    <a:pt x="47" y="3"/>
                    <a:pt x="41" y="3"/>
                  </a:cubicBezTo>
                  <a:cubicBezTo>
                    <a:pt x="41" y="3"/>
                    <a:pt x="41" y="3"/>
                    <a:pt x="41" y="3"/>
                  </a:cubicBezTo>
                  <a:cubicBezTo>
                    <a:pt x="31" y="3"/>
                    <a:pt x="17" y="6"/>
                    <a:pt x="14" y="7"/>
                  </a:cubicBezTo>
                  <a:cubicBezTo>
                    <a:pt x="14" y="7"/>
                    <a:pt x="14" y="7"/>
                    <a:pt x="14" y="7"/>
                  </a:cubicBezTo>
                  <a:cubicBezTo>
                    <a:pt x="9" y="15"/>
                    <a:pt x="9" y="15"/>
                    <a:pt x="9" y="15"/>
                  </a:cubicBezTo>
                  <a:cubicBezTo>
                    <a:pt x="3" y="102"/>
                    <a:pt x="3" y="102"/>
                    <a:pt x="3" y="102"/>
                  </a:cubicBezTo>
                  <a:cubicBezTo>
                    <a:pt x="11" y="104"/>
                    <a:pt x="21" y="105"/>
                    <a:pt x="31"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Freeform 27"/>
            <p:cNvSpPr/>
            <p:nvPr/>
          </p:nvSpPr>
          <p:spPr bwMode="auto">
            <a:xfrm>
              <a:off x="756" y="884"/>
              <a:ext cx="658" cy="501"/>
            </a:xfrm>
            <a:custGeom>
              <a:avLst/>
              <a:gdLst>
                <a:gd name="T0" fmla="*/ 161 w 181"/>
                <a:gd name="T1" fmla="*/ 64 h 138"/>
                <a:gd name="T2" fmla="*/ 174 w 181"/>
                <a:gd name="T3" fmla="*/ 58 h 138"/>
                <a:gd name="T4" fmla="*/ 166 w 181"/>
                <a:gd name="T5" fmla="*/ 80 h 138"/>
                <a:gd name="T6" fmla="*/ 108 w 181"/>
                <a:gd name="T7" fmla="*/ 126 h 138"/>
                <a:gd name="T8" fmla="*/ 26 w 181"/>
                <a:gd name="T9" fmla="*/ 110 h 138"/>
                <a:gd name="T10" fmla="*/ 6 w 181"/>
                <a:gd name="T11" fmla="*/ 103 h 138"/>
                <a:gd name="T12" fmla="*/ 21 w 181"/>
                <a:gd name="T13" fmla="*/ 93 h 138"/>
                <a:gd name="T14" fmla="*/ 26 w 181"/>
                <a:gd name="T15" fmla="*/ 39 h 138"/>
                <a:gd name="T16" fmla="*/ 131 w 181"/>
                <a:gd name="T17" fmla="*/ 0 h 138"/>
                <a:gd name="T18" fmla="*/ 161 w 181"/>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38">
                  <a:moveTo>
                    <a:pt x="161" y="64"/>
                  </a:moveTo>
                  <a:cubicBezTo>
                    <a:pt x="161" y="64"/>
                    <a:pt x="166" y="56"/>
                    <a:pt x="174" y="58"/>
                  </a:cubicBezTo>
                  <a:cubicBezTo>
                    <a:pt x="181" y="60"/>
                    <a:pt x="181" y="81"/>
                    <a:pt x="166" y="80"/>
                  </a:cubicBezTo>
                  <a:cubicBezTo>
                    <a:pt x="166" y="80"/>
                    <a:pt x="158" y="113"/>
                    <a:pt x="108" y="126"/>
                  </a:cubicBezTo>
                  <a:cubicBezTo>
                    <a:pt x="58" y="138"/>
                    <a:pt x="26" y="110"/>
                    <a:pt x="26" y="110"/>
                  </a:cubicBezTo>
                  <a:cubicBezTo>
                    <a:pt x="26" y="110"/>
                    <a:pt x="12" y="116"/>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Freeform 28"/>
            <p:cNvSpPr>
              <a:spLocks noEditPoints="1"/>
            </p:cNvSpPr>
            <p:nvPr/>
          </p:nvSpPr>
          <p:spPr bwMode="auto">
            <a:xfrm>
              <a:off x="767" y="877"/>
              <a:ext cx="643" cy="479"/>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23 w 177"/>
                <a:gd name="T33" fmla="*/ 111 h 132"/>
                <a:gd name="T34" fmla="*/ 39 w 177"/>
                <a:gd name="T35" fmla="*/ 120 h 132"/>
                <a:gd name="T36" fmla="*/ 80 w 177"/>
                <a:gd name="T37" fmla="*/ 129 h 132"/>
                <a:gd name="T38" fmla="*/ 105 w 177"/>
                <a:gd name="T39" fmla="*/ 126 h 132"/>
                <a:gd name="T40" fmla="*/ 151 w 177"/>
                <a:gd name="T41" fmla="*/ 99 h 132"/>
                <a:gd name="T42" fmla="*/ 161 w 177"/>
                <a:gd name="T43" fmla="*/ 81 h 132"/>
                <a:gd name="T44" fmla="*/ 163 w 177"/>
                <a:gd name="T45" fmla="*/ 80 h 132"/>
                <a:gd name="T46" fmla="*/ 164 w 177"/>
                <a:gd name="T47" fmla="*/ 80 h 132"/>
                <a:gd name="T48" fmla="*/ 174 w 177"/>
                <a:gd name="T49" fmla="*/ 70 h 132"/>
                <a:gd name="T50" fmla="*/ 170 w 177"/>
                <a:gd name="T51" fmla="*/ 61 h 132"/>
                <a:gd name="T52" fmla="*/ 168 w 177"/>
                <a:gd name="T53" fmla="*/ 61 h 132"/>
                <a:gd name="T54" fmla="*/ 162 w 177"/>
                <a:gd name="T55" fmla="*/ 64 h 132"/>
                <a:gd name="T56" fmla="*/ 160 w 177"/>
                <a:gd name="T57" fmla="*/ 66 h 132"/>
                <a:gd name="T58" fmla="*/ 158 w 177"/>
                <a:gd name="T59" fmla="*/ 67 h 132"/>
                <a:gd name="T60" fmla="*/ 157 w 177"/>
                <a:gd name="T61" fmla="*/ 66 h 132"/>
                <a:gd name="T62" fmla="*/ 25 w 177"/>
                <a:gd name="T63" fmla="*/ 42 h 132"/>
                <a:gd name="T64" fmla="*/ 19 w 177"/>
                <a:gd name="T65" fmla="*/ 96 h 132"/>
                <a:gd name="T66" fmla="*/ 17 w 177"/>
                <a:gd name="T67" fmla="*/ 96 h 132"/>
                <a:gd name="T68" fmla="*/ 9 w 177"/>
                <a:gd name="T69" fmla="*/ 92 h 132"/>
                <a:gd name="T70" fmla="*/ 3 w 177"/>
                <a:gd name="T71" fmla="*/ 98 h 132"/>
                <a:gd name="T72" fmla="*/ 5 w 177"/>
                <a:gd name="T73" fmla="*/ 104 h 132"/>
                <a:gd name="T74" fmla="*/ 16 w 177"/>
                <a:gd name="T75" fmla="*/ 112 h 132"/>
                <a:gd name="T76" fmla="*/ 22 w 177"/>
                <a:gd name="T77" fmla="*/ 111 h 132"/>
                <a:gd name="T78" fmla="*/ 22 w 177"/>
                <a:gd name="T79" fmla="*/ 111 h 132"/>
                <a:gd name="T80" fmla="*/ 23 w 177"/>
                <a:gd name="T81" fmla="*/ 111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4"/>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4" y="90"/>
                    <a:pt x="17" y="92"/>
                  </a:cubicBezTo>
                  <a:cubicBezTo>
                    <a:pt x="17" y="92"/>
                    <a:pt x="17" y="92"/>
                    <a:pt x="17" y="92"/>
                  </a:cubicBezTo>
                  <a:cubicBezTo>
                    <a:pt x="22" y="41"/>
                    <a:pt x="22" y="41"/>
                    <a:pt x="22" y="41"/>
                  </a:cubicBezTo>
                  <a:cubicBezTo>
                    <a:pt x="22" y="40"/>
                    <a:pt x="22" y="40"/>
                    <a:pt x="23" y="40"/>
                  </a:cubicBezTo>
                  <a:cubicBezTo>
                    <a:pt x="23" y="40"/>
                    <a:pt x="23" y="40"/>
                    <a:pt x="23" y="40"/>
                  </a:cubicBezTo>
                  <a:cubicBezTo>
                    <a:pt x="128" y="0"/>
                    <a:pt x="128" y="0"/>
                    <a:pt x="128" y="0"/>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23" y="111"/>
                  </a:moveTo>
                  <a:cubicBezTo>
                    <a:pt x="23" y="111"/>
                    <a:pt x="29" y="116"/>
                    <a:pt x="39" y="120"/>
                  </a:cubicBezTo>
                  <a:cubicBezTo>
                    <a:pt x="39" y="120"/>
                    <a:pt x="39" y="120"/>
                    <a:pt x="39" y="120"/>
                  </a:cubicBezTo>
                  <a:cubicBezTo>
                    <a:pt x="48" y="125"/>
                    <a:pt x="62" y="129"/>
                    <a:pt x="80" y="129"/>
                  </a:cubicBezTo>
                  <a:cubicBezTo>
                    <a:pt x="80" y="129"/>
                    <a:pt x="80" y="129"/>
                    <a:pt x="80" y="129"/>
                  </a:cubicBezTo>
                  <a:cubicBezTo>
                    <a:pt x="87" y="129"/>
                    <a:pt x="96" y="128"/>
                    <a:pt x="105" y="126"/>
                  </a:cubicBezTo>
                  <a:cubicBezTo>
                    <a:pt x="105" y="126"/>
                    <a:pt x="105" y="126"/>
                    <a:pt x="105" y="126"/>
                  </a:cubicBezTo>
                  <a:cubicBezTo>
                    <a:pt x="129" y="120"/>
                    <a:pt x="143" y="109"/>
                    <a:pt x="151" y="99"/>
                  </a:cubicBezTo>
                  <a:cubicBezTo>
                    <a:pt x="151" y="99"/>
                    <a:pt x="151" y="99"/>
                    <a:pt x="151" y="99"/>
                  </a:cubicBezTo>
                  <a:cubicBezTo>
                    <a:pt x="159" y="89"/>
                    <a:pt x="161" y="81"/>
                    <a:pt x="161" y="81"/>
                  </a:cubicBezTo>
                  <a:cubicBezTo>
                    <a:pt x="161" y="81"/>
                    <a:pt x="161" y="81"/>
                    <a:pt x="161" y="81"/>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1"/>
                  </a:cubicBezTo>
                  <a:cubicBezTo>
                    <a:pt x="170" y="61"/>
                    <a:pt x="170" y="61"/>
                    <a:pt x="170" y="61"/>
                  </a:cubicBezTo>
                  <a:cubicBezTo>
                    <a:pt x="169" y="61"/>
                    <a:pt x="168" y="61"/>
                    <a:pt x="168" y="61"/>
                  </a:cubicBezTo>
                  <a:cubicBezTo>
                    <a:pt x="168" y="61"/>
                    <a:pt x="168" y="61"/>
                    <a:pt x="168" y="61"/>
                  </a:cubicBezTo>
                  <a:cubicBezTo>
                    <a:pt x="165" y="61"/>
                    <a:pt x="163" y="62"/>
                    <a:pt x="162" y="64"/>
                  </a:cubicBezTo>
                  <a:cubicBezTo>
                    <a:pt x="162" y="64"/>
                    <a:pt x="162" y="64"/>
                    <a:pt x="162" y="64"/>
                  </a:cubicBezTo>
                  <a:cubicBezTo>
                    <a:pt x="160" y="65"/>
                    <a:pt x="160" y="66"/>
                    <a:pt x="160" y="66"/>
                  </a:cubicBezTo>
                  <a:cubicBezTo>
                    <a:pt x="160" y="66"/>
                    <a:pt x="160" y="66"/>
                    <a:pt x="160" y="66"/>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5" y="92"/>
                    <a:pt x="3" y="94"/>
                    <a:pt x="3" y="98"/>
                  </a:cubicBezTo>
                  <a:cubicBezTo>
                    <a:pt x="3" y="98"/>
                    <a:pt x="3" y="98"/>
                    <a:pt x="3" y="98"/>
                  </a:cubicBezTo>
                  <a:cubicBezTo>
                    <a:pt x="3" y="100"/>
                    <a:pt x="3"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2" y="111"/>
                    <a:pt x="22" y="111"/>
                  </a:cubicBezTo>
                  <a:cubicBezTo>
                    <a:pt x="22" y="111"/>
                    <a:pt x="22" y="111"/>
                    <a:pt x="22" y="111"/>
                  </a:cubicBezTo>
                  <a:cubicBezTo>
                    <a:pt x="23" y="111"/>
                    <a:pt x="23" y="111"/>
                    <a:pt x="23" y="111"/>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Freeform 29"/>
            <p:cNvSpPr/>
            <p:nvPr/>
          </p:nvSpPr>
          <p:spPr bwMode="auto">
            <a:xfrm>
              <a:off x="738" y="982"/>
              <a:ext cx="182" cy="355"/>
            </a:xfrm>
            <a:custGeom>
              <a:avLst/>
              <a:gdLst>
                <a:gd name="T0" fmla="*/ 26 w 50"/>
                <a:gd name="T1" fmla="*/ 21 h 98"/>
                <a:gd name="T2" fmla="*/ 45 w 50"/>
                <a:gd name="T3" fmla="*/ 98 h 98"/>
                <a:gd name="T4" fmla="*/ 50 w 50"/>
                <a:gd name="T5" fmla="*/ 0 h 98"/>
                <a:gd name="T6" fmla="*/ 26 w 50"/>
                <a:gd name="T7" fmla="*/ 21 h 98"/>
              </a:gdLst>
              <a:ahLst/>
              <a:cxnLst>
                <a:cxn ang="0">
                  <a:pos x="T0" y="T1"/>
                </a:cxn>
                <a:cxn ang="0">
                  <a:pos x="T2" y="T3"/>
                </a:cxn>
                <a:cxn ang="0">
                  <a:pos x="T4" y="T5"/>
                </a:cxn>
                <a:cxn ang="0">
                  <a:pos x="T6" y="T7"/>
                </a:cxn>
              </a:cxnLst>
              <a:rect l="0" t="0" r="r" b="b"/>
              <a:pathLst>
                <a:path w="50" h="98">
                  <a:moveTo>
                    <a:pt x="26" y="21"/>
                  </a:moveTo>
                  <a:cubicBezTo>
                    <a:pt x="0" y="60"/>
                    <a:pt x="45" y="98"/>
                    <a:pt x="45" y="98"/>
                  </a:cubicBezTo>
                  <a:cubicBezTo>
                    <a:pt x="22" y="68"/>
                    <a:pt x="50" y="0"/>
                    <a:pt x="50" y="0"/>
                  </a:cubicBezTo>
                  <a:lnTo>
                    <a:pt x="26"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Freeform 30"/>
            <p:cNvSpPr>
              <a:spLocks noEditPoints="1"/>
            </p:cNvSpPr>
            <p:nvPr/>
          </p:nvSpPr>
          <p:spPr bwMode="auto">
            <a:xfrm>
              <a:off x="796" y="975"/>
              <a:ext cx="127" cy="370"/>
            </a:xfrm>
            <a:custGeom>
              <a:avLst/>
              <a:gdLst>
                <a:gd name="T0" fmla="*/ 28 w 35"/>
                <a:gd name="T1" fmla="*/ 101 h 102"/>
                <a:gd name="T2" fmla="*/ 0 w 35"/>
                <a:gd name="T3" fmla="*/ 49 h 102"/>
                <a:gd name="T4" fmla="*/ 0 w 35"/>
                <a:gd name="T5" fmla="*/ 49 h 102"/>
                <a:gd name="T6" fmla="*/ 9 w 35"/>
                <a:gd name="T7" fmla="*/ 22 h 102"/>
                <a:gd name="T8" fmla="*/ 9 w 35"/>
                <a:gd name="T9" fmla="*/ 22 h 102"/>
                <a:gd name="T10" fmla="*/ 9 w 35"/>
                <a:gd name="T11" fmla="*/ 22 h 102"/>
                <a:gd name="T12" fmla="*/ 33 w 35"/>
                <a:gd name="T13" fmla="*/ 1 h 102"/>
                <a:gd name="T14" fmla="*/ 34 w 35"/>
                <a:gd name="T15" fmla="*/ 1 h 102"/>
                <a:gd name="T16" fmla="*/ 34 w 35"/>
                <a:gd name="T17" fmla="*/ 1 h 102"/>
                <a:gd name="T18" fmla="*/ 35 w 35"/>
                <a:gd name="T19" fmla="*/ 3 h 102"/>
                <a:gd name="T20" fmla="*/ 35 w 35"/>
                <a:gd name="T21" fmla="*/ 3 h 102"/>
                <a:gd name="T22" fmla="*/ 21 w 35"/>
                <a:gd name="T23" fmla="*/ 67 h 102"/>
                <a:gd name="T24" fmla="*/ 21 w 35"/>
                <a:gd name="T25" fmla="*/ 67 h 102"/>
                <a:gd name="T26" fmla="*/ 30 w 35"/>
                <a:gd name="T27" fmla="*/ 99 h 102"/>
                <a:gd name="T28" fmla="*/ 30 w 35"/>
                <a:gd name="T29" fmla="*/ 99 h 102"/>
                <a:gd name="T30" fmla="*/ 30 w 35"/>
                <a:gd name="T31" fmla="*/ 101 h 102"/>
                <a:gd name="T32" fmla="*/ 30 w 35"/>
                <a:gd name="T33" fmla="*/ 101 h 102"/>
                <a:gd name="T34" fmla="*/ 29 w 35"/>
                <a:gd name="T35" fmla="*/ 102 h 102"/>
                <a:gd name="T36" fmla="*/ 29 w 35"/>
                <a:gd name="T37" fmla="*/ 102 h 102"/>
                <a:gd name="T38" fmla="*/ 28 w 35"/>
                <a:gd name="T39" fmla="*/ 101 h 102"/>
                <a:gd name="T40" fmla="*/ 3 w 35"/>
                <a:gd name="T41" fmla="*/ 49 h 102"/>
                <a:gd name="T42" fmla="*/ 16 w 35"/>
                <a:gd name="T43" fmla="*/ 84 h 102"/>
                <a:gd name="T44" fmla="*/ 16 w 35"/>
                <a:gd name="T45" fmla="*/ 84 h 102"/>
                <a:gd name="T46" fmla="*/ 22 w 35"/>
                <a:gd name="T47" fmla="*/ 91 h 102"/>
                <a:gd name="T48" fmla="*/ 22 w 35"/>
                <a:gd name="T49" fmla="*/ 91 h 102"/>
                <a:gd name="T50" fmla="*/ 18 w 35"/>
                <a:gd name="T51" fmla="*/ 67 h 102"/>
                <a:gd name="T52" fmla="*/ 18 w 35"/>
                <a:gd name="T53" fmla="*/ 67 h 102"/>
                <a:gd name="T54" fmla="*/ 30 w 35"/>
                <a:gd name="T55" fmla="*/ 7 h 102"/>
                <a:gd name="T56" fmla="*/ 30 w 35"/>
                <a:gd name="T57" fmla="*/ 7 h 102"/>
                <a:gd name="T58" fmla="*/ 11 w 35"/>
                <a:gd name="T59" fmla="*/ 24 h 102"/>
                <a:gd name="T60" fmla="*/ 3 w 35"/>
                <a:gd name="T61" fmla="*/ 4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02">
                  <a:moveTo>
                    <a:pt x="28" y="101"/>
                  </a:moveTo>
                  <a:cubicBezTo>
                    <a:pt x="27" y="101"/>
                    <a:pt x="1" y="78"/>
                    <a:pt x="0" y="49"/>
                  </a:cubicBezTo>
                  <a:cubicBezTo>
                    <a:pt x="0" y="49"/>
                    <a:pt x="0" y="49"/>
                    <a:pt x="0" y="49"/>
                  </a:cubicBezTo>
                  <a:cubicBezTo>
                    <a:pt x="0" y="40"/>
                    <a:pt x="3" y="31"/>
                    <a:pt x="9" y="22"/>
                  </a:cubicBezTo>
                  <a:cubicBezTo>
                    <a:pt x="9" y="22"/>
                    <a:pt x="9" y="22"/>
                    <a:pt x="9" y="22"/>
                  </a:cubicBezTo>
                  <a:cubicBezTo>
                    <a:pt x="9" y="22"/>
                    <a:pt x="9" y="22"/>
                    <a:pt x="9" y="22"/>
                  </a:cubicBezTo>
                  <a:cubicBezTo>
                    <a:pt x="33" y="1"/>
                    <a:pt x="33" y="1"/>
                    <a:pt x="33" y="1"/>
                  </a:cubicBezTo>
                  <a:cubicBezTo>
                    <a:pt x="33" y="1"/>
                    <a:pt x="34" y="0"/>
                    <a:pt x="34" y="1"/>
                  </a:cubicBezTo>
                  <a:cubicBezTo>
                    <a:pt x="34" y="1"/>
                    <a:pt x="34" y="1"/>
                    <a:pt x="34" y="1"/>
                  </a:cubicBezTo>
                  <a:cubicBezTo>
                    <a:pt x="35" y="1"/>
                    <a:pt x="35" y="2"/>
                    <a:pt x="35" y="3"/>
                  </a:cubicBezTo>
                  <a:cubicBezTo>
                    <a:pt x="35" y="3"/>
                    <a:pt x="35" y="3"/>
                    <a:pt x="35" y="3"/>
                  </a:cubicBezTo>
                  <a:cubicBezTo>
                    <a:pt x="35" y="3"/>
                    <a:pt x="21" y="37"/>
                    <a:pt x="21" y="67"/>
                  </a:cubicBezTo>
                  <a:cubicBezTo>
                    <a:pt x="21" y="67"/>
                    <a:pt x="21" y="67"/>
                    <a:pt x="21" y="67"/>
                  </a:cubicBezTo>
                  <a:cubicBezTo>
                    <a:pt x="21" y="79"/>
                    <a:pt x="24" y="91"/>
                    <a:pt x="30" y="99"/>
                  </a:cubicBezTo>
                  <a:cubicBezTo>
                    <a:pt x="30" y="99"/>
                    <a:pt x="30" y="99"/>
                    <a:pt x="30" y="99"/>
                  </a:cubicBezTo>
                  <a:cubicBezTo>
                    <a:pt x="30" y="100"/>
                    <a:pt x="30" y="101"/>
                    <a:pt x="30" y="101"/>
                  </a:cubicBezTo>
                  <a:cubicBezTo>
                    <a:pt x="30" y="101"/>
                    <a:pt x="30" y="101"/>
                    <a:pt x="30" y="101"/>
                  </a:cubicBezTo>
                  <a:cubicBezTo>
                    <a:pt x="29" y="101"/>
                    <a:pt x="29" y="102"/>
                    <a:pt x="29" y="102"/>
                  </a:cubicBezTo>
                  <a:cubicBezTo>
                    <a:pt x="29" y="102"/>
                    <a:pt x="29" y="102"/>
                    <a:pt x="29" y="102"/>
                  </a:cubicBezTo>
                  <a:cubicBezTo>
                    <a:pt x="28" y="102"/>
                    <a:pt x="28" y="101"/>
                    <a:pt x="28" y="101"/>
                  </a:cubicBezTo>
                  <a:close/>
                  <a:moveTo>
                    <a:pt x="3" y="49"/>
                  </a:moveTo>
                  <a:cubicBezTo>
                    <a:pt x="3" y="62"/>
                    <a:pt x="10" y="75"/>
                    <a:pt x="16" y="84"/>
                  </a:cubicBezTo>
                  <a:cubicBezTo>
                    <a:pt x="16" y="84"/>
                    <a:pt x="16" y="84"/>
                    <a:pt x="16" y="84"/>
                  </a:cubicBezTo>
                  <a:cubicBezTo>
                    <a:pt x="18" y="87"/>
                    <a:pt x="20" y="89"/>
                    <a:pt x="22" y="91"/>
                  </a:cubicBezTo>
                  <a:cubicBezTo>
                    <a:pt x="22" y="91"/>
                    <a:pt x="22" y="91"/>
                    <a:pt x="22" y="91"/>
                  </a:cubicBezTo>
                  <a:cubicBezTo>
                    <a:pt x="19" y="84"/>
                    <a:pt x="18" y="76"/>
                    <a:pt x="18" y="67"/>
                  </a:cubicBezTo>
                  <a:cubicBezTo>
                    <a:pt x="18" y="67"/>
                    <a:pt x="18" y="67"/>
                    <a:pt x="18" y="67"/>
                  </a:cubicBezTo>
                  <a:cubicBezTo>
                    <a:pt x="18" y="44"/>
                    <a:pt x="26" y="18"/>
                    <a:pt x="30" y="7"/>
                  </a:cubicBezTo>
                  <a:cubicBezTo>
                    <a:pt x="30" y="7"/>
                    <a:pt x="30" y="7"/>
                    <a:pt x="30" y="7"/>
                  </a:cubicBezTo>
                  <a:cubicBezTo>
                    <a:pt x="11" y="24"/>
                    <a:pt x="11" y="24"/>
                    <a:pt x="11" y="24"/>
                  </a:cubicBezTo>
                  <a:cubicBezTo>
                    <a:pt x="6" y="32"/>
                    <a:pt x="4" y="41"/>
                    <a:pt x="3"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Freeform 31"/>
            <p:cNvSpPr/>
            <p:nvPr/>
          </p:nvSpPr>
          <p:spPr bwMode="auto">
            <a:xfrm>
              <a:off x="1065" y="1225"/>
              <a:ext cx="135" cy="58"/>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5 w 37"/>
                <a:gd name="T11" fmla="*/ 13 h 16"/>
                <a:gd name="T12" fmla="*/ 15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5 w 37"/>
                <a:gd name="T31" fmla="*/ 16 h 16"/>
                <a:gd name="T32" fmla="*/ 15 w 37"/>
                <a:gd name="T33" fmla="*/ 16 h 16"/>
                <a:gd name="T34" fmla="*/ 1 w 37"/>
                <a:gd name="T3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5" y="13"/>
                  </a:cubicBezTo>
                  <a:cubicBezTo>
                    <a:pt x="15" y="13"/>
                    <a:pt x="15" y="13"/>
                    <a:pt x="15"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0"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Freeform 32"/>
            <p:cNvSpPr/>
            <p:nvPr/>
          </p:nvSpPr>
          <p:spPr bwMode="auto">
            <a:xfrm>
              <a:off x="1283" y="975"/>
              <a:ext cx="131" cy="246"/>
            </a:xfrm>
            <a:custGeom>
              <a:avLst/>
              <a:gdLst>
                <a:gd name="T0" fmla="*/ 0 w 36"/>
                <a:gd name="T1" fmla="*/ 6 h 68"/>
                <a:gd name="T2" fmla="*/ 19 w 36"/>
                <a:gd name="T3" fmla="*/ 68 h 68"/>
                <a:gd name="T4" fmla="*/ 3 w 36"/>
                <a:gd name="T5" fmla="*/ 0 h 68"/>
              </a:gdLst>
              <a:ahLst/>
              <a:cxnLst>
                <a:cxn ang="0">
                  <a:pos x="T0" y="T1"/>
                </a:cxn>
                <a:cxn ang="0">
                  <a:pos x="T2" y="T3"/>
                </a:cxn>
                <a:cxn ang="0">
                  <a:pos x="T4" y="T5"/>
                </a:cxn>
              </a:cxnLst>
              <a:rect l="0" t="0" r="r" b="b"/>
              <a:pathLst>
                <a:path w="36" h="68">
                  <a:moveTo>
                    <a:pt x="0" y="6"/>
                  </a:moveTo>
                  <a:cubicBezTo>
                    <a:pt x="0" y="6"/>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Freeform 33"/>
            <p:cNvSpPr/>
            <p:nvPr/>
          </p:nvSpPr>
          <p:spPr bwMode="auto">
            <a:xfrm>
              <a:off x="1276" y="967"/>
              <a:ext cx="98" cy="258"/>
            </a:xfrm>
            <a:custGeom>
              <a:avLst/>
              <a:gdLst>
                <a:gd name="T0" fmla="*/ 20 w 27"/>
                <a:gd name="T1" fmla="*/ 71 h 71"/>
                <a:gd name="T2" fmla="*/ 19 w 27"/>
                <a:gd name="T3" fmla="*/ 70 h 71"/>
                <a:gd name="T4" fmla="*/ 19 w 27"/>
                <a:gd name="T5" fmla="*/ 70 h 71"/>
                <a:gd name="T6" fmla="*/ 19 w 27"/>
                <a:gd name="T7" fmla="*/ 64 h 71"/>
                <a:gd name="T8" fmla="*/ 19 w 27"/>
                <a:gd name="T9" fmla="*/ 64 h 71"/>
                <a:gd name="T10" fmla="*/ 10 w 27"/>
                <a:gd name="T11" fmla="*/ 25 h 71"/>
                <a:gd name="T12" fmla="*/ 10 w 27"/>
                <a:gd name="T13" fmla="*/ 25 h 71"/>
                <a:gd name="T14" fmla="*/ 1 w 27"/>
                <a:gd name="T15" fmla="*/ 9 h 71"/>
                <a:gd name="T16" fmla="*/ 1 w 27"/>
                <a:gd name="T17" fmla="*/ 9 h 71"/>
                <a:gd name="T18" fmla="*/ 1 w 27"/>
                <a:gd name="T19" fmla="*/ 9 h 71"/>
                <a:gd name="T20" fmla="*/ 1 w 27"/>
                <a:gd name="T21" fmla="*/ 7 h 71"/>
                <a:gd name="T22" fmla="*/ 1 w 27"/>
                <a:gd name="T23" fmla="*/ 7 h 71"/>
                <a:gd name="T24" fmla="*/ 3 w 27"/>
                <a:gd name="T25" fmla="*/ 8 h 71"/>
                <a:gd name="T26" fmla="*/ 3 w 27"/>
                <a:gd name="T27" fmla="*/ 8 h 71"/>
                <a:gd name="T28" fmla="*/ 22 w 27"/>
                <a:gd name="T29" fmla="*/ 58 h 71"/>
                <a:gd name="T30" fmla="*/ 22 w 27"/>
                <a:gd name="T31" fmla="*/ 58 h 71"/>
                <a:gd name="T32" fmla="*/ 24 w 27"/>
                <a:gd name="T33" fmla="*/ 42 h 71"/>
                <a:gd name="T34" fmla="*/ 24 w 27"/>
                <a:gd name="T35" fmla="*/ 42 h 71"/>
                <a:gd name="T36" fmla="*/ 4 w 27"/>
                <a:gd name="T37" fmla="*/ 3 h 71"/>
                <a:gd name="T38" fmla="*/ 4 w 27"/>
                <a:gd name="T39" fmla="*/ 3 h 71"/>
                <a:gd name="T40" fmla="*/ 4 w 27"/>
                <a:gd name="T41" fmla="*/ 1 h 71"/>
                <a:gd name="T42" fmla="*/ 4 w 27"/>
                <a:gd name="T43" fmla="*/ 1 h 71"/>
                <a:gd name="T44" fmla="*/ 6 w 27"/>
                <a:gd name="T45" fmla="*/ 1 h 71"/>
                <a:gd name="T46" fmla="*/ 6 w 27"/>
                <a:gd name="T47" fmla="*/ 1 h 71"/>
                <a:gd name="T48" fmla="*/ 27 w 27"/>
                <a:gd name="T49" fmla="*/ 42 h 71"/>
                <a:gd name="T50" fmla="*/ 27 w 27"/>
                <a:gd name="T51" fmla="*/ 42 h 71"/>
                <a:gd name="T52" fmla="*/ 22 w 27"/>
                <a:gd name="T53" fmla="*/ 70 h 71"/>
                <a:gd name="T54" fmla="*/ 22 w 27"/>
                <a:gd name="T55" fmla="*/ 70 h 71"/>
                <a:gd name="T56" fmla="*/ 21 w 27"/>
                <a:gd name="T57" fmla="*/ 71 h 71"/>
                <a:gd name="T58" fmla="*/ 21 w 27"/>
                <a:gd name="T59" fmla="*/ 71 h 71"/>
                <a:gd name="T60" fmla="*/ 20 w 27"/>
                <a:gd name="T6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71">
                  <a:moveTo>
                    <a:pt x="20" y="71"/>
                  </a:moveTo>
                  <a:cubicBezTo>
                    <a:pt x="20" y="71"/>
                    <a:pt x="19" y="70"/>
                    <a:pt x="19" y="70"/>
                  </a:cubicBezTo>
                  <a:cubicBezTo>
                    <a:pt x="19" y="70"/>
                    <a:pt x="19" y="70"/>
                    <a:pt x="19" y="70"/>
                  </a:cubicBezTo>
                  <a:cubicBezTo>
                    <a:pt x="19" y="68"/>
                    <a:pt x="19" y="66"/>
                    <a:pt x="19" y="64"/>
                  </a:cubicBezTo>
                  <a:cubicBezTo>
                    <a:pt x="19" y="64"/>
                    <a:pt x="19" y="64"/>
                    <a:pt x="19" y="64"/>
                  </a:cubicBezTo>
                  <a:cubicBezTo>
                    <a:pt x="19" y="48"/>
                    <a:pt x="15" y="35"/>
                    <a:pt x="10" y="25"/>
                  </a:cubicBezTo>
                  <a:cubicBezTo>
                    <a:pt x="10" y="25"/>
                    <a:pt x="10" y="25"/>
                    <a:pt x="10" y="25"/>
                  </a:cubicBezTo>
                  <a:cubicBezTo>
                    <a:pt x="5" y="15"/>
                    <a:pt x="1" y="9"/>
                    <a:pt x="1" y="9"/>
                  </a:cubicBezTo>
                  <a:cubicBezTo>
                    <a:pt x="1" y="9"/>
                    <a:pt x="1" y="9"/>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2"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Freeform 34"/>
            <p:cNvSpPr/>
            <p:nvPr/>
          </p:nvSpPr>
          <p:spPr bwMode="auto">
            <a:xfrm>
              <a:off x="956" y="1210"/>
              <a:ext cx="51" cy="48"/>
            </a:xfrm>
            <a:custGeom>
              <a:avLst/>
              <a:gdLst>
                <a:gd name="T0" fmla="*/ 0 w 14"/>
                <a:gd name="T1" fmla="*/ 6 h 13"/>
                <a:gd name="T2" fmla="*/ 7 w 14"/>
                <a:gd name="T3" fmla="*/ 13 h 13"/>
                <a:gd name="T4" fmla="*/ 13 w 14"/>
                <a:gd name="T5" fmla="*/ 6 h 13"/>
                <a:gd name="T6" fmla="*/ 7 w 14"/>
                <a:gd name="T7" fmla="*/ 0 h 13"/>
                <a:gd name="T8" fmla="*/ 0 w 14"/>
                <a:gd name="T9" fmla="*/ 6 h 13"/>
              </a:gdLst>
              <a:ahLst/>
              <a:cxnLst>
                <a:cxn ang="0">
                  <a:pos x="T0" y="T1"/>
                </a:cxn>
                <a:cxn ang="0">
                  <a:pos x="T2" y="T3"/>
                </a:cxn>
                <a:cxn ang="0">
                  <a:pos x="T4" y="T5"/>
                </a:cxn>
                <a:cxn ang="0">
                  <a:pos x="T6" y="T7"/>
                </a:cxn>
                <a:cxn ang="0">
                  <a:pos x="T8" y="T9"/>
                </a:cxn>
              </a:cxnLst>
              <a:rect l="0" t="0" r="r" b="b"/>
              <a:pathLst>
                <a:path w="14" h="13">
                  <a:moveTo>
                    <a:pt x="0" y="6"/>
                  </a:moveTo>
                  <a:cubicBezTo>
                    <a:pt x="0" y="10"/>
                    <a:pt x="3" y="13"/>
                    <a:pt x="7" y="13"/>
                  </a:cubicBezTo>
                  <a:cubicBezTo>
                    <a:pt x="11" y="13"/>
                    <a:pt x="14" y="10"/>
                    <a:pt x="13" y="6"/>
                  </a:cubicBezTo>
                  <a:cubicBezTo>
                    <a:pt x="13" y="2"/>
                    <a:pt x="10" y="0"/>
                    <a:pt x="7" y="0"/>
                  </a:cubicBezTo>
                  <a:cubicBezTo>
                    <a:pt x="3" y="0"/>
                    <a:pt x="0" y="3"/>
                    <a:pt x="0"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Freeform 35"/>
            <p:cNvSpPr/>
            <p:nvPr/>
          </p:nvSpPr>
          <p:spPr bwMode="auto">
            <a:xfrm>
              <a:off x="1214" y="1138"/>
              <a:ext cx="51" cy="47"/>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Oval 36"/>
            <p:cNvSpPr>
              <a:spLocks noChangeArrowheads="1"/>
            </p:cNvSpPr>
            <p:nvPr/>
          </p:nvSpPr>
          <p:spPr bwMode="auto">
            <a:xfrm>
              <a:off x="923" y="1265"/>
              <a:ext cx="98" cy="58"/>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Freeform 37"/>
            <p:cNvSpPr/>
            <p:nvPr/>
          </p:nvSpPr>
          <p:spPr bwMode="auto">
            <a:xfrm>
              <a:off x="1240" y="1160"/>
              <a:ext cx="94" cy="87"/>
            </a:xfrm>
            <a:custGeom>
              <a:avLst/>
              <a:gdLst>
                <a:gd name="T0" fmla="*/ 3 w 26"/>
                <a:gd name="T1" fmla="*/ 20 h 24"/>
                <a:gd name="T2" fmla="*/ 18 w 26"/>
                <a:gd name="T3" fmla="*/ 18 h 24"/>
                <a:gd name="T4" fmla="*/ 24 w 26"/>
                <a:gd name="T5" fmla="*/ 4 h 24"/>
                <a:gd name="T6" fmla="*/ 8 w 26"/>
                <a:gd name="T7" fmla="*/ 6 h 24"/>
                <a:gd name="T8" fmla="*/ 3 w 26"/>
                <a:gd name="T9" fmla="*/ 20 h 24"/>
              </a:gdLst>
              <a:ahLst/>
              <a:cxnLst>
                <a:cxn ang="0">
                  <a:pos x="T0" y="T1"/>
                </a:cxn>
                <a:cxn ang="0">
                  <a:pos x="T2" y="T3"/>
                </a:cxn>
                <a:cxn ang="0">
                  <a:pos x="T4" y="T5"/>
                </a:cxn>
                <a:cxn ang="0">
                  <a:pos x="T6" y="T7"/>
                </a:cxn>
                <a:cxn ang="0">
                  <a:pos x="T8" y="T9"/>
                </a:cxn>
              </a:cxnLst>
              <a:rect l="0" t="0" r="r" b="b"/>
              <a:pathLst>
                <a:path w="26" h="24">
                  <a:moveTo>
                    <a:pt x="3" y="20"/>
                  </a:moveTo>
                  <a:cubicBezTo>
                    <a:pt x="5" y="24"/>
                    <a:pt x="12" y="23"/>
                    <a:pt x="18" y="18"/>
                  </a:cubicBezTo>
                  <a:cubicBezTo>
                    <a:pt x="24" y="14"/>
                    <a:pt x="26" y="7"/>
                    <a:pt x="24" y="4"/>
                  </a:cubicBezTo>
                  <a:cubicBezTo>
                    <a:pt x="21" y="0"/>
                    <a:pt x="14" y="1"/>
                    <a:pt x="8" y="6"/>
                  </a:cubicBezTo>
                  <a:cubicBezTo>
                    <a:pt x="2" y="10"/>
                    <a:pt x="0" y="17"/>
                    <a:pt x="3" y="20"/>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Freeform 38"/>
            <p:cNvSpPr/>
            <p:nvPr/>
          </p:nvSpPr>
          <p:spPr bwMode="auto">
            <a:xfrm>
              <a:off x="1127" y="793"/>
              <a:ext cx="280" cy="305"/>
            </a:xfrm>
            <a:custGeom>
              <a:avLst/>
              <a:gdLst>
                <a:gd name="T0" fmla="*/ 30 w 77"/>
                <a:gd name="T1" fmla="*/ 7 h 84"/>
                <a:gd name="T2" fmla="*/ 58 w 77"/>
                <a:gd name="T3" fmla="*/ 22 h 84"/>
                <a:gd name="T4" fmla="*/ 67 w 77"/>
                <a:gd name="T5" fmla="*/ 84 h 84"/>
                <a:gd name="T6" fmla="*/ 43 w 77"/>
                <a:gd name="T7" fmla="*/ 58 h 84"/>
                <a:gd name="T8" fmla="*/ 30 w 77"/>
                <a:gd name="T9" fmla="*/ 7 h 84"/>
              </a:gdLst>
              <a:ahLst/>
              <a:cxnLst>
                <a:cxn ang="0">
                  <a:pos x="T0" y="T1"/>
                </a:cxn>
                <a:cxn ang="0">
                  <a:pos x="T2" y="T3"/>
                </a:cxn>
                <a:cxn ang="0">
                  <a:pos x="T4" y="T5"/>
                </a:cxn>
                <a:cxn ang="0">
                  <a:pos x="T6" y="T7"/>
                </a:cxn>
                <a:cxn ang="0">
                  <a:pos x="T8" y="T9"/>
                </a:cxn>
              </a:cxnLst>
              <a:rect l="0" t="0" r="r" b="b"/>
              <a:pathLst>
                <a:path w="77" h="84">
                  <a:moveTo>
                    <a:pt x="30" y="7"/>
                  </a:moveTo>
                  <a:cubicBezTo>
                    <a:pt x="30" y="7"/>
                    <a:pt x="44" y="0"/>
                    <a:pt x="58" y="22"/>
                  </a:cubicBezTo>
                  <a:cubicBezTo>
                    <a:pt x="65" y="33"/>
                    <a:pt x="77" y="55"/>
                    <a:pt x="67" y="84"/>
                  </a:cubicBezTo>
                  <a:cubicBezTo>
                    <a:pt x="67" y="84"/>
                    <a:pt x="60" y="71"/>
                    <a:pt x="43" y="58"/>
                  </a:cubicBezTo>
                  <a:cubicBezTo>
                    <a:pt x="0" y="23"/>
                    <a:pt x="30" y="7"/>
                    <a:pt x="30"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Freeform 39"/>
            <p:cNvSpPr>
              <a:spLocks noEditPoints="1"/>
            </p:cNvSpPr>
            <p:nvPr/>
          </p:nvSpPr>
          <p:spPr bwMode="auto">
            <a:xfrm>
              <a:off x="1196" y="811"/>
              <a:ext cx="193" cy="294"/>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0 w 53"/>
                <a:gd name="T19" fmla="*/ 16 h 81"/>
                <a:gd name="T20" fmla="*/ 40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8 w 53"/>
                <a:gd name="T35" fmla="*/ 81 h 81"/>
                <a:gd name="T36" fmla="*/ 48 w 53"/>
                <a:gd name="T37" fmla="*/ 81 h 81"/>
                <a:gd name="T38" fmla="*/ 47 w 53"/>
                <a:gd name="T39" fmla="*/ 80 h 81"/>
                <a:gd name="T40" fmla="*/ 12 w 53"/>
                <a:gd name="T41" fmla="*/ 4 h 81"/>
                <a:gd name="T42" fmla="*/ 7 w 53"/>
                <a:gd name="T43" fmla="*/ 8 h 81"/>
                <a:gd name="T44" fmla="*/ 7 w 53"/>
                <a:gd name="T45" fmla="*/ 8 h 81"/>
                <a:gd name="T46" fmla="*/ 3 w 53"/>
                <a:gd name="T47" fmla="*/ 19 h 81"/>
                <a:gd name="T48" fmla="*/ 3 w 53"/>
                <a:gd name="T49" fmla="*/ 19 h 81"/>
                <a:gd name="T50" fmla="*/ 25 w 53"/>
                <a:gd name="T51" fmla="*/ 52 h 81"/>
                <a:gd name="T52" fmla="*/ 25 w 53"/>
                <a:gd name="T53" fmla="*/ 52 h 81"/>
                <a:gd name="T54" fmla="*/ 48 w 53"/>
                <a:gd name="T55" fmla="*/ 76 h 81"/>
                <a:gd name="T56" fmla="*/ 48 w 53"/>
                <a:gd name="T57" fmla="*/ 76 h 81"/>
                <a:gd name="T58" fmla="*/ 50 w 53"/>
                <a:gd name="T59" fmla="*/ 58 h 81"/>
                <a:gd name="T60" fmla="*/ 50 w 53"/>
                <a:gd name="T61" fmla="*/ 58 h 81"/>
                <a:gd name="T62" fmla="*/ 38 w 53"/>
                <a:gd name="T63" fmla="*/ 18 h 81"/>
                <a:gd name="T64" fmla="*/ 38 w 53"/>
                <a:gd name="T65" fmla="*/ 18 h 81"/>
                <a:gd name="T66" fmla="*/ 17 w 53"/>
                <a:gd name="T67" fmla="*/ 3 h 81"/>
                <a:gd name="T68" fmla="*/ 17 w 53"/>
                <a:gd name="T69" fmla="*/ 3 h 81"/>
                <a:gd name="T70" fmla="*/ 13 w 53"/>
                <a:gd name="T71" fmla="*/ 3 h 81"/>
                <a:gd name="T72" fmla="*/ 13 w 53"/>
                <a:gd name="T73" fmla="*/ 3 h 81"/>
                <a:gd name="T74" fmla="*/ 12 w 53"/>
                <a:gd name="T75" fmla="*/ 4 h 81"/>
                <a:gd name="T76" fmla="*/ 12 w 53"/>
                <a:gd name="T77" fmla="*/ 4 h 81"/>
                <a:gd name="T78" fmla="*/ 12 w 53"/>
                <a:gd name="T79"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81">
                  <a:moveTo>
                    <a:pt x="47" y="80"/>
                  </a:moveTo>
                  <a:cubicBezTo>
                    <a:pt x="47" y="80"/>
                    <a:pt x="39"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1" y="3"/>
                    <a:pt x="40" y="16"/>
                  </a:cubicBezTo>
                  <a:cubicBezTo>
                    <a:pt x="40" y="16"/>
                    <a:pt x="40" y="16"/>
                    <a:pt x="40" y="16"/>
                  </a:cubicBezTo>
                  <a:cubicBezTo>
                    <a:pt x="46" y="24"/>
                    <a:pt x="53" y="39"/>
                    <a:pt x="53" y="58"/>
                  </a:cubicBezTo>
                  <a:cubicBezTo>
                    <a:pt x="53" y="58"/>
                    <a:pt x="53" y="58"/>
                    <a:pt x="53" y="58"/>
                  </a:cubicBezTo>
                  <a:cubicBezTo>
                    <a:pt x="53" y="64"/>
                    <a:pt x="52" y="72"/>
                    <a:pt x="50" y="80"/>
                  </a:cubicBezTo>
                  <a:cubicBezTo>
                    <a:pt x="50" y="80"/>
                    <a:pt x="50" y="80"/>
                    <a:pt x="50" y="80"/>
                  </a:cubicBezTo>
                  <a:cubicBezTo>
                    <a:pt x="50" y="80"/>
                    <a:pt x="49" y="81"/>
                    <a:pt x="49" y="81"/>
                  </a:cubicBezTo>
                  <a:cubicBezTo>
                    <a:pt x="49" y="81"/>
                    <a:pt x="49" y="81"/>
                    <a:pt x="49" y="81"/>
                  </a:cubicBezTo>
                  <a:cubicBezTo>
                    <a:pt x="49" y="81"/>
                    <a:pt x="48" y="81"/>
                    <a:pt x="48" y="81"/>
                  </a:cubicBezTo>
                  <a:cubicBezTo>
                    <a:pt x="48" y="81"/>
                    <a:pt x="48" y="81"/>
                    <a:pt x="48" y="81"/>
                  </a:cubicBezTo>
                  <a:cubicBezTo>
                    <a:pt x="48" y="81"/>
                    <a:pt x="47" y="81"/>
                    <a:pt x="47" y="80"/>
                  </a:cubicBezTo>
                  <a:close/>
                  <a:moveTo>
                    <a:pt x="12" y="4"/>
                  </a:moveTo>
                  <a:cubicBezTo>
                    <a:pt x="12" y="4"/>
                    <a:pt x="10" y="5"/>
                    <a:pt x="7" y="8"/>
                  </a:cubicBezTo>
                  <a:cubicBezTo>
                    <a:pt x="7" y="8"/>
                    <a:pt x="7" y="8"/>
                    <a:pt x="7" y="8"/>
                  </a:cubicBezTo>
                  <a:cubicBezTo>
                    <a:pt x="5" y="10"/>
                    <a:pt x="3" y="14"/>
                    <a:pt x="3" y="19"/>
                  </a:cubicBezTo>
                  <a:cubicBezTo>
                    <a:pt x="3" y="19"/>
                    <a:pt x="3" y="19"/>
                    <a:pt x="3" y="19"/>
                  </a:cubicBezTo>
                  <a:cubicBezTo>
                    <a:pt x="2" y="27"/>
                    <a:pt x="7" y="38"/>
                    <a:pt x="25" y="52"/>
                  </a:cubicBezTo>
                  <a:cubicBezTo>
                    <a:pt x="25" y="52"/>
                    <a:pt x="25" y="52"/>
                    <a:pt x="25" y="52"/>
                  </a:cubicBezTo>
                  <a:cubicBezTo>
                    <a:pt x="37" y="62"/>
                    <a:pt x="45" y="71"/>
                    <a:pt x="48" y="76"/>
                  </a:cubicBezTo>
                  <a:cubicBezTo>
                    <a:pt x="48" y="76"/>
                    <a:pt x="48" y="76"/>
                    <a:pt x="48" y="76"/>
                  </a:cubicBezTo>
                  <a:cubicBezTo>
                    <a:pt x="50" y="69"/>
                    <a:pt x="50" y="63"/>
                    <a:pt x="50" y="58"/>
                  </a:cubicBezTo>
                  <a:cubicBezTo>
                    <a:pt x="50" y="58"/>
                    <a:pt x="50" y="58"/>
                    <a:pt x="50" y="58"/>
                  </a:cubicBezTo>
                  <a:cubicBezTo>
                    <a:pt x="50" y="39"/>
                    <a:pt x="43" y="26"/>
                    <a:pt x="38" y="18"/>
                  </a:cubicBezTo>
                  <a:cubicBezTo>
                    <a:pt x="38" y="18"/>
                    <a:pt x="38" y="18"/>
                    <a:pt x="38" y="18"/>
                  </a:cubicBezTo>
                  <a:cubicBezTo>
                    <a:pt x="29" y="5"/>
                    <a:pt x="21" y="3"/>
                    <a:pt x="17" y="3"/>
                  </a:cubicBezTo>
                  <a:cubicBezTo>
                    <a:pt x="17" y="3"/>
                    <a:pt x="17" y="3"/>
                    <a:pt x="17" y="3"/>
                  </a:cubicBezTo>
                  <a:cubicBezTo>
                    <a:pt x="15" y="3"/>
                    <a:pt x="14" y="3"/>
                    <a:pt x="13" y="3"/>
                  </a:cubicBezTo>
                  <a:cubicBezTo>
                    <a:pt x="13" y="3"/>
                    <a:pt x="13" y="3"/>
                    <a:pt x="13" y="3"/>
                  </a:cubicBezTo>
                  <a:cubicBezTo>
                    <a:pt x="13" y="3"/>
                    <a:pt x="12" y="4"/>
                    <a:pt x="12" y="4"/>
                  </a:cubicBezTo>
                  <a:cubicBezTo>
                    <a:pt x="12" y="4"/>
                    <a:pt x="12" y="4"/>
                    <a:pt x="12" y="4"/>
                  </a:cubicBezTo>
                  <a:cubicBezTo>
                    <a:pt x="12" y="4"/>
                    <a:pt x="12" y="4"/>
                    <a:pt x="12"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Freeform 40"/>
            <p:cNvSpPr/>
            <p:nvPr/>
          </p:nvSpPr>
          <p:spPr bwMode="auto">
            <a:xfrm>
              <a:off x="716" y="746"/>
              <a:ext cx="371" cy="494"/>
            </a:xfrm>
            <a:custGeom>
              <a:avLst/>
              <a:gdLst>
                <a:gd name="T0" fmla="*/ 50 w 102"/>
                <a:gd name="T1" fmla="*/ 89 h 136"/>
                <a:gd name="T2" fmla="*/ 30 w 102"/>
                <a:gd name="T3" fmla="*/ 136 h 136"/>
                <a:gd name="T4" fmla="*/ 10 w 102"/>
                <a:gd name="T5" fmla="*/ 83 h 136"/>
                <a:gd name="T6" fmla="*/ 101 w 102"/>
                <a:gd name="T7" fmla="*/ 31 h 136"/>
                <a:gd name="T8" fmla="*/ 50 w 102"/>
                <a:gd name="T9" fmla="*/ 89 h 136"/>
              </a:gdLst>
              <a:ahLst/>
              <a:cxnLst>
                <a:cxn ang="0">
                  <a:pos x="T0" y="T1"/>
                </a:cxn>
                <a:cxn ang="0">
                  <a:pos x="T2" y="T3"/>
                </a:cxn>
                <a:cxn ang="0">
                  <a:pos x="T4" y="T5"/>
                </a:cxn>
                <a:cxn ang="0">
                  <a:pos x="T6" y="T7"/>
                </a:cxn>
                <a:cxn ang="0">
                  <a:pos x="T8" y="T9"/>
                </a:cxn>
              </a:cxnLst>
              <a:rect l="0" t="0" r="r" b="b"/>
              <a:pathLst>
                <a:path w="102" h="136">
                  <a:moveTo>
                    <a:pt x="50" y="89"/>
                  </a:moveTo>
                  <a:cubicBezTo>
                    <a:pt x="50" y="89"/>
                    <a:pt x="27" y="115"/>
                    <a:pt x="30" y="136"/>
                  </a:cubicBezTo>
                  <a:cubicBezTo>
                    <a:pt x="30" y="136"/>
                    <a:pt x="0" y="119"/>
                    <a:pt x="10" y="83"/>
                  </a:cubicBezTo>
                  <a:cubicBezTo>
                    <a:pt x="22" y="37"/>
                    <a:pt x="100" y="0"/>
                    <a:pt x="101" y="31"/>
                  </a:cubicBezTo>
                  <a:cubicBezTo>
                    <a:pt x="102" y="62"/>
                    <a:pt x="50" y="89"/>
                    <a:pt x="50" y="89"/>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Freeform 41"/>
            <p:cNvSpPr>
              <a:spLocks noEditPoints="1"/>
            </p:cNvSpPr>
            <p:nvPr/>
          </p:nvSpPr>
          <p:spPr bwMode="auto">
            <a:xfrm>
              <a:off x="738" y="811"/>
              <a:ext cx="349" cy="432"/>
            </a:xfrm>
            <a:custGeom>
              <a:avLst/>
              <a:gdLst>
                <a:gd name="T0" fmla="*/ 23 w 96"/>
                <a:gd name="T1" fmla="*/ 119 h 119"/>
                <a:gd name="T2" fmla="*/ 0 w 96"/>
                <a:gd name="T3" fmla="*/ 79 h 119"/>
                <a:gd name="T4" fmla="*/ 0 w 96"/>
                <a:gd name="T5" fmla="*/ 79 h 119"/>
                <a:gd name="T6" fmla="*/ 2 w 96"/>
                <a:gd name="T7" fmla="*/ 65 h 119"/>
                <a:gd name="T8" fmla="*/ 2 w 96"/>
                <a:gd name="T9" fmla="*/ 65 h 119"/>
                <a:gd name="T10" fmla="*/ 81 w 96"/>
                <a:gd name="T11" fmla="*/ 0 h 119"/>
                <a:gd name="T12" fmla="*/ 81 w 96"/>
                <a:gd name="T13" fmla="*/ 0 h 119"/>
                <a:gd name="T14" fmla="*/ 96 w 96"/>
                <a:gd name="T15" fmla="*/ 13 h 119"/>
                <a:gd name="T16" fmla="*/ 96 w 96"/>
                <a:gd name="T17" fmla="*/ 13 h 119"/>
                <a:gd name="T18" fmla="*/ 96 w 96"/>
                <a:gd name="T19" fmla="*/ 14 h 119"/>
                <a:gd name="T20" fmla="*/ 96 w 96"/>
                <a:gd name="T21" fmla="*/ 14 h 119"/>
                <a:gd name="T22" fmla="*/ 45 w 96"/>
                <a:gd name="T23" fmla="*/ 73 h 119"/>
                <a:gd name="T24" fmla="*/ 45 w 96"/>
                <a:gd name="T25" fmla="*/ 73 h 119"/>
                <a:gd name="T26" fmla="*/ 25 w 96"/>
                <a:gd name="T27" fmla="*/ 115 h 119"/>
                <a:gd name="T28" fmla="*/ 25 w 96"/>
                <a:gd name="T29" fmla="*/ 115 h 119"/>
                <a:gd name="T30" fmla="*/ 25 w 96"/>
                <a:gd name="T31" fmla="*/ 118 h 119"/>
                <a:gd name="T32" fmla="*/ 25 w 96"/>
                <a:gd name="T33" fmla="*/ 118 h 119"/>
                <a:gd name="T34" fmla="*/ 24 w 96"/>
                <a:gd name="T35" fmla="*/ 119 h 119"/>
                <a:gd name="T36" fmla="*/ 24 w 96"/>
                <a:gd name="T37" fmla="*/ 119 h 119"/>
                <a:gd name="T38" fmla="*/ 24 w 96"/>
                <a:gd name="T39" fmla="*/ 119 h 119"/>
                <a:gd name="T40" fmla="*/ 24 w 96"/>
                <a:gd name="T41" fmla="*/ 119 h 119"/>
                <a:gd name="T42" fmla="*/ 23 w 96"/>
                <a:gd name="T43" fmla="*/ 119 h 119"/>
                <a:gd name="T44" fmla="*/ 5 w 96"/>
                <a:gd name="T45" fmla="*/ 66 h 119"/>
                <a:gd name="T46" fmla="*/ 3 w 96"/>
                <a:gd name="T47" fmla="*/ 79 h 119"/>
                <a:gd name="T48" fmla="*/ 3 w 96"/>
                <a:gd name="T49" fmla="*/ 79 h 119"/>
                <a:gd name="T50" fmla="*/ 14 w 96"/>
                <a:gd name="T51" fmla="*/ 107 h 119"/>
                <a:gd name="T52" fmla="*/ 14 w 96"/>
                <a:gd name="T53" fmla="*/ 107 h 119"/>
                <a:gd name="T54" fmla="*/ 22 w 96"/>
                <a:gd name="T55" fmla="*/ 115 h 119"/>
                <a:gd name="T56" fmla="*/ 22 w 96"/>
                <a:gd name="T57" fmla="*/ 115 h 119"/>
                <a:gd name="T58" fmla="*/ 22 w 96"/>
                <a:gd name="T59" fmla="*/ 115 h 119"/>
                <a:gd name="T60" fmla="*/ 22 w 96"/>
                <a:gd name="T61" fmla="*/ 115 h 119"/>
                <a:gd name="T62" fmla="*/ 43 w 96"/>
                <a:gd name="T63" fmla="*/ 70 h 119"/>
                <a:gd name="T64" fmla="*/ 43 w 96"/>
                <a:gd name="T65" fmla="*/ 70 h 119"/>
                <a:gd name="T66" fmla="*/ 44 w 96"/>
                <a:gd name="T67" fmla="*/ 70 h 119"/>
                <a:gd name="T68" fmla="*/ 69 w 96"/>
                <a:gd name="T69" fmla="*/ 53 h 119"/>
                <a:gd name="T70" fmla="*/ 69 w 96"/>
                <a:gd name="T71" fmla="*/ 53 h 119"/>
                <a:gd name="T72" fmla="*/ 93 w 96"/>
                <a:gd name="T73" fmla="*/ 14 h 119"/>
                <a:gd name="T74" fmla="*/ 93 w 96"/>
                <a:gd name="T75" fmla="*/ 14 h 119"/>
                <a:gd name="T76" fmla="*/ 93 w 96"/>
                <a:gd name="T77" fmla="*/ 13 h 119"/>
                <a:gd name="T78" fmla="*/ 93 w 96"/>
                <a:gd name="T79" fmla="*/ 13 h 119"/>
                <a:gd name="T80" fmla="*/ 81 w 96"/>
                <a:gd name="T81" fmla="*/ 3 h 119"/>
                <a:gd name="T82" fmla="*/ 81 w 96"/>
                <a:gd name="T83" fmla="*/ 3 h 119"/>
                <a:gd name="T84" fmla="*/ 81 w 96"/>
                <a:gd name="T85" fmla="*/ 3 h 119"/>
                <a:gd name="T86" fmla="*/ 81 w 96"/>
                <a:gd name="T87" fmla="*/ 3 h 119"/>
                <a:gd name="T88" fmla="*/ 5 w 96"/>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 h="119">
                  <a:moveTo>
                    <a:pt x="23" y="119"/>
                  </a:moveTo>
                  <a:cubicBezTo>
                    <a:pt x="23" y="119"/>
                    <a:pt x="1" y="106"/>
                    <a:pt x="0" y="79"/>
                  </a:cubicBezTo>
                  <a:cubicBezTo>
                    <a:pt x="0" y="79"/>
                    <a:pt x="0" y="79"/>
                    <a:pt x="0" y="79"/>
                  </a:cubicBezTo>
                  <a:cubicBezTo>
                    <a:pt x="0" y="75"/>
                    <a:pt x="1" y="70"/>
                    <a:pt x="2" y="65"/>
                  </a:cubicBezTo>
                  <a:cubicBezTo>
                    <a:pt x="2" y="65"/>
                    <a:pt x="2" y="65"/>
                    <a:pt x="2" y="65"/>
                  </a:cubicBezTo>
                  <a:cubicBezTo>
                    <a:pt x="12" y="30"/>
                    <a:pt x="58" y="0"/>
                    <a:pt x="81" y="0"/>
                  </a:cubicBezTo>
                  <a:cubicBezTo>
                    <a:pt x="81" y="0"/>
                    <a:pt x="81" y="0"/>
                    <a:pt x="81" y="0"/>
                  </a:cubicBezTo>
                  <a:cubicBezTo>
                    <a:pt x="90" y="0"/>
                    <a:pt x="96" y="4"/>
                    <a:pt x="96" y="13"/>
                  </a:cubicBezTo>
                  <a:cubicBezTo>
                    <a:pt x="96" y="13"/>
                    <a:pt x="96" y="13"/>
                    <a:pt x="96" y="13"/>
                  </a:cubicBezTo>
                  <a:cubicBezTo>
                    <a:pt x="96" y="13"/>
                    <a:pt x="96" y="13"/>
                    <a:pt x="96" y="14"/>
                  </a:cubicBezTo>
                  <a:cubicBezTo>
                    <a:pt x="96" y="14"/>
                    <a:pt x="96" y="14"/>
                    <a:pt x="96" y="14"/>
                  </a:cubicBezTo>
                  <a:cubicBezTo>
                    <a:pt x="96" y="45"/>
                    <a:pt x="49" y="70"/>
                    <a:pt x="45" y="73"/>
                  </a:cubicBezTo>
                  <a:cubicBezTo>
                    <a:pt x="45" y="73"/>
                    <a:pt x="45" y="73"/>
                    <a:pt x="45" y="73"/>
                  </a:cubicBezTo>
                  <a:cubicBezTo>
                    <a:pt x="44" y="75"/>
                    <a:pt x="25" y="96"/>
                    <a:pt x="25" y="115"/>
                  </a:cubicBezTo>
                  <a:cubicBezTo>
                    <a:pt x="25" y="115"/>
                    <a:pt x="25" y="115"/>
                    <a:pt x="25" y="115"/>
                  </a:cubicBezTo>
                  <a:cubicBezTo>
                    <a:pt x="25" y="116"/>
                    <a:pt x="25" y="117"/>
                    <a:pt x="25" y="118"/>
                  </a:cubicBezTo>
                  <a:cubicBezTo>
                    <a:pt x="25" y="118"/>
                    <a:pt x="25" y="118"/>
                    <a:pt x="25" y="118"/>
                  </a:cubicBezTo>
                  <a:cubicBezTo>
                    <a:pt x="25" y="118"/>
                    <a:pt x="25" y="119"/>
                    <a:pt x="24" y="119"/>
                  </a:cubicBezTo>
                  <a:cubicBezTo>
                    <a:pt x="24" y="119"/>
                    <a:pt x="24" y="119"/>
                    <a:pt x="24" y="119"/>
                  </a:cubicBezTo>
                  <a:cubicBezTo>
                    <a:pt x="24" y="119"/>
                    <a:pt x="24" y="119"/>
                    <a:pt x="24" y="119"/>
                  </a:cubicBezTo>
                  <a:cubicBezTo>
                    <a:pt x="24" y="119"/>
                    <a:pt x="24" y="119"/>
                    <a:pt x="24" y="119"/>
                  </a:cubicBezTo>
                  <a:cubicBezTo>
                    <a:pt x="23" y="119"/>
                    <a:pt x="23" y="119"/>
                    <a:pt x="23" y="119"/>
                  </a:cubicBezTo>
                  <a:close/>
                  <a:moveTo>
                    <a:pt x="5" y="66"/>
                  </a:moveTo>
                  <a:cubicBezTo>
                    <a:pt x="4" y="71"/>
                    <a:pt x="3" y="75"/>
                    <a:pt x="3" y="79"/>
                  </a:cubicBezTo>
                  <a:cubicBezTo>
                    <a:pt x="3" y="79"/>
                    <a:pt x="3" y="79"/>
                    <a:pt x="3" y="79"/>
                  </a:cubicBezTo>
                  <a:cubicBezTo>
                    <a:pt x="3" y="92"/>
                    <a:pt x="9" y="101"/>
                    <a:pt x="14" y="107"/>
                  </a:cubicBezTo>
                  <a:cubicBezTo>
                    <a:pt x="14" y="107"/>
                    <a:pt x="14" y="107"/>
                    <a:pt x="14" y="107"/>
                  </a:cubicBezTo>
                  <a:cubicBezTo>
                    <a:pt x="17" y="111"/>
                    <a:pt x="20" y="113"/>
                    <a:pt x="22" y="115"/>
                  </a:cubicBezTo>
                  <a:cubicBezTo>
                    <a:pt x="22" y="115"/>
                    <a:pt x="22" y="115"/>
                    <a:pt x="22" y="115"/>
                  </a:cubicBezTo>
                  <a:cubicBezTo>
                    <a:pt x="22" y="115"/>
                    <a:pt x="22" y="115"/>
                    <a:pt x="22" y="115"/>
                  </a:cubicBezTo>
                  <a:cubicBezTo>
                    <a:pt x="22" y="115"/>
                    <a:pt x="22" y="115"/>
                    <a:pt x="22" y="115"/>
                  </a:cubicBezTo>
                  <a:cubicBezTo>
                    <a:pt x="22" y="94"/>
                    <a:pt x="43" y="71"/>
                    <a:pt x="43" y="70"/>
                  </a:cubicBezTo>
                  <a:cubicBezTo>
                    <a:pt x="43" y="70"/>
                    <a:pt x="43" y="70"/>
                    <a:pt x="43" y="70"/>
                  </a:cubicBezTo>
                  <a:cubicBezTo>
                    <a:pt x="44" y="70"/>
                    <a:pt x="44" y="70"/>
                    <a:pt x="44" y="70"/>
                  </a:cubicBezTo>
                  <a:cubicBezTo>
                    <a:pt x="44" y="70"/>
                    <a:pt x="56" y="63"/>
                    <a:pt x="69" y="53"/>
                  </a:cubicBezTo>
                  <a:cubicBezTo>
                    <a:pt x="69" y="53"/>
                    <a:pt x="69" y="53"/>
                    <a:pt x="69" y="53"/>
                  </a:cubicBezTo>
                  <a:cubicBezTo>
                    <a:pt x="81" y="43"/>
                    <a:pt x="93" y="28"/>
                    <a:pt x="93" y="14"/>
                  </a:cubicBezTo>
                  <a:cubicBezTo>
                    <a:pt x="93" y="14"/>
                    <a:pt x="93" y="14"/>
                    <a:pt x="93" y="14"/>
                  </a:cubicBezTo>
                  <a:cubicBezTo>
                    <a:pt x="93" y="14"/>
                    <a:pt x="93" y="13"/>
                    <a:pt x="93" y="13"/>
                  </a:cubicBezTo>
                  <a:cubicBezTo>
                    <a:pt x="93" y="13"/>
                    <a:pt x="93" y="13"/>
                    <a:pt x="93" y="13"/>
                  </a:cubicBezTo>
                  <a:cubicBezTo>
                    <a:pt x="93" y="6"/>
                    <a:pt x="89" y="3"/>
                    <a:pt x="81" y="3"/>
                  </a:cubicBezTo>
                  <a:cubicBezTo>
                    <a:pt x="81" y="3"/>
                    <a:pt x="81" y="3"/>
                    <a:pt x="81" y="3"/>
                  </a:cubicBezTo>
                  <a:cubicBezTo>
                    <a:pt x="81" y="3"/>
                    <a:pt x="81" y="3"/>
                    <a:pt x="81" y="3"/>
                  </a:cubicBezTo>
                  <a:cubicBezTo>
                    <a:pt x="81" y="3"/>
                    <a:pt x="81" y="3"/>
                    <a:pt x="81" y="3"/>
                  </a:cubicBezTo>
                  <a:cubicBezTo>
                    <a:pt x="59" y="3"/>
                    <a:pt x="14" y="33"/>
                    <a:pt x="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Freeform 42"/>
            <p:cNvSpPr/>
            <p:nvPr/>
          </p:nvSpPr>
          <p:spPr bwMode="auto">
            <a:xfrm>
              <a:off x="803" y="681"/>
              <a:ext cx="506" cy="486"/>
            </a:xfrm>
            <a:custGeom>
              <a:avLst/>
              <a:gdLst>
                <a:gd name="T0" fmla="*/ 49 w 139"/>
                <a:gd name="T1" fmla="*/ 97 h 134"/>
                <a:gd name="T2" fmla="*/ 126 w 139"/>
                <a:gd name="T3" fmla="*/ 42 h 134"/>
                <a:gd name="T4" fmla="*/ 9 w 139"/>
                <a:gd name="T5" fmla="*/ 134 h 134"/>
                <a:gd name="T6" fmla="*/ 49 w 139"/>
                <a:gd name="T7" fmla="*/ 97 h 134"/>
              </a:gdLst>
              <a:ahLst/>
              <a:cxnLst>
                <a:cxn ang="0">
                  <a:pos x="T0" y="T1"/>
                </a:cxn>
                <a:cxn ang="0">
                  <a:pos x="T2" y="T3"/>
                </a:cxn>
                <a:cxn ang="0">
                  <a:pos x="T4" y="T5"/>
                </a:cxn>
                <a:cxn ang="0">
                  <a:pos x="T6" y="T7"/>
                </a:cxn>
              </a:cxnLst>
              <a:rect l="0" t="0" r="r" b="b"/>
              <a:pathLst>
                <a:path w="139" h="134">
                  <a:moveTo>
                    <a:pt x="49" y="97"/>
                  </a:moveTo>
                  <a:cubicBezTo>
                    <a:pt x="49" y="97"/>
                    <a:pt x="139" y="75"/>
                    <a:pt x="126" y="42"/>
                  </a:cubicBezTo>
                  <a:cubicBezTo>
                    <a:pt x="110" y="0"/>
                    <a:pt x="0" y="56"/>
                    <a:pt x="9" y="134"/>
                  </a:cubicBezTo>
                  <a:cubicBezTo>
                    <a:pt x="9" y="134"/>
                    <a:pt x="29" y="104"/>
                    <a:pt x="49" y="9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Freeform 43"/>
            <p:cNvSpPr>
              <a:spLocks noEditPoints="1"/>
            </p:cNvSpPr>
            <p:nvPr/>
          </p:nvSpPr>
          <p:spPr bwMode="auto">
            <a:xfrm>
              <a:off x="829" y="775"/>
              <a:ext cx="443" cy="396"/>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5 w 122"/>
                <a:gd name="T11" fmla="*/ 0 h 109"/>
                <a:gd name="T12" fmla="*/ 95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6 h 109"/>
                <a:gd name="T64" fmla="*/ 81 w 122"/>
                <a:gd name="T65" fmla="*/ 56 h 109"/>
                <a:gd name="T66" fmla="*/ 119 w 122"/>
                <a:gd name="T67" fmla="*/ 22 h 109"/>
                <a:gd name="T68" fmla="*/ 119 w 122"/>
                <a:gd name="T69" fmla="*/ 22 h 109"/>
                <a:gd name="T70" fmla="*/ 118 w 122"/>
                <a:gd name="T71" fmla="*/ 16 h 109"/>
                <a:gd name="T72" fmla="*/ 118 w 122"/>
                <a:gd name="T73" fmla="*/ 16 h 109"/>
                <a:gd name="T74" fmla="*/ 95 w 122"/>
                <a:gd name="T75" fmla="*/ 3 h 109"/>
                <a:gd name="T76" fmla="*/ 95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5" y="0"/>
                  </a:cubicBezTo>
                  <a:cubicBezTo>
                    <a:pt x="95" y="0"/>
                    <a:pt x="95" y="0"/>
                    <a:pt x="95"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6"/>
                  </a:cubicBezTo>
                  <a:cubicBezTo>
                    <a:pt x="81" y="56"/>
                    <a:pt x="81" y="56"/>
                    <a:pt x="81" y="56"/>
                  </a:cubicBezTo>
                  <a:cubicBezTo>
                    <a:pt x="100" y="48"/>
                    <a:pt x="119" y="36"/>
                    <a:pt x="119" y="22"/>
                  </a:cubicBezTo>
                  <a:cubicBezTo>
                    <a:pt x="119" y="22"/>
                    <a:pt x="119" y="22"/>
                    <a:pt x="119" y="22"/>
                  </a:cubicBezTo>
                  <a:cubicBezTo>
                    <a:pt x="119" y="20"/>
                    <a:pt x="119" y="18"/>
                    <a:pt x="118" y="16"/>
                  </a:cubicBezTo>
                  <a:cubicBezTo>
                    <a:pt x="118" y="16"/>
                    <a:pt x="118" y="16"/>
                    <a:pt x="118" y="16"/>
                  </a:cubicBezTo>
                  <a:cubicBezTo>
                    <a:pt x="114" y="7"/>
                    <a:pt x="106" y="3"/>
                    <a:pt x="95" y="3"/>
                  </a:cubicBezTo>
                  <a:cubicBezTo>
                    <a:pt x="95" y="3"/>
                    <a:pt x="95" y="3"/>
                    <a:pt x="95" y="3"/>
                  </a:cubicBezTo>
                  <a:cubicBezTo>
                    <a:pt x="95"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Freeform 44"/>
            <p:cNvSpPr/>
            <p:nvPr/>
          </p:nvSpPr>
          <p:spPr bwMode="auto">
            <a:xfrm>
              <a:off x="1178" y="1348"/>
              <a:ext cx="32" cy="40"/>
            </a:xfrm>
            <a:custGeom>
              <a:avLst/>
              <a:gdLst>
                <a:gd name="T0" fmla="*/ 1 w 9"/>
                <a:gd name="T1" fmla="*/ 6 h 11"/>
                <a:gd name="T2" fmla="*/ 6 w 9"/>
                <a:gd name="T3" fmla="*/ 11 h 11"/>
                <a:gd name="T4" fmla="*/ 8 w 9"/>
                <a:gd name="T5" fmla="*/ 5 h 11"/>
                <a:gd name="T6" fmla="*/ 3 w 9"/>
                <a:gd name="T7" fmla="*/ 0 h 11"/>
                <a:gd name="T8" fmla="*/ 1 w 9"/>
                <a:gd name="T9" fmla="*/ 6 h 11"/>
              </a:gdLst>
              <a:ahLst/>
              <a:cxnLst>
                <a:cxn ang="0">
                  <a:pos x="T0" y="T1"/>
                </a:cxn>
                <a:cxn ang="0">
                  <a:pos x="T2" y="T3"/>
                </a:cxn>
                <a:cxn ang="0">
                  <a:pos x="T4" y="T5"/>
                </a:cxn>
                <a:cxn ang="0">
                  <a:pos x="T6" y="T7"/>
                </a:cxn>
                <a:cxn ang="0">
                  <a:pos x="T8" y="T9"/>
                </a:cxn>
              </a:cxnLst>
              <a:rect l="0" t="0" r="r" b="b"/>
              <a:pathLst>
                <a:path w="9" h="11">
                  <a:moveTo>
                    <a:pt x="1" y="6"/>
                  </a:moveTo>
                  <a:cubicBezTo>
                    <a:pt x="2" y="9"/>
                    <a:pt x="4" y="11"/>
                    <a:pt x="6" y="11"/>
                  </a:cubicBezTo>
                  <a:cubicBezTo>
                    <a:pt x="8" y="10"/>
                    <a:pt x="9" y="8"/>
                    <a:pt x="8" y="5"/>
                  </a:cubicBezTo>
                  <a:cubicBezTo>
                    <a:pt x="7" y="2"/>
                    <a:pt x="5" y="0"/>
                    <a:pt x="3" y="0"/>
                  </a:cubicBezTo>
                  <a:cubicBezTo>
                    <a:pt x="1" y="1"/>
                    <a:pt x="0" y="4"/>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Freeform 45"/>
            <p:cNvSpPr/>
            <p:nvPr/>
          </p:nvSpPr>
          <p:spPr bwMode="auto">
            <a:xfrm>
              <a:off x="1196" y="1421"/>
              <a:ext cx="33" cy="43"/>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7" y="2"/>
                    <a:pt x="5" y="0"/>
                    <a:pt x="3" y="1"/>
                  </a:cubicBezTo>
                  <a:cubicBezTo>
                    <a:pt x="1" y="1"/>
                    <a:pt x="0"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Freeform 46"/>
            <p:cNvSpPr/>
            <p:nvPr/>
          </p:nvSpPr>
          <p:spPr bwMode="auto">
            <a:xfrm>
              <a:off x="2177" y="1657"/>
              <a:ext cx="88" cy="235"/>
            </a:xfrm>
            <a:custGeom>
              <a:avLst/>
              <a:gdLst>
                <a:gd name="T0" fmla="*/ 8 w 24"/>
                <a:gd name="T1" fmla="*/ 0 h 65"/>
                <a:gd name="T2" fmla="*/ 12 w 24"/>
                <a:gd name="T3" fmla="*/ 65 h 65"/>
                <a:gd name="T4" fmla="*/ 24 w 24"/>
                <a:gd name="T5" fmla="*/ 63 h 65"/>
                <a:gd name="T6" fmla="*/ 22 w 24"/>
                <a:gd name="T7" fmla="*/ 1 h 65"/>
                <a:gd name="T8" fmla="*/ 8 w 24"/>
                <a:gd name="T9" fmla="*/ 0 h 65"/>
              </a:gdLst>
              <a:ahLst/>
              <a:cxnLst>
                <a:cxn ang="0">
                  <a:pos x="T0" y="T1"/>
                </a:cxn>
                <a:cxn ang="0">
                  <a:pos x="T2" y="T3"/>
                </a:cxn>
                <a:cxn ang="0">
                  <a:pos x="T4" y="T5"/>
                </a:cxn>
                <a:cxn ang="0">
                  <a:pos x="T6" y="T7"/>
                </a:cxn>
                <a:cxn ang="0">
                  <a:pos x="T8" y="T9"/>
                </a:cxn>
              </a:cxnLst>
              <a:rect l="0" t="0" r="r" b="b"/>
              <a:pathLst>
                <a:path w="24" h="65">
                  <a:moveTo>
                    <a:pt x="8" y="0"/>
                  </a:moveTo>
                  <a:cubicBezTo>
                    <a:pt x="8" y="0"/>
                    <a:pt x="0" y="29"/>
                    <a:pt x="12" y="65"/>
                  </a:cubicBezTo>
                  <a:cubicBezTo>
                    <a:pt x="24" y="63"/>
                    <a:pt x="24" y="63"/>
                    <a:pt x="24" y="63"/>
                  </a:cubicBezTo>
                  <a:cubicBezTo>
                    <a:pt x="24" y="63"/>
                    <a:pt x="14" y="31"/>
                    <a:pt x="22" y="1"/>
                  </a:cubicBezTo>
                  <a:lnTo>
                    <a:pt x="8"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Freeform 47"/>
            <p:cNvSpPr>
              <a:spLocks noEditPoints="1"/>
            </p:cNvSpPr>
            <p:nvPr/>
          </p:nvSpPr>
          <p:spPr bwMode="auto">
            <a:xfrm>
              <a:off x="2192" y="1649"/>
              <a:ext cx="76" cy="247"/>
            </a:xfrm>
            <a:custGeom>
              <a:avLst/>
              <a:gdLst>
                <a:gd name="T0" fmla="*/ 6 w 21"/>
                <a:gd name="T1" fmla="*/ 67 h 68"/>
                <a:gd name="T2" fmla="*/ 0 w 21"/>
                <a:gd name="T3" fmla="*/ 27 h 68"/>
                <a:gd name="T4" fmla="*/ 0 w 21"/>
                <a:gd name="T5" fmla="*/ 27 h 68"/>
                <a:gd name="T6" fmla="*/ 3 w 21"/>
                <a:gd name="T7" fmla="*/ 1 h 68"/>
                <a:gd name="T8" fmla="*/ 3 w 21"/>
                <a:gd name="T9" fmla="*/ 1 h 68"/>
                <a:gd name="T10" fmla="*/ 4 w 21"/>
                <a:gd name="T11" fmla="*/ 0 h 68"/>
                <a:gd name="T12" fmla="*/ 4 w 21"/>
                <a:gd name="T13" fmla="*/ 0 h 68"/>
                <a:gd name="T14" fmla="*/ 18 w 21"/>
                <a:gd name="T15" fmla="*/ 2 h 68"/>
                <a:gd name="T16" fmla="*/ 19 w 21"/>
                <a:gd name="T17" fmla="*/ 2 h 68"/>
                <a:gd name="T18" fmla="*/ 19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6 w 21"/>
                <a:gd name="T61" fmla="*/ 5 h 68"/>
                <a:gd name="T62" fmla="*/ 16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3" y="2"/>
                    <a:pt x="3" y="1"/>
                  </a:cubicBezTo>
                  <a:cubicBezTo>
                    <a:pt x="3" y="1"/>
                    <a:pt x="3" y="1"/>
                    <a:pt x="3" y="1"/>
                  </a:cubicBezTo>
                  <a:cubicBezTo>
                    <a:pt x="3" y="1"/>
                    <a:pt x="4" y="0"/>
                    <a:pt x="4" y="0"/>
                  </a:cubicBezTo>
                  <a:cubicBezTo>
                    <a:pt x="4" y="0"/>
                    <a:pt x="4" y="0"/>
                    <a:pt x="4" y="0"/>
                  </a:cubicBezTo>
                  <a:cubicBezTo>
                    <a:pt x="18" y="2"/>
                    <a:pt x="18" y="2"/>
                    <a:pt x="18" y="2"/>
                  </a:cubicBezTo>
                  <a:cubicBezTo>
                    <a:pt x="18" y="2"/>
                    <a:pt x="19" y="2"/>
                    <a:pt x="19" y="2"/>
                  </a:cubicBezTo>
                  <a:cubicBezTo>
                    <a:pt x="19" y="2"/>
                    <a:pt x="19" y="2"/>
                    <a:pt x="19" y="2"/>
                  </a:cubicBezTo>
                  <a:cubicBezTo>
                    <a:pt x="19" y="3"/>
                    <a:pt x="19" y="3"/>
                    <a:pt x="19" y="4"/>
                  </a:cubicBezTo>
                  <a:cubicBezTo>
                    <a:pt x="19" y="4"/>
                    <a:pt x="19" y="4"/>
                    <a:pt x="19" y="4"/>
                  </a:cubicBezTo>
                  <a:cubicBezTo>
                    <a:pt x="17"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1"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7" y="68"/>
                    <a:pt x="6" y="67"/>
                  </a:cubicBezTo>
                  <a:close/>
                  <a:moveTo>
                    <a:pt x="3" y="27"/>
                  </a:moveTo>
                  <a:cubicBezTo>
                    <a:pt x="3" y="38"/>
                    <a:pt x="4" y="51"/>
                    <a:pt x="9" y="65"/>
                  </a:cubicBezTo>
                  <a:cubicBezTo>
                    <a:pt x="9" y="65"/>
                    <a:pt x="9" y="65"/>
                    <a:pt x="9" y="65"/>
                  </a:cubicBezTo>
                  <a:cubicBezTo>
                    <a:pt x="18" y="64"/>
                    <a:pt x="18" y="64"/>
                    <a:pt x="18" y="64"/>
                  </a:cubicBezTo>
                  <a:cubicBezTo>
                    <a:pt x="17" y="59"/>
                    <a:pt x="13" y="45"/>
                    <a:pt x="13" y="28"/>
                  </a:cubicBezTo>
                  <a:cubicBezTo>
                    <a:pt x="13" y="28"/>
                    <a:pt x="13" y="28"/>
                    <a:pt x="13" y="28"/>
                  </a:cubicBezTo>
                  <a:cubicBezTo>
                    <a:pt x="13" y="21"/>
                    <a:pt x="14" y="13"/>
                    <a:pt x="16" y="5"/>
                  </a:cubicBezTo>
                  <a:cubicBezTo>
                    <a:pt x="16" y="5"/>
                    <a:pt x="16" y="5"/>
                    <a:pt x="16" y="5"/>
                  </a:cubicBezTo>
                  <a:cubicBezTo>
                    <a:pt x="5" y="4"/>
                    <a:pt x="5" y="4"/>
                    <a:pt x="5" y="4"/>
                  </a:cubicBezTo>
                  <a:cubicBezTo>
                    <a:pt x="5"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Freeform 48"/>
            <p:cNvSpPr/>
            <p:nvPr/>
          </p:nvSpPr>
          <p:spPr bwMode="auto">
            <a:xfrm>
              <a:off x="2210" y="1845"/>
              <a:ext cx="55" cy="47"/>
            </a:xfrm>
            <a:custGeom>
              <a:avLst/>
              <a:gdLst>
                <a:gd name="T0" fmla="*/ 11 w 55"/>
                <a:gd name="T1" fmla="*/ 47 h 47"/>
                <a:gd name="T2" fmla="*/ 0 w 55"/>
                <a:gd name="T3" fmla="*/ 8 h 47"/>
                <a:gd name="T4" fmla="*/ 44 w 55"/>
                <a:gd name="T5" fmla="*/ 0 h 47"/>
                <a:gd name="T6" fmla="*/ 55 w 55"/>
                <a:gd name="T7" fmla="*/ 40 h 47"/>
                <a:gd name="T8" fmla="*/ 11 w 55"/>
                <a:gd name="T9" fmla="*/ 47 h 47"/>
              </a:gdLst>
              <a:ahLst/>
              <a:cxnLst>
                <a:cxn ang="0">
                  <a:pos x="T0" y="T1"/>
                </a:cxn>
                <a:cxn ang="0">
                  <a:pos x="T2" y="T3"/>
                </a:cxn>
                <a:cxn ang="0">
                  <a:pos x="T4" y="T5"/>
                </a:cxn>
                <a:cxn ang="0">
                  <a:pos x="T6" y="T7"/>
                </a:cxn>
                <a:cxn ang="0">
                  <a:pos x="T8" y="T9"/>
                </a:cxn>
              </a:cxnLst>
              <a:rect l="0" t="0" r="r" b="b"/>
              <a:pathLst>
                <a:path w="55" h="47">
                  <a:moveTo>
                    <a:pt x="11" y="47"/>
                  </a:moveTo>
                  <a:lnTo>
                    <a:pt x="0" y="8"/>
                  </a:lnTo>
                  <a:lnTo>
                    <a:pt x="44" y="0"/>
                  </a:lnTo>
                  <a:lnTo>
                    <a:pt x="55"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Freeform 49"/>
            <p:cNvSpPr>
              <a:spLocks noEditPoints="1"/>
            </p:cNvSpPr>
            <p:nvPr/>
          </p:nvSpPr>
          <p:spPr bwMode="auto">
            <a:xfrm>
              <a:off x="2203" y="1838"/>
              <a:ext cx="65" cy="58"/>
            </a:xfrm>
            <a:custGeom>
              <a:avLst/>
              <a:gdLst>
                <a:gd name="T0" fmla="*/ 3 w 18"/>
                <a:gd name="T1" fmla="*/ 15 h 16"/>
                <a:gd name="T2" fmla="*/ 0 w 18"/>
                <a:gd name="T3" fmla="*/ 5 h 16"/>
                <a:gd name="T4" fmla="*/ 1 w 18"/>
                <a:gd name="T5" fmla="*/ 4 h 16"/>
                <a:gd name="T6" fmla="*/ 1 w 18"/>
                <a:gd name="T7" fmla="*/ 4 h 16"/>
                <a:gd name="T8" fmla="*/ 2 w 18"/>
                <a:gd name="T9" fmla="*/ 3 h 16"/>
                <a:gd name="T10" fmla="*/ 2 w 18"/>
                <a:gd name="T11" fmla="*/ 3 h 16"/>
                <a:gd name="T12" fmla="*/ 14 w 18"/>
                <a:gd name="T13" fmla="*/ 0 h 16"/>
                <a:gd name="T14" fmla="*/ 16 w 18"/>
                <a:gd name="T15" fmla="*/ 1 h 16"/>
                <a:gd name="T16" fmla="*/ 16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4 w 18"/>
                <a:gd name="T43" fmla="*/ 5 h 16"/>
                <a:gd name="T44" fmla="*/ 6 w 18"/>
                <a:gd name="T45" fmla="*/ 13 h 16"/>
                <a:gd name="T46" fmla="*/ 15 w 18"/>
                <a:gd name="T47" fmla="*/ 12 h 16"/>
                <a:gd name="T48" fmla="*/ 13 w 18"/>
                <a:gd name="T49" fmla="*/ 3 h 16"/>
                <a:gd name="T50" fmla="*/ 4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1" y="4"/>
                  </a:cubicBezTo>
                  <a:cubicBezTo>
                    <a:pt x="1" y="4"/>
                    <a:pt x="1" y="4"/>
                    <a:pt x="1" y="4"/>
                  </a:cubicBezTo>
                  <a:cubicBezTo>
                    <a:pt x="1" y="3"/>
                    <a:pt x="1" y="3"/>
                    <a:pt x="2" y="3"/>
                  </a:cubicBezTo>
                  <a:cubicBezTo>
                    <a:pt x="2" y="3"/>
                    <a:pt x="2" y="3"/>
                    <a:pt x="2" y="3"/>
                  </a:cubicBezTo>
                  <a:cubicBezTo>
                    <a:pt x="14" y="0"/>
                    <a:pt x="14" y="0"/>
                    <a:pt x="14" y="0"/>
                  </a:cubicBezTo>
                  <a:cubicBezTo>
                    <a:pt x="15" y="0"/>
                    <a:pt x="15" y="1"/>
                    <a:pt x="16" y="1"/>
                  </a:cubicBezTo>
                  <a:cubicBezTo>
                    <a:pt x="16" y="1"/>
                    <a:pt x="16" y="1"/>
                    <a:pt x="16" y="1"/>
                  </a:cubicBezTo>
                  <a:cubicBezTo>
                    <a:pt x="18" y="12"/>
                    <a:pt x="18" y="12"/>
                    <a:pt x="18" y="12"/>
                  </a:cubicBezTo>
                  <a:cubicBezTo>
                    <a:pt x="18" y="13"/>
                    <a:pt x="18" y="13"/>
                    <a:pt x="18" y="14"/>
                  </a:cubicBezTo>
                  <a:cubicBezTo>
                    <a:pt x="18" y="14"/>
                    <a:pt x="18" y="14"/>
                    <a:pt x="18" y="14"/>
                  </a:cubicBezTo>
                  <a:cubicBezTo>
                    <a:pt x="18" y="14"/>
                    <a:pt x="18"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4" y="16"/>
                    <a:pt x="3" y="15"/>
                  </a:cubicBezTo>
                  <a:close/>
                  <a:moveTo>
                    <a:pt x="5" y="15"/>
                  </a:moveTo>
                  <a:cubicBezTo>
                    <a:pt x="6" y="14"/>
                    <a:pt x="6" y="14"/>
                    <a:pt x="6" y="14"/>
                  </a:cubicBezTo>
                  <a:cubicBezTo>
                    <a:pt x="5" y="15"/>
                    <a:pt x="5" y="15"/>
                    <a:pt x="5" y="15"/>
                  </a:cubicBezTo>
                  <a:close/>
                  <a:moveTo>
                    <a:pt x="4" y="5"/>
                  </a:moveTo>
                  <a:cubicBezTo>
                    <a:pt x="6" y="13"/>
                    <a:pt x="6" y="13"/>
                    <a:pt x="6" y="13"/>
                  </a:cubicBezTo>
                  <a:cubicBezTo>
                    <a:pt x="15" y="12"/>
                    <a:pt x="15" y="12"/>
                    <a:pt x="15" y="12"/>
                  </a:cubicBezTo>
                  <a:cubicBezTo>
                    <a:pt x="13" y="3"/>
                    <a:pt x="13" y="3"/>
                    <a:pt x="13" y="3"/>
                  </a:cubicBezTo>
                  <a:cubicBezTo>
                    <a:pt x="4" y="5"/>
                    <a:pt x="4" y="5"/>
                    <a:pt x="4"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Freeform 50"/>
            <p:cNvSpPr/>
            <p:nvPr/>
          </p:nvSpPr>
          <p:spPr bwMode="auto">
            <a:xfrm>
              <a:off x="2145" y="1878"/>
              <a:ext cx="141" cy="76"/>
            </a:xfrm>
            <a:custGeom>
              <a:avLst/>
              <a:gdLst>
                <a:gd name="T0" fmla="*/ 16 w 39"/>
                <a:gd name="T1" fmla="*/ 4 h 21"/>
                <a:gd name="T2" fmla="*/ 0 w 39"/>
                <a:gd name="T3" fmla="*/ 13 h 21"/>
                <a:gd name="T4" fmla="*/ 31 w 39"/>
                <a:gd name="T5" fmla="*/ 15 h 21"/>
                <a:gd name="T6" fmla="*/ 33 w 39"/>
                <a:gd name="T7" fmla="*/ 0 h 21"/>
                <a:gd name="T8" fmla="*/ 16 w 39"/>
                <a:gd name="T9" fmla="*/ 4 h 21"/>
              </a:gdLst>
              <a:ahLst/>
              <a:cxnLst>
                <a:cxn ang="0">
                  <a:pos x="T0" y="T1"/>
                </a:cxn>
                <a:cxn ang="0">
                  <a:pos x="T2" y="T3"/>
                </a:cxn>
                <a:cxn ang="0">
                  <a:pos x="T4" y="T5"/>
                </a:cxn>
                <a:cxn ang="0">
                  <a:pos x="T6" y="T7"/>
                </a:cxn>
                <a:cxn ang="0">
                  <a:pos x="T8" y="T9"/>
                </a:cxn>
              </a:cxnLst>
              <a:rect l="0" t="0" r="r" b="b"/>
              <a:pathLst>
                <a:path w="39" h="21">
                  <a:moveTo>
                    <a:pt x="16" y="4"/>
                  </a:moveTo>
                  <a:cubicBezTo>
                    <a:pt x="16" y="4"/>
                    <a:pt x="0" y="5"/>
                    <a:pt x="0" y="13"/>
                  </a:cubicBezTo>
                  <a:cubicBezTo>
                    <a:pt x="0" y="21"/>
                    <a:pt x="25" y="18"/>
                    <a:pt x="31" y="15"/>
                  </a:cubicBezTo>
                  <a:cubicBezTo>
                    <a:pt x="39"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Freeform 51"/>
            <p:cNvSpPr/>
            <p:nvPr/>
          </p:nvSpPr>
          <p:spPr bwMode="auto">
            <a:xfrm>
              <a:off x="2275" y="1657"/>
              <a:ext cx="91" cy="235"/>
            </a:xfrm>
            <a:custGeom>
              <a:avLst/>
              <a:gdLst>
                <a:gd name="T0" fmla="*/ 9 w 25"/>
                <a:gd name="T1" fmla="*/ 0 h 65"/>
                <a:gd name="T2" fmla="*/ 13 w 25"/>
                <a:gd name="T3" fmla="*/ 65 h 65"/>
                <a:gd name="T4" fmla="*/ 25 w 25"/>
                <a:gd name="T5" fmla="*/ 63 h 65"/>
                <a:gd name="T6" fmla="*/ 22 w 25"/>
                <a:gd name="T7" fmla="*/ 1 h 65"/>
                <a:gd name="T8" fmla="*/ 9 w 25"/>
                <a:gd name="T9" fmla="*/ 0 h 65"/>
              </a:gdLst>
              <a:ahLst/>
              <a:cxnLst>
                <a:cxn ang="0">
                  <a:pos x="T0" y="T1"/>
                </a:cxn>
                <a:cxn ang="0">
                  <a:pos x="T2" y="T3"/>
                </a:cxn>
                <a:cxn ang="0">
                  <a:pos x="T4" y="T5"/>
                </a:cxn>
                <a:cxn ang="0">
                  <a:pos x="T6" y="T7"/>
                </a:cxn>
                <a:cxn ang="0">
                  <a:pos x="T8" y="T9"/>
                </a:cxn>
              </a:cxnLst>
              <a:rect l="0" t="0" r="r" b="b"/>
              <a:pathLst>
                <a:path w="25" h="65">
                  <a:moveTo>
                    <a:pt x="9" y="0"/>
                  </a:moveTo>
                  <a:cubicBezTo>
                    <a:pt x="9" y="0"/>
                    <a:pt x="0" y="29"/>
                    <a:pt x="13" y="65"/>
                  </a:cubicBezTo>
                  <a:cubicBezTo>
                    <a:pt x="25" y="63"/>
                    <a:pt x="25" y="63"/>
                    <a:pt x="25" y="63"/>
                  </a:cubicBezTo>
                  <a:cubicBezTo>
                    <a:pt x="25" y="63"/>
                    <a:pt x="14" y="31"/>
                    <a:pt x="22" y="1"/>
                  </a:cubicBezTo>
                  <a:lnTo>
                    <a:pt x="9"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Freeform 52"/>
            <p:cNvSpPr>
              <a:spLocks noEditPoints="1"/>
            </p:cNvSpPr>
            <p:nvPr/>
          </p:nvSpPr>
          <p:spPr bwMode="auto">
            <a:xfrm>
              <a:off x="2294" y="1649"/>
              <a:ext cx="76" cy="247"/>
            </a:xfrm>
            <a:custGeom>
              <a:avLst/>
              <a:gdLst>
                <a:gd name="T0" fmla="*/ 6 w 21"/>
                <a:gd name="T1" fmla="*/ 67 h 68"/>
                <a:gd name="T2" fmla="*/ 0 w 21"/>
                <a:gd name="T3" fmla="*/ 27 h 68"/>
                <a:gd name="T4" fmla="*/ 0 w 21"/>
                <a:gd name="T5" fmla="*/ 27 h 68"/>
                <a:gd name="T6" fmla="*/ 2 w 21"/>
                <a:gd name="T7" fmla="*/ 1 h 68"/>
                <a:gd name="T8" fmla="*/ 2 w 21"/>
                <a:gd name="T9" fmla="*/ 1 h 68"/>
                <a:gd name="T10" fmla="*/ 4 w 21"/>
                <a:gd name="T11" fmla="*/ 0 h 68"/>
                <a:gd name="T12" fmla="*/ 4 w 21"/>
                <a:gd name="T13" fmla="*/ 0 h 68"/>
                <a:gd name="T14" fmla="*/ 17 w 21"/>
                <a:gd name="T15" fmla="*/ 2 h 68"/>
                <a:gd name="T16" fmla="*/ 18 w 21"/>
                <a:gd name="T17" fmla="*/ 2 h 68"/>
                <a:gd name="T18" fmla="*/ 18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5 w 21"/>
                <a:gd name="T61" fmla="*/ 5 h 68"/>
                <a:gd name="T62" fmla="*/ 15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2" y="2"/>
                    <a:pt x="2" y="1"/>
                  </a:cubicBezTo>
                  <a:cubicBezTo>
                    <a:pt x="2" y="1"/>
                    <a:pt x="2" y="1"/>
                    <a:pt x="2" y="1"/>
                  </a:cubicBezTo>
                  <a:cubicBezTo>
                    <a:pt x="3" y="1"/>
                    <a:pt x="3" y="0"/>
                    <a:pt x="4" y="0"/>
                  </a:cubicBezTo>
                  <a:cubicBezTo>
                    <a:pt x="4" y="0"/>
                    <a:pt x="4" y="0"/>
                    <a:pt x="4" y="0"/>
                  </a:cubicBezTo>
                  <a:cubicBezTo>
                    <a:pt x="17" y="2"/>
                    <a:pt x="17" y="2"/>
                    <a:pt x="17" y="2"/>
                  </a:cubicBezTo>
                  <a:cubicBezTo>
                    <a:pt x="18" y="2"/>
                    <a:pt x="18" y="2"/>
                    <a:pt x="18" y="2"/>
                  </a:cubicBezTo>
                  <a:cubicBezTo>
                    <a:pt x="18" y="2"/>
                    <a:pt x="18" y="2"/>
                    <a:pt x="18" y="2"/>
                  </a:cubicBezTo>
                  <a:cubicBezTo>
                    <a:pt x="19" y="3"/>
                    <a:pt x="19" y="3"/>
                    <a:pt x="19" y="4"/>
                  </a:cubicBezTo>
                  <a:cubicBezTo>
                    <a:pt x="19" y="4"/>
                    <a:pt x="19" y="4"/>
                    <a:pt x="19" y="4"/>
                  </a:cubicBezTo>
                  <a:cubicBezTo>
                    <a:pt x="16"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0"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6" y="68"/>
                    <a:pt x="6" y="67"/>
                  </a:cubicBezTo>
                  <a:close/>
                  <a:moveTo>
                    <a:pt x="3" y="27"/>
                  </a:moveTo>
                  <a:cubicBezTo>
                    <a:pt x="3" y="38"/>
                    <a:pt x="4" y="51"/>
                    <a:pt x="9" y="65"/>
                  </a:cubicBezTo>
                  <a:cubicBezTo>
                    <a:pt x="9" y="65"/>
                    <a:pt x="9" y="65"/>
                    <a:pt x="9" y="65"/>
                  </a:cubicBezTo>
                  <a:cubicBezTo>
                    <a:pt x="18" y="64"/>
                    <a:pt x="18" y="64"/>
                    <a:pt x="18" y="64"/>
                  </a:cubicBezTo>
                  <a:cubicBezTo>
                    <a:pt x="16" y="59"/>
                    <a:pt x="13" y="45"/>
                    <a:pt x="13" y="28"/>
                  </a:cubicBezTo>
                  <a:cubicBezTo>
                    <a:pt x="13" y="28"/>
                    <a:pt x="13" y="28"/>
                    <a:pt x="13" y="28"/>
                  </a:cubicBezTo>
                  <a:cubicBezTo>
                    <a:pt x="13" y="21"/>
                    <a:pt x="13" y="13"/>
                    <a:pt x="15" y="5"/>
                  </a:cubicBezTo>
                  <a:cubicBezTo>
                    <a:pt x="15" y="5"/>
                    <a:pt x="15" y="5"/>
                    <a:pt x="15" y="5"/>
                  </a:cubicBezTo>
                  <a:cubicBezTo>
                    <a:pt x="5" y="4"/>
                    <a:pt x="5" y="4"/>
                    <a:pt x="5" y="4"/>
                  </a:cubicBezTo>
                  <a:cubicBezTo>
                    <a:pt x="4"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Freeform 53"/>
            <p:cNvSpPr/>
            <p:nvPr/>
          </p:nvSpPr>
          <p:spPr bwMode="auto">
            <a:xfrm>
              <a:off x="2312" y="1845"/>
              <a:ext cx="54" cy="47"/>
            </a:xfrm>
            <a:custGeom>
              <a:avLst/>
              <a:gdLst>
                <a:gd name="T0" fmla="*/ 11 w 54"/>
                <a:gd name="T1" fmla="*/ 47 h 47"/>
                <a:gd name="T2" fmla="*/ 0 w 54"/>
                <a:gd name="T3" fmla="*/ 8 h 47"/>
                <a:gd name="T4" fmla="*/ 43 w 54"/>
                <a:gd name="T5" fmla="*/ 0 h 47"/>
                <a:gd name="T6" fmla="*/ 54 w 54"/>
                <a:gd name="T7" fmla="*/ 40 h 47"/>
                <a:gd name="T8" fmla="*/ 11 w 54"/>
                <a:gd name="T9" fmla="*/ 47 h 47"/>
              </a:gdLst>
              <a:ahLst/>
              <a:cxnLst>
                <a:cxn ang="0">
                  <a:pos x="T0" y="T1"/>
                </a:cxn>
                <a:cxn ang="0">
                  <a:pos x="T2" y="T3"/>
                </a:cxn>
                <a:cxn ang="0">
                  <a:pos x="T4" y="T5"/>
                </a:cxn>
                <a:cxn ang="0">
                  <a:pos x="T6" y="T7"/>
                </a:cxn>
                <a:cxn ang="0">
                  <a:pos x="T8" y="T9"/>
                </a:cxn>
              </a:cxnLst>
              <a:rect l="0" t="0" r="r" b="b"/>
              <a:pathLst>
                <a:path w="54" h="47">
                  <a:moveTo>
                    <a:pt x="11" y="47"/>
                  </a:moveTo>
                  <a:lnTo>
                    <a:pt x="0" y="8"/>
                  </a:lnTo>
                  <a:lnTo>
                    <a:pt x="43" y="0"/>
                  </a:lnTo>
                  <a:lnTo>
                    <a:pt x="54"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Freeform 54"/>
            <p:cNvSpPr>
              <a:spLocks noEditPoints="1"/>
            </p:cNvSpPr>
            <p:nvPr/>
          </p:nvSpPr>
          <p:spPr bwMode="auto">
            <a:xfrm>
              <a:off x="2305" y="1838"/>
              <a:ext cx="65" cy="58"/>
            </a:xfrm>
            <a:custGeom>
              <a:avLst/>
              <a:gdLst>
                <a:gd name="T0" fmla="*/ 3 w 18"/>
                <a:gd name="T1" fmla="*/ 15 h 16"/>
                <a:gd name="T2" fmla="*/ 0 w 18"/>
                <a:gd name="T3" fmla="*/ 5 h 16"/>
                <a:gd name="T4" fmla="*/ 0 w 18"/>
                <a:gd name="T5" fmla="*/ 4 h 16"/>
                <a:gd name="T6" fmla="*/ 0 w 18"/>
                <a:gd name="T7" fmla="*/ 4 h 16"/>
                <a:gd name="T8" fmla="*/ 1 w 18"/>
                <a:gd name="T9" fmla="*/ 3 h 16"/>
                <a:gd name="T10" fmla="*/ 1 w 18"/>
                <a:gd name="T11" fmla="*/ 3 h 16"/>
                <a:gd name="T12" fmla="*/ 13 w 18"/>
                <a:gd name="T13" fmla="*/ 0 h 16"/>
                <a:gd name="T14" fmla="*/ 15 w 18"/>
                <a:gd name="T15" fmla="*/ 1 h 16"/>
                <a:gd name="T16" fmla="*/ 15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3 w 18"/>
                <a:gd name="T43" fmla="*/ 5 h 16"/>
                <a:gd name="T44" fmla="*/ 6 w 18"/>
                <a:gd name="T45" fmla="*/ 13 h 16"/>
                <a:gd name="T46" fmla="*/ 15 w 18"/>
                <a:gd name="T47" fmla="*/ 12 h 16"/>
                <a:gd name="T48" fmla="*/ 13 w 18"/>
                <a:gd name="T49" fmla="*/ 3 h 16"/>
                <a:gd name="T50" fmla="*/ 3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0" y="4"/>
                  </a:cubicBezTo>
                  <a:cubicBezTo>
                    <a:pt x="0" y="4"/>
                    <a:pt x="0" y="4"/>
                    <a:pt x="0" y="4"/>
                  </a:cubicBezTo>
                  <a:cubicBezTo>
                    <a:pt x="0" y="3"/>
                    <a:pt x="1" y="3"/>
                    <a:pt x="1" y="3"/>
                  </a:cubicBezTo>
                  <a:cubicBezTo>
                    <a:pt x="1" y="3"/>
                    <a:pt x="1" y="3"/>
                    <a:pt x="1" y="3"/>
                  </a:cubicBezTo>
                  <a:cubicBezTo>
                    <a:pt x="13" y="0"/>
                    <a:pt x="13" y="0"/>
                    <a:pt x="13" y="0"/>
                  </a:cubicBezTo>
                  <a:cubicBezTo>
                    <a:pt x="14" y="0"/>
                    <a:pt x="15" y="1"/>
                    <a:pt x="15" y="1"/>
                  </a:cubicBezTo>
                  <a:cubicBezTo>
                    <a:pt x="15" y="1"/>
                    <a:pt x="15" y="1"/>
                    <a:pt x="15" y="1"/>
                  </a:cubicBezTo>
                  <a:cubicBezTo>
                    <a:pt x="18" y="12"/>
                    <a:pt x="18" y="12"/>
                    <a:pt x="18" y="12"/>
                  </a:cubicBezTo>
                  <a:cubicBezTo>
                    <a:pt x="18" y="13"/>
                    <a:pt x="18" y="13"/>
                    <a:pt x="18" y="14"/>
                  </a:cubicBezTo>
                  <a:cubicBezTo>
                    <a:pt x="18" y="14"/>
                    <a:pt x="18" y="14"/>
                    <a:pt x="18" y="14"/>
                  </a:cubicBezTo>
                  <a:cubicBezTo>
                    <a:pt x="18" y="14"/>
                    <a:pt x="17"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3" y="16"/>
                    <a:pt x="3" y="15"/>
                  </a:cubicBezTo>
                  <a:close/>
                  <a:moveTo>
                    <a:pt x="5" y="15"/>
                  </a:moveTo>
                  <a:cubicBezTo>
                    <a:pt x="6" y="14"/>
                    <a:pt x="6" y="14"/>
                    <a:pt x="6" y="14"/>
                  </a:cubicBezTo>
                  <a:cubicBezTo>
                    <a:pt x="5" y="15"/>
                    <a:pt x="5" y="15"/>
                    <a:pt x="5" y="15"/>
                  </a:cubicBezTo>
                  <a:close/>
                  <a:moveTo>
                    <a:pt x="3" y="5"/>
                  </a:moveTo>
                  <a:cubicBezTo>
                    <a:pt x="6" y="13"/>
                    <a:pt x="6" y="13"/>
                    <a:pt x="6" y="13"/>
                  </a:cubicBezTo>
                  <a:cubicBezTo>
                    <a:pt x="15" y="12"/>
                    <a:pt x="15" y="12"/>
                    <a:pt x="15" y="12"/>
                  </a:cubicBezTo>
                  <a:cubicBezTo>
                    <a:pt x="13" y="3"/>
                    <a:pt x="13" y="3"/>
                    <a:pt x="13"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Freeform 55"/>
            <p:cNvSpPr/>
            <p:nvPr/>
          </p:nvSpPr>
          <p:spPr bwMode="auto">
            <a:xfrm>
              <a:off x="2246" y="1878"/>
              <a:ext cx="139" cy="76"/>
            </a:xfrm>
            <a:custGeom>
              <a:avLst/>
              <a:gdLst>
                <a:gd name="T0" fmla="*/ 16 w 38"/>
                <a:gd name="T1" fmla="*/ 4 h 21"/>
                <a:gd name="T2" fmla="*/ 0 w 38"/>
                <a:gd name="T3" fmla="*/ 13 h 21"/>
                <a:gd name="T4" fmla="*/ 31 w 38"/>
                <a:gd name="T5" fmla="*/ 15 h 21"/>
                <a:gd name="T6" fmla="*/ 33 w 38"/>
                <a:gd name="T7" fmla="*/ 0 h 21"/>
                <a:gd name="T8" fmla="*/ 16 w 38"/>
                <a:gd name="T9" fmla="*/ 4 h 21"/>
              </a:gdLst>
              <a:ahLst/>
              <a:cxnLst>
                <a:cxn ang="0">
                  <a:pos x="T0" y="T1"/>
                </a:cxn>
                <a:cxn ang="0">
                  <a:pos x="T2" y="T3"/>
                </a:cxn>
                <a:cxn ang="0">
                  <a:pos x="T4" y="T5"/>
                </a:cxn>
                <a:cxn ang="0">
                  <a:pos x="T6" y="T7"/>
                </a:cxn>
                <a:cxn ang="0">
                  <a:pos x="T8" y="T9"/>
                </a:cxn>
              </a:cxnLst>
              <a:rect l="0" t="0" r="r" b="b"/>
              <a:pathLst>
                <a:path w="38" h="21">
                  <a:moveTo>
                    <a:pt x="16" y="4"/>
                  </a:moveTo>
                  <a:cubicBezTo>
                    <a:pt x="16" y="4"/>
                    <a:pt x="0" y="5"/>
                    <a:pt x="0" y="13"/>
                  </a:cubicBezTo>
                  <a:cubicBezTo>
                    <a:pt x="0" y="21"/>
                    <a:pt x="24" y="18"/>
                    <a:pt x="31" y="15"/>
                  </a:cubicBezTo>
                  <a:cubicBezTo>
                    <a:pt x="38"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Freeform 56"/>
            <p:cNvSpPr/>
            <p:nvPr/>
          </p:nvSpPr>
          <p:spPr bwMode="auto">
            <a:xfrm>
              <a:off x="2112" y="1512"/>
              <a:ext cx="371" cy="185"/>
            </a:xfrm>
            <a:custGeom>
              <a:avLst/>
              <a:gdLst>
                <a:gd name="T0" fmla="*/ 102 w 102"/>
                <a:gd name="T1" fmla="*/ 40 h 51"/>
                <a:gd name="T2" fmla="*/ 82 w 102"/>
                <a:gd name="T3" fmla="*/ 0 h 51"/>
                <a:gd name="T4" fmla="*/ 20 w 102"/>
                <a:gd name="T5" fmla="*/ 0 h 51"/>
                <a:gd name="T6" fmla="*/ 0 w 102"/>
                <a:gd name="T7" fmla="*/ 43 h 51"/>
                <a:gd name="T8" fmla="*/ 102 w 102"/>
                <a:gd name="T9" fmla="*/ 40 h 51"/>
              </a:gdLst>
              <a:ahLst/>
              <a:cxnLst>
                <a:cxn ang="0">
                  <a:pos x="T0" y="T1"/>
                </a:cxn>
                <a:cxn ang="0">
                  <a:pos x="T2" y="T3"/>
                </a:cxn>
                <a:cxn ang="0">
                  <a:pos x="T4" y="T5"/>
                </a:cxn>
                <a:cxn ang="0">
                  <a:pos x="T6" y="T7"/>
                </a:cxn>
                <a:cxn ang="0">
                  <a:pos x="T8" y="T9"/>
                </a:cxn>
              </a:cxnLst>
              <a:rect l="0" t="0" r="r" b="b"/>
              <a:pathLst>
                <a:path w="102" h="51">
                  <a:moveTo>
                    <a:pt x="102" y="40"/>
                  </a:moveTo>
                  <a:cubicBezTo>
                    <a:pt x="82" y="0"/>
                    <a:pt x="82" y="0"/>
                    <a:pt x="82" y="0"/>
                  </a:cubicBezTo>
                  <a:cubicBezTo>
                    <a:pt x="20" y="0"/>
                    <a:pt x="20" y="0"/>
                    <a:pt x="20" y="0"/>
                  </a:cubicBezTo>
                  <a:cubicBezTo>
                    <a:pt x="0" y="43"/>
                    <a:pt x="0" y="43"/>
                    <a:pt x="0" y="43"/>
                  </a:cubicBezTo>
                  <a:cubicBezTo>
                    <a:pt x="0" y="43"/>
                    <a:pt x="45" y="51"/>
                    <a:pt x="102" y="40"/>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Freeform 57"/>
            <p:cNvSpPr>
              <a:spLocks noEditPoints="1"/>
            </p:cNvSpPr>
            <p:nvPr/>
          </p:nvSpPr>
          <p:spPr bwMode="auto">
            <a:xfrm>
              <a:off x="2105" y="1504"/>
              <a:ext cx="385" cy="178"/>
            </a:xfrm>
            <a:custGeom>
              <a:avLst/>
              <a:gdLst>
                <a:gd name="T0" fmla="*/ 1 w 106"/>
                <a:gd name="T1" fmla="*/ 46 h 49"/>
                <a:gd name="T2" fmla="*/ 0 w 106"/>
                <a:gd name="T3" fmla="*/ 45 h 49"/>
                <a:gd name="T4" fmla="*/ 0 w 106"/>
                <a:gd name="T5" fmla="*/ 45 h 49"/>
                <a:gd name="T6" fmla="*/ 0 w 106"/>
                <a:gd name="T7" fmla="*/ 44 h 49"/>
                <a:gd name="T8" fmla="*/ 0 w 106"/>
                <a:gd name="T9" fmla="*/ 44 h 49"/>
                <a:gd name="T10" fmla="*/ 21 w 106"/>
                <a:gd name="T11" fmla="*/ 1 h 49"/>
                <a:gd name="T12" fmla="*/ 22 w 106"/>
                <a:gd name="T13" fmla="*/ 0 h 49"/>
                <a:gd name="T14" fmla="*/ 22 w 106"/>
                <a:gd name="T15" fmla="*/ 0 h 49"/>
                <a:gd name="T16" fmla="*/ 84 w 106"/>
                <a:gd name="T17" fmla="*/ 0 h 49"/>
                <a:gd name="T18" fmla="*/ 85 w 106"/>
                <a:gd name="T19" fmla="*/ 1 h 49"/>
                <a:gd name="T20" fmla="*/ 85 w 106"/>
                <a:gd name="T21" fmla="*/ 1 h 49"/>
                <a:gd name="T22" fmla="*/ 106 w 106"/>
                <a:gd name="T23" fmla="*/ 41 h 49"/>
                <a:gd name="T24" fmla="*/ 105 w 106"/>
                <a:gd name="T25" fmla="*/ 42 h 49"/>
                <a:gd name="T26" fmla="*/ 106 w 106"/>
                <a:gd name="T27" fmla="*/ 41 h 49"/>
                <a:gd name="T28" fmla="*/ 106 w 106"/>
                <a:gd name="T29" fmla="*/ 42 h 49"/>
                <a:gd name="T30" fmla="*/ 106 w 106"/>
                <a:gd name="T31" fmla="*/ 42 h 49"/>
                <a:gd name="T32" fmla="*/ 105 w 106"/>
                <a:gd name="T33" fmla="*/ 43 h 49"/>
                <a:gd name="T34" fmla="*/ 105 w 106"/>
                <a:gd name="T35" fmla="*/ 43 h 49"/>
                <a:gd name="T36" fmla="*/ 42 w 106"/>
                <a:gd name="T37" fmla="*/ 49 h 49"/>
                <a:gd name="T38" fmla="*/ 42 w 106"/>
                <a:gd name="T39" fmla="*/ 49 h 49"/>
                <a:gd name="T40" fmla="*/ 1 w 106"/>
                <a:gd name="T41" fmla="*/ 46 h 49"/>
                <a:gd name="T42" fmla="*/ 42 w 106"/>
                <a:gd name="T43" fmla="*/ 46 h 49"/>
                <a:gd name="T44" fmla="*/ 102 w 106"/>
                <a:gd name="T45" fmla="*/ 41 h 49"/>
                <a:gd name="T46" fmla="*/ 102 w 106"/>
                <a:gd name="T47" fmla="*/ 41 h 49"/>
                <a:gd name="T48" fmla="*/ 83 w 106"/>
                <a:gd name="T49" fmla="*/ 3 h 49"/>
                <a:gd name="T50" fmla="*/ 23 w 106"/>
                <a:gd name="T51" fmla="*/ 3 h 49"/>
                <a:gd name="T52" fmla="*/ 4 w 106"/>
                <a:gd name="T53" fmla="*/ 44 h 49"/>
                <a:gd name="T54" fmla="*/ 42 w 106"/>
                <a:gd name="T5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49">
                  <a:moveTo>
                    <a:pt x="1" y="46"/>
                  </a:moveTo>
                  <a:cubicBezTo>
                    <a:pt x="1" y="46"/>
                    <a:pt x="0" y="46"/>
                    <a:pt x="0" y="45"/>
                  </a:cubicBezTo>
                  <a:cubicBezTo>
                    <a:pt x="0" y="45"/>
                    <a:pt x="0" y="45"/>
                    <a:pt x="0" y="45"/>
                  </a:cubicBezTo>
                  <a:cubicBezTo>
                    <a:pt x="0" y="45"/>
                    <a:pt x="0" y="45"/>
                    <a:pt x="0" y="44"/>
                  </a:cubicBezTo>
                  <a:cubicBezTo>
                    <a:pt x="0" y="44"/>
                    <a:pt x="0" y="44"/>
                    <a:pt x="0" y="44"/>
                  </a:cubicBezTo>
                  <a:cubicBezTo>
                    <a:pt x="21" y="1"/>
                    <a:pt x="21" y="1"/>
                    <a:pt x="21" y="1"/>
                  </a:cubicBezTo>
                  <a:cubicBezTo>
                    <a:pt x="21" y="0"/>
                    <a:pt x="21" y="0"/>
                    <a:pt x="22" y="0"/>
                  </a:cubicBezTo>
                  <a:cubicBezTo>
                    <a:pt x="22" y="0"/>
                    <a:pt x="22" y="0"/>
                    <a:pt x="22" y="0"/>
                  </a:cubicBezTo>
                  <a:cubicBezTo>
                    <a:pt x="84" y="0"/>
                    <a:pt x="84" y="0"/>
                    <a:pt x="84" y="0"/>
                  </a:cubicBezTo>
                  <a:cubicBezTo>
                    <a:pt x="85" y="0"/>
                    <a:pt x="85" y="0"/>
                    <a:pt x="85" y="1"/>
                  </a:cubicBezTo>
                  <a:cubicBezTo>
                    <a:pt x="85" y="1"/>
                    <a:pt x="85" y="1"/>
                    <a:pt x="85" y="1"/>
                  </a:cubicBezTo>
                  <a:cubicBezTo>
                    <a:pt x="106" y="41"/>
                    <a:pt x="106" y="41"/>
                    <a:pt x="106" y="41"/>
                  </a:cubicBezTo>
                  <a:cubicBezTo>
                    <a:pt x="105" y="42"/>
                    <a:pt x="105" y="42"/>
                    <a:pt x="105" y="42"/>
                  </a:cubicBezTo>
                  <a:cubicBezTo>
                    <a:pt x="106" y="41"/>
                    <a:pt x="106" y="41"/>
                    <a:pt x="106" y="41"/>
                  </a:cubicBezTo>
                  <a:cubicBezTo>
                    <a:pt x="106" y="41"/>
                    <a:pt x="106" y="42"/>
                    <a:pt x="106" y="42"/>
                  </a:cubicBezTo>
                  <a:cubicBezTo>
                    <a:pt x="106" y="42"/>
                    <a:pt x="106" y="42"/>
                    <a:pt x="106" y="42"/>
                  </a:cubicBezTo>
                  <a:cubicBezTo>
                    <a:pt x="106" y="43"/>
                    <a:pt x="105" y="43"/>
                    <a:pt x="105" y="43"/>
                  </a:cubicBezTo>
                  <a:cubicBezTo>
                    <a:pt x="105" y="43"/>
                    <a:pt x="105" y="43"/>
                    <a:pt x="105" y="43"/>
                  </a:cubicBezTo>
                  <a:cubicBezTo>
                    <a:pt x="81" y="48"/>
                    <a:pt x="60" y="49"/>
                    <a:pt x="42" y="49"/>
                  </a:cubicBezTo>
                  <a:cubicBezTo>
                    <a:pt x="42" y="49"/>
                    <a:pt x="42" y="49"/>
                    <a:pt x="42" y="49"/>
                  </a:cubicBezTo>
                  <a:cubicBezTo>
                    <a:pt x="17" y="49"/>
                    <a:pt x="1" y="46"/>
                    <a:pt x="1" y="46"/>
                  </a:cubicBezTo>
                  <a:close/>
                  <a:moveTo>
                    <a:pt x="42" y="46"/>
                  </a:moveTo>
                  <a:cubicBezTo>
                    <a:pt x="59" y="46"/>
                    <a:pt x="80" y="45"/>
                    <a:pt x="102" y="41"/>
                  </a:cubicBezTo>
                  <a:cubicBezTo>
                    <a:pt x="102" y="41"/>
                    <a:pt x="102" y="41"/>
                    <a:pt x="102" y="41"/>
                  </a:cubicBezTo>
                  <a:cubicBezTo>
                    <a:pt x="83" y="3"/>
                    <a:pt x="83" y="3"/>
                    <a:pt x="83" y="3"/>
                  </a:cubicBezTo>
                  <a:cubicBezTo>
                    <a:pt x="23" y="3"/>
                    <a:pt x="23" y="3"/>
                    <a:pt x="23" y="3"/>
                  </a:cubicBezTo>
                  <a:cubicBezTo>
                    <a:pt x="4" y="44"/>
                    <a:pt x="4" y="44"/>
                    <a:pt x="4" y="44"/>
                  </a:cubicBezTo>
                  <a:cubicBezTo>
                    <a:pt x="9" y="44"/>
                    <a:pt x="23" y="46"/>
                    <a:pt x="42"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Freeform 58"/>
            <p:cNvSpPr/>
            <p:nvPr/>
          </p:nvSpPr>
          <p:spPr bwMode="auto">
            <a:xfrm>
              <a:off x="1970" y="1181"/>
              <a:ext cx="298" cy="338"/>
            </a:xfrm>
            <a:custGeom>
              <a:avLst/>
              <a:gdLst>
                <a:gd name="T0" fmla="*/ 70 w 82"/>
                <a:gd name="T1" fmla="*/ 5 h 93"/>
                <a:gd name="T2" fmla="*/ 0 w 82"/>
                <a:gd name="T3" fmla="*/ 81 h 93"/>
                <a:gd name="T4" fmla="*/ 8 w 82"/>
                <a:gd name="T5" fmla="*/ 93 h 93"/>
                <a:gd name="T6" fmla="*/ 81 w 82"/>
                <a:gd name="T7" fmla="*/ 11 h 93"/>
                <a:gd name="T8" fmla="*/ 79 w 82"/>
                <a:gd name="T9" fmla="*/ 4 h 93"/>
                <a:gd name="T10" fmla="*/ 70 w 82"/>
                <a:gd name="T11" fmla="*/ 5 h 93"/>
              </a:gdLst>
              <a:ahLst/>
              <a:cxnLst>
                <a:cxn ang="0">
                  <a:pos x="T0" y="T1"/>
                </a:cxn>
                <a:cxn ang="0">
                  <a:pos x="T2" y="T3"/>
                </a:cxn>
                <a:cxn ang="0">
                  <a:pos x="T4" y="T5"/>
                </a:cxn>
                <a:cxn ang="0">
                  <a:pos x="T6" y="T7"/>
                </a:cxn>
                <a:cxn ang="0">
                  <a:pos x="T8" y="T9"/>
                </a:cxn>
                <a:cxn ang="0">
                  <a:pos x="T10" y="T11"/>
                </a:cxn>
              </a:cxnLst>
              <a:rect l="0" t="0" r="r" b="b"/>
              <a:pathLst>
                <a:path w="82" h="93">
                  <a:moveTo>
                    <a:pt x="70" y="5"/>
                  </a:moveTo>
                  <a:cubicBezTo>
                    <a:pt x="70" y="5"/>
                    <a:pt x="27" y="71"/>
                    <a:pt x="0" y="81"/>
                  </a:cubicBezTo>
                  <a:cubicBezTo>
                    <a:pt x="8" y="93"/>
                    <a:pt x="8" y="93"/>
                    <a:pt x="8" y="93"/>
                  </a:cubicBezTo>
                  <a:cubicBezTo>
                    <a:pt x="13" y="90"/>
                    <a:pt x="52" y="61"/>
                    <a:pt x="81" y="11"/>
                  </a:cubicBezTo>
                  <a:cubicBezTo>
                    <a:pt x="81" y="11"/>
                    <a:pt x="82" y="6"/>
                    <a:pt x="79" y="4"/>
                  </a:cubicBezTo>
                  <a:cubicBezTo>
                    <a:pt x="79" y="4"/>
                    <a:pt x="74" y="0"/>
                    <a:pt x="70" y="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Freeform 59"/>
            <p:cNvSpPr>
              <a:spLocks noEditPoints="1"/>
            </p:cNvSpPr>
            <p:nvPr/>
          </p:nvSpPr>
          <p:spPr bwMode="auto">
            <a:xfrm>
              <a:off x="1963" y="1185"/>
              <a:ext cx="305" cy="341"/>
            </a:xfrm>
            <a:custGeom>
              <a:avLst/>
              <a:gdLst>
                <a:gd name="T0" fmla="*/ 9 w 84"/>
                <a:gd name="T1" fmla="*/ 93 h 94"/>
                <a:gd name="T2" fmla="*/ 0 w 84"/>
                <a:gd name="T3" fmla="*/ 81 h 94"/>
                <a:gd name="T4" fmla="*/ 0 w 84"/>
                <a:gd name="T5" fmla="*/ 80 h 94"/>
                <a:gd name="T6" fmla="*/ 0 w 84"/>
                <a:gd name="T7" fmla="*/ 80 h 94"/>
                <a:gd name="T8" fmla="*/ 1 w 84"/>
                <a:gd name="T9" fmla="*/ 79 h 94"/>
                <a:gd name="T10" fmla="*/ 1 w 84"/>
                <a:gd name="T11" fmla="*/ 79 h 94"/>
                <a:gd name="T12" fmla="*/ 46 w 84"/>
                <a:gd name="T13" fmla="*/ 37 h 94"/>
                <a:gd name="T14" fmla="*/ 46 w 84"/>
                <a:gd name="T15" fmla="*/ 37 h 94"/>
                <a:gd name="T16" fmla="*/ 71 w 84"/>
                <a:gd name="T17" fmla="*/ 3 h 94"/>
                <a:gd name="T18" fmla="*/ 71 w 84"/>
                <a:gd name="T19" fmla="*/ 3 h 94"/>
                <a:gd name="T20" fmla="*/ 72 w 84"/>
                <a:gd name="T21" fmla="*/ 4 h 94"/>
                <a:gd name="T22" fmla="*/ 71 w 84"/>
                <a:gd name="T23" fmla="*/ 3 h 94"/>
                <a:gd name="T24" fmla="*/ 77 w 84"/>
                <a:gd name="T25" fmla="*/ 0 h 94"/>
                <a:gd name="T26" fmla="*/ 77 w 84"/>
                <a:gd name="T27" fmla="*/ 0 h 94"/>
                <a:gd name="T28" fmla="*/ 82 w 84"/>
                <a:gd name="T29" fmla="*/ 2 h 94"/>
                <a:gd name="T30" fmla="*/ 82 w 84"/>
                <a:gd name="T31" fmla="*/ 2 h 94"/>
                <a:gd name="T32" fmla="*/ 84 w 84"/>
                <a:gd name="T33" fmla="*/ 8 h 94"/>
                <a:gd name="T34" fmla="*/ 84 w 84"/>
                <a:gd name="T35" fmla="*/ 8 h 94"/>
                <a:gd name="T36" fmla="*/ 84 w 84"/>
                <a:gd name="T37" fmla="*/ 11 h 94"/>
                <a:gd name="T38" fmla="*/ 84 w 84"/>
                <a:gd name="T39" fmla="*/ 11 h 94"/>
                <a:gd name="T40" fmla="*/ 84 w 84"/>
                <a:gd name="T41" fmla="*/ 11 h 94"/>
                <a:gd name="T42" fmla="*/ 11 w 84"/>
                <a:gd name="T43" fmla="*/ 93 h 94"/>
                <a:gd name="T44" fmla="*/ 11 w 84"/>
                <a:gd name="T45" fmla="*/ 93 h 94"/>
                <a:gd name="T46" fmla="*/ 10 w 84"/>
                <a:gd name="T47" fmla="*/ 94 h 94"/>
                <a:gd name="T48" fmla="*/ 10 w 84"/>
                <a:gd name="T49" fmla="*/ 94 h 94"/>
                <a:gd name="T50" fmla="*/ 9 w 84"/>
                <a:gd name="T51" fmla="*/ 93 h 94"/>
                <a:gd name="T52" fmla="*/ 11 w 84"/>
                <a:gd name="T53" fmla="*/ 90 h 94"/>
                <a:gd name="T54" fmla="*/ 81 w 84"/>
                <a:gd name="T55" fmla="*/ 10 h 94"/>
                <a:gd name="T56" fmla="*/ 81 w 84"/>
                <a:gd name="T57" fmla="*/ 10 h 94"/>
                <a:gd name="T58" fmla="*/ 81 w 84"/>
                <a:gd name="T59" fmla="*/ 8 h 94"/>
                <a:gd name="T60" fmla="*/ 81 w 84"/>
                <a:gd name="T61" fmla="*/ 8 h 94"/>
                <a:gd name="T62" fmla="*/ 80 w 84"/>
                <a:gd name="T63" fmla="*/ 4 h 94"/>
                <a:gd name="T64" fmla="*/ 80 w 84"/>
                <a:gd name="T65" fmla="*/ 4 h 94"/>
                <a:gd name="T66" fmla="*/ 79 w 84"/>
                <a:gd name="T67" fmla="*/ 4 h 94"/>
                <a:gd name="T68" fmla="*/ 79 w 84"/>
                <a:gd name="T69" fmla="*/ 4 h 94"/>
                <a:gd name="T70" fmla="*/ 77 w 84"/>
                <a:gd name="T71" fmla="*/ 3 h 94"/>
                <a:gd name="T72" fmla="*/ 77 w 84"/>
                <a:gd name="T73" fmla="*/ 3 h 94"/>
                <a:gd name="T74" fmla="*/ 73 w 84"/>
                <a:gd name="T75" fmla="*/ 5 h 94"/>
                <a:gd name="T76" fmla="*/ 73 w 84"/>
                <a:gd name="T77" fmla="*/ 5 h 94"/>
                <a:gd name="T78" fmla="*/ 4 w 84"/>
                <a:gd name="T79" fmla="*/ 81 h 94"/>
                <a:gd name="T80" fmla="*/ 4 w 84"/>
                <a:gd name="T81" fmla="*/ 81 h 94"/>
                <a:gd name="T82" fmla="*/ 11 w 84"/>
                <a:gd name="T83"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94">
                  <a:moveTo>
                    <a:pt x="9" y="93"/>
                  </a:moveTo>
                  <a:cubicBezTo>
                    <a:pt x="0" y="81"/>
                    <a:pt x="0" y="81"/>
                    <a:pt x="0" y="81"/>
                  </a:cubicBezTo>
                  <a:cubicBezTo>
                    <a:pt x="0" y="81"/>
                    <a:pt x="0" y="80"/>
                    <a:pt x="0" y="80"/>
                  </a:cubicBezTo>
                  <a:cubicBezTo>
                    <a:pt x="0" y="80"/>
                    <a:pt x="0" y="80"/>
                    <a:pt x="0" y="80"/>
                  </a:cubicBezTo>
                  <a:cubicBezTo>
                    <a:pt x="0" y="79"/>
                    <a:pt x="1" y="79"/>
                    <a:pt x="1" y="79"/>
                  </a:cubicBezTo>
                  <a:cubicBezTo>
                    <a:pt x="1" y="79"/>
                    <a:pt x="1" y="79"/>
                    <a:pt x="1" y="79"/>
                  </a:cubicBezTo>
                  <a:cubicBezTo>
                    <a:pt x="14" y="74"/>
                    <a:pt x="32" y="55"/>
                    <a:pt x="46" y="37"/>
                  </a:cubicBezTo>
                  <a:cubicBezTo>
                    <a:pt x="46" y="37"/>
                    <a:pt x="46" y="37"/>
                    <a:pt x="46" y="37"/>
                  </a:cubicBezTo>
                  <a:cubicBezTo>
                    <a:pt x="60" y="20"/>
                    <a:pt x="71" y="3"/>
                    <a:pt x="71" y="3"/>
                  </a:cubicBezTo>
                  <a:cubicBezTo>
                    <a:pt x="71" y="3"/>
                    <a:pt x="71" y="3"/>
                    <a:pt x="71" y="3"/>
                  </a:cubicBezTo>
                  <a:cubicBezTo>
                    <a:pt x="72" y="4"/>
                    <a:pt x="72" y="4"/>
                    <a:pt x="72" y="4"/>
                  </a:cubicBezTo>
                  <a:cubicBezTo>
                    <a:pt x="71" y="3"/>
                    <a:pt x="71" y="3"/>
                    <a:pt x="71" y="3"/>
                  </a:cubicBezTo>
                  <a:cubicBezTo>
                    <a:pt x="73" y="1"/>
                    <a:pt x="75" y="0"/>
                    <a:pt x="77" y="0"/>
                  </a:cubicBezTo>
                  <a:cubicBezTo>
                    <a:pt x="77" y="0"/>
                    <a:pt x="77" y="0"/>
                    <a:pt x="77" y="0"/>
                  </a:cubicBezTo>
                  <a:cubicBezTo>
                    <a:pt x="80" y="0"/>
                    <a:pt x="82" y="2"/>
                    <a:pt x="82" y="2"/>
                  </a:cubicBezTo>
                  <a:cubicBezTo>
                    <a:pt x="82" y="2"/>
                    <a:pt x="82" y="2"/>
                    <a:pt x="82" y="2"/>
                  </a:cubicBezTo>
                  <a:cubicBezTo>
                    <a:pt x="84" y="4"/>
                    <a:pt x="84" y="6"/>
                    <a:pt x="84" y="8"/>
                  </a:cubicBezTo>
                  <a:cubicBezTo>
                    <a:pt x="84" y="8"/>
                    <a:pt x="84" y="8"/>
                    <a:pt x="84" y="8"/>
                  </a:cubicBezTo>
                  <a:cubicBezTo>
                    <a:pt x="84" y="9"/>
                    <a:pt x="84" y="10"/>
                    <a:pt x="84" y="11"/>
                  </a:cubicBezTo>
                  <a:cubicBezTo>
                    <a:pt x="84" y="11"/>
                    <a:pt x="84" y="11"/>
                    <a:pt x="84" y="11"/>
                  </a:cubicBezTo>
                  <a:cubicBezTo>
                    <a:pt x="84" y="11"/>
                    <a:pt x="84" y="11"/>
                    <a:pt x="84" y="11"/>
                  </a:cubicBezTo>
                  <a:cubicBezTo>
                    <a:pt x="55" y="61"/>
                    <a:pt x="16" y="90"/>
                    <a:pt x="11" y="93"/>
                  </a:cubicBezTo>
                  <a:cubicBezTo>
                    <a:pt x="11" y="93"/>
                    <a:pt x="11" y="93"/>
                    <a:pt x="11" y="93"/>
                  </a:cubicBezTo>
                  <a:cubicBezTo>
                    <a:pt x="11" y="94"/>
                    <a:pt x="11" y="94"/>
                    <a:pt x="10" y="94"/>
                  </a:cubicBezTo>
                  <a:cubicBezTo>
                    <a:pt x="10" y="94"/>
                    <a:pt x="10" y="94"/>
                    <a:pt x="10" y="94"/>
                  </a:cubicBezTo>
                  <a:cubicBezTo>
                    <a:pt x="10" y="94"/>
                    <a:pt x="9" y="93"/>
                    <a:pt x="9" y="93"/>
                  </a:cubicBezTo>
                  <a:close/>
                  <a:moveTo>
                    <a:pt x="11" y="90"/>
                  </a:moveTo>
                  <a:cubicBezTo>
                    <a:pt x="19" y="84"/>
                    <a:pt x="54" y="56"/>
                    <a:pt x="81" y="10"/>
                  </a:cubicBezTo>
                  <a:cubicBezTo>
                    <a:pt x="81" y="10"/>
                    <a:pt x="81" y="10"/>
                    <a:pt x="81" y="10"/>
                  </a:cubicBezTo>
                  <a:cubicBezTo>
                    <a:pt x="81" y="9"/>
                    <a:pt x="81" y="9"/>
                    <a:pt x="81" y="8"/>
                  </a:cubicBezTo>
                  <a:cubicBezTo>
                    <a:pt x="81" y="8"/>
                    <a:pt x="81" y="8"/>
                    <a:pt x="81" y="8"/>
                  </a:cubicBezTo>
                  <a:cubicBezTo>
                    <a:pt x="81" y="6"/>
                    <a:pt x="81" y="5"/>
                    <a:pt x="80" y="4"/>
                  </a:cubicBezTo>
                  <a:cubicBezTo>
                    <a:pt x="80" y="4"/>
                    <a:pt x="80" y="4"/>
                    <a:pt x="80" y="4"/>
                  </a:cubicBezTo>
                  <a:cubicBezTo>
                    <a:pt x="80" y="4"/>
                    <a:pt x="80" y="4"/>
                    <a:pt x="79" y="4"/>
                  </a:cubicBezTo>
                  <a:cubicBezTo>
                    <a:pt x="79" y="4"/>
                    <a:pt x="79" y="4"/>
                    <a:pt x="79" y="4"/>
                  </a:cubicBezTo>
                  <a:cubicBezTo>
                    <a:pt x="79" y="3"/>
                    <a:pt x="78" y="3"/>
                    <a:pt x="77" y="3"/>
                  </a:cubicBezTo>
                  <a:cubicBezTo>
                    <a:pt x="77" y="3"/>
                    <a:pt x="77" y="3"/>
                    <a:pt x="77" y="3"/>
                  </a:cubicBezTo>
                  <a:cubicBezTo>
                    <a:pt x="76" y="3"/>
                    <a:pt x="74" y="4"/>
                    <a:pt x="73" y="5"/>
                  </a:cubicBezTo>
                  <a:cubicBezTo>
                    <a:pt x="73" y="5"/>
                    <a:pt x="73" y="5"/>
                    <a:pt x="73" y="5"/>
                  </a:cubicBezTo>
                  <a:cubicBezTo>
                    <a:pt x="71" y="8"/>
                    <a:pt x="32" y="68"/>
                    <a:pt x="4" y="81"/>
                  </a:cubicBezTo>
                  <a:cubicBezTo>
                    <a:pt x="4" y="81"/>
                    <a:pt x="4" y="81"/>
                    <a:pt x="4" y="81"/>
                  </a:cubicBezTo>
                  <a:cubicBezTo>
                    <a:pt x="11" y="90"/>
                    <a:pt x="11" y="90"/>
                    <a:pt x="11" y="9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Freeform 60"/>
            <p:cNvSpPr/>
            <p:nvPr/>
          </p:nvSpPr>
          <p:spPr bwMode="auto">
            <a:xfrm>
              <a:off x="2163" y="1149"/>
              <a:ext cx="258" cy="399"/>
            </a:xfrm>
            <a:custGeom>
              <a:avLst/>
              <a:gdLst>
                <a:gd name="T0" fmla="*/ 17 w 71"/>
                <a:gd name="T1" fmla="*/ 9 h 110"/>
                <a:gd name="T2" fmla="*/ 3 w 71"/>
                <a:gd name="T3" fmla="*/ 102 h 110"/>
                <a:gd name="T4" fmla="*/ 71 w 71"/>
                <a:gd name="T5" fmla="*/ 102 h 110"/>
                <a:gd name="T6" fmla="*/ 65 w 71"/>
                <a:gd name="T7" fmla="*/ 19 h 110"/>
                <a:gd name="T8" fmla="*/ 59 w 71"/>
                <a:gd name="T9" fmla="*/ 10 h 110"/>
                <a:gd name="T10" fmla="*/ 17 w 71"/>
                <a:gd name="T11" fmla="*/ 9 h 110"/>
              </a:gdLst>
              <a:ahLst/>
              <a:cxnLst>
                <a:cxn ang="0">
                  <a:pos x="T0" y="T1"/>
                </a:cxn>
                <a:cxn ang="0">
                  <a:pos x="T2" y="T3"/>
                </a:cxn>
                <a:cxn ang="0">
                  <a:pos x="T4" y="T5"/>
                </a:cxn>
                <a:cxn ang="0">
                  <a:pos x="T6" y="T7"/>
                </a:cxn>
                <a:cxn ang="0">
                  <a:pos x="T8" y="T9"/>
                </a:cxn>
                <a:cxn ang="0">
                  <a:pos x="T10" y="T11"/>
                </a:cxn>
              </a:cxnLst>
              <a:rect l="0" t="0" r="r" b="b"/>
              <a:pathLst>
                <a:path w="71" h="110">
                  <a:moveTo>
                    <a:pt x="17" y="9"/>
                  </a:moveTo>
                  <a:cubicBezTo>
                    <a:pt x="17" y="9"/>
                    <a:pt x="0" y="44"/>
                    <a:pt x="3" y="102"/>
                  </a:cubicBezTo>
                  <a:cubicBezTo>
                    <a:pt x="3" y="102"/>
                    <a:pt x="47" y="110"/>
                    <a:pt x="71" y="102"/>
                  </a:cubicBezTo>
                  <a:cubicBezTo>
                    <a:pt x="65" y="19"/>
                    <a:pt x="65" y="19"/>
                    <a:pt x="65" y="19"/>
                  </a:cubicBezTo>
                  <a:cubicBezTo>
                    <a:pt x="59" y="10"/>
                    <a:pt x="59" y="10"/>
                    <a:pt x="59" y="10"/>
                  </a:cubicBezTo>
                  <a:cubicBezTo>
                    <a:pt x="59" y="10"/>
                    <a:pt x="26" y="0"/>
                    <a:pt x="17"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Freeform 61"/>
            <p:cNvSpPr>
              <a:spLocks noEditPoints="1"/>
            </p:cNvSpPr>
            <p:nvPr/>
          </p:nvSpPr>
          <p:spPr bwMode="auto">
            <a:xfrm>
              <a:off x="2166" y="1163"/>
              <a:ext cx="262" cy="374"/>
            </a:xfrm>
            <a:custGeom>
              <a:avLst/>
              <a:gdLst>
                <a:gd name="T0" fmla="*/ 2 w 72"/>
                <a:gd name="T1" fmla="*/ 100 h 103"/>
                <a:gd name="T2" fmla="*/ 1 w 72"/>
                <a:gd name="T3" fmla="*/ 99 h 103"/>
                <a:gd name="T4" fmla="*/ 1 w 72"/>
                <a:gd name="T5" fmla="*/ 99 h 103"/>
                <a:gd name="T6" fmla="*/ 0 w 72"/>
                <a:gd name="T7" fmla="*/ 86 h 103"/>
                <a:gd name="T8" fmla="*/ 0 w 72"/>
                <a:gd name="T9" fmla="*/ 86 h 103"/>
                <a:gd name="T10" fmla="*/ 15 w 72"/>
                <a:gd name="T11" fmla="*/ 5 h 103"/>
                <a:gd name="T12" fmla="*/ 15 w 72"/>
                <a:gd name="T13" fmla="*/ 5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14 w 72"/>
                <a:gd name="T45" fmla="*/ 99 h 103"/>
                <a:gd name="T46" fmla="*/ 41 w 72"/>
                <a:gd name="T47" fmla="*/ 100 h 103"/>
                <a:gd name="T48" fmla="*/ 41 w 72"/>
                <a:gd name="T49" fmla="*/ 100 h 103"/>
                <a:gd name="T50" fmla="*/ 69 w 72"/>
                <a:gd name="T51" fmla="*/ 97 h 103"/>
                <a:gd name="T52" fmla="*/ 69 w 72"/>
                <a:gd name="T53" fmla="*/ 97 h 103"/>
                <a:gd name="T54" fmla="*/ 62 w 72"/>
                <a:gd name="T55" fmla="*/ 16 h 103"/>
                <a:gd name="T56" fmla="*/ 57 w 72"/>
                <a:gd name="T57" fmla="*/ 7 h 103"/>
                <a:gd name="T58" fmla="*/ 49 w 72"/>
                <a:gd name="T59" fmla="*/ 5 h 103"/>
                <a:gd name="T60" fmla="*/ 49 w 72"/>
                <a:gd name="T61" fmla="*/ 5 h 103"/>
                <a:gd name="T62" fmla="*/ 30 w 72"/>
                <a:gd name="T63" fmla="*/ 3 h 103"/>
                <a:gd name="T64" fmla="*/ 30 w 72"/>
                <a:gd name="T65" fmla="*/ 3 h 103"/>
                <a:gd name="T66" fmla="*/ 17 w 72"/>
                <a:gd name="T67" fmla="*/ 6 h 103"/>
                <a:gd name="T68" fmla="*/ 17 w 72"/>
                <a:gd name="T69" fmla="*/ 6 h 103"/>
                <a:gd name="T70" fmla="*/ 11 w 72"/>
                <a:gd name="T71" fmla="*/ 27 h 103"/>
                <a:gd name="T72" fmla="*/ 11 w 72"/>
                <a:gd name="T73" fmla="*/ 27 h 103"/>
                <a:gd name="T74" fmla="*/ 3 w 72"/>
                <a:gd name="T75" fmla="*/ 86 h 103"/>
                <a:gd name="T76" fmla="*/ 3 w 72"/>
                <a:gd name="T77" fmla="*/ 86 h 103"/>
                <a:gd name="T78" fmla="*/ 4 w 72"/>
                <a:gd name="T79" fmla="*/ 97 h 103"/>
                <a:gd name="T80" fmla="*/ 4 w 72"/>
                <a:gd name="T81" fmla="*/ 97 h 103"/>
                <a:gd name="T82" fmla="*/ 14 w 72"/>
                <a:gd name="T83"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3">
                  <a:moveTo>
                    <a:pt x="2" y="100"/>
                  </a:moveTo>
                  <a:cubicBezTo>
                    <a:pt x="1" y="100"/>
                    <a:pt x="1" y="99"/>
                    <a:pt x="1" y="99"/>
                  </a:cubicBezTo>
                  <a:cubicBezTo>
                    <a:pt x="1" y="99"/>
                    <a:pt x="1" y="99"/>
                    <a:pt x="1" y="99"/>
                  </a:cubicBezTo>
                  <a:cubicBezTo>
                    <a:pt x="0" y="94"/>
                    <a:pt x="0" y="90"/>
                    <a:pt x="0" y="86"/>
                  </a:cubicBezTo>
                  <a:cubicBezTo>
                    <a:pt x="0" y="86"/>
                    <a:pt x="0" y="86"/>
                    <a:pt x="0" y="86"/>
                  </a:cubicBezTo>
                  <a:cubicBezTo>
                    <a:pt x="0" y="34"/>
                    <a:pt x="15" y="5"/>
                    <a:pt x="15" y="5"/>
                  </a:cubicBezTo>
                  <a:cubicBezTo>
                    <a:pt x="15" y="5"/>
                    <a:pt x="15" y="5"/>
                    <a:pt x="15" y="5"/>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5"/>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9"/>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14" y="99"/>
                  </a:moveTo>
                  <a:cubicBezTo>
                    <a:pt x="21" y="99"/>
                    <a:pt x="31" y="100"/>
                    <a:pt x="41" y="100"/>
                  </a:cubicBezTo>
                  <a:cubicBezTo>
                    <a:pt x="41" y="100"/>
                    <a:pt x="41" y="100"/>
                    <a:pt x="41" y="100"/>
                  </a:cubicBezTo>
                  <a:cubicBezTo>
                    <a:pt x="51" y="100"/>
                    <a:pt x="61" y="99"/>
                    <a:pt x="69" y="97"/>
                  </a:cubicBezTo>
                  <a:cubicBezTo>
                    <a:pt x="69" y="97"/>
                    <a:pt x="69" y="97"/>
                    <a:pt x="69" y="97"/>
                  </a:cubicBezTo>
                  <a:cubicBezTo>
                    <a:pt x="62" y="16"/>
                    <a:pt x="62" y="16"/>
                    <a:pt x="62" y="16"/>
                  </a:cubicBezTo>
                  <a:cubicBezTo>
                    <a:pt x="57" y="7"/>
                    <a:pt x="57" y="7"/>
                    <a:pt x="57" y="7"/>
                  </a:cubicBezTo>
                  <a:cubicBezTo>
                    <a:pt x="56" y="7"/>
                    <a:pt x="53" y="6"/>
                    <a:pt x="49" y="5"/>
                  </a:cubicBezTo>
                  <a:cubicBezTo>
                    <a:pt x="49" y="5"/>
                    <a:pt x="49" y="5"/>
                    <a:pt x="49" y="5"/>
                  </a:cubicBezTo>
                  <a:cubicBezTo>
                    <a:pt x="43" y="4"/>
                    <a:pt x="36" y="3"/>
                    <a:pt x="30" y="3"/>
                  </a:cubicBezTo>
                  <a:cubicBezTo>
                    <a:pt x="30" y="3"/>
                    <a:pt x="30" y="3"/>
                    <a:pt x="30" y="3"/>
                  </a:cubicBezTo>
                  <a:cubicBezTo>
                    <a:pt x="25" y="3"/>
                    <a:pt x="20" y="4"/>
                    <a:pt x="17" y="6"/>
                  </a:cubicBezTo>
                  <a:cubicBezTo>
                    <a:pt x="17" y="6"/>
                    <a:pt x="17" y="6"/>
                    <a:pt x="17" y="6"/>
                  </a:cubicBezTo>
                  <a:cubicBezTo>
                    <a:pt x="17" y="7"/>
                    <a:pt x="14" y="14"/>
                    <a:pt x="11" y="27"/>
                  </a:cubicBezTo>
                  <a:cubicBezTo>
                    <a:pt x="11" y="27"/>
                    <a:pt x="11" y="27"/>
                    <a:pt x="11" y="27"/>
                  </a:cubicBezTo>
                  <a:cubicBezTo>
                    <a:pt x="7" y="40"/>
                    <a:pt x="3" y="60"/>
                    <a:pt x="3" y="86"/>
                  </a:cubicBezTo>
                  <a:cubicBezTo>
                    <a:pt x="3" y="86"/>
                    <a:pt x="3" y="86"/>
                    <a:pt x="3" y="86"/>
                  </a:cubicBezTo>
                  <a:cubicBezTo>
                    <a:pt x="3" y="89"/>
                    <a:pt x="3" y="93"/>
                    <a:pt x="4" y="97"/>
                  </a:cubicBezTo>
                  <a:cubicBezTo>
                    <a:pt x="4" y="97"/>
                    <a:pt x="4" y="97"/>
                    <a:pt x="4" y="97"/>
                  </a:cubicBezTo>
                  <a:cubicBezTo>
                    <a:pt x="5" y="97"/>
                    <a:pt x="9" y="98"/>
                    <a:pt x="14" y="9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Oval 62"/>
            <p:cNvSpPr>
              <a:spLocks noChangeArrowheads="1"/>
            </p:cNvSpPr>
            <p:nvPr/>
          </p:nvSpPr>
          <p:spPr bwMode="auto">
            <a:xfrm>
              <a:off x="2221" y="121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Oval 63"/>
            <p:cNvSpPr>
              <a:spLocks noChangeArrowheads="1"/>
            </p:cNvSpPr>
            <p:nvPr/>
          </p:nvSpPr>
          <p:spPr bwMode="auto">
            <a:xfrm>
              <a:off x="2341" y="1261"/>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Oval 64"/>
            <p:cNvSpPr>
              <a:spLocks noChangeArrowheads="1"/>
            </p:cNvSpPr>
            <p:nvPr/>
          </p:nvSpPr>
          <p:spPr bwMode="auto">
            <a:xfrm>
              <a:off x="2196" y="1287"/>
              <a:ext cx="43"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Oval 65"/>
            <p:cNvSpPr>
              <a:spLocks noChangeArrowheads="1"/>
            </p:cNvSpPr>
            <p:nvPr/>
          </p:nvSpPr>
          <p:spPr bwMode="auto">
            <a:xfrm>
              <a:off x="2268" y="1345"/>
              <a:ext cx="44"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Oval 66"/>
            <p:cNvSpPr>
              <a:spLocks noChangeArrowheads="1"/>
            </p:cNvSpPr>
            <p:nvPr/>
          </p:nvSpPr>
          <p:spPr bwMode="auto">
            <a:xfrm>
              <a:off x="2359" y="1406"/>
              <a:ext cx="47" cy="4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67"/>
            <p:cNvSpPr>
              <a:spLocks noChangeArrowheads="1"/>
            </p:cNvSpPr>
            <p:nvPr/>
          </p:nvSpPr>
          <p:spPr bwMode="auto">
            <a:xfrm>
              <a:off x="2275" y="1475"/>
              <a:ext cx="48"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Oval 68"/>
            <p:cNvSpPr>
              <a:spLocks noChangeArrowheads="1"/>
            </p:cNvSpPr>
            <p:nvPr/>
          </p:nvSpPr>
          <p:spPr bwMode="auto">
            <a:xfrm>
              <a:off x="2192" y="142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69"/>
            <p:cNvSpPr/>
            <p:nvPr/>
          </p:nvSpPr>
          <p:spPr bwMode="auto">
            <a:xfrm>
              <a:off x="1250" y="1218"/>
              <a:ext cx="589" cy="627"/>
            </a:xfrm>
            <a:custGeom>
              <a:avLst/>
              <a:gdLst>
                <a:gd name="T0" fmla="*/ 74 w 162"/>
                <a:gd name="T1" fmla="*/ 173 h 173"/>
                <a:gd name="T2" fmla="*/ 17 w 162"/>
                <a:gd name="T3" fmla="*/ 92 h 173"/>
                <a:gd name="T4" fmla="*/ 30 w 162"/>
                <a:gd name="T5" fmla="*/ 17 h 173"/>
                <a:gd name="T6" fmla="*/ 30 w 162"/>
                <a:gd name="T7" fmla="*/ 17 h 173"/>
                <a:gd name="T8" fmla="*/ 105 w 162"/>
                <a:gd name="T9" fmla="*/ 31 h 173"/>
                <a:gd name="T10" fmla="*/ 162 w 162"/>
                <a:gd name="T11" fmla="*/ 112 h 173"/>
                <a:gd name="T12" fmla="*/ 74 w 162"/>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62" h="173">
                  <a:moveTo>
                    <a:pt x="74" y="173"/>
                  </a:moveTo>
                  <a:cubicBezTo>
                    <a:pt x="17" y="92"/>
                    <a:pt x="17" y="92"/>
                    <a:pt x="17" y="92"/>
                  </a:cubicBezTo>
                  <a:cubicBezTo>
                    <a:pt x="0" y="67"/>
                    <a:pt x="6" y="34"/>
                    <a:pt x="30" y="17"/>
                  </a:cubicBezTo>
                  <a:cubicBezTo>
                    <a:pt x="30" y="17"/>
                    <a:pt x="30" y="17"/>
                    <a:pt x="30" y="17"/>
                  </a:cubicBezTo>
                  <a:cubicBezTo>
                    <a:pt x="55" y="0"/>
                    <a:pt x="88" y="6"/>
                    <a:pt x="105" y="31"/>
                  </a:cubicBezTo>
                  <a:cubicBezTo>
                    <a:pt x="162" y="112"/>
                    <a:pt x="162" y="112"/>
                    <a:pt x="162" y="112"/>
                  </a:cubicBezTo>
                  <a:lnTo>
                    <a:pt x="74" y="173"/>
                  </a:lnTo>
                  <a:close/>
                </a:path>
              </a:pathLst>
            </a:custGeom>
            <a:solidFill>
              <a:srgbClr val="FF6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Freeform 70"/>
            <p:cNvSpPr>
              <a:spLocks noEditPoints="1"/>
            </p:cNvSpPr>
            <p:nvPr/>
          </p:nvSpPr>
          <p:spPr bwMode="auto">
            <a:xfrm>
              <a:off x="1272" y="1240"/>
              <a:ext cx="571" cy="613"/>
            </a:xfrm>
            <a:custGeom>
              <a:avLst/>
              <a:gdLst>
                <a:gd name="T0" fmla="*/ 67 w 157"/>
                <a:gd name="T1" fmla="*/ 169 h 169"/>
                <a:gd name="T2" fmla="*/ 66 w 157"/>
                <a:gd name="T3" fmla="*/ 168 h 169"/>
                <a:gd name="T4" fmla="*/ 66 w 157"/>
                <a:gd name="T5" fmla="*/ 168 h 169"/>
                <a:gd name="T6" fmla="*/ 10 w 157"/>
                <a:gd name="T7" fmla="*/ 87 h 169"/>
                <a:gd name="T8" fmla="*/ 0 w 157"/>
                <a:gd name="T9" fmla="*/ 55 h 169"/>
                <a:gd name="T10" fmla="*/ 0 w 157"/>
                <a:gd name="T11" fmla="*/ 55 h 169"/>
                <a:gd name="T12" fmla="*/ 24 w 157"/>
                <a:gd name="T13" fmla="*/ 10 h 169"/>
                <a:gd name="T14" fmla="*/ 24 w 157"/>
                <a:gd name="T15" fmla="*/ 10 h 169"/>
                <a:gd name="T16" fmla="*/ 55 w 157"/>
                <a:gd name="T17" fmla="*/ 0 h 169"/>
                <a:gd name="T18" fmla="*/ 55 w 157"/>
                <a:gd name="T19" fmla="*/ 0 h 169"/>
                <a:gd name="T20" fmla="*/ 101 w 157"/>
                <a:gd name="T21" fmla="*/ 24 h 169"/>
                <a:gd name="T22" fmla="*/ 101 w 157"/>
                <a:gd name="T23" fmla="*/ 24 h 169"/>
                <a:gd name="T24" fmla="*/ 157 w 157"/>
                <a:gd name="T25" fmla="*/ 105 h 169"/>
                <a:gd name="T26" fmla="*/ 157 w 157"/>
                <a:gd name="T27" fmla="*/ 106 h 169"/>
                <a:gd name="T28" fmla="*/ 157 w 157"/>
                <a:gd name="T29" fmla="*/ 106 h 169"/>
                <a:gd name="T30" fmla="*/ 157 w 157"/>
                <a:gd name="T31" fmla="*/ 107 h 169"/>
                <a:gd name="T32" fmla="*/ 157 w 157"/>
                <a:gd name="T33" fmla="*/ 107 h 169"/>
                <a:gd name="T34" fmla="*/ 68 w 157"/>
                <a:gd name="T35" fmla="*/ 168 h 169"/>
                <a:gd name="T36" fmla="*/ 68 w 157"/>
                <a:gd name="T37" fmla="*/ 169 h 169"/>
                <a:gd name="T38" fmla="*/ 68 w 157"/>
                <a:gd name="T39" fmla="*/ 169 h 169"/>
                <a:gd name="T40" fmla="*/ 67 w 157"/>
                <a:gd name="T41" fmla="*/ 169 h 169"/>
                <a:gd name="T42" fmla="*/ 68 w 157"/>
                <a:gd name="T43" fmla="*/ 167 h 169"/>
                <a:gd name="T44" fmla="*/ 69 w 157"/>
                <a:gd name="T45" fmla="*/ 166 h 169"/>
                <a:gd name="T46" fmla="*/ 68 w 157"/>
                <a:gd name="T47" fmla="*/ 167 h 169"/>
                <a:gd name="T48" fmla="*/ 25 w 157"/>
                <a:gd name="T49" fmla="*/ 12 h 169"/>
                <a:gd name="T50" fmla="*/ 3 w 157"/>
                <a:gd name="T51" fmla="*/ 55 h 169"/>
                <a:gd name="T52" fmla="*/ 3 w 157"/>
                <a:gd name="T53" fmla="*/ 55 h 169"/>
                <a:gd name="T54" fmla="*/ 12 w 157"/>
                <a:gd name="T55" fmla="*/ 85 h 169"/>
                <a:gd name="T56" fmla="*/ 12 w 157"/>
                <a:gd name="T57" fmla="*/ 85 h 169"/>
                <a:gd name="T58" fmla="*/ 68 w 157"/>
                <a:gd name="T59" fmla="*/ 165 h 169"/>
                <a:gd name="T60" fmla="*/ 154 w 157"/>
                <a:gd name="T61" fmla="*/ 106 h 169"/>
                <a:gd name="T62" fmla="*/ 98 w 157"/>
                <a:gd name="T63" fmla="*/ 25 h 169"/>
                <a:gd name="T64" fmla="*/ 55 w 157"/>
                <a:gd name="T65" fmla="*/ 3 h 169"/>
                <a:gd name="T66" fmla="*/ 55 w 157"/>
                <a:gd name="T67" fmla="*/ 3 h 169"/>
                <a:gd name="T68" fmla="*/ 25 w 157"/>
                <a:gd name="T69"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69">
                  <a:moveTo>
                    <a:pt x="67" y="169"/>
                  </a:moveTo>
                  <a:cubicBezTo>
                    <a:pt x="67" y="169"/>
                    <a:pt x="67" y="168"/>
                    <a:pt x="66" y="168"/>
                  </a:cubicBezTo>
                  <a:cubicBezTo>
                    <a:pt x="66" y="168"/>
                    <a:pt x="66" y="168"/>
                    <a:pt x="66" y="168"/>
                  </a:cubicBezTo>
                  <a:cubicBezTo>
                    <a:pt x="10" y="87"/>
                    <a:pt x="10" y="87"/>
                    <a:pt x="10" y="87"/>
                  </a:cubicBezTo>
                  <a:cubicBezTo>
                    <a:pt x="3" y="77"/>
                    <a:pt x="0" y="66"/>
                    <a:pt x="0" y="55"/>
                  </a:cubicBezTo>
                  <a:cubicBezTo>
                    <a:pt x="0" y="55"/>
                    <a:pt x="0" y="55"/>
                    <a:pt x="0" y="55"/>
                  </a:cubicBezTo>
                  <a:cubicBezTo>
                    <a:pt x="0" y="38"/>
                    <a:pt x="8" y="21"/>
                    <a:pt x="24" y="10"/>
                  </a:cubicBezTo>
                  <a:cubicBezTo>
                    <a:pt x="24" y="10"/>
                    <a:pt x="24" y="10"/>
                    <a:pt x="24" y="10"/>
                  </a:cubicBezTo>
                  <a:cubicBezTo>
                    <a:pt x="33" y="3"/>
                    <a:pt x="44" y="0"/>
                    <a:pt x="55" y="0"/>
                  </a:cubicBezTo>
                  <a:cubicBezTo>
                    <a:pt x="55" y="0"/>
                    <a:pt x="55" y="0"/>
                    <a:pt x="55" y="0"/>
                  </a:cubicBezTo>
                  <a:cubicBezTo>
                    <a:pt x="73" y="0"/>
                    <a:pt x="90" y="8"/>
                    <a:pt x="101" y="24"/>
                  </a:cubicBezTo>
                  <a:cubicBezTo>
                    <a:pt x="101" y="24"/>
                    <a:pt x="101" y="24"/>
                    <a:pt x="101" y="24"/>
                  </a:cubicBezTo>
                  <a:cubicBezTo>
                    <a:pt x="157" y="105"/>
                    <a:pt x="157" y="105"/>
                    <a:pt x="157" y="105"/>
                  </a:cubicBezTo>
                  <a:cubicBezTo>
                    <a:pt x="157" y="105"/>
                    <a:pt x="157" y="106"/>
                    <a:pt x="157" y="106"/>
                  </a:cubicBezTo>
                  <a:cubicBezTo>
                    <a:pt x="157" y="106"/>
                    <a:pt x="157" y="106"/>
                    <a:pt x="157" y="106"/>
                  </a:cubicBezTo>
                  <a:cubicBezTo>
                    <a:pt x="157" y="107"/>
                    <a:pt x="157" y="107"/>
                    <a:pt x="157" y="107"/>
                  </a:cubicBezTo>
                  <a:cubicBezTo>
                    <a:pt x="157" y="107"/>
                    <a:pt x="157" y="107"/>
                    <a:pt x="157" y="107"/>
                  </a:cubicBezTo>
                  <a:cubicBezTo>
                    <a:pt x="68" y="168"/>
                    <a:pt x="68" y="168"/>
                    <a:pt x="68" y="168"/>
                  </a:cubicBezTo>
                  <a:cubicBezTo>
                    <a:pt x="68" y="169"/>
                    <a:pt x="68" y="169"/>
                    <a:pt x="68" y="169"/>
                  </a:cubicBezTo>
                  <a:cubicBezTo>
                    <a:pt x="68" y="169"/>
                    <a:pt x="68" y="169"/>
                    <a:pt x="68" y="169"/>
                  </a:cubicBezTo>
                  <a:cubicBezTo>
                    <a:pt x="67" y="169"/>
                    <a:pt x="67" y="169"/>
                    <a:pt x="67" y="169"/>
                  </a:cubicBezTo>
                  <a:close/>
                  <a:moveTo>
                    <a:pt x="68" y="167"/>
                  </a:moveTo>
                  <a:cubicBezTo>
                    <a:pt x="69" y="166"/>
                    <a:pt x="69" y="166"/>
                    <a:pt x="69" y="166"/>
                  </a:cubicBezTo>
                  <a:cubicBezTo>
                    <a:pt x="68" y="167"/>
                    <a:pt x="68" y="167"/>
                    <a:pt x="68" y="167"/>
                  </a:cubicBezTo>
                  <a:close/>
                  <a:moveTo>
                    <a:pt x="25" y="12"/>
                  </a:moveTo>
                  <a:cubicBezTo>
                    <a:pt x="11" y="22"/>
                    <a:pt x="3" y="39"/>
                    <a:pt x="3" y="55"/>
                  </a:cubicBezTo>
                  <a:cubicBezTo>
                    <a:pt x="3" y="55"/>
                    <a:pt x="3" y="55"/>
                    <a:pt x="3" y="55"/>
                  </a:cubicBezTo>
                  <a:cubicBezTo>
                    <a:pt x="3" y="66"/>
                    <a:pt x="6" y="76"/>
                    <a:pt x="12" y="85"/>
                  </a:cubicBezTo>
                  <a:cubicBezTo>
                    <a:pt x="12" y="85"/>
                    <a:pt x="12" y="85"/>
                    <a:pt x="12" y="85"/>
                  </a:cubicBezTo>
                  <a:cubicBezTo>
                    <a:pt x="68" y="165"/>
                    <a:pt x="68" y="165"/>
                    <a:pt x="68" y="165"/>
                  </a:cubicBezTo>
                  <a:cubicBezTo>
                    <a:pt x="154" y="106"/>
                    <a:pt x="154" y="106"/>
                    <a:pt x="154" y="106"/>
                  </a:cubicBezTo>
                  <a:cubicBezTo>
                    <a:pt x="98" y="25"/>
                    <a:pt x="98" y="25"/>
                    <a:pt x="98" y="25"/>
                  </a:cubicBezTo>
                  <a:cubicBezTo>
                    <a:pt x="88" y="11"/>
                    <a:pt x="72" y="3"/>
                    <a:pt x="55" y="3"/>
                  </a:cubicBezTo>
                  <a:cubicBezTo>
                    <a:pt x="55" y="3"/>
                    <a:pt x="55" y="3"/>
                    <a:pt x="55" y="3"/>
                  </a:cubicBezTo>
                  <a:cubicBezTo>
                    <a:pt x="45" y="3"/>
                    <a:pt x="34" y="6"/>
                    <a:pt x="25"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71"/>
            <p:cNvSpPr/>
            <p:nvPr/>
          </p:nvSpPr>
          <p:spPr bwMode="auto">
            <a:xfrm>
              <a:off x="1505" y="1602"/>
              <a:ext cx="349" cy="261"/>
            </a:xfrm>
            <a:custGeom>
              <a:avLst/>
              <a:gdLst>
                <a:gd name="T0" fmla="*/ 4 w 96"/>
                <a:gd name="T1" fmla="*/ 67 h 72"/>
                <a:gd name="T2" fmla="*/ 41 w 96"/>
                <a:gd name="T3" fmla="*/ 27 h 72"/>
                <a:gd name="T4" fmla="*/ 92 w 96"/>
                <a:gd name="T5" fmla="*/ 6 h 72"/>
                <a:gd name="T6" fmla="*/ 55 w 96"/>
                <a:gd name="T7" fmla="*/ 46 h 72"/>
                <a:gd name="T8" fmla="*/ 4 w 96"/>
                <a:gd name="T9" fmla="*/ 67 h 72"/>
              </a:gdLst>
              <a:ahLst/>
              <a:cxnLst>
                <a:cxn ang="0">
                  <a:pos x="T0" y="T1"/>
                </a:cxn>
                <a:cxn ang="0">
                  <a:pos x="T2" y="T3"/>
                </a:cxn>
                <a:cxn ang="0">
                  <a:pos x="T4" y="T5"/>
                </a:cxn>
                <a:cxn ang="0">
                  <a:pos x="T6" y="T7"/>
                </a:cxn>
                <a:cxn ang="0">
                  <a:pos x="T8" y="T9"/>
                </a:cxn>
              </a:cxnLst>
              <a:rect l="0" t="0" r="r" b="b"/>
              <a:pathLst>
                <a:path w="96" h="72">
                  <a:moveTo>
                    <a:pt x="4" y="67"/>
                  </a:moveTo>
                  <a:cubicBezTo>
                    <a:pt x="0" y="62"/>
                    <a:pt x="17" y="44"/>
                    <a:pt x="41" y="27"/>
                  </a:cubicBezTo>
                  <a:cubicBezTo>
                    <a:pt x="65" y="10"/>
                    <a:pt x="88" y="0"/>
                    <a:pt x="92" y="6"/>
                  </a:cubicBezTo>
                  <a:cubicBezTo>
                    <a:pt x="96" y="11"/>
                    <a:pt x="79" y="29"/>
                    <a:pt x="55" y="46"/>
                  </a:cubicBezTo>
                  <a:cubicBezTo>
                    <a:pt x="30" y="63"/>
                    <a:pt x="7" y="72"/>
                    <a:pt x="4" y="67"/>
                  </a:cubicBezTo>
                  <a:close/>
                </a:path>
              </a:pathLst>
            </a:custGeom>
            <a:solidFill>
              <a:srgbClr val="F239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72"/>
            <p:cNvSpPr/>
            <p:nvPr/>
          </p:nvSpPr>
          <p:spPr bwMode="auto">
            <a:xfrm>
              <a:off x="1512" y="1613"/>
              <a:ext cx="335" cy="243"/>
            </a:xfrm>
            <a:custGeom>
              <a:avLst/>
              <a:gdLst>
                <a:gd name="T0" fmla="*/ 0 w 92"/>
                <a:gd name="T1" fmla="*/ 65 h 67"/>
                <a:gd name="T2" fmla="*/ 2 w 92"/>
                <a:gd name="T3" fmla="*/ 64 h 67"/>
                <a:gd name="T4" fmla="*/ 3 w 92"/>
                <a:gd name="T5" fmla="*/ 63 h 67"/>
                <a:gd name="T6" fmla="*/ 6 w 92"/>
                <a:gd name="T7" fmla="*/ 64 h 67"/>
                <a:gd name="T8" fmla="*/ 6 w 92"/>
                <a:gd name="T9" fmla="*/ 64 h 67"/>
                <a:gd name="T10" fmla="*/ 52 w 92"/>
                <a:gd name="T11" fmla="*/ 42 h 67"/>
                <a:gd name="T12" fmla="*/ 52 w 92"/>
                <a:gd name="T13" fmla="*/ 42 h 67"/>
                <a:gd name="T14" fmla="*/ 89 w 92"/>
                <a:gd name="T15" fmla="*/ 5 h 67"/>
                <a:gd name="T16" fmla="*/ 89 w 92"/>
                <a:gd name="T17" fmla="*/ 5 h 67"/>
                <a:gd name="T18" fmla="*/ 89 w 92"/>
                <a:gd name="T19" fmla="*/ 4 h 67"/>
                <a:gd name="T20" fmla="*/ 89 w 92"/>
                <a:gd name="T21" fmla="*/ 4 h 67"/>
                <a:gd name="T22" fmla="*/ 86 w 92"/>
                <a:gd name="T23" fmla="*/ 3 h 67"/>
                <a:gd name="T24" fmla="*/ 86 w 92"/>
                <a:gd name="T25" fmla="*/ 3 h 67"/>
                <a:gd name="T26" fmla="*/ 40 w 92"/>
                <a:gd name="T27" fmla="*/ 25 h 67"/>
                <a:gd name="T28" fmla="*/ 40 w 92"/>
                <a:gd name="T29" fmla="*/ 25 h 67"/>
                <a:gd name="T30" fmla="*/ 3 w 92"/>
                <a:gd name="T31" fmla="*/ 62 h 67"/>
                <a:gd name="T32" fmla="*/ 3 w 92"/>
                <a:gd name="T33" fmla="*/ 62 h 67"/>
                <a:gd name="T34" fmla="*/ 3 w 92"/>
                <a:gd name="T35" fmla="*/ 63 h 67"/>
                <a:gd name="T36" fmla="*/ 3 w 92"/>
                <a:gd name="T37" fmla="*/ 63 h 67"/>
                <a:gd name="T38" fmla="*/ 2 w 92"/>
                <a:gd name="T39" fmla="*/ 64 h 67"/>
                <a:gd name="T40" fmla="*/ 0 w 92"/>
                <a:gd name="T41" fmla="*/ 65 h 67"/>
                <a:gd name="T42" fmla="*/ 0 w 92"/>
                <a:gd name="T43" fmla="*/ 62 h 67"/>
                <a:gd name="T44" fmla="*/ 0 w 92"/>
                <a:gd name="T45" fmla="*/ 62 h 67"/>
                <a:gd name="T46" fmla="*/ 38 w 92"/>
                <a:gd name="T47" fmla="*/ 22 h 67"/>
                <a:gd name="T48" fmla="*/ 38 w 92"/>
                <a:gd name="T49" fmla="*/ 22 h 67"/>
                <a:gd name="T50" fmla="*/ 86 w 92"/>
                <a:gd name="T51" fmla="*/ 0 h 67"/>
                <a:gd name="T52" fmla="*/ 86 w 92"/>
                <a:gd name="T53" fmla="*/ 0 h 67"/>
                <a:gd name="T54" fmla="*/ 91 w 92"/>
                <a:gd name="T55" fmla="*/ 2 h 67"/>
                <a:gd name="T56" fmla="*/ 91 w 92"/>
                <a:gd name="T57" fmla="*/ 2 h 67"/>
                <a:gd name="T58" fmla="*/ 92 w 92"/>
                <a:gd name="T59" fmla="*/ 5 h 67"/>
                <a:gd name="T60" fmla="*/ 92 w 92"/>
                <a:gd name="T61" fmla="*/ 5 h 67"/>
                <a:gd name="T62" fmla="*/ 53 w 92"/>
                <a:gd name="T63" fmla="*/ 44 h 67"/>
                <a:gd name="T64" fmla="*/ 53 w 92"/>
                <a:gd name="T65" fmla="*/ 44 h 67"/>
                <a:gd name="T66" fmla="*/ 6 w 92"/>
                <a:gd name="T67" fmla="*/ 67 h 67"/>
                <a:gd name="T68" fmla="*/ 6 w 92"/>
                <a:gd name="T69" fmla="*/ 67 h 67"/>
                <a:gd name="T70" fmla="*/ 0 w 92"/>
                <a:gd name="T71"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67">
                  <a:moveTo>
                    <a:pt x="0" y="65"/>
                  </a:moveTo>
                  <a:cubicBezTo>
                    <a:pt x="2" y="64"/>
                    <a:pt x="2" y="64"/>
                    <a:pt x="2" y="64"/>
                  </a:cubicBezTo>
                  <a:cubicBezTo>
                    <a:pt x="3" y="63"/>
                    <a:pt x="3" y="63"/>
                    <a:pt x="3" y="63"/>
                  </a:cubicBezTo>
                  <a:cubicBezTo>
                    <a:pt x="3" y="64"/>
                    <a:pt x="4" y="64"/>
                    <a:pt x="6" y="64"/>
                  </a:cubicBezTo>
                  <a:cubicBezTo>
                    <a:pt x="6" y="64"/>
                    <a:pt x="6" y="64"/>
                    <a:pt x="6" y="64"/>
                  </a:cubicBezTo>
                  <a:cubicBezTo>
                    <a:pt x="13" y="64"/>
                    <a:pt x="32" y="56"/>
                    <a:pt x="52" y="42"/>
                  </a:cubicBezTo>
                  <a:cubicBezTo>
                    <a:pt x="52" y="42"/>
                    <a:pt x="52" y="42"/>
                    <a:pt x="52" y="42"/>
                  </a:cubicBezTo>
                  <a:cubicBezTo>
                    <a:pt x="74" y="27"/>
                    <a:pt x="89" y="10"/>
                    <a:pt x="89" y="5"/>
                  </a:cubicBezTo>
                  <a:cubicBezTo>
                    <a:pt x="89" y="5"/>
                    <a:pt x="89" y="5"/>
                    <a:pt x="89" y="5"/>
                  </a:cubicBezTo>
                  <a:cubicBezTo>
                    <a:pt x="89" y="4"/>
                    <a:pt x="89" y="4"/>
                    <a:pt x="89" y="4"/>
                  </a:cubicBezTo>
                  <a:cubicBezTo>
                    <a:pt x="89" y="4"/>
                    <a:pt x="89" y="4"/>
                    <a:pt x="89" y="4"/>
                  </a:cubicBezTo>
                  <a:cubicBezTo>
                    <a:pt x="88" y="3"/>
                    <a:pt x="88" y="3"/>
                    <a:pt x="86" y="3"/>
                  </a:cubicBezTo>
                  <a:cubicBezTo>
                    <a:pt x="86" y="3"/>
                    <a:pt x="86" y="3"/>
                    <a:pt x="86" y="3"/>
                  </a:cubicBezTo>
                  <a:cubicBezTo>
                    <a:pt x="78" y="3"/>
                    <a:pt x="59" y="11"/>
                    <a:pt x="40" y="25"/>
                  </a:cubicBezTo>
                  <a:cubicBezTo>
                    <a:pt x="40" y="25"/>
                    <a:pt x="40" y="25"/>
                    <a:pt x="40" y="25"/>
                  </a:cubicBezTo>
                  <a:cubicBezTo>
                    <a:pt x="18" y="40"/>
                    <a:pt x="2" y="57"/>
                    <a:pt x="3" y="62"/>
                  </a:cubicBezTo>
                  <a:cubicBezTo>
                    <a:pt x="3" y="62"/>
                    <a:pt x="3" y="62"/>
                    <a:pt x="3" y="62"/>
                  </a:cubicBezTo>
                  <a:cubicBezTo>
                    <a:pt x="3" y="63"/>
                    <a:pt x="3" y="63"/>
                    <a:pt x="3" y="63"/>
                  </a:cubicBezTo>
                  <a:cubicBezTo>
                    <a:pt x="3" y="63"/>
                    <a:pt x="3" y="63"/>
                    <a:pt x="3" y="63"/>
                  </a:cubicBezTo>
                  <a:cubicBezTo>
                    <a:pt x="2" y="64"/>
                    <a:pt x="2" y="64"/>
                    <a:pt x="2" y="64"/>
                  </a:cubicBezTo>
                  <a:cubicBezTo>
                    <a:pt x="0" y="65"/>
                    <a:pt x="0" y="65"/>
                    <a:pt x="0" y="65"/>
                  </a:cubicBezTo>
                  <a:cubicBezTo>
                    <a:pt x="0" y="64"/>
                    <a:pt x="0" y="63"/>
                    <a:pt x="0" y="62"/>
                  </a:cubicBezTo>
                  <a:cubicBezTo>
                    <a:pt x="0" y="62"/>
                    <a:pt x="0" y="62"/>
                    <a:pt x="0" y="62"/>
                  </a:cubicBezTo>
                  <a:cubicBezTo>
                    <a:pt x="0" y="54"/>
                    <a:pt x="16" y="38"/>
                    <a:pt x="38" y="22"/>
                  </a:cubicBezTo>
                  <a:cubicBezTo>
                    <a:pt x="38" y="22"/>
                    <a:pt x="38" y="22"/>
                    <a:pt x="38" y="22"/>
                  </a:cubicBezTo>
                  <a:cubicBezTo>
                    <a:pt x="58" y="9"/>
                    <a:pt x="77" y="0"/>
                    <a:pt x="86" y="0"/>
                  </a:cubicBezTo>
                  <a:cubicBezTo>
                    <a:pt x="86" y="0"/>
                    <a:pt x="86" y="0"/>
                    <a:pt x="86" y="0"/>
                  </a:cubicBezTo>
                  <a:cubicBezTo>
                    <a:pt x="88" y="0"/>
                    <a:pt x="90" y="0"/>
                    <a:pt x="91" y="2"/>
                  </a:cubicBezTo>
                  <a:cubicBezTo>
                    <a:pt x="91" y="2"/>
                    <a:pt x="91" y="2"/>
                    <a:pt x="91" y="2"/>
                  </a:cubicBezTo>
                  <a:cubicBezTo>
                    <a:pt x="92" y="3"/>
                    <a:pt x="92" y="4"/>
                    <a:pt x="92" y="5"/>
                  </a:cubicBezTo>
                  <a:cubicBezTo>
                    <a:pt x="92" y="5"/>
                    <a:pt x="92" y="5"/>
                    <a:pt x="92" y="5"/>
                  </a:cubicBezTo>
                  <a:cubicBezTo>
                    <a:pt x="92" y="13"/>
                    <a:pt x="76" y="29"/>
                    <a:pt x="53" y="44"/>
                  </a:cubicBezTo>
                  <a:cubicBezTo>
                    <a:pt x="53" y="44"/>
                    <a:pt x="53" y="44"/>
                    <a:pt x="53" y="44"/>
                  </a:cubicBezTo>
                  <a:cubicBezTo>
                    <a:pt x="34" y="58"/>
                    <a:pt x="15" y="67"/>
                    <a:pt x="6" y="67"/>
                  </a:cubicBezTo>
                  <a:cubicBezTo>
                    <a:pt x="6" y="67"/>
                    <a:pt x="6" y="67"/>
                    <a:pt x="6" y="67"/>
                  </a:cubicBezTo>
                  <a:cubicBezTo>
                    <a:pt x="4" y="67"/>
                    <a:pt x="2" y="67"/>
                    <a:pt x="0"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73"/>
            <p:cNvSpPr/>
            <p:nvPr/>
          </p:nvSpPr>
          <p:spPr bwMode="auto">
            <a:xfrm>
              <a:off x="1650" y="1036"/>
              <a:ext cx="495" cy="584"/>
            </a:xfrm>
            <a:custGeom>
              <a:avLst/>
              <a:gdLst>
                <a:gd name="T0" fmla="*/ 104 w 136"/>
                <a:gd name="T1" fmla="*/ 161 h 161"/>
                <a:gd name="T2" fmla="*/ 128 w 136"/>
                <a:gd name="T3" fmla="*/ 74 h 161"/>
                <a:gd name="T4" fmla="*/ 91 w 136"/>
                <a:gd name="T5" fmla="*/ 8 h 161"/>
                <a:gd name="T6" fmla="*/ 91 w 136"/>
                <a:gd name="T7" fmla="*/ 8 h 161"/>
                <a:gd name="T8" fmla="*/ 24 w 136"/>
                <a:gd name="T9" fmla="*/ 45 h 161"/>
                <a:gd name="T10" fmla="*/ 0 w 136"/>
                <a:gd name="T11" fmla="*/ 132 h 161"/>
                <a:gd name="T12" fmla="*/ 101 w 136"/>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36" h="161">
                  <a:moveTo>
                    <a:pt x="104" y="161"/>
                  </a:moveTo>
                  <a:cubicBezTo>
                    <a:pt x="128" y="74"/>
                    <a:pt x="128" y="74"/>
                    <a:pt x="128" y="74"/>
                  </a:cubicBezTo>
                  <a:cubicBezTo>
                    <a:pt x="136" y="46"/>
                    <a:pt x="119" y="16"/>
                    <a:pt x="91" y="8"/>
                  </a:cubicBezTo>
                  <a:cubicBezTo>
                    <a:pt x="91" y="8"/>
                    <a:pt x="91" y="8"/>
                    <a:pt x="91" y="8"/>
                  </a:cubicBezTo>
                  <a:cubicBezTo>
                    <a:pt x="62" y="0"/>
                    <a:pt x="32" y="17"/>
                    <a:pt x="24" y="45"/>
                  </a:cubicBezTo>
                  <a:cubicBezTo>
                    <a:pt x="0" y="132"/>
                    <a:pt x="0" y="132"/>
                    <a:pt x="0" y="132"/>
                  </a:cubicBezTo>
                  <a:cubicBezTo>
                    <a:pt x="101" y="161"/>
                    <a:pt x="101" y="161"/>
                    <a:pt x="101" y="161"/>
                  </a:cubicBezTo>
                </a:path>
              </a:pathLst>
            </a:custGeom>
            <a:solidFill>
              <a:srgbClr val="FDE0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Freeform 74"/>
            <p:cNvSpPr>
              <a:spLocks noEditPoints="1"/>
            </p:cNvSpPr>
            <p:nvPr/>
          </p:nvSpPr>
          <p:spPr bwMode="auto">
            <a:xfrm>
              <a:off x="1643" y="1051"/>
              <a:ext cx="483" cy="573"/>
            </a:xfrm>
            <a:custGeom>
              <a:avLst/>
              <a:gdLst>
                <a:gd name="T0" fmla="*/ 105 w 133"/>
                <a:gd name="T1" fmla="*/ 158 h 158"/>
                <a:gd name="T2" fmla="*/ 104 w 133"/>
                <a:gd name="T3" fmla="*/ 157 h 158"/>
                <a:gd name="T4" fmla="*/ 104 w 133"/>
                <a:gd name="T5" fmla="*/ 157 h 158"/>
                <a:gd name="T6" fmla="*/ 103 w 133"/>
                <a:gd name="T7" fmla="*/ 158 h 158"/>
                <a:gd name="T8" fmla="*/ 103 w 133"/>
                <a:gd name="T9" fmla="*/ 158 h 158"/>
                <a:gd name="T10" fmla="*/ 2 w 133"/>
                <a:gd name="T11" fmla="*/ 129 h 158"/>
                <a:gd name="T12" fmla="*/ 1 w 133"/>
                <a:gd name="T13" fmla="*/ 127 h 158"/>
                <a:gd name="T14" fmla="*/ 1 w 133"/>
                <a:gd name="T15" fmla="*/ 127 h 158"/>
                <a:gd name="T16" fmla="*/ 25 w 133"/>
                <a:gd name="T17" fmla="*/ 41 h 158"/>
                <a:gd name="T18" fmla="*/ 78 w 133"/>
                <a:gd name="T19" fmla="*/ 0 h 158"/>
                <a:gd name="T20" fmla="*/ 78 w 133"/>
                <a:gd name="T21" fmla="*/ 0 h 158"/>
                <a:gd name="T22" fmla="*/ 93 w 133"/>
                <a:gd name="T23" fmla="*/ 3 h 158"/>
                <a:gd name="T24" fmla="*/ 93 w 133"/>
                <a:gd name="T25" fmla="*/ 3 h 158"/>
                <a:gd name="T26" fmla="*/ 133 w 133"/>
                <a:gd name="T27" fmla="*/ 56 h 158"/>
                <a:gd name="T28" fmla="*/ 133 w 133"/>
                <a:gd name="T29" fmla="*/ 56 h 158"/>
                <a:gd name="T30" fmla="*/ 131 w 133"/>
                <a:gd name="T31" fmla="*/ 71 h 158"/>
                <a:gd name="T32" fmla="*/ 131 w 133"/>
                <a:gd name="T33" fmla="*/ 71 h 158"/>
                <a:gd name="T34" fmla="*/ 107 w 133"/>
                <a:gd name="T35" fmla="*/ 157 h 158"/>
                <a:gd name="T36" fmla="*/ 107 w 133"/>
                <a:gd name="T37" fmla="*/ 157 h 158"/>
                <a:gd name="T38" fmla="*/ 106 w 133"/>
                <a:gd name="T39" fmla="*/ 158 h 158"/>
                <a:gd name="T40" fmla="*/ 106 w 133"/>
                <a:gd name="T41" fmla="*/ 158 h 158"/>
                <a:gd name="T42" fmla="*/ 105 w 133"/>
                <a:gd name="T43" fmla="*/ 158 h 158"/>
                <a:gd name="T44" fmla="*/ 28 w 133"/>
                <a:gd name="T45" fmla="*/ 42 h 158"/>
                <a:gd name="T46" fmla="*/ 4 w 133"/>
                <a:gd name="T47" fmla="*/ 127 h 158"/>
                <a:gd name="T48" fmla="*/ 103 w 133"/>
                <a:gd name="T49" fmla="*/ 155 h 158"/>
                <a:gd name="T50" fmla="*/ 104 w 133"/>
                <a:gd name="T51" fmla="*/ 156 h 158"/>
                <a:gd name="T52" fmla="*/ 104 w 133"/>
                <a:gd name="T53" fmla="*/ 156 h 158"/>
                <a:gd name="T54" fmla="*/ 128 w 133"/>
                <a:gd name="T55" fmla="*/ 70 h 158"/>
                <a:gd name="T56" fmla="*/ 130 w 133"/>
                <a:gd name="T57" fmla="*/ 56 h 158"/>
                <a:gd name="T58" fmla="*/ 130 w 133"/>
                <a:gd name="T59" fmla="*/ 56 h 158"/>
                <a:gd name="T60" fmla="*/ 92 w 133"/>
                <a:gd name="T61" fmla="*/ 5 h 158"/>
                <a:gd name="T62" fmla="*/ 92 w 133"/>
                <a:gd name="T63" fmla="*/ 5 h 158"/>
                <a:gd name="T64" fmla="*/ 78 w 133"/>
                <a:gd name="T65" fmla="*/ 3 h 158"/>
                <a:gd name="T66" fmla="*/ 78 w 133"/>
                <a:gd name="T67" fmla="*/ 3 h 158"/>
                <a:gd name="T68" fmla="*/ 28 w 133"/>
                <a:gd name="T69" fmla="*/ 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158">
                  <a:moveTo>
                    <a:pt x="105" y="158"/>
                  </a:moveTo>
                  <a:cubicBezTo>
                    <a:pt x="105" y="158"/>
                    <a:pt x="104" y="158"/>
                    <a:pt x="104" y="157"/>
                  </a:cubicBezTo>
                  <a:cubicBezTo>
                    <a:pt x="104" y="157"/>
                    <a:pt x="104" y="157"/>
                    <a:pt x="104" y="157"/>
                  </a:cubicBezTo>
                  <a:cubicBezTo>
                    <a:pt x="104" y="158"/>
                    <a:pt x="103" y="158"/>
                    <a:pt x="103" y="158"/>
                  </a:cubicBezTo>
                  <a:cubicBezTo>
                    <a:pt x="103" y="158"/>
                    <a:pt x="103" y="158"/>
                    <a:pt x="103" y="158"/>
                  </a:cubicBezTo>
                  <a:cubicBezTo>
                    <a:pt x="2" y="129"/>
                    <a:pt x="2" y="129"/>
                    <a:pt x="2" y="129"/>
                  </a:cubicBezTo>
                  <a:cubicBezTo>
                    <a:pt x="1" y="129"/>
                    <a:pt x="0" y="128"/>
                    <a:pt x="1" y="127"/>
                  </a:cubicBezTo>
                  <a:cubicBezTo>
                    <a:pt x="1" y="127"/>
                    <a:pt x="1" y="127"/>
                    <a:pt x="1" y="127"/>
                  </a:cubicBezTo>
                  <a:cubicBezTo>
                    <a:pt x="25" y="41"/>
                    <a:pt x="25" y="41"/>
                    <a:pt x="25" y="41"/>
                  </a:cubicBezTo>
                  <a:cubicBezTo>
                    <a:pt x="32" y="16"/>
                    <a:pt x="54" y="0"/>
                    <a:pt x="78" y="0"/>
                  </a:cubicBezTo>
                  <a:cubicBezTo>
                    <a:pt x="78" y="0"/>
                    <a:pt x="78" y="0"/>
                    <a:pt x="78" y="0"/>
                  </a:cubicBezTo>
                  <a:cubicBezTo>
                    <a:pt x="83" y="0"/>
                    <a:pt x="88" y="1"/>
                    <a:pt x="93" y="3"/>
                  </a:cubicBezTo>
                  <a:cubicBezTo>
                    <a:pt x="93" y="3"/>
                    <a:pt x="93" y="3"/>
                    <a:pt x="93" y="3"/>
                  </a:cubicBezTo>
                  <a:cubicBezTo>
                    <a:pt x="117" y="9"/>
                    <a:pt x="133" y="32"/>
                    <a:pt x="133" y="56"/>
                  </a:cubicBezTo>
                  <a:cubicBezTo>
                    <a:pt x="133" y="56"/>
                    <a:pt x="133" y="56"/>
                    <a:pt x="133" y="56"/>
                  </a:cubicBezTo>
                  <a:cubicBezTo>
                    <a:pt x="133" y="61"/>
                    <a:pt x="133" y="66"/>
                    <a:pt x="131" y="71"/>
                  </a:cubicBezTo>
                  <a:cubicBezTo>
                    <a:pt x="131" y="71"/>
                    <a:pt x="131" y="71"/>
                    <a:pt x="131" y="71"/>
                  </a:cubicBezTo>
                  <a:cubicBezTo>
                    <a:pt x="107" y="157"/>
                    <a:pt x="107" y="157"/>
                    <a:pt x="107" y="157"/>
                  </a:cubicBezTo>
                  <a:cubicBezTo>
                    <a:pt x="107" y="157"/>
                    <a:pt x="107" y="157"/>
                    <a:pt x="107" y="157"/>
                  </a:cubicBezTo>
                  <a:cubicBezTo>
                    <a:pt x="107" y="158"/>
                    <a:pt x="106" y="158"/>
                    <a:pt x="106" y="158"/>
                  </a:cubicBezTo>
                  <a:cubicBezTo>
                    <a:pt x="106" y="158"/>
                    <a:pt x="106" y="158"/>
                    <a:pt x="106" y="158"/>
                  </a:cubicBezTo>
                  <a:cubicBezTo>
                    <a:pt x="105" y="158"/>
                    <a:pt x="105" y="158"/>
                    <a:pt x="105" y="158"/>
                  </a:cubicBezTo>
                  <a:close/>
                  <a:moveTo>
                    <a:pt x="28" y="42"/>
                  </a:moveTo>
                  <a:cubicBezTo>
                    <a:pt x="4" y="127"/>
                    <a:pt x="4" y="127"/>
                    <a:pt x="4" y="127"/>
                  </a:cubicBezTo>
                  <a:cubicBezTo>
                    <a:pt x="103" y="155"/>
                    <a:pt x="103" y="155"/>
                    <a:pt x="103" y="155"/>
                  </a:cubicBezTo>
                  <a:cubicBezTo>
                    <a:pt x="104" y="155"/>
                    <a:pt x="104" y="156"/>
                    <a:pt x="104" y="156"/>
                  </a:cubicBezTo>
                  <a:cubicBezTo>
                    <a:pt x="104" y="156"/>
                    <a:pt x="104" y="156"/>
                    <a:pt x="104" y="156"/>
                  </a:cubicBezTo>
                  <a:cubicBezTo>
                    <a:pt x="128" y="70"/>
                    <a:pt x="128" y="70"/>
                    <a:pt x="128" y="70"/>
                  </a:cubicBezTo>
                  <a:cubicBezTo>
                    <a:pt x="130" y="65"/>
                    <a:pt x="130" y="60"/>
                    <a:pt x="130" y="56"/>
                  </a:cubicBezTo>
                  <a:cubicBezTo>
                    <a:pt x="130" y="56"/>
                    <a:pt x="130" y="56"/>
                    <a:pt x="130" y="56"/>
                  </a:cubicBezTo>
                  <a:cubicBezTo>
                    <a:pt x="130" y="33"/>
                    <a:pt x="115" y="12"/>
                    <a:pt x="92" y="5"/>
                  </a:cubicBezTo>
                  <a:cubicBezTo>
                    <a:pt x="92" y="5"/>
                    <a:pt x="92" y="5"/>
                    <a:pt x="92" y="5"/>
                  </a:cubicBezTo>
                  <a:cubicBezTo>
                    <a:pt x="88" y="4"/>
                    <a:pt x="83" y="3"/>
                    <a:pt x="78" y="3"/>
                  </a:cubicBezTo>
                  <a:cubicBezTo>
                    <a:pt x="78" y="3"/>
                    <a:pt x="78" y="3"/>
                    <a:pt x="78" y="3"/>
                  </a:cubicBezTo>
                  <a:cubicBezTo>
                    <a:pt x="55" y="3"/>
                    <a:pt x="34" y="19"/>
                    <a:pt x="28"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75"/>
            <p:cNvSpPr/>
            <p:nvPr/>
          </p:nvSpPr>
          <p:spPr bwMode="auto">
            <a:xfrm>
              <a:off x="1745" y="1105"/>
              <a:ext cx="247" cy="261"/>
            </a:xfrm>
            <a:custGeom>
              <a:avLst/>
              <a:gdLst>
                <a:gd name="T0" fmla="*/ 7 w 68"/>
                <a:gd name="T1" fmla="*/ 71 h 72"/>
                <a:gd name="T2" fmla="*/ 1 w 68"/>
                <a:gd name="T3" fmla="*/ 62 h 72"/>
                <a:gd name="T4" fmla="*/ 1 w 68"/>
                <a:gd name="T5" fmla="*/ 62 h 72"/>
                <a:gd name="T6" fmla="*/ 13 w 68"/>
                <a:gd name="T7" fmla="*/ 26 h 72"/>
                <a:gd name="T8" fmla="*/ 13 w 68"/>
                <a:gd name="T9" fmla="*/ 26 h 72"/>
                <a:gd name="T10" fmla="*/ 26 w 68"/>
                <a:gd name="T11" fmla="*/ 9 h 72"/>
                <a:gd name="T12" fmla="*/ 26 w 68"/>
                <a:gd name="T13" fmla="*/ 9 h 72"/>
                <a:gd name="T14" fmla="*/ 51 w 68"/>
                <a:gd name="T15" fmla="*/ 0 h 72"/>
                <a:gd name="T16" fmla="*/ 51 w 68"/>
                <a:gd name="T17" fmla="*/ 0 h 72"/>
                <a:gd name="T18" fmla="*/ 62 w 68"/>
                <a:gd name="T19" fmla="*/ 2 h 72"/>
                <a:gd name="T20" fmla="*/ 62 w 68"/>
                <a:gd name="T21" fmla="*/ 2 h 72"/>
                <a:gd name="T22" fmla="*/ 62 w 68"/>
                <a:gd name="T23" fmla="*/ 2 h 72"/>
                <a:gd name="T24" fmla="*/ 67 w 68"/>
                <a:gd name="T25" fmla="*/ 12 h 72"/>
                <a:gd name="T26" fmla="*/ 67 w 68"/>
                <a:gd name="T27" fmla="*/ 12 h 72"/>
                <a:gd name="T28" fmla="*/ 57 w 68"/>
                <a:gd name="T29" fmla="*/ 17 h 72"/>
                <a:gd name="T30" fmla="*/ 57 w 68"/>
                <a:gd name="T31" fmla="*/ 17 h 72"/>
                <a:gd name="T32" fmla="*/ 57 w 68"/>
                <a:gd name="T33" fmla="*/ 17 h 72"/>
                <a:gd name="T34" fmla="*/ 57 w 68"/>
                <a:gd name="T35" fmla="*/ 17 h 72"/>
                <a:gd name="T36" fmla="*/ 55 w 68"/>
                <a:gd name="T37" fmla="*/ 17 h 72"/>
                <a:gd name="T38" fmla="*/ 55 w 68"/>
                <a:gd name="T39" fmla="*/ 17 h 72"/>
                <a:gd name="T40" fmla="*/ 51 w 68"/>
                <a:gd name="T41" fmla="*/ 16 h 72"/>
                <a:gd name="T42" fmla="*/ 51 w 68"/>
                <a:gd name="T43" fmla="*/ 16 h 72"/>
                <a:gd name="T44" fmla="*/ 36 w 68"/>
                <a:gd name="T45" fmla="*/ 21 h 72"/>
                <a:gd name="T46" fmla="*/ 36 w 68"/>
                <a:gd name="T47" fmla="*/ 21 h 72"/>
                <a:gd name="T48" fmla="*/ 27 w 68"/>
                <a:gd name="T49" fmla="*/ 33 h 72"/>
                <a:gd name="T50" fmla="*/ 27 w 68"/>
                <a:gd name="T51" fmla="*/ 33 h 72"/>
                <a:gd name="T52" fmla="*/ 17 w 68"/>
                <a:gd name="T53" fmla="*/ 66 h 72"/>
                <a:gd name="T54" fmla="*/ 17 w 68"/>
                <a:gd name="T55" fmla="*/ 66 h 72"/>
                <a:gd name="T56" fmla="*/ 9 w 68"/>
                <a:gd name="T57" fmla="*/ 72 h 72"/>
                <a:gd name="T58" fmla="*/ 9 w 68"/>
                <a:gd name="T59" fmla="*/ 72 h 72"/>
                <a:gd name="T60" fmla="*/ 7 w 68"/>
                <a:gd name="T61"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72">
                  <a:moveTo>
                    <a:pt x="7" y="71"/>
                  </a:moveTo>
                  <a:cubicBezTo>
                    <a:pt x="3" y="70"/>
                    <a:pt x="0" y="66"/>
                    <a:pt x="1" y="62"/>
                  </a:cubicBezTo>
                  <a:cubicBezTo>
                    <a:pt x="1" y="62"/>
                    <a:pt x="1" y="62"/>
                    <a:pt x="1" y="62"/>
                  </a:cubicBezTo>
                  <a:cubicBezTo>
                    <a:pt x="6" y="45"/>
                    <a:pt x="9" y="34"/>
                    <a:pt x="13" y="26"/>
                  </a:cubicBezTo>
                  <a:cubicBezTo>
                    <a:pt x="13" y="26"/>
                    <a:pt x="13" y="26"/>
                    <a:pt x="13" y="26"/>
                  </a:cubicBezTo>
                  <a:cubicBezTo>
                    <a:pt x="16" y="18"/>
                    <a:pt x="21" y="13"/>
                    <a:pt x="26" y="9"/>
                  </a:cubicBezTo>
                  <a:cubicBezTo>
                    <a:pt x="26" y="9"/>
                    <a:pt x="26" y="9"/>
                    <a:pt x="26" y="9"/>
                  </a:cubicBezTo>
                  <a:cubicBezTo>
                    <a:pt x="35" y="2"/>
                    <a:pt x="44" y="0"/>
                    <a:pt x="51" y="0"/>
                  </a:cubicBezTo>
                  <a:cubicBezTo>
                    <a:pt x="51" y="0"/>
                    <a:pt x="51" y="0"/>
                    <a:pt x="51" y="0"/>
                  </a:cubicBezTo>
                  <a:cubicBezTo>
                    <a:pt x="57" y="0"/>
                    <a:pt x="61" y="1"/>
                    <a:pt x="62" y="2"/>
                  </a:cubicBezTo>
                  <a:cubicBezTo>
                    <a:pt x="62" y="2"/>
                    <a:pt x="62" y="2"/>
                    <a:pt x="62" y="2"/>
                  </a:cubicBezTo>
                  <a:cubicBezTo>
                    <a:pt x="62" y="2"/>
                    <a:pt x="62" y="2"/>
                    <a:pt x="62" y="2"/>
                  </a:cubicBezTo>
                  <a:cubicBezTo>
                    <a:pt x="66" y="3"/>
                    <a:pt x="68" y="7"/>
                    <a:pt x="67" y="12"/>
                  </a:cubicBezTo>
                  <a:cubicBezTo>
                    <a:pt x="67" y="12"/>
                    <a:pt x="67" y="12"/>
                    <a:pt x="67" y="12"/>
                  </a:cubicBezTo>
                  <a:cubicBezTo>
                    <a:pt x="66" y="16"/>
                    <a:pt x="61" y="18"/>
                    <a:pt x="57" y="17"/>
                  </a:cubicBezTo>
                  <a:cubicBezTo>
                    <a:pt x="57" y="17"/>
                    <a:pt x="57" y="17"/>
                    <a:pt x="57" y="17"/>
                  </a:cubicBezTo>
                  <a:cubicBezTo>
                    <a:pt x="57" y="17"/>
                    <a:pt x="57" y="17"/>
                    <a:pt x="57" y="17"/>
                  </a:cubicBezTo>
                  <a:cubicBezTo>
                    <a:pt x="57" y="17"/>
                    <a:pt x="57" y="17"/>
                    <a:pt x="57" y="17"/>
                  </a:cubicBezTo>
                  <a:cubicBezTo>
                    <a:pt x="56" y="17"/>
                    <a:pt x="56" y="17"/>
                    <a:pt x="55" y="17"/>
                  </a:cubicBezTo>
                  <a:cubicBezTo>
                    <a:pt x="55" y="17"/>
                    <a:pt x="55" y="17"/>
                    <a:pt x="55" y="17"/>
                  </a:cubicBezTo>
                  <a:cubicBezTo>
                    <a:pt x="54" y="16"/>
                    <a:pt x="53" y="16"/>
                    <a:pt x="51" y="16"/>
                  </a:cubicBezTo>
                  <a:cubicBezTo>
                    <a:pt x="51" y="16"/>
                    <a:pt x="51" y="16"/>
                    <a:pt x="51" y="16"/>
                  </a:cubicBezTo>
                  <a:cubicBezTo>
                    <a:pt x="46" y="16"/>
                    <a:pt x="41" y="17"/>
                    <a:pt x="36" y="21"/>
                  </a:cubicBezTo>
                  <a:cubicBezTo>
                    <a:pt x="36" y="21"/>
                    <a:pt x="36" y="21"/>
                    <a:pt x="36" y="21"/>
                  </a:cubicBezTo>
                  <a:cubicBezTo>
                    <a:pt x="33" y="24"/>
                    <a:pt x="30" y="27"/>
                    <a:pt x="27" y="33"/>
                  </a:cubicBezTo>
                  <a:cubicBezTo>
                    <a:pt x="27" y="33"/>
                    <a:pt x="27" y="33"/>
                    <a:pt x="27" y="33"/>
                  </a:cubicBezTo>
                  <a:cubicBezTo>
                    <a:pt x="24" y="39"/>
                    <a:pt x="21" y="49"/>
                    <a:pt x="17" y="66"/>
                  </a:cubicBezTo>
                  <a:cubicBezTo>
                    <a:pt x="17" y="66"/>
                    <a:pt x="17" y="66"/>
                    <a:pt x="17" y="66"/>
                  </a:cubicBezTo>
                  <a:cubicBezTo>
                    <a:pt x="16" y="69"/>
                    <a:pt x="13" y="72"/>
                    <a:pt x="9" y="72"/>
                  </a:cubicBezTo>
                  <a:cubicBezTo>
                    <a:pt x="9" y="72"/>
                    <a:pt x="9" y="72"/>
                    <a:pt x="9" y="72"/>
                  </a:cubicBezTo>
                  <a:cubicBezTo>
                    <a:pt x="8" y="72"/>
                    <a:pt x="8" y="72"/>
                    <a:pt x="7" y="7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76"/>
            <p:cNvSpPr/>
            <p:nvPr/>
          </p:nvSpPr>
          <p:spPr bwMode="auto">
            <a:xfrm>
              <a:off x="1643" y="1497"/>
              <a:ext cx="389" cy="149"/>
            </a:xfrm>
            <a:custGeom>
              <a:avLst/>
              <a:gdLst>
                <a:gd name="T0" fmla="*/ 105 w 107"/>
                <a:gd name="T1" fmla="*/ 35 h 41"/>
                <a:gd name="T2" fmla="*/ 50 w 107"/>
                <a:gd name="T3" fmla="*/ 32 h 41"/>
                <a:gd name="T4" fmla="*/ 2 w 107"/>
                <a:gd name="T5" fmla="*/ 6 h 41"/>
                <a:gd name="T6" fmla="*/ 57 w 107"/>
                <a:gd name="T7" fmla="*/ 9 h 41"/>
                <a:gd name="T8" fmla="*/ 105 w 107"/>
                <a:gd name="T9" fmla="*/ 35 h 41"/>
              </a:gdLst>
              <a:ahLst/>
              <a:cxnLst>
                <a:cxn ang="0">
                  <a:pos x="T0" y="T1"/>
                </a:cxn>
                <a:cxn ang="0">
                  <a:pos x="T2" y="T3"/>
                </a:cxn>
                <a:cxn ang="0">
                  <a:pos x="T4" y="T5"/>
                </a:cxn>
                <a:cxn ang="0">
                  <a:pos x="T6" y="T7"/>
                </a:cxn>
                <a:cxn ang="0">
                  <a:pos x="T8" y="T9"/>
                </a:cxn>
              </a:cxnLst>
              <a:rect l="0" t="0" r="r" b="b"/>
              <a:pathLst>
                <a:path w="107" h="41">
                  <a:moveTo>
                    <a:pt x="105" y="35"/>
                  </a:moveTo>
                  <a:cubicBezTo>
                    <a:pt x="103" y="41"/>
                    <a:pt x="79" y="40"/>
                    <a:pt x="50" y="32"/>
                  </a:cubicBezTo>
                  <a:cubicBezTo>
                    <a:pt x="22" y="24"/>
                    <a:pt x="0" y="12"/>
                    <a:pt x="2" y="6"/>
                  </a:cubicBezTo>
                  <a:cubicBezTo>
                    <a:pt x="3" y="0"/>
                    <a:pt x="28" y="1"/>
                    <a:pt x="57" y="9"/>
                  </a:cubicBezTo>
                  <a:cubicBezTo>
                    <a:pt x="85" y="17"/>
                    <a:pt x="107" y="29"/>
                    <a:pt x="105" y="35"/>
                  </a:cubicBezTo>
                  <a:close/>
                </a:path>
              </a:pathLst>
            </a:custGeom>
            <a:solidFill>
              <a:srgbClr val="FB9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Freeform 77"/>
            <p:cNvSpPr>
              <a:spLocks noEditPoints="1"/>
            </p:cNvSpPr>
            <p:nvPr/>
          </p:nvSpPr>
          <p:spPr bwMode="auto">
            <a:xfrm>
              <a:off x="1643" y="1497"/>
              <a:ext cx="389" cy="145"/>
            </a:xfrm>
            <a:custGeom>
              <a:avLst/>
              <a:gdLst>
                <a:gd name="T0" fmla="*/ 50 w 107"/>
                <a:gd name="T1" fmla="*/ 33 h 40"/>
                <a:gd name="T2" fmla="*/ 15 w 107"/>
                <a:gd name="T3" fmla="*/ 20 h 40"/>
                <a:gd name="T4" fmla="*/ 15 w 107"/>
                <a:gd name="T5" fmla="*/ 20 h 40"/>
                <a:gd name="T6" fmla="*/ 0 w 107"/>
                <a:gd name="T7" fmla="*/ 7 h 40"/>
                <a:gd name="T8" fmla="*/ 0 w 107"/>
                <a:gd name="T9" fmla="*/ 7 h 40"/>
                <a:gd name="T10" fmla="*/ 0 w 107"/>
                <a:gd name="T11" fmla="*/ 5 h 40"/>
                <a:gd name="T12" fmla="*/ 0 w 107"/>
                <a:gd name="T13" fmla="*/ 5 h 40"/>
                <a:gd name="T14" fmla="*/ 15 w 107"/>
                <a:gd name="T15" fmla="*/ 0 h 40"/>
                <a:gd name="T16" fmla="*/ 15 w 107"/>
                <a:gd name="T17" fmla="*/ 0 h 40"/>
                <a:gd name="T18" fmla="*/ 57 w 107"/>
                <a:gd name="T19" fmla="*/ 7 h 40"/>
                <a:gd name="T20" fmla="*/ 57 w 107"/>
                <a:gd name="T21" fmla="*/ 7 h 40"/>
                <a:gd name="T22" fmla="*/ 92 w 107"/>
                <a:gd name="T23" fmla="*/ 21 h 40"/>
                <a:gd name="T24" fmla="*/ 92 w 107"/>
                <a:gd name="T25" fmla="*/ 21 h 40"/>
                <a:gd name="T26" fmla="*/ 107 w 107"/>
                <a:gd name="T27" fmla="*/ 34 h 40"/>
                <a:gd name="T28" fmla="*/ 107 w 107"/>
                <a:gd name="T29" fmla="*/ 34 h 40"/>
                <a:gd name="T30" fmla="*/ 107 w 107"/>
                <a:gd name="T31" fmla="*/ 35 h 40"/>
                <a:gd name="T32" fmla="*/ 107 w 107"/>
                <a:gd name="T33" fmla="*/ 35 h 40"/>
                <a:gd name="T34" fmla="*/ 105 w 107"/>
                <a:gd name="T35" fmla="*/ 35 h 40"/>
                <a:gd name="T36" fmla="*/ 107 w 107"/>
                <a:gd name="T37" fmla="*/ 35 h 40"/>
                <a:gd name="T38" fmla="*/ 92 w 107"/>
                <a:gd name="T39" fmla="*/ 40 h 40"/>
                <a:gd name="T40" fmla="*/ 92 w 107"/>
                <a:gd name="T41" fmla="*/ 40 h 40"/>
                <a:gd name="T42" fmla="*/ 50 w 107"/>
                <a:gd name="T43" fmla="*/ 33 h 40"/>
                <a:gd name="T44" fmla="*/ 3 w 107"/>
                <a:gd name="T45" fmla="*/ 6 h 40"/>
                <a:gd name="T46" fmla="*/ 3 w 107"/>
                <a:gd name="T47" fmla="*/ 7 h 40"/>
                <a:gd name="T48" fmla="*/ 3 w 107"/>
                <a:gd name="T49" fmla="*/ 7 h 40"/>
                <a:gd name="T50" fmla="*/ 16 w 107"/>
                <a:gd name="T51" fmla="*/ 17 h 40"/>
                <a:gd name="T52" fmla="*/ 16 w 107"/>
                <a:gd name="T53" fmla="*/ 17 h 40"/>
                <a:gd name="T54" fmla="*/ 51 w 107"/>
                <a:gd name="T55" fmla="*/ 30 h 40"/>
                <a:gd name="T56" fmla="*/ 51 w 107"/>
                <a:gd name="T57" fmla="*/ 30 h 40"/>
                <a:gd name="T58" fmla="*/ 92 w 107"/>
                <a:gd name="T59" fmla="*/ 37 h 40"/>
                <a:gd name="T60" fmla="*/ 92 w 107"/>
                <a:gd name="T61" fmla="*/ 37 h 40"/>
                <a:gd name="T62" fmla="*/ 104 w 107"/>
                <a:gd name="T63" fmla="*/ 35 h 40"/>
                <a:gd name="T64" fmla="*/ 104 w 107"/>
                <a:gd name="T65" fmla="*/ 35 h 40"/>
                <a:gd name="T66" fmla="*/ 104 w 107"/>
                <a:gd name="T67" fmla="*/ 35 h 40"/>
                <a:gd name="T68" fmla="*/ 104 w 107"/>
                <a:gd name="T69" fmla="*/ 34 h 40"/>
                <a:gd name="T70" fmla="*/ 104 w 107"/>
                <a:gd name="T71" fmla="*/ 34 h 40"/>
                <a:gd name="T72" fmla="*/ 104 w 107"/>
                <a:gd name="T73" fmla="*/ 34 h 40"/>
                <a:gd name="T74" fmla="*/ 104 w 107"/>
                <a:gd name="T75" fmla="*/ 34 h 40"/>
                <a:gd name="T76" fmla="*/ 104 w 107"/>
                <a:gd name="T77" fmla="*/ 34 h 40"/>
                <a:gd name="T78" fmla="*/ 104 w 107"/>
                <a:gd name="T79" fmla="*/ 34 h 40"/>
                <a:gd name="T80" fmla="*/ 104 w 107"/>
                <a:gd name="T81" fmla="*/ 34 h 40"/>
                <a:gd name="T82" fmla="*/ 91 w 107"/>
                <a:gd name="T83" fmla="*/ 23 h 40"/>
                <a:gd name="T84" fmla="*/ 91 w 107"/>
                <a:gd name="T85" fmla="*/ 23 h 40"/>
                <a:gd name="T86" fmla="*/ 56 w 107"/>
                <a:gd name="T87" fmla="*/ 10 h 40"/>
                <a:gd name="T88" fmla="*/ 56 w 107"/>
                <a:gd name="T89" fmla="*/ 10 h 40"/>
                <a:gd name="T90" fmla="*/ 15 w 107"/>
                <a:gd name="T91" fmla="*/ 3 h 40"/>
                <a:gd name="T92" fmla="*/ 15 w 107"/>
                <a:gd name="T93" fmla="*/ 3 h 40"/>
                <a:gd name="T94" fmla="*/ 14 w 107"/>
                <a:gd name="T95" fmla="*/ 3 h 40"/>
                <a:gd name="T96" fmla="*/ 14 w 107"/>
                <a:gd name="T97" fmla="*/ 3 h 40"/>
                <a:gd name="T98" fmla="*/ 3 w 107"/>
                <a:gd name="T9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40">
                  <a:moveTo>
                    <a:pt x="50" y="33"/>
                  </a:moveTo>
                  <a:cubicBezTo>
                    <a:pt x="36" y="29"/>
                    <a:pt x="24" y="25"/>
                    <a:pt x="15" y="20"/>
                  </a:cubicBezTo>
                  <a:cubicBezTo>
                    <a:pt x="15" y="20"/>
                    <a:pt x="15" y="20"/>
                    <a:pt x="15" y="20"/>
                  </a:cubicBezTo>
                  <a:cubicBezTo>
                    <a:pt x="6" y="15"/>
                    <a:pt x="0" y="11"/>
                    <a:pt x="0" y="7"/>
                  </a:cubicBezTo>
                  <a:cubicBezTo>
                    <a:pt x="0" y="7"/>
                    <a:pt x="0" y="7"/>
                    <a:pt x="0" y="7"/>
                  </a:cubicBezTo>
                  <a:cubicBezTo>
                    <a:pt x="0" y="6"/>
                    <a:pt x="0" y="6"/>
                    <a:pt x="0" y="5"/>
                  </a:cubicBezTo>
                  <a:cubicBezTo>
                    <a:pt x="0" y="5"/>
                    <a:pt x="0" y="5"/>
                    <a:pt x="0" y="5"/>
                  </a:cubicBezTo>
                  <a:cubicBezTo>
                    <a:pt x="2" y="1"/>
                    <a:pt x="7" y="1"/>
                    <a:pt x="15" y="0"/>
                  </a:cubicBezTo>
                  <a:cubicBezTo>
                    <a:pt x="15" y="0"/>
                    <a:pt x="15" y="0"/>
                    <a:pt x="15" y="0"/>
                  </a:cubicBezTo>
                  <a:cubicBezTo>
                    <a:pt x="25" y="0"/>
                    <a:pt x="40" y="3"/>
                    <a:pt x="57" y="7"/>
                  </a:cubicBezTo>
                  <a:cubicBezTo>
                    <a:pt x="57" y="7"/>
                    <a:pt x="57" y="7"/>
                    <a:pt x="57" y="7"/>
                  </a:cubicBezTo>
                  <a:cubicBezTo>
                    <a:pt x="71" y="11"/>
                    <a:pt x="83" y="16"/>
                    <a:pt x="92" y="21"/>
                  </a:cubicBezTo>
                  <a:cubicBezTo>
                    <a:pt x="92" y="21"/>
                    <a:pt x="92" y="21"/>
                    <a:pt x="92" y="21"/>
                  </a:cubicBezTo>
                  <a:cubicBezTo>
                    <a:pt x="101" y="25"/>
                    <a:pt x="106" y="29"/>
                    <a:pt x="107" y="34"/>
                  </a:cubicBezTo>
                  <a:cubicBezTo>
                    <a:pt x="107" y="34"/>
                    <a:pt x="107" y="34"/>
                    <a:pt x="107" y="34"/>
                  </a:cubicBezTo>
                  <a:cubicBezTo>
                    <a:pt x="107" y="35"/>
                    <a:pt x="107" y="35"/>
                    <a:pt x="107" y="35"/>
                  </a:cubicBezTo>
                  <a:cubicBezTo>
                    <a:pt x="107" y="35"/>
                    <a:pt x="107" y="35"/>
                    <a:pt x="107" y="35"/>
                  </a:cubicBezTo>
                  <a:cubicBezTo>
                    <a:pt x="105" y="35"/>
                    <a:pt x="105" y="35"/>
                    <a:pt x="105" y="35"/>
                  </a:cubicBezTo>
                  <a:cubicBezTo>
                    <a:pt x="107" y="35"/>
                    <a:pt x="107" y="35"/>
                    <a:pt x="107" y="35"/>
                  </a:cubicBezTo>
                  <a:cubicBezTo>
                    <a:pt x="105" y="39"/>
                    <a:pt x="100" y="40"/>
                    <a:pt x="92" y="40"/>
                  </a:cubicBezTo>
                  <a:cubicBezTo>
                    <a:pt x="92" y="40"/>
                    <a:pt x="92" y="40"/>
                    <a:pt x="92" y="40"/>
                  </a:cubicBezTo>
                  <a:cubicBezTo>
                    <a:pt x="82" y="40"/>
                    <a:pt x="66" y="38"/>
                    <a:pt x="50" y="33"/>
                  </a:cubicBezTo>
                  <a:close/>
                  <a:moveTo>
                    <a:pt x="3" y="6"/>
                  </a:moveTo>
                  <a:cubicBezTo>
                    <a:pt x="3" y="6"/>
                    <a:pt x="3" y="6"/>
                    <a:pt x="3" y="7"/>
                  </a:cubicBezTo>
                  <a:cubicBezTo>
                    <a:pt x="3" y="7"/>
                    <a:pt x="3" y="7"/>
                    <a:pt x="3" y="7"/>
                  </a:cubicBezTo>
                  <a:cubicBezTo>
                    <a:pt x="3" y="8"/>
                    <a:pt x="8" y="13"/>
                    <a:pt x="16" y="17"/>
                  </a:cubicBezTo>
                  <a:cubicBezTo>
                    <a:pt x="16" y="17"/>
                    <a:pt x="16" y="17"/>
                    <a:pt x="16" y="17"/>
                  </a:cubicBezTo>
                  <a:cubicBezTo>
                    <a:pt x="25" y="22"/>
                    <a:pt x="37" y="27"/>
                    <a:pt x="51" y="30"/>
                  </a:cubicBezTo>
                  <a:cubicBezTo>
                    <a:pt x="51" y="30"/>
                    <a:pt x="51" y="30"/>
                    <a:pt x="51" y="30"/>
                  </a:cubicBezTo>
                  <a:cubicBezTo>
                    <a:pt x="67" y="35"/>
                    <a:pt x="82" y="37"/>
                    <a:pt x="92" y="37"/>
                  </a:cubicBezTo>
                  <a:cubicBezTo>
                    <a:pt x="92" y="37"/>
                    <a:pt x="92" y="37"/>
                    <a:pt x="92" y="37"/>
                  </a:cubicBezTo>
                  <a:cubicBezTo>
                    <a:pt x="99" y="38"/>
                    <a:pt x="104" y="36"/>
                    <a:pt x="104" y="35"/>
                  </a:cubicBezTo>
                  <a:cubicBezTo>
                    <a:pt x="104" y="35"/>
                    <a:pt x="104" y="35"/>
                    <a:pt x="104" y="35"/>
                  </a:cubicBezTo>
                  <a:cubicBezTo>
                    <a:pt x="104" y="35"/>
                    <a:pt x="104" y="35"/>
                    <a:pt x="104" y="35"/>
                  </a:cubicBezTo>
                  <a:cubicBezTo>
                    <a:pt x="104" y="35"/>
                    <a:pt x="104" y="35"/>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2"/>
                    <a:pt x="99" y="28"/>
                    <a:pt x="91" y="23"/>
                  </a:cubicBezTo>
                  <a:cubicBezTo>
                    <a:pt x="91" y="23"/>
                    <a:pt x="91" y="23"/>
                    <a:pt x="91" y="23"/>
                  </a:cubicBezTo>
                  <a:cubicBezTo>
                    <a:pt x="82" y="19"/>
                    <a:pt x="70" y="14"/>
                    <a:pt x="56" y="10"/>
                  </a:cubicBezTo>
                  <a:cubicBezTo>
                    <a:pt x="56" y="10"/>
                    <a:pt x="56" y="10"/>
                    <a:pt x="56" y="10"/>
                  </a:cubicBezTo>
                  <a:cubicBezTo>
                    <a:pt x="40" y="6"/>
                    <a:pt x="25" y="3"/>
                    <a:pt x="15" y="3"/>
                  </a:cubicBezTo>
                  <a:cubicBezTo>
                    <a:pt x="15" y="3"/>
                    <a:pt x="15" y="3"/>
                    <a:pt x="15" y="3"/>
                  </a:cubicBezTo>
                  <a:cubicBezTo>
                    <a:pt x="14" y="3"/>
                    <a:pt x="14" y="3"/>
                    <a:pt x="14" y="3"/>
                  </a:cubicBezTo>
                  <a:cubicBezTo>
                    <a:pt x="14" y="3"/>
                    <a:pt x="14" y="3"/>
                    <a:pt x="14" y="3"/>
                  </a:cubicBezTo>
                  <a:cubicBezTo>
                    <a:pt x="7" y="3"/>
                    <a:pt x="3" y="5"/>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78"/>
            <p:cNvSpPr/>
            <p:nvPr/>
          </p:nvSpPr>
          <p:spPr bwMode="auto">
            <a:xfrm>
              <a:off x="1825" y="1715"/>
              <a:ext cx="171" cy="170"/>
            </a:xfrm>
            <a:custGeom>
              <a:avLst/>
              <a:gdLst>
                <a:gd name="T0" fmla="*/ 40 w 47"/>
                <a:gd name="T1" fmla="*/ 37 h 47"/>
                <a:gd name="T2" fmla="*/ 11 w 47"/>
                <a:gd name="T3" fmla="*/ 40 h 47"/>
                <a:gd name="T4" fmla="*/ 8 w 47"/>
                <a:gd name="T5" fmla="*/ 11 h 47"/>
                <a:gd name="T6" fmla="*/ 37 w 47"/>
                <a:gd name="T7" fmla="*/ 7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3" y="46"/>
                    <a:pt x="20" y="47"/>
                    <a:pt x="11" y="40"/>
                  </a:cubicBezTo>
                  <a:cubicBezTo>
                    <a:pt x="2" y="33"/>
                    <a:pt x="0" y="20"/>
                    <a:pt x="8" y="11"/>
                  </a:cubicBezTo>
                  <a:cubicBezTo>
                    <a:pt x="15" y="2"/>
                    <a:pt x="28" y="0"/>
                    <a:pt x="37" y="7"/>
                  </a:cubicBezTo>
                  <a:cubicBezTo>
                    <a:pt x="46" y="15"/>
                    <a:pt x="47" y="28"/>
                    <a:pt x="40" y="37"/>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79"/>
            <p:cNvSpPr>
              <a:spLocks noEditPoints="1"/>
            </p:cNvSpPr>
            <p:nvPr/>
          </p:nvSpPr>
          <p:spPr bwMode="auto">
            <a:xfrm>
              <a:off x="1832" y="1718"/>
              <a:ext cx="160" cy="164"/>
            </a:xfrm>
            <a:custGeom>
              <a:avLst/>
              <a:gdLst>
                <a:gd name="T0" fmla="*/ 8 w 44"/>
                <a:gd name="T1" fmla="*/ 40 h 45"/>
                <a:gd name="T2" fmla="*/ 0 w 44"/>
                <a:gd name="T3" fmla="*/ 23 h 45"/>
                <a:gd name="T4" fmla="*/ 0 w 44"/>
                <a:gd name="T5" fmla="*/ 23 h 45"/>
                <a:gd name="T6" fmla="*/ 4 w 44"/>
                <a:gd name="T7" fmla="*/ 9 h 45"/>
                <a:gd name="T8" fmla="*/ 4 w 44"/>
                <a:gd name="T9" fmla="*/ 9 h 45"/>
                <a:gd name="T10" fmla="*/ 22 w 44"/>
                <a:gd name="T11" fmla="*/ 0 h 45"/>
                <a:gd name="T12" fmla="*/ 22 w 44"/>
                <a:gd name="T13" fmla="*/ 0 h 45"/>
                <a:gd name="T14" fmla="*/ 36 w 44"/>
                <a:gd name="T15" fmla="*/ 5 h 45"/>
                <a:gd name="T16" fmla="*/ 36 w 44"/>
                <a:gd name="T17" fmla="*/ 5 h 45"/>
                <a:gd name="T18" fmla="*/ 44 w 44"/>
                <a:gd name="T19" fmla="*/ 23 h 45"/>
                <a:gd name="T20" fmla="*/ 44 w 44"/>
                <a:gd name="T21" fmla="*/ 23 h 45"/>
                <a:gd name="T22" fmla="*/ 39 w 44"/>
                <a:gd name="T23" fmla="*/ 37 h 45"/>
                <a:gd name="T24" fmla="*/ 39 w 44"/>
                <a:gd name="T25" fmla="*/ 37 h 45"/>
                <a:gd name="T26" fmla="*/ 38 w 44"/>
                <a:gd name="T27" fmla="*/ 36 h 45"/>
                <a:gd name="T28" fmla="*/ 39 w 44"/>
                <a:gd name="T29" fmla="*/ 37 h 45"/>
                <a:gd name="T30" fmla="*/ 22 w 44"/>
                <a:gd name="T31" fmla="*/ 45 h 45"/>
                <a:gd name="T32" fmla="*/ 22 w 44"/>
                <a:gd name="T33" fmla="*/ 45 h 45"/>
                <a:gd name="T34" fmla="*/ 8 w 44"/>
                <a:gd name="T35" fmla="*/ 40 h 45"/>
                <a:gd name="T36" fmla="*/ 7 w 44"/>
                <a:gd name="T37" fmla="*/ 11 h 45"/>
                <a:gd name="T38" fmla="*/ 3 w 44"/>
                <a:gd name="T39" fmla="*/ 23 h 45"/>
                <a:gd name="T40" fmla="*/ 3 w 44"/>
                <a:gd name="T41" fmla="*/ 23 h 45"/>
                <a:gd name="T42" fmla="*/ 10 w 44"/>
                <a:gd name="T43" fmla="*/ 38 h 45"/>
                <a:gd name="T44" fmla="*/ 10 w 44"/>
                <a:gd name="T45" fmla="*/ 38 h 45"/>
                <a:gd name="T46" fmla="*/ 22 w 44"/>
                <a:gd name="T47" fmla="*/ 42 h 45"/>
                <a:gd name="T48" fmla="*/ 22 w 44"/>
                <a:gd name="T49" fmla="*/ 42 h 45"/>
                <a:gd name="T50" fmla="*/ 37 w 44"/>
                <a:gd name="T51" fmla="*/ 35 h 45"/>
                <a:gd name="T52" fmla="*/ 37 w 44"/>
                <a:gd name="T53" fmla="*/ 35 h 45"/>
                <a:gd name="T54" fmla="*/ 41 w 44"/>
                <a:gd name="T55" fmla="*/ 23 h 45"/>
                <a:gd name="T56" fmla="*/ 41 w 44"/>
                <a:gd name="T57" fmla="*/ 23 h 45"/>
                <a:gd name="T58" fmla="*/ 34 w 44"/>
                <a:gd name="T59" fmla="*/ 8 h 45"/>
                <a:gd name="T60" fmla="*/ 34 w 44"/>
                <a:gd name="T61" fmla="*/ 8 h 45"/>
                <a:gd name="T62" fmla="*/ 22 w 44"/>
                <a:gd name="T63" fmla="*/ 3 h 45"/>
                <a:gd name="T64" fmla="*/ 22 w 44"/>
                <a:gd name="T65" fmla="*/ 3 h 45"/>
                <a:gd name="T66" fmla="*/ 7 w 44"/>
                <a:gd name="T67"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2" y="36"/>
                    <a:pt x="0" y="29"/>
                    <a:pt x="0" y="23"/>
                  </a:cubicBezTo>
                  <a:cubicBezTo>
                    <a:pt x="0" y="23"/>
                    <a:pt x="0" y="23"/>
                    <a:pt x="0" y="23"/>
                  </a:cubicBezTo>
                  <a:cubicBezTo>
                    <a:pt x="0" y="18"/>
                    <a:pt x="1" y="13"/>
                    <a:pt x="4" y="9"/>
                  </a:cubicBezTo>
                  <a:cubicBezTo>
                    <a:pt x="4" y="9"/>
                    <a:pt x="4" y="9"/>
                    <a:pt x="4" y="9"/>
                  </a:cubicBezTo>
                  <a:cubicBezTo>
                    <a:pt x="9" y="3"/>
                    <a:pt x="15" y="0"/>
                    <a:pt x="22" y="0"/>
                  </a:cubicBezTo>
                  <a:cubicBezTo>
                    <a:pt x="22" y="0"/>
                    <a:pt x="22" y="0"/>
                    <a:pt x="22" y="0"/>
                  </a:cubicBezTo>
                  <a:cubicBezTo>
                    <a:pt x="27" y="0"/>
                    <a:pt x="32" y="2"/>
                    <a:pt x="36" y="5"/>
                  </a:cubicBezTo>
                  <a:cubicBezTo>
                    <a:pt x="36" y="5"/>
                    <a:pt x="36" y="5"/>
                    <a:pt x="36" y="5"/>
                  </a:cubicBezTo>
                  <a:cubicBezTo>
                    <a:pt x="41" y="10"/>
                    <a:pt x="44" y="16"/>
                    <a:pt x="44" y="23"/>
                  </a:cubicBezTo>
                  <a:cubicBezTo>
                    <a:pt x="44" y="23"/>
                    <a:pt x="44" y="23"/>
                    <a:pt x="44" y="23"/>
                  </a:cubicBezTo>
                  <a:cubicBezTo>
                    <a:pt x="44" y="28"/>
                    <a:pt x="42" y="32"/>
                    <a:pt x="39" y="37"/>
                  </a:cubicBezTo>
                  <a:cubicBezTo>
                    <a:pt x="39" y="37"/>
                    <a:pt x="39" y="37"/>
                    <a:pt x="39" y="37"/>
                  </a:cubicBezTo>
                  <a:cubicBezTo>
                    <a:pt x="38" y="36"/>
                    <a:pt x="38" y="36"/>
                    <a:pt x="38" y="36"/>
                  </a:cubicBezTo>
                  <a:cubicBezTo>
                    <a:pt x="39" y="37"/>
                    <a:pt x="39" y="37"/>
                    <a:pt x="39" y="37"/>
                  </a:cubicBezTo>
                  <a:cubicBezTo>
                    <a:pt x="35" y="42"/>
                    <a:pt x="28" y="45"/>
                    <a:pt x="22" y="45"/>
                  </a:cubicBezTo>
                  <a:cubicBezTo>
                    <a:pt x="22" y="45"/>
                    <a:pt x="22" y="45"/>
                    <a:pt x="22" y="45"/>
                  </a:cubicBezTo>
                  <a:cubicBezTo>
                    <a:pt x="17" y="45"/>
                    <a:pt x="12" y="43"/>
                    <a:pt x="8" y="40"/>
                  </a:cubicBezTo>
                  <a:close/>
                  <a:moveTo>
                    <a:pt x="7" y="11"/>
                  </a:moveTo>
                  <a:cubicBezTo>
                    <a:pt x="4" y="14"/>
                    <a:pt x="3" y="18"/>
                    <a:pt x="3" y="23"/>
                  </a:cubicBezTo>
                  <a:cubicBezTo>
                    <a:pt x="3" y="23"/>
                    <a:pt x="3" y="23"/>
                    <a:pt x="3" y="23"/>
                  </a:cubicBezTo>
                  <a:cubicBezTo>
                    <a:pt x="3" y="28"/>
                    <a:pt x="5" y="34"/>
                    <a:pt x="10" y="38"/>
                  </a:cubicBezTo>
                  <a:cubicBezTo>
                    <a:pt x="10" y="38"/>
                    <a:pt x="10" y="38"/>
                    <a:pt x="10" y="38"/>
                  </a:cubicBezTo>
                  <a:cubicBezTo>
                    <a:pt x="13" y="40"/>
                    <a:pt x="17" y="42"/>
                    <a:pt x="22" y="42"/>
                  </a:cubicBezTo>
                  <a:cubicBezTo>
                    <a:pt x="22" y="42"/>
                    <a:pt x="22" y="42"/>
                    <a:pt x="22" y="42"/>
                  </a:cubicBezTo>
                  <a:cubicBezTo>
                    <a:pt x="27" y="42"/>
                    <a:pt x="33" y="39"/>
                    <a:pt x="37" y="35"/>
                  </a:cubicBezTo>
                  <a:cubicBezTo>
                    <a:pt x="37" y="35"/>
                    <a:pt x="37" y="35"/>
                    <a:pt x="37" y="35"/>
                  </a:cubicBezTo>
                  <a:cubicBezTo>
                    <a:pt x="40" y="31"/>
                    <a:pt x="41" y="27"/>
                    <a:pt x="41" y="23"/>
                  </a:cubicBezTo>
                  <a:cubicBezTo>
                    <a:pt x="41" y="23"/>
                    <a:pt x="41" y="23"/>
                    <a:pt x="41" y="23"/>
                  </a:cubicBezTo>
                  <a:cubicBezTo>
                    <a:pt x="41" y="17"/>
                    <a:pt x="39" y="11"/>
                    <a:pt x="34" y="8"/>
                  </a:cubicBezTo>
                  <a:cubicBezTo>
                    <a:pt x="34" y="8"/>
                    <a:pt x="34" y="8"/>
                    <a:pt x="34" y="8"/>
                  </a:cubicBezTo>
                  <a:cubicBezTo>
                    <a:pt x="30" y="5"/>
                    <a:pt x="26" y="3"/>
                    <a:pt x="22" y="3"/>
                  </a:cubicBezTo>
                  <a:cubicBezTo>
                    <a:pt x="22" y="3"/>
                    <a:pt x="22" y="3"/>
                    <a:pt x="22" y="3"/>
                  </a:cubicBezTo>
                  <a:cubicBezTo>
                    <a:pt x="16" y="3"/>
                    <a:pt x="11" y="6"/>
                    <a:pt x="7" y="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Freeform 80"/>
            <p:cNvSpPr/>
            <p:nvPr/>
          </p:nvSpPr>
          <p:spPr bwMode="auto">
            <a:xfrm>
              <a:off x="1796" y="1922"/>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Freeform 81"/>
            <p:cNvSpPr>
              <a:spLocks noEditPoints="1"/>
            </p:cNvSpPr>
            <p:nvPr/>
          </p:nvSpPr>
          <p:spPr bwMode="auto">
            <a:xfrm>
              <a:off x="1799" y="1925"/>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8 w 44"/>
                <a:gd name="T35" fmla="*/ 39 h 44"/>
                <a:gd name="T36" fmla="*/ 7 w 44"/>
                <a:gd name="T37" fmla="*/ 10 h 44"/>
                <a:gd name="T38" fmla="*/ 3 w 44"/>
                <a:gd name="T39" fmla="*/ 22 h 44"/>
                <a:gd name="T40" fmla="*/ 3 w 44"/>
                <a:gd name="T41" fmla="*/ 22 h 44"/>
                <a:gd name="T42" fmla="*/ 10 w 44"/>
                <a:gd name="T43" fmla="*/ 37 h 44"/>
                <a:gd name="T44" fmla="*/ 10 w 44"/>
                <a:gd name="T45" fmla="*/ 37 h 44"/>
                <a:gd name="T46" fmla="*/ 22 w 44"/>
                <a:gd name="T47" fmla="*/ 41 h 44"/>
                <a:gd name="T48" fmla="*/ 22 w 44"/>
                <a:gd name="T49" fmla="*/ 41 h 44"/>
                <a:gd name="T50" fmla="*/ 37 w 44"/>
                <a:gd name="T51" fmla="*/ 34 h 44"/>
                <a:gd name="T52" fmla="*/ 37 w 44"/>
                <a:gd name="T53" fmla="*/ 34 h 44"/>
                <a:gd name="T54" fmla="*/ 37 w 44"/>
                <a:gd name="T55" fmla="*/ 34 h 44"/>
                <a:gd name="T56" fmla="*/ 41 w 44"/>
                <a:gd name="T57" fmla="*/ 22 h 44"/>
                <a:gd name="T58" fmla="*/ 41 w 44"/>
                <a:gd name="T59" fmla="*/ 22 h 44"/>
                <a:gd name="T60" fmla="*/ 34 w 44"/>
                <a:gd name="T61" fmla="*/ 7 h 44"/>
                <a:gd name="T62" fmla="*/ 34 w 44"/>
                <a:gd name="T63" fmla="*/ 7 h 44"/>
                <a:gd name="T64" fmla="*/ 22 w 44"/>
                <a:gd name="T65" fmla="*/ 3 h 44"/>
                <a:gd name="T66" fmla="*/ 22 w 44"/>
                <a:gd name="T67" fmla="*/ 3 h 44"/>
                <a:gd name="T68" fmla="*/ 7 w 44"/>
                <a:gd name="T6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1"/>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Freeform 82"/>
            <p:cNvSpPr/>
            <p:nvPr/>
          </p:nvSpPr>
          <p:spPr bwMode="auto">
            <a:xfrm>
              <a:off x="2225" y="2045"/>
              <a:ext cx="163" cy="163"/>
            </a:xfrm>
            <a:custGeom>
              <a:avLst/>
              <a:gdLst>
                <a:gd name="T0" fmla="*/ 43 w 45"/>
                <a:gd name="T1" fmla="*/ 26 h 45"/>
                <a:gd name="T2" fmla="*/ 18 w 45"/>
                <a:gd name="T3" fmla="*/ 42 h 45"/>
                <a:gd name="T4" fmla="*/ 2 w 45"/>
                <a:gd name="T5" fmla="*/ 18 h 45"/>
                <a:gd name="T6" fmla="*/ 26 w 45"/>
                <a:gd name="T7" fmla="*/ 2 h 45"/>
                <a:gd name="T8" fmla="*/ 43 w 45"/>
                <a:gd name="T9" fmla="*/ 26 h 45"/>
              </a:gdLst>
              <a:ahLst/>
              <a:cxnLst>
                <a:cxn ang="0">
                  <a:pos x="T0" y="T1"/>
                </a:cxn>
                <a:cxn ang="0">
                  <a:pos x="T2" y="T3"/>
                </a:cxn>
                <a:cxn ang="0">
                  <a:pos x="T4" y="T5"/>
                </a:cxn>
                <a:cxn ang="0">
                  <a:pos x="T6" y="T7"/>
                </a:cxn>
                <a:cxn ang="0">
                  <a:pos x="T8" y="T9"/>
                </a:cxn>
              </a:cxnLst>
              <a:rect l="0" t="0" r="r" b="b"/>
              <a:pathLst>
                <a:path w="45" h="45">
                  <a:moveTo>
                    <a:pt x="43" y="26"/>
                  </a:moveTo>
                  <a:cubicBezTo>
                    <a:pt x="40" y="37"/>
                    <a:pt x="30" y="45"/>
                    <a:pt x="18" y="42"/>
                  </a:cubicBezTo>
                  <a:cubicBezTo>
                    <a:pt x="7" y="40"/>
                    <a:pt x="0" y="30"/>
                    <a:pt x="2" y="18"/>
                  </a:cubicBezTo>
                  <a:cubicBezTo>
                    <a:pt x="4" y="7"/>
                    <a:pt x="15" y="0"/>
                    <a:pt x="26" y="2"/>
                  </a:cubicBezTo>
                  <a:cubicBezTo>
                    <a:pt x="37" y="4"/>
                    <a:pt x="45" y="15"/>
                    <a:pt x="43" y="2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Freeform 83"/>
            <p:cNvSpPr>
              <a:spLocks noEditPoints="1"/>
            </p:cNvSpPr>
            <p:nvPr/>
          </p:nvSpPr>
          <p:spPr bwMode="auto">
            <a:xfrm>
              <a:off x="2225" y="2045"/>
              <a:ext cx="160" cy="159"/>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9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22 w 44"/>
                <a:gd name="T69" fmla="*/ 3 h 44"/>
                <a:gd name="T70" fmla="*/ 22 w 44"/>
                <a:gd name="T71" fmla="*/ 3 h 44"/>
                <a:gd name="T72" fmla="*/ 3 w 44"/>
                <a:gd name="T7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2"/>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9"/>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22" y="3"/>
                    <a:pt x="22" y="3"/>
                    <a:pt x="22" y="3"/>
                  </a:cubicBezTo>
                  <a:cubicBezTo>
                    <a:pt x="22" y="3"/>
                    <a:pt x="22" y="3"/>
                    <a:pt x="22" y="3"/>
                  </a:cubicBezTo>
                  <a:cubicBezTo>
                    <a:pt x="13" y="3"/>
                    <a:pt x="5" y="9"/>
                    <a:pt x="3"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Freeform 84"/>
            <p:cNvSpPr/>
            <p:nvPr/>
          </p:nvSpPr>
          <p:spPr bwMode="auto">
            <a:xfrm>
              <a:off x="1494" y="2832"/>
              <a:ext cx="164" cy="160"/>
            </a:xfrm>
            <a:custGeom>
              <a:avLst/>
              <a:gdLst>
                <a:gd name="T0" fmla="*/ 43 w 45"/>
                <a:gd name="T1" fmla="*/ 26 h 44"/>
                <a:gd name="T2" fmla="*/ 18 w 45"/>
                <a:gd name="T3" fmla="*/ 42 h 44"/>
                <a:gd name="T4" fmla="*/ 2 w 45"/>
                <a:gd name="T5" fmla="*/ 18 h 44"/>
                <a:gd name="T6" fmla="*/ 26 w 45"/>
                <a:gd name="T7" fmla="*/ 2 h 44"/>
                <a:gd name="T8" fmla="*/ 43 w 45"/>
                <a:gd name="T9" fmla="*/ 26 h 44"/>
              </a:gdLst>
              <a:ahLst/>
              <a:cxnLst>
                <a:cxn ang="0">
                  <a:pos x="T0" y="T1"/>
                </a:cxn>
                <a:cxn ang="0">
                  <a:pos x="T2" y="T3"/>
                </a:cxn>
                <a:cxn ang="0">
                  <a:pos x="T4" y="T5"/>
                </a:cxn>
                <a:cxn ang="0">
                  <a:pos x="T6" y="T7"/>
                </a:cxn>
                <a:cxn ang="0">
                  <a:pos x="T8" y="T9"/>
                </a:cxn>
              </a:cxnLst>
              <a:rect l="0" t="0" r="r" b="b"/>
              <a:pathLst>
                <a:path w="45" h="44">
                  <a:moveTo>
                    <a:pt x="43" y="26"/>
                  </a:moveTo>
                  <a:cubicBezTo>
                    <a:pt x="40" y="37"/>
                    <a:pt x="30" y="44"/>
                    <a:pt x="18" y="42"/>
                  </a:cubicBezTo>
                  <a:cubicBezTo>
                    <a:pt x="7" y="40"/>
                    <a:pt x="0" y="29"/>
                    <a:pt x="2" y="18"/>
                  </a:cubicBezTo>
                  <a:cubicBezTo>
                    <a:pt x="4" y="7"/>
                    <a:pt x="15" y="0"/>
                    <a:pt x="26" y="2"/>
                  </a:cubicBezTo>
                  <a:cubicBezTo>
                    <a:pt x="37" y="4"/>
                    <a:pt x="45" y="15"/>
                    <a:pt x="43" y="2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Freeform 85"/>
            <p:cNvSpPr>
              <a:spLocks noEditPoints="1"/>
            </p:cNvSpPr>
            <p:nvPr/>
          </p:nvSpPr>
          <p:spPr bwMode="auto">
            <a:xfrm>
              <a:off x="1494" y="2832"/>
              <a:ext cx="160" cy="160"/>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8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3 w 44"/>
                <a:gd name="T6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1"/>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8"/>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13" y="3"/>
                    <a:pt x="5" y="9"/>
                    <a:pt x="3"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Freeform 86"/>
            <p:cNvSpPr/>
            <p:nvPr/>
          </p:nvSpPr>
          <p:spPr bwMode="auto">
            <a:xfrm>
              <a:off x="1959" y="2350"/>
              <a:ext cx="171" cy="170"/>
            </a:xfrm>
            <a:custGeom>
              <a:avLst/>
              <a:gdLst>
                <a:gd name="T0" fmla="*/ 39 w 47"/>
                <a:gd name="T1" fmla="*/ 36 h 47"/>
                <a:gd name="T2" fmla="*/ 10 w 47"/>
                <a:gd name="T3" fmla="*/ 40 h 47"/>
                <a:gd name="T4" fmla="*/ 7 w 47"/>
                <a:gd name="T5" fmla="*/ 10 h 47"/>
                <a:gd name="T6" fmla="*/ 36 w 47"/>
                <a:gd name="T7" fmla="*/ 7 h 47"/>
                <a:gd name="T8" fmla="*/ 39 w 47"/>
                <a:gd name="T9" fmla="*/ 36 h 47"/>
              </a:gdLst>
              <a:ahLst/>
              <a:cxnLst>
                <a:cxn ang="0">
                  <a:pos x="T0" y="T1"/>
                </a:cxn>
                <a:cxn ang="0">
                  <a:pos x="T2" y="T3"/>
                </a:cxn>
                <a:cxn ang="0">
                  <a:pos x="T4" y="T5"/>
                </a:cxn>
                <a:cxn ang="0">
                  <a:pos x="T6" y="T7"/>
                </a:cxn>
                <a:cxn ang="0">
                  <a:pos x="T8" y="T9"/>
                </a:cxn>
              </a:cxnLst>
              <a:rect l="0" t="0" r="r" b="b"/>
              <a:pathLst>
                <a:path w="47" h="47">
                  <a:moveTo>
                    <a:pt x="39" y="36"/>
                  </a:moveTo>
                  <a:cubicBezTo>
                    <a:pt x="32" y="45"/>
                    <a:pt x="19" y="47"/>
                    <a:pt x="10" y="40"/>
                  </a:cubicBezTo>
                  <a:cubicBezTo>
                    <a:pt x="1" y="32"/>
                    <a:pt x="0" y="19"/>
                    <a:pt x="7" y="10"/>
                  </a:cubicBezTo>
                  <a:cubicBezTo>
                    <a:pt x="14" y="2"/>
                    <a:pt x="27" y="0"/>
                    <a:pt x="36" y="7"/>
                  </a:cubicBezTo>
                  <a:cubicBezTo>
                    <a:pt x="45" y="15"/>
                    <a:pt x="47" y="28"/>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Freeform 87"/>
            <p:cNvSpPr>
              <a:spLocks noEditPoints="1"/>
            </p:cNvSpPr>
            <p:nvPr/>
          </p:nvSpPr>
          <p:spPr bwMode="auto">
            <a:xfrm>
              <a:off x="1963" y="2353"/>
              <a:ext cx="160" cy="163"/>
            </a:xfrm>
            <a:custGeom>
              <a:avLst/>
              <a:gdLst>
                <a:gd name="T0" fmla="*/ 8 w 44"/>
                <a:gd name="T1" fmla="*/ 40 h 45"/>
                <a:gd name="T2" fmla="*/ 0 w 44"/>
                <a:gd name="T3" fmla="*/ 22 h 45"/>
                <a:gd name="T4" fmla="*/ 0 w 44"/>
                <a:gd name="T5" fmla="*/ 22 h 45"/>
                <a:gd name="T6" fmla="*/ 5 w 44"/>
                <a:gd name="T7" fmla="*/ 9 h 45"/>
                <a:gd name="T8" fmla="*/ 5 w 44"/>
                <a:gd name="T9" fmla="*/ 9 h 45"/>
                <a:gd name="T10" fmla="*/ 22 w 44"/>
                <a:gd name="T11" fmla="*/ 0 h 45"/>
                <a:gd name="T12" fmla="*/ 22 w 44"/>
                <a:gd name="T13" fmla="*/ 0 h 45"/>
                <a:gd name="T14" fmla="*/ 36 w 44"/>
                <a:gd name="T15" fmla="*/ 5 h 45"/>
                <a:gd name="T16" fmla="*/ 36 w 44"/>
                <a:gd name="T17" fmla="*/ 5 h 45"/>
                <a:gd name="T18" fmla="*/ 44 w 44"/>
                <a:gd name="T19" fmla="*/ 22 h 45"/>
                <a:gd name="T20" fmla="*/ 44 w 44"/>
                <a:gd name="T21" fmla="*/ 22 h 45"/>
                <a:gd name="T22" fmla="*/ 40 w 44"/>
                <a:gd name="T23" fmla="*/ 36 h 45"/>
                <a:gd name="T24" fmla="*/ 40 w 44"/>
                <a:gd name="T25" fmla="*/ 36 h 45"/>
                <a:gd name="T26" fmla="*/ 22 w 44"/>
                <a:gd name="T27" fmla="*/ 45 h 45"/>
                <a:gd name="T28" fmla="*/ 22 w 44"/>
                <a:gd name="T29" fmla="*/ 45 h 45"/>
                <a:gd name="T30" fmla="*/ 22 w 44"/>
                <a:gd name="T31" fmla="*/ 45 h 45"/>
                <a:gd name="T32" fmla="*/ 22 w 44"/>
                <a:gd name="T33" fmla="*/ 45 h 45"/>
                <a:gd name="T34" fmla="*/ 8 w 44"/>
                <a:gd name="T35" fmla="*/ 40 h 45"/>
                <a:gd name="T36" fmla="*/ 7 w 44"/>
                <a:gd name="T37" fmla="*/ 10 h 45"/>
                <a:gd name="T38" fmla="*/ 3 w 44"/>
                <a:gd name="T39" fmla="*/ 22 h 45"/>
                <a:gd name="T40" fmla="*/ 3 w 44"/>
                <a:gd name="T41" fmla="*/ 22 h 45"/>
                <a:gd name="T42" fmla="*/ 10 w 44"/>
                <a:gd name="T43" fmla="*/ 37 h 45"/>
                <a:gd name="T44" fmla="*/ 10 w 44"/>
                <a:gd name="T45" fmla="*/ 37 h 45"/>
                <a:gd name="T46" fmla="*/ 22 w 44"/>
                <a:gd name="T47" fmla="*/ 42 h 45"/>
                <a:gd name="T48" fmla="*/ 22 w 44"/>
                <a:gd name="T49" fmla="*/ 42 h 45"/>
                <a:gd name="T50" fmla="*/ 37 w 44"/>
                <a:gd name="T51" fmla="*/ 35 h 45"/>
                <a:gd name="T52" fmla="*/ 37 w 44"/>
                <a:gd name="T53" fmla="*/ 35 h 45"/>
                <a:gd name="T54" fmla="*/ 41 w 44"/>
                <a:gd name="T55" fmla="*/ 22 h 45"/>
                <a:gd name="T56" fmla="*/ 41 w 44"/>
                <a:gd name="T57" fmla="*/ 22 h 45"/>
                <a:gd name="T58" fmla="*/ 34 w 44"/>
                <a:gd name="T59" fmla="*/ 7 h 45"/>
                <a:gd name="T60" fmla="*/ 34 w 44"/>
                <a:gd name="T61" fmla="*/ 7 h 45"/>
                <a:gd name="T62" fmla="*/ 22 w 44"/>
                <a:gd name="T63" fmla="*/ 3 h 45"/>
                <a:gd name="T64" fmla="*/ 22 w 44"/>
                <a:gd name="T65" fmla="*/ 3 h 45"/>
                <a:gd name="T66" fmla="*/ 7 w 44"/>
                <a:gd name="T67"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3" y="35"/>
                    <a:pt x="0" y="29"/>
                    <a:pt x="0" y="22"/>
                  </a:cubicBezTo>
                  <a:cubicBezTo>
                    <a:pt x="0" y="22"/>
                    <a:pt x="0" y="22"/>
                    <a:pt x="0" y="22"/>
                  </a:cubicBezTo>
                  <a:cubicBezTo>
                    <a:pt x="0" y="18"/>
                    <a:pt x="2" y="13"/>
                    <a:pt x="5" y="9"/>
                  </a:cubicBezTo>
                  <a:cubicBezTo>
                    <a:pt x="5" y="9"/>
                    <a:pt x="5" y="9"/>
                    <a:pt x="5" y="9"/>
                  </a:cubicBezTo>
                  <a:cubicBezTo>
                    <a:pt x="9" y="3"/>
                    <a:pt x="16" y="0"/>
                    <a:pt x="22" y="0"/>
                  </a:cubicBezTo>
                  <a:cubicBezTo>
                    <a:pt x="22" y="0"/>
                    <a:pt x="22" y="0"/>
                    <a:pt x="22" y="0"/>
                  </a:cubicBezTo>
                  <a:cubicBezTo>
                    <a:pt x="27" y="0"/>
                    <a:pt x="32" y="2"/>
                    <a:pt x="36" y="5"/>
                  </a:cubicBezTo>
                  <a:cubicBezTo>
                    <a:pt x="36" y="5"/>
                    <a:pt x="36" y="5"/>
                    <a:pt x="36" y="5"/>
                  </a:cubicBezTo>
                  <a:cubicBezTo>
                    <a:pt x="42" y="10"/>
                    <a:pt x="44" y="16"/>
                    <a:pt x="44" y="22"/>
                  </a:cubicBezTo>
                  <a:cubicBezTo>
                    <a:pt x="44" y="22"/>
                    <a:pt x="44" y="22"/>
                    <a:pt x="44" y="22"/>
                  </a:cubicBezTo>
                  <a:cubicBezTo>
                    <a:pt x="44" y="27"/>
                    <a:pt x="43" y="32"/>
                    <a:pt x="40" y="36"/>
                  </a:cubicBezTo>
                  <a:cubicBezTo>
                    <a:pt x="40" y="36"/>
                    <a:pt x="40" y="36"/>
                    <a:pt x="40" y="36"/>
                  </a:cubicBezTo>
                  <a:cubicBezTo>
                    <a:pt x="35" y="42"/>
                    <a:pt x="29" y="45"/>
                    <a:pt x="22" y="45"/>
                  </a:cubicBezTo>
                  <a:cubicBezTo>
                    <a:pt x="22" y="45"/>
                    <a:pt x="22" y="45"/>
                    <a:pt x="22" y="45"/>
                  </a:cubicBezTo>
                  <a:cubicBezTo>
                    <a:pt x="22" y="45"/>
                    <a:pt x="22" y="45"/>
                    <a:pt x="22" y="45"/>
                  </a:cubicBezTo>
                  <a:cubicBezTo>
                    <a:pt x="22" y="45"/>
                    <a:pt x="22" y="45"/>
                    <a:pt x="22" y="45"/>
                  </a:cubicBezTo>
                  <a:cubicBezTo>
                    <a:pt x="17" y="45"/>
                    <a:pt x="12" y="43"/>
                    <a:pt x="8" y="40"/>
                  </a:cubicBezTo>
                  <a:close/>
                  <a:moveTo>
                    <a:pt x="7" y="10"/>
                  </a:moveTo>
                  <a:cubicBezTo>
                    <a:pt x="4" y="14"/>
                    <a:pt x="3" y="18"/>
                    <a:pt x="3" y="22"/>
                  </a:cubicBezTo>
                  <a:cubicBezTo>
                    <a:pt x="3" y="22"/>
                    <a:pt x="3" y="22"/>
                    <a:pt x="3" y="22"/>
                  </a:cubicBezTo>
                  <a:cubicBezTo>
                    <a:pt x="3" y="28"/>
                    <a:pt x="5" y="34"/>
                    <a:pt x="10" y="37"/>
                  </a:cubicBezTo>
                  <a:cubicBezTo>
                    <a:pt x="10" y="37"/>
                    <a:pt x="10" y="37"/>
                    <a:pt x="10" y="37"/>
                  </a:cubicBezTo>
                  <a:cubicBezTo>
                    <a:pt x="14" y="40"/>
                    <a:pt x="18" y="42"/>
                    <a:pt x="22" y="42"/>
                  </a:cubicBezTo>
                  <a:cubicBezTo>
                    <a:pt x="22" y="42"/>
                    <a:pt x="22" y="42"/>
                    <a:pt x="22" y="42"/>
                  </a:cubicBezTo>
                  <a:cubicBezTo>
                    <a:pt x="28" y="42"/>
                    <a:pt x="33" y="39"/>
                    <a:pt x="37" y="35"/>
                  </a:cubicBezTo>
                  <a:cubicBezTo>
                    <a:pt x="37" y="35"/>
                    <a:pt x="37" y="35"/>
                    <a:pt x="37" y="35"/>
                  </a:cubicBezTo>
                  <a:cubicBezTo>
                    <a:pt x="40" y="31"/>
                    <a:pt x="41" y="27"/>
                    <a:pt x="41" y="22"/>
                  </a:cubicBezTo>
                  <a:cubicBezTo>
                    <a:pt x="41" y="22"/>
                    <a:pt x="41" y="22"/>
                    <a:pt x="41" y="22"/>
                  </a:cubicBezTo>
                  <a:cubicBezTo>
                    <a:pt x="41" y="17"/>
                    <a:pt x="39" y="11"/>
                    <a:pt x="34" y="7"/>
                  </a:cubicBezTo>
                  <a:cubicBezTo>
                    <a:pt x="34" y="7"/>
                    <a:pt x="34" y="7"/>
                    <a:pt x="34" y="7"/>
                  </a:cubicBezTo>
                  <a:cubicBezTo>
                    <a:pt x="31" y="5"/>
                    <a:pt x="26" y="3"/>
                    <a:pt x="22" y="3"/>
                  </a:cubicBezTo>
                  <a:cubicBezTo>
                    <a:pt x="22" y="3"/>
                    <a:pt x="22" y="3"/>
                    <a:pt x="22" y="3"/>
                  </a:cubicBezTo>
                  <a:cubicBezTo>
                    <a:pt x="17" y="3"/>
                    <a:pt x="11" y="6"/>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88"/>
            <p:cNvSpPr/>
            <p:nvPr/>
          </p:nvSpPr>
          <p:spPr bwMode="auto">
            <a:xfrm>
              <a:off x="2359" y="2157"/>
              <a:ext cx="167" cy="167"/>
            </a:xfrm>
            <a:custGeom>
              <a:avLst/>
              <a:gdLst>
                <a:gd name="T0" fmla="*/ 39 w 46"/>
                <a:gd name="T1" fmla="*/ 36 h 46"/>
                <a:gd name="T2" fmla="*/ 10 w 46"/>
                <a:gd name="T3" fmla="*/ 39 h 46"/>
                <a:gd name="T4" fmla="*/ 7 w 46"/>
                <a:gd name="T5" fmla="*/ 10 h 46"/>
                <a:gd name="T6" fmla="*/ 36 w 46"/>
                <a:gd name="T7" fmla="*/ 7 h 46"/>
                <a:gd name="T8" fmla="*/ 39 w 46"/>
                <a:gd name="T9" fmla="*/ 36 h 46"/>
              </a:gdLst>
              <a:ahLst/>
              <a:cxnLst>
                <a:cxn ang="0">
                  <a:pos x="T0" y="T1"/>
                </a:cxn>
                <a:cxn ang="0">
                  <a:pos x="T2" y="T3"/>
                </a:cxn>
                <a:cxn ang="0">
                  <a:pos x="T4" y="T5"/>
                </a:cxn>
                <a:cxn ang="0">
                  <a:pos x="T6" y="T7"/>
                </a:cxn>
                <a:cxn ang="0">
                  <a:pos x="T8" y="T9"/>
                </a:cxn>
              </a:cxnLst>
              <a:rect l="0" t="0" r="r" b="b"/>
              <a:pathLst>
                <a:path w="46" h="46">
                  <a:moveTo>
                    <a:pt x="39" y="36"/>
                  </a:moveTo>
                  <a:cubicBezTo>
                    <a:pt x="32" y="45"/>
                    <a:pt x="19" y="46"/>
                    <a:pt x="10" y="39"/>
                  </a:cubicBezTo>
                  <a:cubicBezTo>
                    <a:pt x="1" y="32"/>
                    <a:pt x="0" y="19"/>
                    <a:pt x="7" y="10"/>
                  </a:cubicBezTo>
                  <a:cubicBezTo>
                    <a:pt x="14" y="1"/>
                    <a:pt x="27" y="0"/>
                    <a:pt x="36" y="7"/>
                  </a:cubicBezTo>
                  <a:cubicBezTo>
                    <a:pt x="45" y="14"/>
                    <a:pt x="46" y="27"/>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89"/>
            <p:cNvSpPr>
              <a:spLocks noEditPoints="1"/>
            </p:cNvSpPr>
            <p:nvPr/>
          </p:nvSpPr>
          <p:spPr bwMode="auto">
            <a:xfrm>
              <a:off x="2363" y="2161"/>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39 w 44"/>
                <a:gd name="T23" fmla="*/ 36 h 44"/>
                <a:gd name="T24" fmla="*/ 39 w 44"/>
                <a:gd name="T25" fmla="*/ 36 h 44"/>
                <a:gd name="T26" fmla="*/ 22 w 44"/>
                <a:gd name="T27" fmla="*/ 44 h 44"/>
                <a:gd name="T28" fmla="*/ 22 w 44"/>
                <a:gd name="T29" fmla="*/ 44 h 44"/>
                <a:gd name="T30" fmla="*/ 8 w 44"/>
                <a:gd name="T31" fmla="*/ 39 h 44"/>
                <a:gd name="T32" fmla="*/ 7 w 44"/>
                <a:gd name="T33" fmla="*/ 10 h 44"/>
                <a:gd name="T34" fmla="*/ 3 w 44"/>
                <a:gd name="T35" fmla="*/ 22 h 44"/>
                <a:gd name="T36" fmla="*/ 3 w 44"/>
                <a:gd name="T37" fmla="*/ 22 h 44"/>
                <a:gd name="T38" fmla="*/ 10 w 44"/>
                <a:gd name="T39" fmla="*/ 37 h 44"/>
                <a:gd name="T40" fmla="*/ 10 w 44"/>
                <a:gd name="T41" fmla="*/ 37 h 44"/>
                <a:gd name="T42" fmla="*/ 22 w 44"/>
                <a:gd name="T43" fmla="*/ 41 h 44"/>
                <a:gd name="T44" fmla="*/ 22 w 44"/>
                <a:gd name="T45" fmla="*/ 41 h 44"/>
                <a:gd name="T46" fmla="*/ 37 w 44"/>
                <a:gd name="T47" fmla="*/ 34 h 44"/>
                <a:gd name="T48" fmla="*/ 37 w 44"/>
                <a:gd name="T49" fmla="*/ 34 h 44"/>
                <a:gd name="T50" fmla="*/ 41 w 44"/>
                <a:gd name="T51" fmla="*/ 22 h 44"/>
                <a:gd name="T52" fmla="*/ 41 w 44"/>
                <a:gd name="T53" fmla="*/ 22 h 44"/>
                <a:gd name="T54" fmla="*/ 34 w 44"/>
                <a:gd name="T55" fmla="*/ 7 h 44"/>
                <a:gd name="T56" fmla="*/ 34 w 44"/>
                <a:gd name="T57" fmla="*/ 7 h 44"/>
                <a:gd name="T58" fmla="*/ 22 w 44"/>
                <a:gd name="T59" fmla="*/ 3 h 44"/>
                <a:gd name="T60" fmla="*/ 22 w 44"/>
                <a:gd name="T61" fmla="*/ 3 h 44"/>
                <a:gd name="T62" fmla="*/ 7 w 44"/>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4">
                  <a:moveTo>
                    <a:pt x="8" y="39"/>
                  </a:moveTo>
                  <a:cubicBezTo>
                    <a:pt x="3" y="35"/>
                    <a:pt x="0" y="29"/>
                    <a:pt x="0" y="22"/>
                  </a:cubicBezTo>
                  <a:cubicBezTo>
                    <a:pt x="0" y="22"/>
                    <a:pt x="0" y="22"/>
                    <a:pt x="0" y="22"/>
                  </a:cubicBezTo>
                  <a:cubicBezTo>
                    <a:pt x="0" y="17"/>
                    <a:pt x="1" y="12"/>
                    <a:pt x="5" y="8"/>
                  </a:cubicBezTo>
                  <a:cubicBezTo>
                    <a:pt x="5" y="8"/>
                    <a:pt x="5" y="8"/>
                    <a:pt x="5" y="8"/>
                  </a:cubicBezTo>
                  <a:cubicBezTo>
                    <a:pt x="9" y="3"/>
                    <a:pt x="16" y="0"/>
                    <a:pt x="22" y="0"/>
                  </a:cubicBezTo>
                  <a:cubicBezTo>
                    <a:pt x="22" y="0"/>
                    <a:pt x="22" y="0"/>
                    <a:pt x="22" y="0"/>
                  </a:cubicBezTo>
                  <a:cubicBezTo>
                    <a:pt x="27" y="0"/>
                    <a:pt x="32" y="2"/>
                    <a:pt x="36" y="5"/>
                  </a:cubicBezTo>
                  <a:cubicBezTo>
                    <a:pt x="36" y="5"/>
                    <a:pt x="36" y="5"/>
                    <a:pt x="36" y="5"/>
                  </a:cubicBezTo>
                  <a:cubicBezTo>
                    <a:pt x="41" y="9"/>
                    <a:pt x="44" y="16"/>
                    <a:pt x="44" y="22"/>
                  </a:cubicBezTo>
                  <a:cubicBezTo>
                    <a:pt x="44" y="22"/>
                    <a:pt x="44" y="22"/>
                    <a:pt x="44" y="22"/>
                  </a:cubicBezTo>
                  <a:cubicBezTo>
                    <a:pt x="44" y="27"/>
                    <a:pt x="43" y="32"/>
                    <a:pt x="39" y="36"/>
                  </a:cubicBezTo>
                  <a:cubicBezTo>
                    <a:pt x="39" y="36"/>
                    <a:pt x="39" y="36"/>
                    <a:pt x="39" y="36"/>
                  </a:cubicBezTo>
                  <a:cubicBezTo>
                    <a:pt x="35" y="42"/>
                    <a:pt x="28" y="44"/>
                    <a:pt x="22" y="44"/>
                  </a:cubicBezTo>
                  <a:cubicBezTo>
                    <a:pt x="22" y="44"/>
                    <a:pt x="22" y="44"/>
                    <a:pt x="22" y="44"/>
                  </a:cubicBezTo>
                  <a:cubicBezTo>
                    <a:pt x="17" y="44"/>
                    <a:pt x="12" y="43"/>
                    <a:pt x="8" y="39"/>
                  </a:cubicBezTo>
                  <a:close/>
                  <a:moveTo>
                    <a:pt x="7" y="10"/>
                  </a:moveTo>
                  <a:cubicBezTo>
                    <a:pt x="4" y="14"/>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1"/>
                    <a:pt x="41" y="26"/>
                    <a:pt x="41" y="22"/>
                  </a:cubicBezTo>
                  <a:cubicBezTo>
                    <a:pt x="41" y="22"/>
                    <a:pt x="41" y="22"/>
                    <a:pt x="41" y="22"/>
                  </a:cubicBezTo>
                  <a:cubicBezTo>
                    <a:pt x="41" y="17"/>
                    <a:pt x="39" y="11"/>
                    <a:pt x="34" y="7"/>
                  </a:cubicBezTo>
                  <a:cubicBezTo>
                    <a:pt x="34" y="7"/>
                    <a:pt x="34" y="7"/>
                    <a:pt x="34" y="7"/>
                  </a:cubicBezTo>
                  <a:cubicBezTo>
                    <a:pt x="31" y="4"/>
                    <a:pt x="26" y="3"/>
                    <a:pt x="22" y="3"/>
                  </a:cubicBezTo>
                  <a:cubicBezTo>
                    <a:pt x="22" y="3"/>
                    <a:pt x="22" y="3"/>
                    <a:pt x="22" y="3"/>
                  </a:cubicBezTo>
                  <a:cubicBezTo>
                    <a:pt x="16"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Freeform 90"/>
            <p:cNvSpPr/>
            <p:nvPr/>
          </p:nvSpPr>
          <p:spPr bwMode="auto">
            <a:xfrm>
              <a:off x="2323" y="2506"/>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91"/>
            <p:cNvSpPr>
              <a:spLocks noEditPoints="1"/>
            </p:cNvSpPr>
            <p:nvPr/>
          </p:nvSpPr>
          <p:spPr bwMode="auto">
            <a:xfrm>
              <a:off x="2326" y="2509"/>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37 w 44"/>
                <a:gd name="T59" fmla="*/ 34 h 44"/>
                <a:gd name="T60" fmla="*/ 41 w 44"/>
                <a:gd name="T61" fmla="*/ 22 h 44"/>
                <a:gd name="T62" fmla="*/ 41 w 44"/>
                <a:gd name="T63" fmla="*/ 22 h 44"/>
                <a:gd name="T64" fmla="*/ 34 w 44"/>
                <a:gd name="T65" fmla="*/ 7 h 44"/>
                <a:gd name="T66" fmla="*/ 34 w 44"/>
                <a:gd name="T67" fmla="*/ 7 h 44"/>
                <a:gd name="T68" fmla="*/ 22 w 44"/>
                <a:gd name="T69" fmla="*/ 3 h 44"/>
                <a:gd name="T70" fmla="*/ 22 w 44"/>
                <a:gd name="T71" fmla="*/ 3 h 44"/>
                <a:gd name="T72" fmla="*/ 7 w 44"/>
                <a:gd name="T7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2"/>
                    <a:pt x="16" y="0"/>
                    <a:pt x="22" y="0"/>
                  </a:cubicBezTo>
                  <a:cubicBezTo>
                    <a:pt x="22" y="0"/>
                    <a:pt x="22" y="0"/>
                    <a:pt x="22" y="0"/>
                  </a:cubicBezTo>
                  <a:cubicBezTo>
                    <a:pt x="27" y="0"/>
                    <a:pt x="32" y="1"/>
                    <a:pt x="36" y="5"/>
                  </a:cubicBezTo>
                  <a:cubicBezTo>
                    <a:pt x="36" y="5"/>
                    <a:pt x="36" y="5"/>
                    <a:pt x="36" y="5"/>
                  </a:cubicBezTo>
                  <a:cubicBezTo>
                    <a:pt x="42" y="9"/>
                    <a:pt x="44" y="15"/>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2"/>
                    <a:pt x="8" y="39"/>
                  </a:cubicBezTo>
                  <a:close/>
                  <a:moveTo>
                    <a:pt x="7" y="10"/>
                  </a:moveTo>
                  <a:cubicBezTo>
                    <a:pt x="4" y="13"/>
                    <a:pt x="3" y="18"/>
                    <a:pt x="3" y="22"/>
                  </a:cubicBezTo>
                  <a:cubicBezTo>
                    <a:pt x="3" y="22"/>
                    <a:pt x="3" y="22"/>
                    <a:pt x="3" y="22"/>
                  </a:cubicBezTo>
                  <a:cubicBezTo>
                    <a:pt x="3" y="27"/>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92"/>
            <p:cNvSpPr/>
            <p:nvPr/>
          </p:nvSpPr>
          <p:spPr bwMode="auto">
            <a:xfrm>
              <a:off x="2123" y="3021"/>
              <a:ext cx="171" cy="170"/>
            </a:xfrm>
            <a:custGeom>
              <a:avLst/>
              <a:gdLst>
                <a:gd name="T0" fmla="*/ 40 w 47"/>
                <a:gd name="T1" fmla="*/ 37 h 47"/>
                <a:gd name="T2" fmla="*/ 10 w 47"/>
                <a:gd name="T3" fmla="*/ 40 h 47"/>
                <a:gd name="T4" fmla="*/ 7 w 47"/>
                <a:gd name="T5" fmla="*/ 11 h 47"/>
                <a:gd name="T6" fmla="*/ 36 w 47"/>
                <a:gd name="T7" fmla="*/ 8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2" y="46"/>
                    <a:pt x="19" y="47"/>
                    <a:pt x="10" y="40"/>
                  </a:cubicBezTo>
                  <a:cubicBezTo>
                    <a:pt x="2" y="33"/>
                    <a:pt x="0" y="20"/>
                    <a:pt x="7" y="11"/>
                  </a:cubicBezTo>
                  <a:cubicBezTo>
                    <a:pt x="14" y="2"/>
                    <a:pt x="28" y="0"/>
                    <a:pt x="36" y="8"/>
                  </a:cubicBezTo>
                  <a:cubicBezTo>
                    <a:pt x="45" y="15"/>
                    <a:pt x="47" y="28"/>
                    <a:pt x="40" y="37"/>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93"/>
            <p:cNvSpPr>
              <a:spLocks noEditPoints="1"/>
            </p:cNvSpPr>
            <p:nvPr/>
          </p:nvSpPr>
          <p:spPr bwMode="auto">
            <a:xfrm>
              <a:off x="2126" y="3028"/>
              <a:ext cx="164" cy="160"/>
            </a:xfrm>
            <a:custGeom>
              <a:avLst/>
              <a:gdLst>
                <a:gd name="T0" fmla="*/ 9 w 45"/>
                <a:gd name="T1" fmla="*/ 39 h 44"/>
                <a:gd name="T2" fmla="*/ 0 w 45"/>
                <a:gd name="T3" fmla="*/ 22 h 44"/>
                <a:gd name="T4" fmla="*/ 0 w 45"/>
                <a:gd name="T5" fmla="*/ 22 h 44"/>
                <a:gd name="T6" fmla="*/ 5 w 45"/>
                <a:gd name="T7" fmla="*/ 8 h 44"/>
                <a:gd name="T8" fmla="*/ 5 w 45"/>
                <a:gd name="T9" fmla="*/ 8 h 44"/>
                <a:gd name="T10" fmla="*/ 22 w 45"/>
                <a:gd name="T11" fmla="*/ 0 h 44"/>
                <a:gd name="T12" fmla="*/ 22 w 45"/>
                <a:gd name="T13" fmla="*/ 0 h 44"/>
                <a:gd name="T14" fmla="*/ 36 w 45"/>
                <a:gd name="T15" fmla="*/ 4 h 44"/>
                <a:gd name="T16" fmla="*/ 36 w 45"/>
                <a:gd name="T17" fmla="*/ 4 h 44"/>
                <a:gd name="T18" fmla="*/ 45 w 45"/>
                <a:gd name="T19" fmla="*/ 22 h 44"/>
                <a:gd name="T20" fmla="*/ 45 w 45"/>
                <a:gd name="T21" fmla="*/ 22 h 44"/>
                <a:gd name="T22" fmla="*/ 40 w 45"/>
                <a:gd name="T23" fmla="*/ 36 h 44"/>
                <a:gd name="T24" fmla="*/ 40 w 45"/>
                <a:gd name="T25" fmla="*/ 36 h 44"/>
                <a:gd name="T26" fmla="*/ 22 w 45"/>
                <a:gd name="T27" fmla="*/ 44 h 44"/>
                <a:gd name="T28" fmla="*/ 22 w 45"/>
                <a:gd name="T29" fmla="*/ 44 h 44"/>
                <a:gd name="T30" fmla="*/ 9 w 45"/>
                <a:gd name="T31" fmla="*/ 39 h 44"/>
                <a:gd name="T32" fmla="*/ 7 w 45"/>
                <a:gd name="T33" fmla="*/ 10 h 44"/>
                <a:gd name="T34" fmla="*/ 3 w 45"/>
                <a:gd name="T35" fmla="*/ 22 h 44"/>
                <a:gd name="T36" fmla="*/ 3 w 45"/>
                <a:gd name="T37" fmla="*/ 22 h 44"/>
                <a:gd name="T38" fmla="*/ 10 w 45"/>
                <a:gd name="T39" fmla="*/ 37 h 44"/>
                <a:gd name="T40" fmla="*/ 10 w 45"/>
                <a:gd name="T41" fmla="*/ 37 h 44"/>
                <a:gd name="T42" fmla="*/ 22 w 45"/>
                <a:gd name="T43" fmla="*/ 41 h 44"/>
                <a:gd name="T44" fmla="*/ 22 w 45"/>
                <a:gd name="T45" fmla="*/ 41 h 44"/>
                <a:gd name="T46" fmla="*/ 37 w 45"/>
                <a:gd name="T47" fmla="*/ 34 h 44"/>
                <a:gd name="T48" fmla="*/ 37 w 45"/>
                <a:gd name="T49" fmla="*/ 34 h 44"/>
                <a:gd name="T50" fmla="*/ 42 w 45"/>
                <a:gd name="T51" fmla="*/ 22 h 44"/>
                <a:gd name="T52" fmla="*/ 42 w 45"/>
                <a:gd name="T53" fmla="*/ 22 h 44"/>
                <a:gd name="T54" fmla="*/ 35 w 45"/>
                <a:gd name="T55" fmla="*/ 7 h 44"/>
                <a:gd name="T56" fmla="*/ 35 w 45"/>
                <a:gd name="T57" fmla="*/ 7 h 44"/>
                <a:gd name="T58" fmla="*/ 22 w 45"/>
                <a:gd name="T59" fmla="*/ 3 h 44"/>
                <a:gd name="T60" fmla="*/ 22 w 45"/>
                <a:gd name="T61" fmla="*/ 3 h 44"/>
                <a:gd name="T62" fmla="*/ 7 w 45"/>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4">
                  <a:moveTo>
                    <a:pt x="9" y="39"/>
                  </a:moveTo>
                  <a:cubicBezTo>
                    <a:pt x="3" y="35"/>
                    <a:pt x="0" y="28"/>
                    <a:pt x="0" y="22"/>
                  </a:cubicBezTo>
                  <a:cubicBezTo>
                    <a:pt x="0" y="22"/>
                    <a:pt x="0" y="22"/>
                    <a:pt x="0" y="22"/>
                  </a:cubicBezTo>
                  <a:cubicBezTo>
                    <a:pt x="0" y="17"/>
                    <a:pt x="2" y="12"/>
                    <a:pt x="5" y="8"/>
                  </a:cubicBezTo>
                  <a:cubicBezTo>
                    <a:pt x="5" y="8"/>
                    <a:pt x="5" y="8"/>
                    <a:pt x="5" y="8"/>
                  </a:cubicBezTo>
                  <a:cubicBezTo>
                    <a:pt x="10" y="2"/>
                    <a:pt x="16" y="0"/>
                    <a:pt x="22" y="0"/>
                  </a:cubicBezTo>
                  <a:cubicBezTo>
                    <a:pt x="22" y="0"/>
                    <a:pt x="22" y="0"/>
                    <a:pt x="22" y="0"/>
                  </a:cubicBezTo>
                  <a:cubicBezTo>
                    <a:pt x="27" y="0"/>
                    <a:pt x="32" y="1"/>
                    <a:pt x="36" y="4"/>
                  </a:cubicBezTo>
                  <a:cubicBezTo>
                    <a:pt x="36" y="4"/>
                    <a:pt x="36" y="4"/>
                    <a:pt x="36" y="4"/>
                  </a:cubicBezTo>
                  <a:cubicBezTo>
                    <a:pt x="42" y="9"/>
                    <a:pt x="45" y="15"/>
                    <a:pt x="45" y="22"/>
                  </a:cubicBezTo>
                  <a:cubicBezTo>
                    <a:pt x="45" y="22"/>
                    <a:pt x="45" y="22"/>
                    <a:pt x="45" y="22"/>
                  </a:cubicBezTo>
                  <a:cubicBezTo>
                    <a:pt x="45" y="27"/>
                    <a:pt x="43" y="32"/>
                    <a:pt x="40" y="36"/>
                  </a:cubicBezTo>
                  <a:cubicBezTo>
                    <a:pt x="40" y="36"/>
                    <a:pt x="40" y="36"/>
                    <a:pt x="40" y="36"/>
                  </a:cubicBezTo>
                  <a:cubicBezTo>
                    <a:pt x="35" y="41"/>
                    <a:pt x="29" y="44"/>
                    <a:pt x="22" y="44"/>
                  </a:cubicBezTo>
                  <a:cubicBezTo>
                    <a:pt x="22" y="44"/>
                    <a:pt x="22" y="44"/>
                    <a:pt x="22" y="44"/>
                  </a:cubicBezTo>
                  <a:cubicBezTo>
                    <a:pt x="18" y="44"/>
                    <a:pt x="13" y="42"/>
                    <a:pt x="9" y="39"/>
                  </a:cubicBezTo>
                  <a:close/>
                  <a:moveTo>
                    <a:pt x="7" y="10"/>
                  </a:moveTo>
                  <a:cubicBezTo>
                    <a:pt x="5" y="13"/>
                    <a:pt x="3" y="18"/>
                    <a:pt x="3" y="22"/>
                  </a:cubicBezTo>
                  <a:cubicBezTo>
                    <a:pt x="3" y="22"/>
                    <a:pt x="3" y="22"/>
                    <a:pt x="3" y="22"/>
                  </a:cubicBezTo>
                  <a:cubicBezTo>
                    <a:pt x="3" y="27"/>
                    <a:pt x="6" y="33"/>
                    <a:pt x="10" y="37"/>
                  </a:cubicBezTo>
                  <a:cubicBezTo>
                    <a:pt x="10" y="37"/>
                    <a:pt x="10" y="37"/>
                    <a:pt x="10" y="37"/>
                  </a:cubicBezTo>
                  <a:cubicBezTo>
                    <a:pt x="14" y="40"/>
                    <a:pt x="18" y="41"/>
                    <a:pt x="22" y="41"/>
                  </a:cubicBezTo>
                  <a:cubicBezTo>
                    <a:pt x="22" y="41"/>
                    <a:pt x="22" y="41"/>
                    <a:pt x="22" y="41"/>
                  </a:cubicBezTo>
                  <a:cubicBezTo>
                    <a:pt x="28" y="41"/>
                    <a:pt x="34" y="39"/>
                    <a:pt x="37" y="34"/>
                  </a:cubicBezTo>
                  <a:cubicBezTo>
                    <a:pt x="37" y="34"/>
                    <a:pt x="37" y="34"/>
                    <a:pt x="37" y="34"/>
                  </a:cubicBezTo>
                  <a:cubicBezTo>
                    <a:pt x="40" y="30"/>
                    <a:pt x="42" y="26"/>
                    <a:pt x="42" y="22"/>
                  </a:cubicBezTo>
                  <a:cubicBezTo>
                    <a:pt x="42" y="22"/>
                    <a:pt x="42" y="22"/>
                    <a:pt x="42" y="22"/>
                  </a:cubicBezTo>
                  <a:cubicBezTo>
                    <a:pt x="42" y="16"/>
                    <a:pt x="39" y="11"/>
                    <a:pt x="35" y="7"/>
                  </a:cubicBezTo>
                  <a:cubicBezTo>
                    <a:pt x="35" y="7"/>
                    <a:pt x="35" y="7"/>
                    <a:pt x="35" y="7"/>
                  </a:cubicBezTo>
                  <a:cubicBezTo>
                    <a:pt x="31" y="4"/>
                    <a:pt x="27"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Freeform 94"/>
            <p:cNvSpPr/>
            <p:nvPr/>
          </p:nvSpPr>
          <p:spPr bwMode="auto">
            <a:xfrm>
              <a:off x="2486" y="3554"/>
              <a:ext cx="171" cy="167"/>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1" name="Freeform 95"/>
            <p:cNvSpPr>
              <a:spLocks noEditPoints="1"/>
            </p:cNvSpPr>
            <p:nvPr/>
          </p:nvSpPr>
          <p:spPr bwMode="auto">
            <a:xfrm>
              <a:off x="2490" y="3558"/>
              <a:ext cx="160" cy="159"/>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41 w 44"/>
                <a:gd name="T59" fmla="*/ 22 h 44"/>
                <a:gd name="T60" fmla="*/ 41 w 44"/>
                <a:gd name="T61" fmla="*/ 22 h 44"/>
                <a:gd name="T62" fmla="*/ 34 w 44"/>
                <a:gd name="T63" fmla="*/ 7 h 44"/>
                <a:gd name="T64" fmla="*/ 34 w 44"/>
                <a:gd name="T65" fmla="*/ 7 h 44"/>
                <a:gd name="T66" fmla="*/ 22 w 44"/>
                <a:gd name="T67" fmla="*/ 3 h 44"/>
                <a:gd name="T68" fmla="*/ 22 w 44"/>
                <a:gd name="T69" fmla="*/ 3 h 44"/>
                <a:gd name="T70" fmla="*/ 7 w 44"/>
                <a:gd name="T7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2" name="Freeform 96"/>
            <p:cNvSpPr/>
            <p:nvPr/>
          </p:nvSpPr>
          <p:spPr bwMode="auto">
            <a:xfrm>
              <a:off x="1378" y="1504"/>
              <a:ext cx="138" cy="182"/>
            </a:xfrm>
            <a:custGeom>
              <a:avLst/>
              <a:gdLst>
                <a:gd name="T0" fmla="*/ 1 w 38"/>
                <a:gd name="T1" fmla="*/ 19 h 50"/>
                <a:gd name="T2" fmla="*/ 6 w 38"/>
                <a:gd name="T3" fmla="*/ 18 h 50"/>
                <a:gd name="T4" fmla="*/ 19 w 38"/>
                <a:gd name="T5" fmla="*/ 4 h 50"/>
                <a:gd name="T6" fmla="*/ 17 w 38"/>
                <a:gd name="T7" fmla="*/ 17 h 50"/>
                <a:gd name="T8" fmla="*/ 36 w 38"/>
                <a:gd name="T9" fmla="*/ 20 h 50"/>
                <a:gd name="T10" fmla="*/ 22 w 38"/>
                <a:gd name="T11" fmla="*/ 24 h 50"/>
                <a:gd name="T12" fmla="*/ 35 w 38"/>
                <a:gd name="T13" fmla="*/ 36 h 50"/>
                <a:gd name="T14" fmla="*/ 18 w 38"/>
                <a:gd name="T15" fmla="*/ 30 h 50"/>
                <a:gd name="T16" fmla="*/ 23 w 38"/>
                <a:gd name="T17" fmla="*/ 47 h 50"/>
                <a:gd name="T18" fmla="*/ 12 w 38"/>
                <a:gd name="T19" fmla="*/ 36 h 50"/>
                <a:gd name="T20" fmla="*/ 8 w 38"/>
                <a:gd name="T21" fmla="*/ 46 h 50"/>
                <a:gd name="T22" fmla="*/ 4 w 38"/>
                <a:gd name="T23" fmla="*/ 30 h 50"/>
                <a:gd name="T24" fmla="*/ 0 w 38"/>
                <a:gd name="T25" fmla="*/ 29 h 50"/>
                <a:gd name="T26" fmla="*/ 1 w 38"/>
                <a:gd name="T27"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50">
                  <a:moveTo>
                    <a:pt x="1" y="19"/>
                  </a:moveTo>
                  <a:cubicBezTo>
                    <a:pt x="3" y="19"/>
                    <a:pt x="5" y="19"/>
                    <a:pt x="6" y="18"/>
                  </a:cubicBezTo>
                  <a:cubicBezTo>
                    <a:pt x="6" y="18"/>
                    <a:pt x="16" y="0"/>
                    <a:pt x="19" y="4"/>
                  </a:cubicBezTo>
                  <a:cubicBezTo>
                    <a:pt x="22" y="8"/>
                    <a:pt x="17" y="17"/>
                    <a:pt x="17" y="17"/>
                  </a:cubicBezTo>
                  <a:cubicBezTo>
                    <a:pt x="17" y="17"/>
                    <a:pt x="36" y="12"/>
                    <a:pt x="36" y="20"/>
                  </a:cubicBezTo>
                  <a:cubicBezTo>
                    <a:pt x="36" y="27"/>
                    <a:pt x="22" y="24"/>
                    <a:pt x="22" y="24"/>
                  </a:cubicBezTo>
                  <a:cubicBezTo>
                    <a:pt x="22" y="24"/>
                    <a:pt x="38" y="29"/>
                    <a:pt x="35" y="36"/>
                  </a:cubicBezTo>
                  <a:cubicBezTo>
                    <a:pt x="32" y="43"/>
                    <a:pt x="18" y="30"/>
                    <a:pt x="18" y="30"/>
                  </a:cubicBezTo>
                  <a:cubicBezTo>
                    <a:pt x="18" y="30"/>
                    <a:pt x="30" y="44"/>
                    <a:pt x="23" y="47"/>
                  </a:cubicBezTo>
                  <a:cubicBezTo>
                    <a:pt x="18" y="50"/>
                    <a:pt x="12" y="36"/>
                    <a:pt x="12" y="36"/>
                  </a:cubicBezTo>
                  <a:cubicBezTo>
                    <a:pt x="12" y="36"/>
                    <a:pt x="14" y="45"/>
                    <a:pt x="8" y="46"/>
                  </a:cubicBezTo>
                  <a:cubicBezTo>
                    <a:pt x="5" y="47"/>
                    <a:pt x="4" y="30"/>
                    <a:pt x="4" y="30"/>
                  </a:cubicBezTo>
                  <a:cubicBezTo>
                    <a:pt x="4" y="30"/>
                    <a:pt x="2" y="29"/>
                    <a:pt x="0" y="29"/>
                  </a:cubicBezTo>
                  <a:lnTo>
                    <a:pt x="1" y="19"/>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3" name="Freeform 97"/>
            <p:cNvSpPr>
              <a:spLocks noEditPoints="1"/>
            </p:cNvSpPr>
            <p:nvPr/>
          </p:nvSpPr>
          <p:spPr bwMode="auto">
            <a:xfrm>
              <a:off x="1370" y="1512"/>
              <a:ext cx="146" cy="170"/>
            </a:xfrm>
            <a:custGeom>
              <a:avLst/>
              <a:gdLst>
                <a:gd name="T0" fmla="*/ 16 w 40"/>
                <a:gd name="T1" fmla="*/ 40 h 47"/>
                <a:gd name="T2" fmla="*/ 10 w 40"/>
                <a:gd name="T3" fmla="*/ 46 h 47"/>
                <a:gd name="T4" fmla="*/ 7 w 40"/>
                <a:gd name="T5" fmla="*/ 42 h 47"/>
                <a:gd name="T6" fmla="*/ 5 w 40"/>
                <a:gd name="T7" fmla="*/ 29 h 47"/>
                <a:gd name="T8" fmla="*/ 1 w 40"/>
                <a:gd name="T9" fmla="*/ 28 h 47"/>
                <a:gd name="T10" fmla="*/ 2 w 40"/>
                <a:gd name="T11" fmla="*/ 17 h 47"/>
                <a:gd name="T12" fmla="*/ 7 w 40"/>
                <a:gd name="T13" fmla="*/ 15 h 47"/>
                <a:gd name="T14" fmla="*/ 12 w 40"/>
                <a:gd name="T15" fmla="*/ 8 h 47"/>
                <a:gd name="T16" fmla="*/ 22 w 40"/>
                <a:gd name="T17" fmla="*/ 1 h 47"/>
                <a:gd name="T18" fmla="*/ 24 w 40"/>
                <a:gd name="T19" fmla="*/ 6 h 47"/>
                <a:gd name="T20" fmla="*/ 30 w 40"/>
                <a:gd name="T21" fmla="*/ 12 h 47"/>
                <a:gd name="T22" fmla="*/ 36 w 40"/>
                <a:gd name="T23" fmla="*/ 13 h 47"/>
                <a:gd name="T24" fmla="*/ 40 w 40"/>
                <a:gd name="T25" fmla="*/ 18 h 47"/>
                <a:gd name="T26" fmla="*/ 32 w 40"/>
                <a:gd name="T27" fmla="*/ 24 h 47"/>
                <a:gd name="T28" fmla="*/ 38 w 40"/>
                <a:gd name="T29" fmla="*/ 34 h 47"/>
                <a:gd name="T30" fmla="*/ 34 w 40"/>
                <a:gd name="T31" fmla="*/ 37 h 47"/>
                <a:gd name="T32" fmla="*/ 29 w 40"/>
                <a:gd name="T33" fmla="*/ 42 h 47"/>
                <a:gd name="T34" fmla="*/ 26 w 40"/>
                <a:gd name="T35" fmla="*/ 47 h 47"/>
                <a:gd name="T36" fmla="*/ 16 w 40"/>
                <a:gd name="T37" fmla="*/ 41 h 47"/>
                <a:gd name="T38" fmla="*/ 18 w 40"/>
                <a:gd name="T39" fmla="*/ 39 h 47"/>
                <a:gd name="T40" fmla="*/ 25 w 40"/>
                <a:gd name="T41" fmla="*/ 44 h 47"/>
                <a:gd name="T42" fmla="*/ 26 w 40"/>
                <a:gd name="T43" fmla="*/ 42 h 47"/>
                <a:gd name="T44" fmla="*/ 18 w 40"/>
                <a:gd name="T45" fmla="*/ 29 h 47"/>
                <a:gd name="T46" fmla="*/ 19 w 40"/>
                <a:gd name="T47" fmla="*/ 26 h 47"/>
                <a:gd name="T48" fmla="*/ 26 w 40"/>
                <a:gd name="T49" fmla="*/ 30 h 47"/>
                <a:gd name="T50" fmla="*/ 34 w 40"/>
                <a:gd name="T51" fmla="*/ 34 h 47"/>
                <a:gd name="T52" fmla="*/ 36 w 40"/>
                <a:gd name="T53" fmla="*/ 32 h 47"/>
                <a:gd name="T54" fmla="*/ 30 w 40"/>
                <a:gd name="T55" fmla="*/ 26 h 47"/>
                <a:gd name="T56" fmla="*/ 22 w 40"/>
                <a:gd name="T57" fmla="*/ 22 h 47"/>
                <a:gd name="T58" fmla="*/ 24 w 40"/>
                <a:gd name="T59" fmla="*/ 21 h 47"/>
                <a:gd name="T60" fmla="*/ 35 w 40"/>
                <a:gd name="T61" fmla="*/ 20 h 47"/>
                <a:gd name="T62" fmla="*/ 37 w 40"/>
                <a:gd name="T63" fmla="*/ 18 h 47"/>
                <a:gd name="T64" fmla="*/ 35 w 40"/>
                <a:gd name="T65" fmla="*/ 16 h 47"/>
                <a:gd name="T66" fmla="*/ 30 w 40"/>
                <a:gd name="T67" fmla="*/ 15 h 47"/>
                <a:gd name="T68" fmla="*/ 18 w 40"/>
                <a:gd name="T69" fmla="*/ 15 h 47"/>
                <a:gd name="T70" fmla="*/ 18 w 40"/>
                <a:gd name="T71" fmla="*/ 14 h 47"/>
                <a:gd name="T72" fmla="*/ 20 w 40"/>
                <a:gd name="T73" fmla="*/ 3 h 47"/>
                <a:gd name="T74" fmla="*/ 14 w 40"/>
                <a:gd name="T75" fmla="*/ 10 h 47"/>
                <a:gd name="T76" fmla="*/ 10 w 40"/>
                <a:gd name="T77" fmla="*/ 17 h 47"/>
                <a:gd name="T78" fmla="*/ 5 w 40"/>
                <a:gd name="T79" fmla="*/ 19 h 47"/>
                <a:gd name="T80" fmla="*/ 7 w 40"/>
                <a:gd name="T81" fmla="*/ 26 h 47"/>
                <a:gd name="T82" fmla="*/ 10 w 40"/>
                <a:gd name="T83" fmla="*/ 40 h 47"/>
                <a:gd name="T84" fmla="*/ 10 w 40"/>
                <a:gd name="T85" fmla="*/ 43 h 47"/>
                <a:gd name="T86" fmla="*/ 13 w 40"/>
                <a:gd name="T87" fmla="*/ 34 h 47"/>
                <a:gd name="T88" fmla="*/ 14 w 40"/>
                <a:gd name="T89" fmla="*/ 32 h 47"/>
                <a:gd name="T90" fmla="*/ 15 w 40"/>
                <a:gd name="T91" fmla="*/ 33 h 47"/>
                <a:gd name="T92" fmla="*/ 10 w 40"/>
                <a:gd name="T9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7">
                  <a:moveTo>
                    <a:pt x="16" y="41"/>
                  </a:moveTo>
                  <a:cubicBezTo>
                    <a:pt x="16" y="40"/>
                    <a:pt x="16" y="40"/>
                    <a:pt x="16" y="40"/>
                  </a:cubicBezTo>
                  <a:cubicBezTo>
                    <a:pt x="16" y="40"/>
                    <a:pt x="16" y="40"/>
                    <a:pt x="16" y="40"/>
                  </a:cubicBezTo>
                  <a:cubicBezTo>
                    <a:pt x="15" y="42"/>
                    <a:pt x="14" y="45"/>
                    <a:pt x="11" y="46"/>
                  </a:cubicBezTo>
                  <a:cubicBezTo>
                    <a:pt x="11" y="46"/>
                    <a:pt x="11" y="46"/>
                    <a:pt x="11" y="46"/>
                  </a:cubicBezTo>
                  <a:cubicBezTo>
                    <a:pt x="10" y="46"/>
                    <a:pt x="10" y="46"/>
                    <a:pt x="10" y="46"/>
                  </a:cubicBezTo>
                  <a:cubicBezTo>
                    <a:pt x="10" y="46"/>
                    <a:pt x="10" y="46"/>
                    <a:pt x="10" y="46"/>
                  </a:cubicBezTo>
                  <a:cubicBezTo>
                    <a:pt x="8" y="45"/>
                    <a:pt x="8" y="44"/>
                    <a:pt x="7" y="42"/>
                  </a:cubicBezTo>
                  <a:cubicBezTo>
                    <a:pt x="7" y="42"/>
                    <a:pt x="7" y="42"/>
                    <a:pt x="7" y="42"/>
                  </a:cubicBezTo>
                  <a:cubicBezTo>
                    <a:pt x="6" y="41"/>
                    <a:pt x="6" y="38"/>
                    <a:pt x="6" y="36"/>
                  </a:cubicBezTo>
                  <a:cubicBezTo>
                    <a:pt x="6" y="36"/>
                    <a:pt x="6" y="36"/>
                    <a:pt x="6" y="36"/>
                  </a:cubicBezTo>
                  <a:cubicBezTo>
                    <a:pt x="5" y="33"/>
                    <a:pt x="5" y="30"/>
                    <a:pt x="5" y="29"/>
                  </a:cubicBezTo>
                  <a:cubicBezTo>
                    <a:pt x="5" y="29"/>
                    <a:pt x="5" y="29"/>
                    <a:pt x="5" y="29"/>
                  </a:cubicBezTo>
                  <a:cubicBezTo>
                    <a:pt x="4" y="29"/>
                    <a:pt x="3" y="28"/>
                    <a:pt x="1" y="28"/>
                  </a:cubicBezTo>
                  <a:cubicBezTo>
                    <a:pt x="1" y="28"/>
                    <a:pt x="1" y="28"/>
                    <a:pt x="1" y="28"/>
                  </a:cubicBezTo>
                  <a:cubicBezTo>
                    <a:pt x="1" y="28"/>
                    <a:pt x="0" y="27"/>
                    <a:pt x="0" y="26"/>
                  </a:cubicBezTo>
                  <a:cubicBezTo>
                    <a:pt x="0" y="26"/>
                    <a:pt x="0" y="26"/>
                    <a:pt x="0" y="26"/>
                  </a:cubicBezTo>
                  <a:cubicBezTo>
                    <a:pt x="2" y="17"/>
                    <a:pt x="2" y="17"/>
                    <a:pt x="2" y="17"/>
                  </a:cubicBezTo>
                  <a:cubicBezTo>
                    <a:pt x="2" y="16"/>
                    <a:pt x="2" y="16"/>
                    <a:pt x="3" y="16"/>
                  </a:cubicBezTo>
                  <a:cubicBezTo>
                    <a:pt x="3" y="16"/>
                    <a:pt x="3" y="16"/>
                    <a:pt x="3" y="16"/>
                  </a:cubicBezTo>
                  <a:cubicBezTo>
                    <a:pt x="4" y="16"/>
                    <a:pt x="6" y="15"/>
                    <a:pt x="7" y="15"/>
                  </a:cubicBezTo>
                  <a:cubicBezTo>
                    <a:pt x="7" y="15"/>
                    <a:pt x="7" y="15"/>
                    <a:pt x="7" y="15"/>
                  </a:cubicBezTo>
                  <a:cubicBezTo>
                    <a:pt x="8" y="14"/>
                    <a:pt x="10" y="11"/>
                    <a:pt x="12" y="8"/>
                  </a:cubicBezTo>
                  <a:cubicBezTo>
                    <a:pt x="12" y="8"/>
                    <a:pt x="12" y="8"/>
                    <a:pt x="12" y="8"/>
                  </a:cubicBezTo>
                  <a:cubicBezTo>
                    <a:pt x="14" y="4"/>
                    <a:pt x="17" y="0"/>
                    <a:pt x="20" y="0"/>
                  </a:cubicBezTo>
                  <a:cubicBezTo>
                    <a:pt x="20" y="0"/>
                    <a:pt x="20" y="0"/>
                    <a:pt x="20" y="0"/>
                  </a:cubicBezTo>
                  <a:cubicBezTo>
                    <a:pt x="21" y="0"/>
                    <a:pt x="22" y="1"/>
                    <a:pt x="22" y="1"/>
                  </a:cubicBezTo>
                  <a:cubicBezTo>
                    <a:pt x="22" y="1"/>
                    <a:pt x="22" y="1"/>
                    <a:pt x="22" y="1"/>
                  </a:cubicBezTo>
                  <a:cubicBezTo>
                    <a:pt x="23" y="3"/>
                    <a:pt x="24" y="4"/>
                    <a:pt x="24" y="6"/>
                  </a:cubicBezTo>
                  <a:cubicBezTo>
                    <a:pt x="24" y="6"/>
                    <a:pt x="24" y="6"/>
                    <a:pt x="24" y="6"/>
                  </a:cubicBezTo>
                  <a:cubicBezTo>
                    <a:pt x="24" y="8"/>
                    <a:pt x="23" y="11"/>
                    <a:pt x="22" y="13"/>
                  </a:cubicBezTo>
                  <a:cubicBezTo>
                    <a:pt x="22" y="13"/>
                    <a:pt x="22" y="13"/>
                    <a:pt x="22" y="13"/>
                  </a:cubicBezTo>
                  <a:cubicBezTo>
                    <a:pt x="24" y="12"/>
                    <a:pt x="27" y="12"/>
                    <a:pt x="30" y="12"/>
                  </a:cubicBezTo>
                  <a:cubicBezTo>
                    <a:pt x="30" y="12"/>
                    <a:pt x="30" y="12"/>
                    <a:pt x="30" y="12"/>
                  </a:cubicBezTo>
                  <a:cubicBezTo>
                    <a:pt x="32" y="12"/>
                    <a:pt x="34" y="12"/>
                    <a:pt x="36" y="13"/>
                  </a:cubicBezTo>
                  <a:cubicBezTo>
                    <a:pt x="36" y="13"/>
                    <a:pt x="36" y="13"/>
                    <a:pt x="36" y="13"/>
                  </a:cubicBezTo>
                  <a:cubicBezTo>
                    <a:pt x="38" y="14"/>
                    <a:pt x="40" y="15"/>
                    <a:pt x="40" y="18"/>
                  </a:cubicBezTo>
                  <a:cubicBezTo>
                    <a:pt x="40" y="18"/>
                    <a:pt x="40" y="18"/>
                    <a:pt x="40" y="18"/>
                  </a:cubicBezTo>
                  <a:cubicBezTo>
                    <a:pt x="40" y="18"/>
                    <a:pt x="40" y="18"/>
                    <a:pt x="40" y="18"/>
                  </a:cubicBezTo>
                  <a:cubicBezTo>
                    <a:pt x="40" y="18"/>
                    <a:pt x="40" y="18"/>
                    <a:pt x="40" y="18"/>
                  </a:cubicBezTo>
                  <a:cubicBezTo>
                    <a:pt x="39" y="22"/>
                    <a:pt x="36" y="24"/>
                    <a:pt x="32" y="24"/>
                  </a:cubicBezTo>
                  <a:cubicBezTo>
                    <a:pt x="32" y="24"/>
                    <a:pt x="32" y="24"/>
                    <a:pt x="32" y="24"/>
                  </a:cubicBezTo>
                  <a:cubicBezTo>
                    <a:pt x="35" y="26"/>
                    <a:pt x="39" y="28"/>
                    <a:pt x="39" y="32"/>
                  </a:cubicBezTo>
                  <a:cubicBezTo>
                    <a:pt x="39" y="32"/>
                    <a:pt x="39" y="32"/>
                    <a:pt x="39" y="32"/>
                  </a:cubicBezTo>
                  <a:cubicBezTo>
                    <a:pt x="39" y="33"/>
                    <a:pt x="39" y="34"/>
                    <a:pt x="38" y="34"/>
                  </a:cubicBezTo>
                  <a:cubicBezTo>
                    <a:pt x="38" y="34"/>
                    <a:pt x="38" y="34"/>
                    <a:pt x="38" y="34"/>
                  </a:cubicBezTo>
                  <a:cubicBezTo>
                    <a:pt x="38" y="36"/>
                    <a:pt x="36" y="37"/>
                    <a:pt x="34" y="37"/>
                  </a:cubicBezTo>
                  <a:cubicBezTo>
                    <a:pt x="34" y="37"/>
                    <a:pt x="34" y="37"/>
                    <a:pt x="34" y="37"/>
                  </a:cubicBezTo>
                  <a:cubicBezTo>
                    <a:pt x="31" y="37"/>
                    <a:pt x="29" y="36"/>
                    <a:pt x="26" y="34"/>
                  </a:cubicBezTo>
                  <a:cubicBezTo>
                    <a:pt x="26" y="34"/>
                    <a:pt x="26" y="34"/>
                    <a:pt x="26" y="34"/>
                  </a:cubicBezTo>
                  <a:cubicBezTo>
                    <a:pt x="28" y="37"/>
                    <a:pt x="29" y="40"/>
                    <a:pt x="29" y="42"/>
                  </a:cubicBezTo>
                  <a:cubicBezTo>
                    <a:pt x="29" y="42"/>
                    <a:pt x="29" y="42"/>
                    <a:pt x="29" y="42"/>
                  </a:cubicBezTo>
                  <a:cubicBezTo>
                    <a:pt x="29" y="44"/>
                    <a:pt x="28" y="46"/>
                    <a:pt x="26" y="47"/>
                  </a:cubicBezTo>
                  <a:cubicBezTo>
                    <a:pt x="26" y="47"/>
                    <a:pt x="26" y="47"/>
                    <a:pt x="26" y="47"/>
                  </a:cubicBezTo>
                  <a:cubicBezTo>
                    <a:pt x="25" y="47"/>
                    <a:pt x="25" y="47"/>
                    <a:pt x="24" y="47"/>
                  </a:cubicBezTo>
                  <a:cubicBezTo>
                    <a:pt x="24" y="47"/>
                    <a:pt x="24" y="47"/>
                    <a:pt x="24" y="47"/>
                  </a:cubicBezTo>
                  <a:cubicBezTo>
                    <a:pt x="20" y="47"/>
                    <a:pt x="18" y="44"/>
                    <a:pt x="16" y="41"/>
                  </a:cubicBezTo>
                  <a:close/>
                  <a:moveTo>
                    <a:pt x="15" y="33"/>
                  </a:moveTo>
                  <a:cubicBezTo>
                    <a:pt x="16" y="33"/>
                    <a:pt x="17" y="36"/>
                    <a:pt x="18" y="39"/>
                  </a:cubicBezTo>
                  <a:cubicBezTo>
                    <a:pt x="18" y="39"/>
                    <a:pt x="18" y="39"/>
                    <a:pt x="18" y="39"/>
                  </a:cubicBezTo>
                  <a:cubicBezTo>
                    <a:pt x="20" y="42"/>
                    <a:pt x="23" y="44"/>
                    <a:pt x="24" y="44"/>
                  </a:cubicBezTo>
                  <a:cubicBezTo>
                    <a:pt x="24" y="44"/>
                    <a:pt x="24" y="44"/>
                    <a:pt x="24" y="44"/>
                  </a:cubicBezTo>
                  <a:cubicBezTo>
                    <a:pt x="24" y="44"/>
                    <a:pt x="24" y="44"/>
                    <a:pt x="25" y="44"/>
                  </a:cubicBezTo>
                  <a:cubicBezTo>
                    <a:pt x="25" y="44"/>
                    <a:pt x="25" y="44"/>
                    <a:pt x="25" y="44"/>
                  </a:cubicBezTo>
                  <a:cubicBezTo>
                    <a:pt x="25" y="43"/>
                    <a:pt x="26" y="43"/>
                    <a:pt x="26" y="42"/>
                  </a:cubicBezTo>
                  <a:cubicBezTo>
                    <a:pt x="26" y="42"/>
                    <a:pt x="26" y="42"/>
                    <a:pt x="26" y="42"/>
                  </a:cubicBezTo>
                  <a:cubicBezTo>
                    <a:pt x="26" y="40"/>
                    <a:pt x="24" y="36"/>
                    <a:pt x="22" y="34"/>
                  </a:cubicBezTo>
                  <a:cubicBezTo>
                    <a:pt x="22" y="34"/>
                    <a:pt x="22" y="34"/>
                    <a:pt x="22" y="34"/>
                  </a:cubicBezTo>
                  <a:cubicBezTo>
                    <a:pt x="20" y="31"/>
                    <a:pt x="19" y="29"/>
                    <a:pt x="18" y="29"/>
                  </a:cubicBezTo>
                  <a:cubicBezTo>
                    <a:pt x="18" y="29"/>
                    <a:pt x="18" y="29"/>
                    <a:pt x="18" y="29"/>
                  </a:cubicBezTo>
                  <a:cubicBezTo>
                    <a:pt x="18" y="28"/>
                    <a:pt x="18" y="27"/>
                    <a:pt x="19" y="26"/>
                  </a:cubicBezTo>
                  <a:cubicBezTo>
                    <a:pt x="19" y="26"/>
                    <a:pt x="19" y="26"/>
                    <a:pt x="19" y="26"/>
                  </a:cubicBezTo>
                  <a:cubicBezTo>
                    <a:pt x="19" y="26"/>
                    <a:pt x="20" y="26"/>
                    <a:pt x="21" y="26"/>
                  </a:cubicBezTo>
                  <a:cubicBezTo>
                    <a:pt x="21" y="26"/>
                    <a:pt x="21" y="26"/>
                    <a:pt x="21" y="26"/>
                  </a:cubicBezTo>
                  <a:cubicBezTo>
                    <a:pt x="21" y="26"/>
                    <a:pt x="23" y="28"/>
                    <a:pt x="26" y="30"/>
                  </a:cubicBezTo>
                  <a:cubicBezTo>
                    <a:pt x="26" y="30"/>
                    <a:pt x="26" y="30"/>
                    <a:pt x="26" y="30"/>
                  </a:cubicBezTo>
                  <a:cubicBezTo>
                    <a:pt x="28" y="32"/>
                    <a:pt x="32" y="34"/>
                    <a:pt x="34" y="34"/>
                  </a:cubicBezTo>
                  <a:cubicBezTo>
                    <a:pt x="34" y="34"/>
                    <a:pt x="34" y="34"/>
                    <a:pt x="34" y="34"/>
                  </a:cubicBezTo>
                  <a:cubicBezTo>
                    <a:pt x="35" y="34"/>
                    <a:pt x="35" y="34"/>
                    <a:pt x="36" y="33"/>
                  </a:cubicBezTo>
                  <a:cubicBezTo>
                    <a:pt x="36" y="33"/>
                    <a:pt x="36" y="33"/>
                    <a:pt x="36" y="33"/>
                  </a:cubicBezTo>
                  <a:cubicBezTo>
                    <a:pt x="36" y="33"/>
                    <a:pt x="36" y="32"/>
                    <a:pt x="36" y="32"/>
                  </a:cubicBezTo>
                  <a:cubicBezTo>
                    <a:pt x="36" y="32"/>
                    <a:pt x="36" y="32"/>
                    <a:pt x="36" y="32"/>
                  </a:cubicBezTo>
                  <a:cubicBezTo>
                    <a:pt x="36" y="30"/>
                    <a:pt x="33" y="28"/>
                    <a:pt x="30" y="26"/>
                  </a:cubicBezTo>
                  <a:cubicBezTo>
                    <a:pt x="30" y="26"/>
                    <a:pt x="30" y="26"/>
                    <a:pt x="30" y="26"/>
                  </a:cubicBezTo>
                  <a:cubicBezTo>
                    <a:pt x="26" y="24"/>
                    <a:pt x="23" y="23"/>
                    <a:pt x="23" y="23"/>
                  </a:cubicBezTo>
                  <a:cubicBezTo>
                    <a:pt x="23" y="23"/>
                    <a:pt x="23" y="23"/>
                    <a:pt x="23" y="23"/>
                  </a:cubicBezTo>
                  <a:cubicBezTo>
                    <a:pt x="22" y="23"/>
                    <a:pt x="22" y="22"/>
                    <a:pt x="22" y="22"/>
                  </a:cubicBezTo>
                  <a:cubicBezTo>
                    <a:pt x="22" y="22"/>
                    <a:pt x="22" y="22"/>
                    <a:pt x="22" y="22"/>
                  </a:cubicBezTo>
                  <a:cubicBezTo>
                    <a:pt x="22" y="21"/>
                    <a:pt x="23" y="20"/>
                    <a:pt x="24" y="21"/>
                  </a:cubicBezTo>
                  <a:cubicBezTo>
                    <a:pt x="24" y="21"/>
                    <a:pt x="24" y="21"/>
                    <a:pt x="24" y="21"/>
                  </a:cubicBezTo>
                  <a:cubicBezTo>
                    <a:pt x="24" y="21"/>
                    <a:pt x="27" y="21"/>
                    <a:pt x="30" y="21"/>
                  </a:cubicBezTo>
                  <a:cubicBezTo>
                    <a:pt x="30" y="21"/>
                    <a:pt x="30" y="21"/>
                    <a:pt x="30" y="21"/>
                  </a:cubicBezTo>
                  <a:cubicBezTo>
                    <a:pt x="31" y="21"/>
                    <a:pt x="33" y="21"/>
                    <a:pt x="35" y="20"/>
                  </a:cubicBezTo>
                  <a:cubicBezTo>
                    <a:pt x="35" y="20"/>
                    <a:pt x="35" y="20"/>
                    <a:pt x="35" y="20"/>
                  </a:cubicBezTo>
                  <a:cubicBezTo>
                    <a:pt x="36" y="20"/>
                    <a:pt x="36" y="19"/>
                    <a:pt x="37" y="18"/>
                  </a:cubicBezTo>
                  <a:cubicBezTo>
                    <a:pt x="37" y="18"/>
                    <a:pt x="37" y="18"/>
                    <a:pt x="37" y="18"/>
                  </a:cubicBezTo>
                  <a:cubicBezTo>
                    <a:pt x="37" y="18"/>
                    <a:pt x="37" y="18"/>
                    <a:pt x="37" y="18"/>
                  </a:cubicBezTo>
                  <a:cubicBezTo>
                    <a:pt x="37" y="18"/>
                    <a:pt x="37" y="18"/>
                    <a:pt x="37" y="18"/>
                  </a:cubicBezTo>
                  <a:cubicBezTo>
                    <a:pt x="37" y="17"/>
                    <a:pt x="36" y="16"/>
                    <a:pt x="35" y="16"/>
                  </a:cubicBezTo>
                  <a:cubicBezTo>
                    <a:pt x="35" y="16"/>
                    <a:pt x="35" y="16"/>
                    <a:pt x="35" y="16"/>
                  </a:cubicBezTo>
                  <a:cubicBezTo>
                    <a:pt x="34" y="15"/>
                    <a:pt x="32" y="15"/>
                    <a:pt x="30" y="15"/>
                  </a:cubicBezTo>
                  <a:cubicBezTo>
                    <a:pt x="30" y="15"/>
                    <a:pt x="30" y="15"/>
                    <a:pt x="30" y="15"/>
                  </a:cubicBezTo>
                  <a:cubicBezTo>
                    <a:pt x="25" y="15"/>
                    <a:pt x="20" y="16"/>
                    <a:pt x="20" y="16"/>
                  </a:cubicBezTo>
                  <a:cubicBezTo>
                    <a:pt x="20" y="16"/>
                    <a:pt x="20" y="16"/>
                    <a:pt x="20" y="16"/>
                  </a:cubicBezTo>
                  <a:cubicBezTo>
                    <a:pt x="19" y="16"/>
                    <a:pt x="19" y="16"/>
                    <a:pt x="18" y="15"/>
                  </a:cubicBezTo>
                  <a:cubicBezTo>
                    <a:pt x="18" y="15"/>
                    <a:pt x="18" y="15"/>
                    <a:pt x="18" y="15"/>
                  </a:cubicBezTo>
                  <a:cubicBezTo>
                    <a:pt x="18" y="15"/>
                    <a:pt x="18" y="14"/>
                    <a:pt x="18" y="14"/>
                  </a:cubicBezTo>
                  <a:cubicBezTo>
                    <a:pt x="18" y="14"/>
                    <a:pt x="18" y="14"/>
                    <a:pt x="18" y="14"/>
                  </a:cubicBezTo>
                  <a:cubicBezTo>
                    <a:pt x="18" y="14"/>
                    <a:pt x="21" y="9"/>
                    <a:pt x="21" y="6"/>
                  </a:cubicBezTo>
                  <a:cubicBezTo>
                    <a:pt x="21" y="6"/>
                    <a:pt x="21" y="6"/>
                    <a:pt x="21" y="6"/>
                  </a:cubicBezTo>
                  <a:cubicBezTo>
                    <a:pt x="21" y="5"/>
                    <a:pt x="21" y="4"/>
                    <a:pt x="20" y="3"/>
                  </a:cubicBezTo>
                  <a:cubicBezTo>
                    <a:pt x="20" y="3"/>
                    <a:pt x="20" y="3"/>
                    <a:pt x="20" y="3"/>
                  </a:cubicBezTo>
                  <a:cubicBezTo>
                    <a:pt x="20" y="3"/>
                    <a:pt x="20" y="3"/>
                    <a:pt x="20" y="3"/>
                  </a:cubicBezTo>
                  <a:cubicBezTo>
                    <a:pt x="20" y="3"/>
                    <a:pt x="16" y="6"/>
                    <a:pt x="14" y="10"/>
                  </a:cubicBezTo>
                  <a:cubicBezTo>
                    <a:pt x="14" y="10"/>
                    <a:pt x="14" y="10"/>
                    <a:pt x="14" y="10"/>
                  </a:cubicBezTo>
                  <a:cubicBezTo>
                    <a:pt x="12" y="13"/>
                    <a:pt x="10" y="17"/>
                    <a:pt x="10" y="17"/>
                  </a:cubicBezTo>
                  <a:cubicBezTo>
                    <a:pt x="10" y="17"/>
                    <a:pt x="10" y="17"/>
                    <a:pt x="10" y="17"/>
                  </a:cubicBezTo>
                  <a:cubicBezTo>
                    <a:pt x="9" y="18"/>
                    <a:pt x="9" y="18"/>
                    <a:pt x="9" y="18"/>
                  </a:cubicBezTo>
                  <a:cubicBezTo>
                    <a:pt x="8" y="18"/>
                    <a:pt x="6" y="18"/>
                    <a:pt x="5" y="19"/>
                  </a:cubicBezTo>
                  <a:cubicBezTo>
                    <a:pt x="5" y="19"/>
                    <a:pt x="5" y="19"/>
                    <a:pt x="5" y="19"/>
                  </a:cubicBezTo>
                  <a:cubicBezTo>
                    <a:pt x="3" y="25"/>
                    <a:pt x="3" y="25"/>
                    <a:pt x="3" y="25"/>
                  </a:cubicBezTo>
                  <a:cubicBezTo>
                    <a:pt x="5" y="26"/>
                    <a:pt x="7" y="26"/>
                    <a:pt x="7" y="26"/>
                  </a:cubicBezTo>
                  <a:cubicBezTo>
                    <a:pt x="7" y="26"/>
                    <a:pt x="7" y="26"/>
                    <a:pt x="7" y="26"/>
                  </a:cubicBezTo>
                  <a:cubicBezTo>
                    <a:pt x="7" y="27"/>
                    <a:pt x="8" y="27"/>
                    <a:pt x="8" y="28"/>
                  </a:cubicBezTo>
                  <a:cubicBezTo>
                    <a:pt x="8" y="28"/>
                    <a:pt x="8" y="28"/>
                    <a:pt x="8" y="28"/>
                  </a:cubicBezTo>
                  <a:cubicBezTo>
                    <a:pt x="8" y="28"/>
                    <a:pt x="8" y="36"/>
                    <a:pt x="10" y="40"/>
                  </a:cubicBezTo>
                  <a:cubicBezTo>
                    <a:pt x="10" y="40"/>
                    <a:pt x="10" y="40"/>
                    <a:pt x="10" y="40"/>
                  </a:cubicBezTo>
                  <a:cubicBezTo>
                    <a:pt x="10" y="42"/>
                    <a:pt x="10" y="42"/>
                    <a:pt x="10" y="43"/>
                  </a:cubicBezTo>
                  <a:cubicBezTo>
                    <a:pt x="10" y="43"/>
                    <a:pt x="10" y="43"/>
                    <a:pt x="10" y="43"/>
                  </a:cubicBezTo>
                  <a:cubicBezTo>
                    <a:pt x="12" y="42"/>
                    <a:pt x="13" y="39"/>
                    <a:pt x="13" y="37"/>
                  </a:cubicBezTo>
                  <a:cubicBezTo>
                    <a:pt x="13" y="37"/>
                    <a:pt x="13" y="37"/>
                    <a:pt x="13" y="37"/>
                  </a:cubicBezTo>
                  <a:cubicBezTo>
                    <a:pt x="13" y="35"/>
                    <a:pt x="13" y="34"/>
                    <a:pt x="13" y="34"/>
                  </a:cubicBezTo>
                  <a:cubicBezTo>
                    <a:pt x="13" y="34"/>
                    <a:pt x="13" y="34"/>
                    <a:pt x="13" y="34"/>
                  </a:cubicBezTo>
                  <a:cubicBezTo>
                    <a:pt x="13" y="33"/>
                    <a:pt x="13" y="33"/>
                    <a:pt x="14" y="32"/>
                  </a:cubicBezTo>
                  <a:cubicBezTo>
                    <a:pt x="14" y="32"/>
                    <a:pt x="14" y="32"/>
                    <a:pt x="14" y="32"/>
                  </a:cubicBezTo>
                  <a:cubicBezTo>
                    <a:pt x="14" y="32"/>
                    <a:pt x="14" y="32"/>
                    <a:pt x="14" y="32"/>
                  </a:cubicBezTo>
                  <a:cubicBezTo>
                    <a:pt x="14" y="32"/>
                    <a:pt x="14" y="32"/>
                    <a:pt x="14" y="32"/>
                  </a:cubicBezTo>
                  <a:cubicBezTo>
                    <a:pt x="15" y="32"/>
                    <a:pt x="15" y="33"/>
                    <a:pt x="15" y="33"/>
                  </a:cubicBezTo>
                  <a:close/>
                  <a:moveTo>
                    <a:pt x="10" y="43"/>
                  </a:moveTo>
                  <a:cubicBezTo>
                    <a:pt x="10" y="43"/>
                    <a:pt x="10" y="43"/>
                    <a:pt x="10" y="43"/>
                  </a:cubicBezTo>
                  <a:cubicBezTo>
                    <a:pt x="10" y="43"/>
                    <a:pt x="10" y="43"/>
                    <a:pt x="1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4" name="Freeform 98"/>
            <p:cNvSpPr/>
            <p:nvPr/>
          </p:nvSpPr>
          <p:spPr bwMode="auto">
            <a:xfrm>
              <a:off x="1051" y="1334"/>
              <a:ext cx="341" cy="283"/>
            </a:xfrm>
            <a:custGeom>
              <a:avLst/>
              <a:gdLst>
                <a:gd name="T0" fmla="*/ 12 w 94"/>
                <a:gd name="T1" fmla="*/ 4 h 78"/>
                <a:gd name="T2" fmla="*/ 94 w 94"/>
                <a:gd name="T3" fmla="*/ 64 h 78"/>
                <a:gd name="T4" fmla="*/ 91 w 94"/>
                <a:gd name="T5" fmla="*/ 78 h 78"/>
                <a:gd name="T6" fmla="*/ 2 w 94"/>
                <a:gd name="T7" fmla="*/ 12 h 78"/>
                <a:gd name="T8" fmla="*/ 2 w 94"/>
                <a:gd name="T9" fmla="*/ 5 h 78"/>
                <a:gd name="T10" fmla="*/ 12 w 94"/>
                <a:gd name="T11" fmla="*/ 4 h 78"/>
              </a:gdLst>
              <a:ahLst/>
              <a:cxnLst>
                <a:cxn ang="0">
                  <a:pos x="T0" y="T1"/>
                </a:cxn>
                <a:cxn ang="0">
                  <a:pos x="T2" y="T3"/>
                </a:cxn>
                <a:cxn ang="0">
                  <a:pos x="T4" y="T5"/>
                </a:cxn>
                <a:cxn ang="0">
                  <a:pos x="T6" y="T7"/>
                </a:cxn>
                <a:cxn ang="0">
                  <a:pos x="T8" y="T9"/>
                </a:cxn>
                <a:cxn ang="0">
                  <a:pos x="T10" y="T11"/>
                </a:cxn>
              </a:cxnLst>
              <a:rect l="0" t="0" r="r" b="b"/>
              <a:pathLst>
                <a:path w="94" h="78">
                  <a:moveTo>
                    <a:pt x="12" y="4"/>
                  </a:moveTo>
                  <a:cubicBezTo>
                    <a:pt x="12" y="4"/>
                    <a:pt x="41" y="55"/>
                    <a:pt x="94" y="64"/>
                  </a:cubicBezTo>
                  <a:cubicBezTo>
                    <a:pt x="91" y="78"/>
                    <a:pt x="91" y="78"/>
                    <a:pt x="91" y="78"/>
                  </a:cubicBezTo>
                  <a:cubicBezTo>
                    <a:pt x="86" y="76"/>
                    <a:pt x="29" y="61"/>
                    <a:pt x="2" y="12"/>
                  </a:cubicBezTo>
                  <a:cubicBezTo>
                    <a:pt x="2" y="12"/>
                    <a:pt x="0" y="8"/>
                    <a:pt x="2" y="5"/>
                  </a:cubicBezTo>
                  <a:cubicBezTo>
                    <a:pt x="2" y="5"/>
                    <a:pt x="6" y="0"/>
                    <a:pt x="12" y="4"/>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5" name="Freeform 99"/>
            <p:cNvSpPr>
              <a:spLocks noEditPoints="1"/>
            </p:cNvSpPr>
            <p:nvPr/>
          </p:nvSpPr>
          <p:spPr bwMode="auto">
            <a:xfrm>
              <a:off x="1051" y="1337"/>
              <a:ext cx="348" cy="287"/>
            </a:xfrm>
            <a:custGeom>
              <a:avLst/>
              <a:gdLst>
                <a:gd name="T0" fmla="*/ 90 w 96"/>
                <a:gd name="T1" fmla="*/ 79 h 79"/>
                <a:gd name="T2" fmla="*/ 1 w 96"/>
                <a:gd name="T3" fmla="*/ 12 h 79"/>
                <a:gd name="T4" fmla="*/ 1 w 96"/>
                <a:gd name="T5" fmla="*/ 12 h 79"/>
                <a:gd name="T6" fmla="*/ 0 w 96"/>
                <a:gd name="T7" fmla="*/ 7 h 79"/>
                <a:gd name="T8" fmla="*/ 0 w 96"/>
                <a:gd name="T9" fmla="*/ 7 h 79"/>
                <a:gd name="T10" fmla="*/ 1 w 96"/>
                <a:gd name="T11" fmla="*/ 3 h 79"/>
                <a:gd name="T12" fmla="*/ 1 w 96"/>
                <a:gd name="T13" fmla="*/ 3 h 79"/>
                <a:gd name="T14" fmla="*/ 7 w 96"/>
                <a:gd name="T15" fmla="*/ 0 h 79"/>
                <a:gd name="T16" fmla="*/ 7 w 96"/>
                <a:gd name="T17" fmla="*/ 0 h 79"/>
                <a:gd name="T18" fmla="*/ 12 w 96"/>
                <a:gd name="T19" fmla="*/ 2 h 79"/>
                <a:gd name="T20" fmla="*/ 12 w 96"/>
                <a:gd name="T21" fmla="*/ 2 h 79"/>
                <a:gd name="T22" fmla="*/ 12 w 96"/>
                <a:gd name="T23" fmla="*/ 3 h 79"/>
                <a:gd name="T24" fmla="*/ 12 w 96"/>
                <a:gd name="T25" fmla="*/ 2 h 79"/>
                <a:gd name="T26" fmla="*/ 13 w 96"/>
                <a:gd name="T27" fmla="*/ 3 h 79"/>
                <a:gd name="T28" fmla="*/ 34 w 96"/>
                <a:gd name="T29" fmla="*/ 29 h 79"/>
                <a:gd name="T30" fmla="*/ 34 w 96"/>
                <a:gd name="T31" fmla="*/ 29 h 79"/>
                <a:gd name="T32" fmla="*/ 94 w 96"/>
                <a:gd name="T33" fmla="*/ 62 h 79"/>
                <a:gd name="T34" fmla="*/ 94 w 96"/>
                <a:gd name="T35" fmla="*/ 62 h 79"/>
                <a:gd name="T36" fmla="*/ 95 w 96"/>
                <a:gd name="T37" fmla="*/ 62 h 79"/>
                <a:gd name="T38" fmla="*/ 95 w 96"/>
                <a:gd name="T39" fmla="*/ 62 h 79"/>
                <a:gd name="T40" fmla="*/ 96 w 96"/>
                <a:gd name="T41" fmla="*/ 64 h 79"/>
                <a:gd name="T42" fmla="*/ 96 w 96"/>
                <a:gd name="T43" fmla="*/ 64 h 79"/>
                <a:gd name="T44" fmla="*/ 92 w 96"/>
                <a:gd name="T45" fmla="*/ 78 h 79"/>
                <a:gd name="T46" fmla="*/ 92 w 96"/>
                <a:gd name="T47" fmla="*/ 79 h 79"/>
                <a:gd name="T48" fmla="*/ 92 w 96"/>
                <a:gd name="T49" fmla="*/ 79 h 79"/>
                <a:gd name="T50" fmla="*/ 91 w 96"/>
                <a:gd name="T51" fmla="*/ 79 h 79"/>
                <a:gd name="T52" fmla="*/ 91 w 96"/>
                <a:gd name="T53" fmla="*/ 79 h 79"/>
                <a:gd name="T54" fmla="*/ 90 w 96"/>
                <a:gd name="T55" fmla="*/ 79 h 79"/>
                <a:gd name="T56" fmla="*/ 90 w 96"/>
                <a:gd name="T57" fmla="*/ 75 h 79"/>
                <a:gd name="T58" fmla="*/ 92 w 96"/>
                <a:gd name="T59" fmla="*/ 64 h 79"/>
                <a:gd name="T60" fmla="*/ 10 w 96"/>
                <a:gd name="T61" fmla="*/ 4 h 79"/>
                <a:gd name="T62" fmla="*/ 10 w 96"/>
                <a:gd name="T63" fmla="*/ 4 h 79"/>
                <a:gd name="T64" fmla="*/ 7 w 96"/>
                <a:gd name="T65" fmla="*/ 3 h 79"/>
                <a:gd name="T66" fmla="*/ 7 w 96"/>
                <a:gd name="T67" fmla="*/ 3 h 79"/>
                <a:gd name="T68" fmla="*/ 4 w 96"/>
                <a:gd name="T69" fmla="*/ 4 h 79"/>
                <a:gd name="T70" fmla="*/ 4 w 96"/>
                <a:gd name="T71" fmla="*/ 4 h 79"/>
                <a:gd name="T72" fmla="*/ 3 w 96"/>
                <a:gd name="T73" fmla="*/ 5 h 79"/>
                <a:gd name="T74" fmla="*/ 3 w 96"/>
                <a:gd name="T75" fmla="*/ 5 h 79"/>
                <a:gd name="T76" fmla="*/ 3 w 96"/>
                <a:gd name="T77" fmla="*/ 7 h 79"/>
                <a:gd name="T78" fmla="*/ 3 w 96"/>
                <a:gd name="T79" fmla="*/ 7 h 79"/>
                <a:gd name="T80" fmla="*/ 3 w 96"/>
                <a:gd name="T81" fmla="*/ 11 h 79"/>
                <a:gd name="T82" fmla="*/ 3 w 96"/>
                <a:gd name="T83" fmla="*/ 11 h 79"/>
                <a:gd name="T84" fmla="*/ 90 w 96"/>
                <a:gd name="T8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79">
                  <a:moveTo>
                    <a:pt x="90" y="79"/>
                  </a:moveTo>
                  <a:cubicBezTo>
                    <a:pt x="86" y="77"/>
                    <a:pt x="28" y="61"/>
                    <a:pt x="1" y="12"/>
                  </a:cubicBezTo>
                  <a:cubicBezTo>
                    <a:pt x="1" y="12"/>
                    <a:pt x="1" y="12"/>
                    <a:pt x="1" y="12"/>
                  </a:cubicBezTo>
                  <a:cubicBezTo>
                    <a:pt x="1" y="12"/>
                    <a:pt x="0" y="10"/>
                    <a:pt x="0" y="7"/>
                  </a:cubicBezTo>
                  <a:cubicBezTo>
                    <a:pt x="0" y="7"/>
                    <a:pt x="0" y="7"/>
                    <a:pt x="0" y="7"/>
                  </a:cubicBezTo>
                  <a:cubicBezTo>
                    <a:pt x="0" y="6"/>
                    <a:pt x="0" y="5"/>
                    <a:pt x="1" y="3"/>
                  </a:cubicBezTo>
                  <a:cubicBezTo>
                    <a:pt x="1" y="3"/>
                    <a:pt x="1" y="3"/>
                    <a:pt x="1" y="3"/>
                  </a:cubicBezTo>
                  <a:cubicBezTo>
                    <a:pt x="1" y="3"/>
                    <a:pt x="3" y="0"/>
                    <a:pt x="7" y="0"/>
                  </a:cubicBezTo>
                  <a:cubicBezTo>
                    <a:pt x="7" y="0"/>
                    <a:pt x="7" y="0"/>
                    <a:pt x="7" y="0"/>
                  </a:cubicBezTo>
                  <a:cubicBezTo>
                    <a:pt x="9" y="0"/>
                    <a:pt x="11" y="1"/>
                    <a:pt x="12" y="2"/>
                  </a:cubicBezTo>
                  <a:cubicBezTo>
                    <a:pt x="12" y="2"/>
                    <a:pt x="12" y="2"/>
                    <a:pt x="12" y="2"/>
                  </a:cubicBezTo>
                  <a:cubicBezTo>
                    <a:pt x="12" y="3"/>
                    <a:pt x="12" y="3"/>
                    <a:pt x="12" y="3"/>
                  </a:cubicBezTo>
                  <a:cubicBezTo>
                    <a:pt x="12" y="2"/>
                    <a:pt x="12" y="2"/>
                    <a:pt x="12" y="2"/>
                  </a:cubicBezTo>
                  <a:cubicBezTo>
                    <a:pt x="13" y="3"/>
                    <a:pt x="13" y="3"/>
                    <a:pt x="13" y="3"/>
                  </a:cubicBezTo>
                  <a:cubicBezTo>
                    <a:pt x="13" y="3"/>
                    <a:pt x="20" y="15"/>
                    <a:pt x="34" y="29"/>
                  </a:cubicBezTo>
                  <a:cubicBezTo>
                    <a:pt x="34" y="29"/>
                    <a:pt x="34" y="29"/>
                    <a:pt x="34" y="29"/>
                  </a:cubicBezTo>
                  <a:cubicBezTo>
                    <a:pt x="48" y="42"/>
                    <a:pt x="68" y="57"/>
                    <a:pt x="94" y="62"/>
                  </a:cubicBezTo>
                  <a:cubicBezTo>
                    <a:pt x="94" y="62"/>
                    <a:pt x="94" y="62"/>
                    <a:pt x="94" y="62"/>
                  </a:cubicBezTo>
                  <a:cubicBezTo>
                    <a:pt x="95" y="62"/>
                    <a:pt x="95" y="62"/>
                    <a:pt x="95" y="62"/>
                  </a:cubicBezTo>
                  <a:cubicBezTo>
                    <a:pt x="95" y="62"/>
                    <a:pt x="95" y="62"/>
                    <a:pt x="95" y="62"/>
                  </a:cubicBezTo>
                  <a:cubicBezTo>
                    <a:pt x="96" y="63"/>
                    <a:pt x="96" y="63"/>
                    <a:pt x="96" y="64"/>
                  </a:cubicBezTo>
                  <a:cubicBezTo>
                    <a:pt x="96" y="64"/>
                    <a:pt x="96" y="64"/>
                    <a:pt x="96" y="64"/>
                  </a:cubicBezTo>
                  <a:cubicBezTo>
                    <a:pt x="92" y="78"/>
                    <a:pt x="92" y="78"/>
                    <a:pt x="92" y="78"/>
                  </a:cubicBezTo>
                  <a:cubicBezTo>
                    <a:pt x="92" y="78"/>
                    <a:pt x="92" y="79"/>
                    <a:pt x="92" y="79"/>
                  </a:cubicBezTo>
                  <a:cubicBezTo>
                    <a:pt x="92" y="79"/>
                    <a:pt x="92" y="79"/>
                    <a:pt x="92" y="79"/>
                  </a:cubicBezTo>
                  <a:cubicBezTo>
                    <a:pt x="91" y="79"/>
                    <a:pt x="91" y="79"/>
                    <a:pt x="91" y="79"/>
                  </a:cubicBezTo>
                  <a:cubicBezTo>
                    <a:pt x="91" y="79"/>
                    <a:pt x="91" y="79"/>
                    <a:pt x="91" y="79"/>
                  </a:cubicBezTo>
                  <a:cubicBezTo>
                    <a:pt x="91" y="79"/>
                    <a:pt x="90" y="79"/>
                    <a:pt x="90" y="79"/>
                  </a:cubicBezTo>
                  <a:close/>
                  <a:moveTo>
                    <a:pt x="90" y="75"/>
                  </a:moveTo>
                  <a:cubicBezTo>
                    <a:pt x="92" y="64"/>
                    <a:pt x="92" y="64"/>
                    <a:pt x="92" y="64"/>
                  </a:cubicBezTo>
                  <a:cubicBezTo>
                    <a:pt x="42" y="55"/>
                    <a:pt x="13" y="8"/>
                    <a:pt x="10" y="4"/>
                  </a:cubicBezTo>
                  <a:cubicBezTo>
                    <a:pt x="10" y="4"/>
                    <a:pt x="10" y="4"/>
                    <a:pt x="10" y="4"/>
                  </a:cubicBezTo>
                  <a:cubicBezTo>
                    <a:pt x="9" y="4"/>
                    <a:pt x="8" y="3"/>
                    <a:pt x="7" y="3"/>
                  </a:cubicBezTo>
                  <a:cubicBezTo>
                    <a:pt x="7" y="3"/>
                    <a:pt x="7" y="3"/>
                    <a:pt x="7" y="3"/>
                  </a:cubicBezTo>
                  <a:cubicBezTo>
                    <a:pt x="6" y="3"/>
                    <a:pt x="5" y="4"/>
                    <a:pt x="4" y="4"/>
                  </a:cubicBezTo>
                  <a:cubicBezTo>
                    <a:pt x="4" y="4"/>
                    <a:pt x="4" y="4"/>
                    <a:pt x="4" y="4"/>
                  </a:cubicBezTo>
                  <a:cubicBezTo>
                    <a:pt x="4" y="5"/>
                    <a:pt x="3" y="5"/>
                    <a:pt x="3" y="5"/>
                  </a:cubicBezTo>
                  <a:cubicBezTo>
                    <a:pt x="3" y="5"/>
                    <a:pt x="3" y="5"/>
                    <a:pt x="3" y="5"/>
                  </a:cubicBezTo>
                  <a:cubicBezTo>
                    <a:pt x="3" y="6"/>
                    <a:pt x="3" y="6"/>
                    <a:pt x="3" y="7"/>
                  </a:cubicBezTo>
                  <a:cubicBezTo>
                    <a:pt x="3" y="7"/>
                    <a:pt x="3" y="7"/>
                    <a:pt x="3" y="7"/>
                  </a:cubicBezTo>
                  <a:cubicBezTo>
                    <a:pt x="3" y="9"/>
                    <a:pt x="3" y="11"/>
                    <a:pt x="3" y="11"/>
                  </a:cubicBezTo>
                  <a:cubicBezTo>
                    <a:pt x="3" y="11"/>
                    <a:pt x="3" y="11"/>
                    <a:pt x="3" y="11"/>
                  </a:cubicBezTo>
                  <a:cubicBezTo>
                    <a:pt x="28" y="55"/>
                    <a:pt x="79" y="72"/>
                    <a:pt x="90"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6" name="Freeform 100"/>
            <p:cNvSpPr/>
            <p:nvPr/>
          </p:nvSpPr>
          <p:spPr bwMode="auto">
            <a:xfrm>
              <a:off x="1341" y="1559"/>
              <a:ext cx="51" cy="58"/>
            </a:xfrm>
            <a:custGeom>
              <a:avLst/>
              <a:gdLst>
                <a:gd name="T0" fmla="*/ 51 w 51"/>
                <a:gd name="T1" fmla="*/ 7 h 58"/>
                <a:gd name="T2" fmla="*/ 40 w 51"/>
                <a:gd name="T3" fmla="*/ 58 h 58"/>
                <a:gd name="T4" fmla="*/ 0 w 51"/>
                <a:gd name="T5" fmla="*/ 43 h 58"/>
                <a:gd name="T6" fmla="*/ 11 w 51"/>
                <a:gd name="T7" fmla="*/ 0 h 58"/>
                <a:gd name="T8" fmla="*/ 51 w 51"/>
                <a:gd name="T9" fmla="*/ 7 h 58"/>
              </a:gdLst>
              <a:ahLst/>
              <a:cxnLst>
                <a:cxn ang="0">
                  <a:pos x="T0" y="T1"/>
                </a:cxn>
                <a:cxn ang="0">
                  <a:pos x="T2" y="T3"/>
                </a:cxn>
                <a:cxn ang="0">
                  <a:pos x="T4" y="T5"/>
                </a:cxn>
                <a:cxn ang="0">
                  <a:pos x="T6" y="T7"/>
                </a:cxn>
                <a:cxn ang="0">
                  <a:pos x="T8" y="T9"/>
                </a:cxn>
              </a:cxnLst>
              <a:rect l="0" t="0" r="r" b="b"/>
              <a:pathLst>
                <a:path w="51" h="58">
                  <a:moveTo>
                    <a:pt x="51" y="7"/>
                  </a:moveTo>
                  <a:lnTo>
                    <a:pt x="40" y="58"/>
                  </a:lnTo>
                  <a:lnTo>
                    <a:pt x="0" y="43"/>
                  </a:lnTo>
                  <a:lnTo>
                    <a:pt x="11" y="0"/>
                  </a:lnTo>
                  <a:lnTo>
                    <a:pt x="51"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7" name="Freeform 101"/>
            <p:cNvSpPr>
              <a:spLocks noEditPoints="1"/>
            </p:cNvSpPr>
            <p:nvPr/>
          </p:nvSpPr>
          <p:spPr bwMode="auto">
            <a:xfrm>
              <a:off x="1334" y="1551"/>
              <a:ext cx="65" cy="73"/>
            </a:xfrm>
            <a:custGeom>
              <a:avLst/>
              <a:gdLst>
                <a:gd name="T0" fmla="*/ 12 w 18"/>
                <a:gd name="T1" fmla="*/ 20 h 20"/>
                <a:gd name="T2" fmla="*/ 1 w 18"/>
                <a:gd name="T3" fmla="*/ 16 h 20"/>
                <a:gd name="T4" fmla="*/ 0 w 18"/>
                <a:gd name="T5" fmla="*/ 14 h 20"/>
                <a:gd name="T6" fmla="*/ 0 w 18"/>
                <a:gd name="T7" fmla="*/ 14 h 20"/>
                <a:gd name="T8" fmla="*/ 4 w 18"/>
                <a:gd name="T9" fmla="*/ 1 h 20"/>
                <a:gd name="T10" fmla="*/ 6 w 18"/>
                <a:gd name="T11" fmla="*/ 0 h 20"/>
                <a:gd name="T12" fmla="*/ 6 w 18"/>
                <a:gd name="T13" fmla="*/ 0 h 20"/>
                <a:gd name="T14" fmla="*/ 16 w 18"/>
                <a:gd name="T15" fmla="*/ 3 h 20"/>
                <a:gd name="T16" fmla="*/ 16 w 18"/>
                <a:gd name="T17" fmla="*/ 4 h 20"/>
                <a:gd name="T18" fmla="*/ 16 w 18"/>
                <a:gd name="T19" fmla="*/ 3 h 20"/>
                <a:gd name="T20" fmla="*/ 17 w 18"/>
                <a:gd name="T21" fmla="*/ 3 h 20"/>
                <a:gd name="T22" fmla="*/ 17 w 18"/>
                <a:gd name="T23" fmla="*/ 3 h 20"/>
                <a:gd name="T24" fmla="*/ 18 w 18"/>
                <a:gd name="T25" fmla="*/ 5 h 20"/>
                <a:gd name="T26" fmla="*/ 18 w 18"/>
                <a:gd name="T27" fmla="*/ 5 h 20"/>
                <a:gd name="T28" fmla="*/ 14 w 18"/>
                <a:gd name="T29" fmla="*/ 19 h 20"/>
                <a:gd name="T30" fmla="*/ 14 w 18"/>
                <a:gd name="T31" fmla="*/ 20 h 20"/>
                <a:gd name="T32" fmla="*/ 14 w 18"/>
                <a:gd name="T33" fmla="*/ 20 h 20"/>
                <a:gd name="T34" fmla="*/ 13 w 18"/>
                <a:gd name="T35" fmla="*/ 20 h 20"/>
                <a:gd name="T36" fmla="*/ 13 w 18"/>
                <a:gd name="T37" fmla="*/ 20 h 20"/>
                <a:gd name="T38" fmla="*/ 12 w 18"/>
                <a:gd name="T39" fmla="*/ 20 h 20"/>
                <a:gd name="T40" fmla="*/ 4 w 18"/>
                <a:gd name="T41" fmla="*/ 13 h 20"/>
                <a:gd name="T42" fmla="*/ 12 w 18"/>
                <a:gd name="T43" fmla="*/ 16 h 20"/>
                <a:gd name="T44" fmla="*/ 14 w 18"/>
                <a:gd name="T45" fmla="*/ 5 h 20"/>
                <a:gd name="T46" fmla="*/ 6 w 18"/>
                <a:gd name="T47" fmla="*/ 4 h 20"/>
                <a:gd name="T48" fmla="*/ 4 w 18"/>
                <a:gd name="T4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0">
                  <a:moveTo>
                    <a:pt x="12" y="20"/>
                  </a:moveTo>
                  <a:cubicBezTo>
                    <a:pt x="1" y="16"/>
                    <a:pt x="1" y="16"/>
                    <a:pt x="1" y="16"/>
                  </a:cubicBezTo>
                  <a:cubicBezTo>
                    <a:pt x="0" y="15"/>
                    <a:pt x="0" y="15"/>
                    <a:pt x="0" y="14"/>
                  </a:cubicBezTo>
                  <a:cubicBezTo>
                    <a:pt x="0" y="14"/>
                    <a:pt x="0" y="14"/>
                    <a:pt x="0" y="14"/>
                  </a:cubicBezTo>
                  <a:cubicBezTo>
                    <a:pt x="4" y="1"/>
                    <a:pt x="4" y="1"/>
                    <a:pt x="4" y="1"/>
                  </a:cubicBezTo>
                  <a:cubicBezTo>
                    <a:pt x="4" y="1"/>
                    <a:pt x="5" y="0"/>
                    <a:pt x="6" y="0"/>
                  </a:cubicBezTo>
                  <a:cubicBezTo>
                    <a:pt x="6" y="0"/>
                    <a:pt x="6" y="0"/>
                    <a:pt x="6" y="0"/>
                  </a:cubicBezTo>
                  <a:cubicBezTo>
                    <a:pt x="16" y="3"/>
                    <a:pt x="16" y="3"/>
                    <a:pt x="16" y="3"/>
                  </a:cubicBezTo>
                  <a:cubicBezTo>
                    <a:pt x="16" y="4"/>
                    <a:pt x="16" y="4"/>
                    <a:pt x="16" y="4"/>
                  </a:cubicBezTo>
                  <a:cubicBezTo>
                    <a:pt x="16" y="3"/>
                    <a:pt x="16" y="3"/>
                    <a:pt x="16" y="3"/>
                  </a:cubicBezTo>
                  <a:cubicBezTo>
                    <a:pt x="17" y="3"/>
                    <a:pt x="17" y="3"/>
                    <a:pt x="17" y="3"/>
                  </a:cubicBezTo>
                  <a:cubicBezTo>
                    <a:pt x="17" y="3"/>
                    <a:pt x="17" y="3"/>
                    <a:pt x="17" y="3"/>
                  </a:cubicBezTo>
                  <a:cubicBezTo>
                    <a:pt x="18" y="4"/>
                    <a:pt x="18" y="4"/>
                    <a:pt x="18" y="5"/>
                  </a:cubicBezTo>
                  <a:cubicBezTo>
                    <a:pt x="18" y="5"/>
                    <a:pt x="18" y="5"/>
                    <a:pt x="18" y="5"/>
                  </a:cubicBezTo>
                  <a:cubicBezTo>
                    <a:pt x="14" y="19"/>
                    <a:pt x="14" y="19"/>
                    <a:pt x="14" y="19"/>
                  </a:cubicBezTo>
                  <a:cubicBezTo>
                    <a:pt x="14" y="19"/>
                    <a:pt x="14" y="19"/>
                    <a:pt x="14" y="20"/>
                  </a:cubicBezTo>
                  <a:cubicBezTo>
                    <a:pt x="14" y="20"/>
                    <a:pt x="14" y="20"/>
                    <a:pt x="14" y="20"/>
                  </a:cubicBezTo>
                  <a:cubicBezTo>
                    <a:pt x="13" y="20"/>
                    <a:pt x="13" y="20"/>
                    <a:pt x="13" y="20"/>
                  </a:cubicBezTo>
                  <a:cubicBezTo>
                    <a:pt x="13" y="20"/>
                    <a:pt x="13" y="20"/>
                    <a:pt x="13" y="20"/>
                  </a:cubicBezTo>
                  <a:cubicBezTo>
                    <a:pt x="13" y="20"/>
                    <a:pt x="13" y="20"/>
                    <a:pt x="12" y="20"/>
                  </a:cubicBezTo>
                  <a:close/>
                  <a:moveTo>
                    <a:pt x="4" y="13"/>
                  </a:moveTo>
                  <a:cubicBezTo>
                    <a:pt x="12" y="16"/>
                    <a:pt x="12" y="16"/>
                    <a:pt x="12" y="16"/>
                  </a:cubicBezTo>
                  <a:cubicBezTo>
                    <a:pt x="14" y="5"/>
                    <a:pt x="14" y="5"/>
                    <a:pt x="14" y="5"/>
                  </a:cubicBezTo>
                  <a:cubicBezTo>
                    <a:pt x="6" y="4"/>
                    <a:pt x="6" y="4"/>
                    <a:pt x="6" y="4"/>
                  </a:cubicBezTo>
                  <a:cubicBezTo>
                    <a:pt x="4" y="13"/>
                    <a:pt x="4" y="13"/>
                    <a:pt x="4"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8" name="Freeform 102"/>
            <p:cNvSpPr/>
            <p:nvPr/>
          </p:nvSpPr>
          <p:spPr bwMode="auto">
            <a:xfrm>
              <a:off x="1861" y="1236"/>
              <a:ext cx="138" cy="170"/>
            </a:xfrm>
            <a:custGeom>
              <a:avLst/>
              <a:gdLst>
                <a:gd name="T0" fmla="*/ 38 w 38"/>
                <a:gd name="T1" fmla="*/ 23 h 47"/>
                <a:gd name="T2" fmla="*/ 33 w 38"/>
                <a:gd name="T3" fmla="*/ 20 h 47"/>
                <a:gd name="T4" fmla="*/ 27 w 38"/>
                <a:gd name="T5" fmla="*/ 3 h 47"/>
                <a:gd name="T6" fmla="*/ 24 w 38"/>
                <a:gd name="T7" fmla="*/ 15 h 47"/>
                <a:gd name="T8" fmla="*/ 5 w 38"/>
                <a:gd name="T9" fmla="*/ 11 h 47"/>
                <a:gd name="T10" fmla="*/ 17 w 38"/>
                <a:gd name="T11" fmla="*/ 20 h 47"/>
                <a:gd name="T12" fmla="*/ 0 w 38"/>
                <a:gd name="T13" fmla="*/ 26 h 47"/>
                <a:gd name="T14" fmla="*/ 19 w 38"/>
                <a:gd name="T15" fmla="*/ 27 h 47"/>
                <a:gd name="T16" fmla="*/ 7 w 38"/>
                <a:gd name="T17" fmla="*/ 41 h 47"/>
                <a:gd name="T18" fmla="*/ 22 w 38"/>
                <a:gd name="T19" fmla="*/ 35 h 47"/>
                <a:gd name="T20" fmla="*/ 21 w 38"/>
                <a:gd name="T21" fmla="*/ 46 h 47"/>
                <a:gd name="T22" fmla="*/ 31 w 38"/>
                <a:gd name="T23" fmla="*/ 32 h 47"/>
                <a:gd name="T24" fmla="*/ 36 w 38"/>
                <a:gd name="T25" fmla="*/ 33 h 47"/>
                <a:gd name="T26" fmla="*/ 38 w 38"/>
                <a:gd name="T2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47">
                  <a:moveTo>
                    <a:pt x="38" y="23"/>
                  </a:moveTo>
                  <a:cubicBezTo>
                    <a:pt x="36" y="22"/>
                    <a:pt x="34" y="22"/>
                    <a:pt x="33" y="20"/>
                  </a:cubicBezTo>
                  <a:cubicBezTo>
                    <a:pt x="33" y="20"/>
                    <a:pt x="31" y="0"/>
                    <a:pt x="27" y="3"/>
                  </a:cubicBezTo>
                  <a:cubicBezTo>
                    <a:pt x="22" y="5"/>
                    <a:pt x="24" y="15"/>
                    <a:pt x="24" y="15"/>
                  </a:cubicBezTo>
                  <a:cubicBezTo>
                    <a:pt x="24" y="15"/>
                    <a:pt x="8" y="4"/>
                    <a:pt x="5" y="11"/>
                  </a:cubicBezTo>
                  <a:cubicBezTo>
                    <a:pt x="3" y="18"/>
                    <a:pt x="17" y="20"/>
                    <a:pt x="17" y="20"/>
                  </a:cubicBezTo>
                  <a:cubicBezTo>
                    <a:pt x="17" y="20"/>
                    <a:pt x="0" y="19"/>
                    <a:pt x="0" y="26"/>
                  </a:cubicBezTo>
                  <a:cubicBezTo>
                    <a:pt x="1" y="34"/>
                    <a:pt x="19" y="27"/>
                    <a:pt x="19" y="27"/>
                  </a:cubicBezTo>
                  <a:cubicBezTo>
                    <a:pt x="19" y="27"/>
                    <a:pt x="2" y="36"/>
                    <a:pt x="7" y="41"/>
                  </a:cubicBezTo>
                  <a:cubicBezTo>
                    <a:pt x="11" y="46"/>
                    <a:pt x="22" y="35"/>
                    <a:pt x="22" y="35"/>
                  </a:cubicBezTo>
                  <a:cubicBezTo>
                    <a:pt x="22" y="35"/>
                    <a:pt x="17" y="43"/>
                    <a:pt x="21" y="46"/>
                  </a:cubicBezTo>
                  <a:cubicBezTo>
                    <a:pt x="24" y="47"/>
                    <a:pt x="31" y="32"/>
                    <a:pt x="31" y="32"/>
                  </a:cubicBezTo>
                  <a:cubicBezTo>
                    <a:pt x="31" y="32"/>
                    <a:pt x="34" y="32"/>
                    <a:pt x="36" y="33"/>
                  </a:cubicBezTo>
                  <a:lnTo>
                    <a:pt x="38" y="23"/>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9" name="Freeform 103"/>
            <p:cNvSpPr>
              <a:spLocks noEditPoints="1"/>
            </p:cNvSpPr>
            <p:nvPr/>
          </p:nvSpPr>
          <p:spPr bwMode="auto">
            <a:xfrm>
              <a:off x="1857" y="1240"/>
              <a:ext cx="146" cy="166"/>
            </a:xfrm>
            <a:custGeom>
              <a:avLst/>
              <a:gdLst>
                <a:gd name="T0" fmla="*/ 19 w 40"/>
                <a:gd name="T1" fmla="*/ 41 h 46"/>
                <a:gd name="T2" fmla="*/ 10 w 40"/>
                <a:gd name="T3" fmla="*/ 43 h 46"/>
                <a:gd name="T4" fmla="*/ 7 w 40"/>
                <a:gd name="T5" fmla="*/ 41 h 46"/>
                <a:gd name="T6" fmla="*/ 11 w 40"/>
                <a:gd name="T7" fmla="*/ 30 h 46"/>
                <a:gd name="T8" fmla="*/ 7 w 40"/>
                <a:gd name="T9" fmla="*/ 30 h 46"/>
                <a:gd name="T10" fmla="*/ 0 w 40"/>
                <a:gd name="T11" fmla="*/ 25 h 46"/>
                <a:gd name="T12" fmla="*/ 6 w 40"/>
                <a:gd name="T13" fmla="*/ 19 h 46"/>
                <a:gd name="T14" fmla="*/ 5 w 40"/>
                <a:gd name="T15" fmla="*/ 11 h 46"/>
                <a:gd name="T16" fmla="*/ 5 w 40"/>
                <a:gd name="T17" fmla="*/ 9 h 46"/>
                <a:gd name="T18" fmla="*/ 23 w 40"/>
                <a:gd name="T19" fmla="*/ 11 h 46"/>
                <a:gd name="T20" fmla="*/ 23 w 40"/>
                <a:gd name="T21" fmla="*/ 10 h 46"/>
                <a:gd name="T22" fmla="*/ 28 w 40"/>
                <a:gd name="T23" fmla="*/ 0 h 46"/>
                <a:gd name="T24" fmla="*/ 32 w 40"/>
                <a:gd name="T25" fmla="*/ 4 h 46"/>
                <a:gd name="T26" fmla="*/ 36 w 40"/>
                <a:gd name="T27" fmla="*/ 19 h 46"/>
                <a:gd name="T28" fmla="*/ 40 w 40"/>
                <a:gd name="T29" fmla="*/ 21 h 46"/>
                <a:gd name="T30" fmla="*/ 40 w 40"/>
                <a:gd name="T31" fmla="*/ 23 h 46"/>
                <a:gd name="T32" fmla="*/ 37 w 40"/>
                <a:gd name="T33" fmla="*/ 33 h 46"/>
                <a:gd name="T34" fmla="*/ 33 w 40"/>
                <a:gd name="T35" fmla="*/ 33 h 46"/>
                <a:gd name="T36" fmla="*/ 23 w 40"/>
                <a:gd name="T37" fmla="*/ 46 h 46"/>
                <a:gd name="T38" fmla="*/ 23 w 40"/>
                <a:gd name="T39" fmla="*/ 46 h 46"/>
                <a:gd name="T40" fmla="*/ 24 w 40"/>
                <a:gd name="T41" fmla="*/ 34 h 46"/>
                <a:gd name="T42" fmla="*/ 22 w 40"/>
                <a:gd name="T43" fmla="*/ 41 h 46"/>
                <a:gd name="T44" fmla="*/ 23 w 40"/>
                <a:gd name="T45" fmla="*/ 43 h 46"/>
                <a:gd name="T46" fmla="*/ 24 w 40"/>
                <a:gd name="T47" fmla="*/ 42 h 46"/>
                <a:gd name="T48" fmla="*/ 31 w 40"/>
                <a:gd name="T49" fmla="*/ 30 h 46"/>
                <a:gd name="T50" fmla="*/ 32 w 40"/>
                <a:gd name="T51" fmla="*/ 29 h 46"/>
                <a:gd name="T52" fmla="*/ 37 w 40"/>
                <a:gd name="T53" fmla="*/ 23 h 46"/>
                <a:gd name="T54" fmla="*/ 33 w 40"/>
                <a:gd name="T55" fmla="*/ 20 h 46"/>
                <a:gd name="T56" fmla="*/ 29 w 40"/>
                <a:gd name="T57" fmla="*/ 3 h 46"/>
                <a:gd name="T58" fmla="*/ 28 w 40"/>
                <a:gd name="T59" fmla="*/ 3 h 46"/>
                <a:gd name="T60" fmla="*/ 26 w 40"/>
                <a:gd name="T61" fmla="*/ 10 h 46"/>
                <a:gd name="T62" fmla="*/ 26 w 40"/>
                <a:gd name="T63" fmla="*/ 14 h 46"/>
                <a:gd name="T64" fmla="*/ 24 w 40"/>
                <a:gd name="T65" fmla="*/ 15 h 46"/>
                <a:gd name="T66" fmla="*/ 19 w 40"/>
                <a:gd name="T67" fmla="*/ 12 h 46"/>
                <a:gd name="T68" fmla="*/ 8 w 40"/>
                <a:gd name="T69" fmla="*/ 10 h 46"/>
                <a:gd name="T70" fmla="*/ 8 w 40"/>
                <a:gd name="T71" fmla="*/ 11 h 46"/>
                <a:gd name="T72" fmla="*/ 18 w 40"/>
                <a:gd name="T73" fmla="*/ 18 h 46"/>
                <a:gd name="T74" fmla="*/ 18 w 40"/>
                <a:gd name="T75" fmla="*/ 18 h 46"/>
                <a:gd name="T76" fmla="*/ 18 w 40"/>
                <a:gd name="T77" fmla="*/ 18 h 46"/>
                <a:gd name="T78" fmla="*/ 18 w 40"/>
                <a:gd name="T79" fmla="*/ 21 h 46"/>
                <a:gd name="T80" fmla="*/ 14 w 40"/>
                <a:gd name="T81" fmla="*/ 21 h 46"/>
                <a:gd name="T82" fmla="*/ 3 w 40"/>
                <a:gd name="T83" fmla="*/ 25 h 46"/>
                <a:gd name="T84" fmla="*/ 3 w 40"/>
                <a:gd name="T85" fmla="*/ 25 h 46"/>
                <a:gd name="T86" fmla="*/ 7 w 40"/>
                <a:gd name="T87" fmla="*/ 27 h 46"/>
                <a:gd name="T88" fmla="*/ 19 w 40"/>
                <a:gd name="T89" fmla="*/ 24 h 46"/>
                <a:gd name="T90" fmla="*/ 20 w 40"/>
                <a:gd name="T91" fmla="*/ 27 h 46"/>
                <a:gd name="T92" fmla="*/ 14 w 40"/>
                <a:gd name="T93" fmla="*/ 31 h 46"/>
                <a:gd name="T94" fmla="*/ 9 w 40"/>
                <a:gd name="T95" fmla="*/ 39 h 46"/>
                <a:gd name="T96" fmla="*/ 10 w 40"/>
                <a:gd name="T97" fmla="*/ 40 h 46"/>
                <a:gd name="T98" fmla="*/ 22 w 40"/>
                <a:gd name="T99" fmla="*/ 33 h 46"/>
                <a:gd name="T100" fmla="*/ 23 w 40"/>
                <a:gd name="T101"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46">
                  <a:moveTo>
                    <a:pt x="21" y="46"/>
                  </a:moveTo>
                  <a:cubicBezTo>
                    <a:pt x="19" y="45"/>
                    <a:pt x="19" y="43"/>
                    <a:pt x="19" y="41"/>
                  </a:cubicBezTo>
                  <a:cubicBezTo>
                    <a:pt x="19" y="41"/>
                    <a:pt x="19" y="41"/>
                    <a:pt x="19" y="41"/>
                  </a:cubicBezTo>
                  <a:cubicBezTo>
                    <a:pt x="19" y="40"/>
                    <a:pt x="19" y="40"/>
                    <a:pt x="19" y="39"/>
                  </a:cubicBezTo>
                  <a:cubicBezTo>
                    <a:pt x="19" y="39"/>
                    <a:pt x="19" y="39"/>
                    <a:pt x="19" y="39"/>
                  </a:cubicBezTo>
                  <a:cubicBezTo>
                    <a:pt x="17" y="41"/>
                    <a:pt x="13" y="43"/>
                    <a:pt x="10" y="43"/>
                  </a:cubicBezTo>
                  <a:cubicBezTo>
                    <a:pt x="10" y="43"/>
                    <a:pt x="10" y="43"/>
                    <a:pt x="10" y="43"/>
                  </a:cubicBezTo>
                  <a:cubicBezTo>
                    <a:pt x="9" y="43"/>
                    <a:pt x="8" y="42"/>
                    <a:pt x="7" y="41"/>
                  </a:cubicBezTo>
                  <a:cubicBezTo>
                    <a:pt x="7" y="41"/>
                    <a:pt x="7" y="41"/>
                    <a:pt x="7" y="41"/>
                  </a:cubicBezTo>
                  <a:cubicBezTo>
                    <a:pt x="6" y="40"/>
                    <a:pt x="6" y="39"/>
                    <a:pt x="6" y="38"/>
                  </a:cubicBezTo>
                  <a:cubicBezTo>
                    <a:pt x="6" y="38"/>
                    <a:pt x="6" y="38"/>
                    <a:pt x="6" y="38"/>
                  </a:cubicBezTo>
                  <a:cubicBezTo>
                    <a:pt x="6" y="35"/>
                    <a:pt x="8" y="32"/>
                    <a:pt x="11" y="30"/>
                  </a:cubicBezTo>
                  <a:cubicBezTo>
                    <a:pt x="11" y="30"/>
                    <a:pt x="11" y="30"/>
                    <a:pt x="11" y="30"/>
                  </a:cubicBezTo>
                  <a:cubicBezTo>
                    <a:pt x="10" y="30"/>
                    <a:pt x="8" y="30"/>
                    <a:pt x="7" y="30"/>
                  </a:cubicBezTo>
                  <a:cubicBezTo>
                    <a:pt x="7" y="30"/>
                    <a:pt x="7" y="30"/>
                    <a:pt x="7" y="30"/>
                  </a:cubicBezTo>
                  <a:cubicBezTo>
                    <a:pt x="4" y="30"/>
                    <a:pt x="0" y="29"/>
                    <a:pt x="0" y="25"/>
                  </a:cubicBezTo>
                  <a:cubicBezTo>
                    <a:pt x="0" y="25"/>
                    <a:pt x="0" y="25"/>
                    <a:pt x="0" y="25"/>
                  </a:cubicBezTo>
                  <a:cubicBezTo>
                    <a:pt x="0" y="25"/>
                    <a:pt x="0" y="25"/>
                    <a:pt x="0" y="25"/>
                  </a:cubicBezTo>
                  <a:cubicBezTo>
                    <a:pt x="0" y="25"/>
                    <a:pt x="0" y="25"/>
                    <a:pt x="0" y="25"/>
                  </a:cubicBezTo>
                  <a:cubicBezTo>
                    <a:pt x="0" y="21"/>
                    <a:pt x="3" y="20"/>
                    <a:pt x="6" y="19"/>
                  </a:cubicBezTo>
                  <a:cubicBezTo>
                    <a:pt x="6" y="19"/>
                    <a:pt x="6" y="19"/>
                    <a:pt x="6" y="19"/>
                  </a:cubicBezTo>
                  <a:cubicBezTo>
                    <a:pt x="7" y="18"/>
                    <a:pt x="8" y="18"/>
                    <a:pt x="9" y="18"/>
                  </a:cubicBezTo>
                  <a:cubicBezTo>
                    <a:pt x="9" y="18"/>
                    <a:pt x="9" y="18"/>
                    <a:pt x="9" y="18"/>
                  </a:cubicBezTo>
                  <a:cubicBezTo>
                    <a:pt x="7" y="17"/>
                    <a:pt x="5" y="15"/>
                    <a:pt x="5" y="11"/>
                  </a:cubicBezTo>
                  <a:cubicBezTo>
                    <a:pt x="5" y="11"/>
                    <a:pt x="5" y="11"/>
                    <a:pt x="5" y="11"/>
                  </a:cubicBezTo>
                  <a:cubicBezTo>
                    <a:pt x="5" y="11"/>
                    <a:pt x="5" y="10"/>
                    <a:pt x="5" y="9"/>
                  </a:cubicBezTo>
                  <a:cubicBezTo>
                    <a:pt x="5" y="9"/>
                    <a:pt x="5" y="9"/>
                    <a:pt x="5" y="9"/>
                  </a:cubicBezTo>
                  <a:cubicBezTo>
                    <a:pt x="6" y="7"/>
                    <a:pt x="8" y="6"/>
                    <a:pt x="10" y="6"/>
                  </a:cubicBezTo>
                  <a:cubicBezTo>
                    <a:pt x="10" y="6"/>
                    <a:pt x="10" y="6"/>
                    <a:pt x="10" y="6"/>
                  </a:cubicBezTo>
                  <a:cubicBezTo>
                    <a:pt x="14" y="6"/>
                    <a:pt x="20" y="9"/>
                    <a:pt x="23" y="11"/>
                  </a:cubicBezTo>
                  <a:cubicBezTo>
                    <a:pt x="23" y="11"/>
                    <a:pt x="23" y="11"/>
                    <a:pt x="23" y="11"/>
                  </a:cubicBezTo>
                  <a:cubicBezTo>
                    <a:pt x="23" y="11"/>
                    <a:pt x="23" y="10"/>
                    <a:pt x="23" y="10"/>
                  </a:cubicBezTo>
                  <a:cubicBezTo>
                    <a:pt x="23" y="10"/>
                    <a:pt x="23" y="10"/>
                    <a:pt x="23" y="10"/>
                  </a:cubicBezTo>
                  <a:cubicBezTo>
                    <a:pt x="23" y="7"/>
                    <a:pt x="23" y="3"/>
                    <a:pt x="27" y="0"/>
                  </a:cubicBezTo>
                  <a:cubicBezTo>
                    <a:pt x="27" y="0"/>
                    <a:pt x="27" y="0"/>
                    <a:pt x="27" y="0"/>
                  </a:cubicBezTo>
                  <a:cubicBezTo>
                    <a:pt x="27" y="0"/>
                    <a:pt x="28" y="0"/>
                    <a:pt x="28" y="0"/>
                  </a:cubicBezTo>
                  <a:cubicBezTo>
                    <a:pt x="28" y="0"/>
                    <a:pt x="28" y="0"/>
                    <a:pt x="28" y="0"/>
                  </a:cubicBezTo>
                  <a:cubicBezTo>
                    <a:pt x="31" y="0"/>
                    <a:pt x="32" y="2"/>
                    <a:pt x="32" y="4"/>
                  </a:cubicBezTo>
                  <a:cubicBezTo>
                    <a:pt x="32" y="4"/>
                    <a:pt x="32" y="4"/>
                    <a:pt x="32" y="4"/>
                  </a:cubicBezTo>
                  <a:cubicBezTo>
                    <a:pt x="33" y="5"/>
                    <a:pt x="34" y="8"/>
                    <a:pt x="34" y="10"/>
                  </a:cubicBezTo>
                  <a:cubicBezTo>
                    <a:pt x="34" y="10"/>
                    <a:pt x="34" y="10"/>
                    <a:pt x="34" y="10"/>
                  </a:cubicBezTo>
                  <a:cubicBezTo>
                    <a:pt x="35" y="14"/>
                    <a:pt x="36" y="17"/>
                    <a:pt x="36" y="19"/>
                  </a:cubicBezTo>
                  <a:cubicBezTo>
                    <a:pt x="36" y="19"/>
                    <a:pt x="36" y="19"/>
                    <a:pt x="36" y="19"/>
                  </a:cubicBezTo>
                  <a:cubicBezTo>
                    <a:pt x="37" y="19"/>
                    <a:pt x="38" y="20"/>
                    <a:pt x="40" y="21"/>
                  </a:cubicBezTo>
                  <a:cubicBezTo>
                    <a:pt x="40" y="21"/>
                    <a:pt x="40" y="21"/>
                    <a:pt x="40" y="21"/>
                  </a:cubicBezTo>
                  <a:cubicBezTo>
                    <a:pt x="39" y="22"/>
                    <a:pt x="39" y="22"/>
                    <a:pt x="39" y="22"/>
                  </a:cubicBezTo>
                  <a:cubicBezTo>
                    <a:pt x="40" y="21"/>
                    <a:pt x="40" y="21"/>
                    <a:pt x="40" y="21"/>
                  </a:cubicBezTo>
                  <a:cubicBezTo>
                    <a:pt x="40" y="21"/>
                    <a:pt x="40" y="22"/>
                    <a:pt x="40" y="23"/>
                  </a:cubicBezTo>
                  <a:cubicBezTo>
                    <a:pt x="40" y="23"/>
                    <a:pt x="40" y="23"/>
                    <a:pt x="40" y="23"/>
                  </a:cubicBezTo>
                  <a:cubicBezTo>
                    <a:pt x="38" y="32"/>
                    <a:pt x="38" y="32"/>
                    <a:pt x="38" y="32"/>
                  </a:cubicBezTo>
                  <a:cubicBezTo>
                    <a:pt x="38" y="33"/>
                    <a:pt x="37" y="33"/>
                    <a:pt x="37" y="33"/>
                  </a:cubicBezTo>
                  <a:cubicBezTo>
                    <a:pt x="37" y="33"/>
                    <a:pt x="37" y="33"/>
                    <a:pt x="37" y="33"/>
                  </a:cubicBezTo>
                  <a:cubicBezTo>
                    <a:pt x="35" y="33"/>
                    <a:pt x="34" y="33"/>
                    <a:pt x="33" y="33"/>
                  </a:cubicBezTo>
                  <a:cubicBezTo>
                    <a:pt x="33" y="33"/>
                    <a:pt x="33" y="33"/>
                    <a:pt x="33" y="33"/>
                  </a:cubicBezTo>
                  <a:cubicBezTo>
                    <a:pt x="32" y="35"/>
                    <a:pt x="29" y="40"/>
                    <a:pt x="26" y="44"/>
                  </a:cubicBezTo>
                  <a:cubicBezTo>
                    <a:pt x="26" y="44"/>
                    <a:pt x="26" y="44"/>
                    <a:pt x="26" y="44"/>
                  </a:cubicBezTo>
                  <a:cubicBezTo>
                    <a:pt x="25" y="45"/>
                    <a:pt x="25" y="46"/>
                    <a:pt x="23" y="46"/>
                  </a:cubicBezTo>
                  <a:cubicBezTo>
                    <a:pt x="23" y="46"/>
                    <a:pt x="23" y="46"/>
                    <a:pt x="23" y="46"/>
                  </a:cubicBezTo>
                  <a:cubicBezTo>
                    <a:pt x="23" y="46"/>
                    <a:pt x="23" y="46"/>
                    <a:pt x="23" y="46"/>
                  </a:cubicBezTo>
                  <a:cubicBezTo>
                    <a:pt x="23" y="46"/>
                    <a:pt x="23" y="46"/>
                    <a:pt x="23" y="46"/>
                  </a:cubicBezTo>
                  <a:cubicBezTo>
                    <a:pt x="22" y="46"/>
                    <a:pt x="22" y="46"/>
                    <a:pt x="21" y="46"/>
                  </a:cubicBezTo>
                  <a:close/>
                  <a:moveTo>
                    <a:pt x="23" y="33"/>
                  </a:moveTo>
                  <a:cubicBezTo>
                    <a:pt x="24" y="33"/>
                    <a:pt x="24" y="34"/>
                    <a:pt x="24" y="34"/>
                  </a:cubicBezTo>
                  <a:cubicBezTo>
                    <a:pt x="24" y="34"/>
                    <a:pt x="24" y="34"/>
                    <a:pt x="24" y="34"/>
                  </a:cubicBezTo>
                  <a:cubicBezTo>
                    <a:pt x="24" y="34"/>
                    <a:pt x="22" y="38"/>
                    <a:pt x="22" y="41"/>
                  </a:cubicBezTo>
                  <a:cubicBezTo>
                    <a:pt x="22" y="41"/>
                    <a:pt x="22" y="41"/>
                    <a:pt x="22" y="41"/>
                  </a:cubicBezTo>
                  <a:cubicBezTo>
                    <a:pt x="22" y="42"/>
                    <a:pt x="22" y="43"/>
                    <a:pt x="23" y="43"/>
                  </a:cubicBezTo>
                  <a:cubicBezTo>
                    <a:pt x="23" y="43"/>
                    <a:pt x="23" y="43"/>
                    <a:pt x="23" y="43"/>
                  </a:cubicBezTo>
                  <a:cubicBezTo>
                    <a:pt x="23" y="43"/>
                    <a:pt x="23" y="43"/>
                    <a:pt x="23" y="43"/>
                  </a:cubicBezTo>
                  <a:cubicBezTo>
                    <a:pt x="23" y="43"/>
                    <a:pt x="23" y="43"/>
                    <a:pt x="23" y="43"/>
                  </a:cubicBezTo>
                  <a:cubicBezTo>
                    <a:pt x="23" y="43"/>
                    <a:pt x="24" y="42"/>
                    <a:pt x="24" y="42"/>
                  </a:cubicBezTo>
                  <a:cubicBezTo>
                    <a:pt x="24" y="42"/>
                    <a:pt x="24" y="42"/>
                    <a:pt x="24" y="42"/>
                  </a:cubicBezTo>
                  <a:cubicBezTo>
                    <a:pt x="25" y="41"/>
                    <a:pt x="26" y="39"/>
                    <a:pt x="27" y="37"/>
                  </a:cubicBezTo>
                  <a:cubicBezTo>
                    <a:pt x="27" y="37"/>
                    <a:pt x="27" y="37"/>
                    <a:pt x="27" y="37"/>
                  </a:cubicBezTo>
                  <a:cubicBezTo>
                    <a:pt x="29" y="34"/>
                    <a:pt x="31" y="30"/>
                    <a:pt x="31" y="30"/>
                  </a:cubicBezTo>
                  <a:cubicBezTo>
                    <a:pt x="31" y="30"/>
                    <a:pt x="31" y="30"/>
                    <a:pt x="31" y="30"/>
                  </a:cubicBezTo>
                  <a:cubicBezTo>
                    <a:pt x="31" y="30"/>
                    <a:pt x="32" y="29"/>
                    <a:pt x="32" y="29"/>
                  </a:cubicBezTo>
                  <a:cubicBezTo>
                    <a:pt x="32" y="29"/>
                    <a:pt x="32" y="29"/>
                    <a:pt x="32" y="29"/>
                  </a:cubicBezTo>
                  <a:cubicBezTo>
                    <a:pt x="32" y="29"/>
                    <a:pt x="34" y="30"/>
                    <a:pt x="36" y="30"/>
                  </a:cubicBezTo>
                  <a:cubicBezTo>
                    <a:pt x="36" y="30"/>
                    <a:pt x="36" y="30"/>
                    <a:pt x="36" y="30"/>
                  </a:cubicBezTo>
                  <a:cubicBezTo>
                    <a:pt x="37" y="23"/>
                    <a:pt x="37" y="23"/>
                    <a:pt x="37" y="23"/>
                  </a:cubicBezTo>
                  <a:cubicBezTo>
                    <a:pt x="36" y="22"/>
                    <a:pt x="34" y="22"/>
                    <a:pt x="33" y="20"/>
                  </a:cubicBezTo>
                  <a:cubicBezTo>
                    <a:pt x="33" y="20"/>
                    <a:pt x="33" y="20"/>
                    <a:pt x="33" y="20"/>
                  </a:cubicBezTo>
                  <a:cubicBezTo>
                    <a:pt x="33" y="20"/>
                    <a:pt x="33" y="20"/>
                    <a:pt x="33" y="20"/>
                  </a:cubicBezTo>
                  <a:cubicBezTo>
                    <a:pt x="33" y="20"/>
                    <a:pt x="33" y="16"/>
                    <a:pt x="32" y="12"/>
                  </a:cubicBezTo>
                  <a:cubicBezTo>
                    <a:pt x="32" y="12"/>
                    <a:pt x="32" y="12"/>
                    <a:pt x="32" y="12"/>
                  </a:cubicBezTo>
                  <a:cubicBezTo>
                    <a:pt x="31" y="9"/>
                    <a:pt x="30" y="4"/>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4"/>
                    <a:pt x="26" y="7"/>
                    <a:pt x="26" y="10"/>
                  </a:cubicBezTo>
                  <a:cubicBezTo>
                    <a:pt x="26" y="10"/>
                    <a:pt x="26" y="10"/>
                    <a:pt x="26" y="10"/>
                  </a:cubicBezTo>
                  <a:cubicBezTo>
                    <a:pt x="26" y="12"/>
                    <a:pt x="26" y="14"/>
                    <a:pt x="26" y="14"/>
                  </a:cubicBezTo>
                  <a:cubicBezTo>
                    <a:pt x="26" y="14"/>
                    <a:pt x="26" y="14"/>
                    <a:pt x="26" y="14"/>
                  </a:cubicBezTo>
                  <a:cubicBezTo>
                    <a:pt x="26" y="14"/>
                    <a:pt x="26" y="15"/>
                    <a:pt x="26" y="15"/>
                  </a:cubicBezTo>
                  <a:cubicBezTo>
                    <a:pt x="26" y="15"/>
                    <a:pt x="26" y="15"/>
                    <a:pt x="26" y="15"/>
                  </a:cubicBezTo>
                  <a:cubicBezTo>
                    <a:pt x="25" y="15"/>
                    <a:pt x="24" y="15"/>
                    <a:pt x="24" y="15"/>
                  </a:cubicBezTo>
                  <a:cubicBezTo>
                    <a:pt x="24" y="15"/>
                    <a:pt x="24" y="15"/>
                    <a:pt x="24" y="15"/>
                  </a:cubicBezTo>
                  <a:cubicBezTo>
                    <a:pt x="24" y="15"/>
                    <a:pt x="22" y="14"/>
                    <a:pt x="19" y="12"/>
                  </a:cubicBezTo>
                  <a:cubicBezTo>
                    <a:pt x="19" y="12"/>
                    <a:pt x="19" y="12"/>
                    <a:pt x="19" y="12"/>
                  </a:cubicBezTo>
                  <a:cubicBezTo>
                    <a:pt x="16" y="11"/>
                    <a:pt x="12" y="9"/>
                    <a:pt x="10" y="9"/>
                  </a:cubicBezTo>
                  <a:cubicBezTo>
                    <a:pt x="10" y="9"/>
                    <a:pt x="10" y="9"/>
                    <a:pt x="10" y="9"/>
                  </a:cubicBezTo>
                  <a:cubicBezTo>
                    <a:pt x="9" y="9"/>
                    <a:pt x="8" y="9"/>
                    <a:pt x="8" y="10"/>
                  </a:cubicBezTo>
                  <a:cubicBezTo>
                    <a:pt x="8" y="10"/>
                    <a:pt x="8" y="10"/>
                    <a:pt x="8" y="10"/>
                  </a:cubicBezTo>
                  <a:cubicBezTo>
                    <a:pt x="8" y="11"/>
                    <a:pt x="8" y="11"/>
                    <a:pt x="8" y="11"/>
                  </a:cubicBezTo>
                  <a:cubicBezTo>
                    <a:pt x="8" y="11"/>
                    <a:pt x="8" y="11"/>
                    <a:pt x="8" y="11"/>
                  </a:cubicBezTo>
                  <a:cubicBezTo>
                    <a:pt x="7" y="13"/>
                    <a:pt x="10" y="15"/>
                    <a:pt x="13" y="16"/>
                  </a:cubicBezTo>
                  <a:cubicBezTo>
                    <a:pt x="13" y="16"/>
                    <a:pt x="13" y="16"/>
                    <a:pt x="13" y="16"/>
                  </a:cubicBezTo>
                  <a:cubicBezTo>
                    <a:pt x="15"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20" y="19"/>
                    <a:pt x="20" y="19"/>
                  </a:cubicBezTo>
                  <a:cubicBezTo>
                    <a:pt x="20" y="19"/>
                    <a:pt x="20" y="19"/>
                    <a:pt x="20" y="19"/>
                  </a:cubicBezTo>
                  <a:cubicBezTo>
                    <a:pt x="20" y="20"/>
                    <a:pt x="19" y="21"/>
                    <a:pt x="18" y="21"/>
                  </a:cubicBezTo>
                  <a:cubicBezTo>
                    <a:pt x="18" y="21"/>
                    <a:pt x="18" y="21"/>
                    <a:pt x="18" y="21"/>
                  </a:cubicBezTo>
                  <a:cubicBezTo>
                    <a:pt x="18" y="21"/>
                    <a:pt x="17" y="21"/>
                    <a:pt x="14" y="21"/>
                  </a:cubicBezTo>
                  <a:cubicBezTo>
                    <a:pt x="14" y="21"/>
                    <a:pt x="14" y="21"/>
                    <a:pt x="14" y="21"/>
                  </a:cubicBezTo>
                  <a:cubicBezTo>
                    <a:pt x="12" y="21"/>
                    <a:pt x="9" y="21"/>
                    <a:pt x="7" y="22"/>
                  </a:cubicBezTo>
                  <a:cubicBezTo>
                    <a:pt x="7" y="22"/>
                    <a:pt x="7" y="22"/>
                    <a:pt x="7" y="22"/>
                  </a:cubicBezTo>
                  <a:cubicBezTo>
                    <a:pt x="4" y="22"/>
                    <a:pt x="3" y="23"/>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7"/>
                    <a:pt x="4" y="27"/>
                    <a:pt x="7" y="27"/>
                  </a:cubicBezTo>
                  <a:cubicBezTo>
                    <a:pt x="7" y="27"/>
                    <a:pt x="7" y="27"/>
                    <a:pt x="7" y="27"/>
                  </a:cubicBezTo>
                  <a:cubicBezTo>
                    <a:pt x="12" y="27"/>
                    <a:pt x="19" y="24"/>
                    <a:pt x="19" y="24"/>
                  </a:cubicBezTo>
                  <a:cubicBezTo>
                    <a:pt x="19" y="24"/>
                    <a:pt x="19" y="24"/>
                    <a:pt x="19" y="24"/>
                  </a:cubicBezTo>
                  <a:cubicBezTo>
                    <a:pt x="20" y="24"/>
                    <a:pt x="21" y="25"/>
                    <a:pt x="21" y="25"/>
                  </a:cubicBezTo>
                  <a:cubicBezTo>
                    <a:pt x="21" y="25"/>
                    <a:pt x="21" y="25"/>
                    <a:pt x="21" y="25"/>
                  </a:cubicBezTo>
                  <a:cubicBezTo>
                    <a:pt x="21" y="26"/>
                    <a:pt x="21" y="27"/>
                    <a:pt x="20" y="27"/>
                  </a:cubicBezTo>
                  <a:cubicBezTo>
                    <a:pt x="20" y="27"/>
                    <a:pt x="20" y="27"/>
                    <a:pt x="20" y="27"/>
                  </a:cubicBezTo>
                  <a:cubicBezTo>
                    <a:pt x="20" y="27"/>
                    <a:pt x="17" y="29"/>
                    <a:pt x="14" y="31"/>
                  </a:cubicBezTo>
                  <a:cubicBezTo>
                    <a:pt x="14" y="31"/>
                    <a:pt x="14" y="31"/>
                    <a:pt x="14" y="31"/>
                  </a:cubicBezTo>
                  <a:cubicBezTo>
                    <a:pt x="11" y="33"/>
                    <a:pt x="9" y="36"/>
                    <a:pt x="9" y="38"/>
                  </a:cubicBezTo>
                  <a:cubicBezTo>
                    <a:pt x="9" y="38"/>
                    <a:pt x="9" y="38"/>
                    <a:pt x="9" y="38"/>
                  </a:cubicBezTo>
                  <a:cubicBezTo>
                    <a:pt x="9" y="38"/>
                    <a:pt x="9" y="39"/>
                    <a:pt x="9" y="39"/>
                  </a:cubicBezTo>
                  <a:cubicBezTo>
                    <a:pt x="9" y="39"/>
                    <a:pt x="9" y="39"/>
                    <a:pt x="9" y="39"/>
                  </a:cubicBezTo>
                  <a:cubicBezTo>
                    <a:pt x="10" y="40"/>
                    <a:pt x="10" y="40"/>
                    <a:pt x="10" y="40"/>
                  </a:cubicBezTo>
                  <a:cubicBezTo>
                    <a:pt x="10" y="40"/>
                    <a:pt x="10" y="40"/>
                    <a:pt x="10" y="40"/>
                  </a:cubicBezTo>
                  <a:cubicBezTo>
                    <a:pt x="12" y="40"/>
                    <a:pt x="15" y="38"/>
                    <a:pt x="17" y="36"/>
                  </a:cubicBezTo>
                  <a:cubicBezTo>
                    <a:pt x="17" y="36"/>
                    <a:pt x="17" y="36"/>
                    <a:pt x="17" y="36"/>
                  </a:cubicBezTo>
                  <a:cubicBezTo>
                    <a:pt x="20" y="34"/>
                    <a:pt x="22" y="33"/>
                    <a:pt x="22" y="33"/>
                  </a:cubicBezTo>
                  <a:cubicBezTo>
                    <a:pt x="22" y="33"/>
                    <a:pt x="22" y="33"/>
                    <a:pt x="22" y="33"/>
                  </a:cubicBezTo>
                  <a:cubicBezTo>
                    <a:pt x="22" y="32"/>
                    <a:pt x="22" y="32"/>
                    <a:pt x="23" y="32"/>
                  </a:cubicBezTo>
                  <a:cubicBezTo>
                    <a:pt x="23" y="32"/>
                    <a:pt x="23" y="32"/>
                    <a:pt x="23" y="32"/>
                  </a:cubicBezTo>
                  <a:cubicBezTo>
                    <a:pt x="23" y="32"/>
                    <a:pt x="23" y="32"/>
                    <a:pt x="23"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0" name="Freeform 104"/>
            <p:cNvSpPr/>
            <p:nvPr/>
          </p:nvSpPr>
          <p:spPr bwMode="auto">
            <a:xfrm>
              <a:off x="1985" y="1210"/>
              <a:ext cx="400" cy="178"/>
            </a:xfrm>
            <a:custGeom>
              <a:avLst/>
              <a:gdLst>
                <a:gd name="T0" fmla="*/ 101 w 110"/>
                <a:gd name="T1" fmla="*/ 2 h 49"/>
                <a:gd name="T2" fmla="*/ 2 w 110"/>
                <a:gd name="T3" fmla="*/ 27 h 49"/>
                <a:gd name="T4" fmla="*/ 0 w 110"/>
                <a:gd name="T5" fmla="*/ 42 h 49"/>
                <a:gd name="T6" fmla="*/ 107 w 110"/>
                <a:gd name="T7" fmla="*/ 13 h 49"/>
                <a:gd name="T8" fmla="*/ 109 w 110"/>
                <a:gd name="T9" fmla="*/ 7 h 49"/>
                <a:gd name="T10" fmla="*/ 101 w 110"/>
                <a:gd name="T11" fmla="*/ 2 h 49"/>
              </a:gdLst>
              <a:ahLst/>
              <a:cxnLst>
                <a:cxn ang="0">
                  <a:pos x="T0" y="T1"/>
                </a:cxn>
                <a:cxn ang="0">
                  <a:pos x="T2" y="T3"/>
                </a:cxn>
                <a:cxn ang="0">
                  <a:pos x="T4" y="T5"/>
                </a:cxn>
                <a:cxn ang="0">
                  <a:pos x="T6" y="T7"/>
                </a:cxn>
                <a:cxn ang="0">
                  <a:pos x="T8" y="T9"/>
                </a:cxn>
                <a:cxn ang="0">
                  <a:pos x="T10" y="T11"/>
                </a:cxn>
              </a:cxnLst>
              <a:rect l="0" t="0" r="r" b="b"/>
              <a:pathLst>
                <a:path w="110" h="49">
                  <a:moveTo>
                    <a:pt x="101" y="2"/>
                  </a:moveTo>
                  <a:cubicBezTo>
                    <a:pt x="101" y="2"/>
                    <a:pt x="55" y="38"/>
                    <a:pt x="2" y="27"/>
                  </a:cubicBezTo>
                  <a:cubicBezTo>
                    <a:pt x="0" y="42"/>
                    <a:pt x="0" y="42"/>
                    <a:pt x="0" y="42"/>
                  </a:cubicBezTo>
                  <a:cubicBezTo>
                    <a:pt x="5" y="42"/>
                    <a:pt x="64" y="49"/>
                    <a:pt x="107" y="13"/>
                  </a:cubicBezTo>
                  <a:cubicBezTo>
                    <a:pt x="107" y="13"/>
                    <a:pt x="110" y="10"/>
                    <a:pt x="109" y="7"/>
                  </a:cubicBezTo>
                  <a:cubicBezTo>
                    <a:pt x="109" y="7"/>
                    <a:pt x="107" y="0"/>
                    <a:pt x="101" y="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1" name="Freeform 105"/>
            <p:cNvSpPr>
              <a:spLocks noEditPoints="1"/>
            </p:cNvSpPr>
            <p:nvPr/>
          </p:nvSpPr>
          <p:spPr bwMode="auto">
            <a:xfrm>
              <a:off x="1977" y="1210"/>
              <a:ext cx="411" cy="160"/>
            </a:xfrm>
            <a:custGeom>
              <a:avLst/>
              <a:gdLst>
                <a:gd name="T0" fmla="*/ 2 w 113"/>
                <a:gd name="T1" fmla="*/ 43 h 44"/>
                <a:gd name="T2" fmla="*/ 2 w 113"/>
                <a:gd name="T3" fmla="*/ 43 h 44"/>
                <a:gd name="T4" fmla="*/ 2 w 113"/>
                <a:gd name="T5" fmla="*/ 43 h 44"/>
                <a:gd name="T6" fmla="*/ 1 w 113"/>
                <a:gd name="T7" fmla="*/ 43 h 44"/>
                <a:gd name="T8" fmla="*/ 1 w 113"/>
                <a:gd name="T9" fmla="*/ 43 h 44"/>
                <a:gd name="T10" fmla="*/ 0 w 113"/>
                <a:gd name="T11" fmla="*/ 41 h 44"/>
                <a:gd name="T12" fmla="*/ 0 w 113"/>
                <a:gd name="T13" fmla="*/ 41 h 44"/>
                <a:gd name="T14" fmla="*/ 2 w 113"/>
                <a:gd name="T15" fmla="*/ 27 h 44"/>
                <a:gd name="T16" fmla="*/ 3 w 113"/>
                <a:gd name="T17" fmla="*/ 26 h 44"/>
                <a:gd name="T18" fmla="*/ 3 w 113"/>
                <a:gd name="T19" fmla="*/ 26 h 44"/>
                <a:gd name="T20" fmla="*/ 4 w 113"/>
                <a:gd name="T21" fmla="*/ 26 h 44"/>
                <a:gd name="T22" fmla="*/ 4 w 113"/>
                <a:gd name="T23" fmla="*/ 26 h 44"/>
                <a:gd name="T24" fmla="*/ 24 w 113"/>
                <a:gd name="T25" fmla="*/ 28 h 44"/>
                <a:gd name="T26" fmla="*/ 24 w 113"/>
                <a:gd name="T27" fmla="*/ 28 h 44"/>
                <a:gd name="T28" fmla="*/ 79 w 113"/>
                <a:gd name="T29" fmla="*/ 15 h 44"/>
                <a:gd name="T30" fmla="*/ 79 w 113"/>
                <a:gd name="T31" fmla="*/ 15 h 44"/>
                <a:gd name="T32" fmla="*/ 102 w 113"/>
                <a:gd name="T33" fmla="*/ 1 h 44"/>
                <a:gd name="T34" fmla="*/ 102 w 113"/>
                <a:gd name="T35" fmla="*/ 1 h 44"/>
                <a:gd name="T36" fmla="*/ 102 w 113"/>
                <a:gd name="T37" fmla="*/ 1 h 44"/>
                <a:gd name="T38" fmla="*/ 105 w 113"/>
                <a:gd name="T39" fmla="*/ 0 h 44"/>
                <a:gd name="T40" fmla="*/ 105 w 113"/>
                <a:gd name="T41" fmla="*/ 0 h 44"/>
                <a:gd name="T42" fmla="*/ 113 w 113"/>
                <a:gd name="T43" fmla="*/ 6 h 44"/>
                <a:gd name="T44" fmla="*/ 113 w 113"/>
                <a:gd name="T45" fmla="*/ 6 h 44"/>
                <a:gd name="T46" fmla="*/ 113 w 113"/>
                <a:gd name="T47" fmla="*/ 8 h 44"/>
                <a:gd name="T48" fmla="*/ 113 w 113"/>
                <a:gd name="T49" fmla="*/ 8 h 44"/>
                <a:gd name="T50" fmla="*/ 109 w 113"/>
                <a:gd name="T51" fmla="*/ 14 h 44"/>
                <a:gd name="T52" fmla="*/ 109 w 113"/>
                <a:gd name="T53" fmla="*/ 14 h 44"/>
                <a:gd name="T54" fmla="*/ 17 w 113"/>
                <a:gd name="T55" fmla="*/ 44 h 44"/>
                <a:gd name="T56" fmla="*/ 17 w 113"/>
                <a:gd name="T57" fmla="*/ 44 h 44"/>
                <a:gd name="T58" fmla="*/ 2 w 113"/>
                <a:gd name="T59" fmla="*/ 43 h 44"/>
                <a:gd name="T60" fmla="*/ 17 w 113"/>
                <a:gd name="T61" fmla="*/ 41 h 44"/>
                <a:gd name="T62" fmla="*/ 108 w 113"/>
                <a:gd name="T63" fmla="*/ 12 h 44"/>
                <a:gd name="T64" fmla="*/ 108 w 113"/>
                <a:gd name="T65" fmla="*/ 12 h 44"/>
                <a:gd name="T66" fmla="*/ 110 w 113"/>
                <a:gd name="T67" fmla="*/ 8 h 44"/>
                <a:gd name="T68" fmla="*/ 110 w 113"/>
                <a:gd name="T69" fmla="*/ 8 h 44"/>
                <a:gd name="T70" fmla="*/ 110 w 113"/>
                <a:gd name="T71" fmla="*/ 7 h 44"/>
                <a:gd name="T72" fmla="*/ 110 w 113"/>
                <a:gd name="T73" fmla="*/ 7 h 44"/>
                <a:gd name="T74" fmla="*/ 109 w 113"/>
                <a:gd name="T75" fmla="*/ 5 h 44"/>
                <a:gd name="T76" fmla="*/ 109 w 113"/>
                <a:gd name="T77" fmla="*/ 5 h 44"/>
                <a:gd name="T78" fmla="*/ 105 w 113"/>
                <a:gd name="T79" fmla="*/ 3 h 44"/>
                <a:gd name="T80" fmla="*/ 105 w 113"/>
                <a:gd name="T81" fmla="*/ 3 h 44"/>
                <a:gd name="T82" fmla="*/ 103 w 113"/>
                <a:gd name="T83" fmla="*/ 4 h 44"/>
                <a:gd name="T84" fmla="*/ 103 w 113"/>
                <a:gd name="T85" fmla="*/ 4 h 44"/>
                <a:gd name="T86" fmla="*/ 24 w 113"/>
                <a:gd name="T87" fmla="*/ 31 h 44"/>
                <a:gd name="T88" fmla="*/ 24 w 113"/>
                <a:gd name="T89" fmla="*/ 31 h 44"/>
                <a:gd name="T90" fmla="*/ 5 w 113"/>
                <a:gd name="T91" fmla="*/ 29 h 44"/>
                <a:gd name="T92" fmla="*/ 5 w 113"/>
                <a:gd name="T93" fmla="*/ 29 h 44"/>
                <a:gd name="T94" fmla="*/ 3 w 113"/>
                <a:gd name="T95" fmla="*/ 40 h 44"/>
                <a:gd name="T96" fmla="*/ 17 w 113"/>
                <a:gd name="T9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 h="44">
                  <a:moveTo>
                    <a:pt x="2" y="43"/>
                  </a:moveTo>
                  <a:cubicBezTo>
                    <a:pt x="2" y="43"/>
                    <a:pt x="2" y="43"/>
                    <a:pt x="2" y="43"/>
                  </a:cubicBezTo>
                  <a:cubicBezTo>
                    <a:pt x="2" y="43"/>
                    <a:pt x="2" y="43"/>
                    <a:pt x="2" y="43"/>
                  </a:cubicBezTo>
                  <a:cubicBezTo>
                    <a:pt x="1" y="43"/>
                    <a:pt x="1" y="43"/>
                    <a:pt x="1" y="43"/>
                  </a:cubicBezTo>
                  <a:cubicBezTo>
                    <a:pt x="1" y="43"/>
                    <a:pt x="1" y="43"/>
                    <a:pt x="1" y="43"/>
                  </a:cubicBezTo>
                  <a:cubicBezTo>
                    <a:pt x="0" y="42"/>
                    <a:pt x="0" y="42"/>
                    <a:pt x="0" y="41"/>
                  </a:cubicBezTo>
                  <a:cubicBezTo>
                    <a:pt x="0" y="41"/>
                    <a:pt x="0" y="41"/>
                    <a:pt x="0" y="41"/>
                  </a:cubicBezTo>
                  <a:cubicBezTo>
                    <a:pt x="2" y="27"/>
                    <a:pt x="2" y="27"/>
                    <a:pt x="2" y="27"/>
                  </a:cubicBezTo>
                  <a:cubicBezTo>
                    <a:pt x="3" y="27"/>
                    <a:pt x="3" y="26"/>
                    <a:pt x="3" y="26"/>
                  </a:cubicBezTo>
                  <a:cubicBezTo>
                    <a:pt x="3" y="26"/>
                    <a:pt x="3" y="26"/>
                    <a:pt x="3" y="26"/>
                  </a:cubicBezTo>
                  <a:cubicBezTo>
                    <a:pt x="3" y="26"/>
                    <a:pt x="4" y="26"/>
                    <a:pt x="4" y="26"/>
                  </a:cubicBezTo>
                  <a:cubicBezTo>
                    <a:pt x="4" y="26"/>
                    <a:pt x="4" y="26"/>
                    <a:pt x="4" y="26"/>
                  </a:cubicBezTo>
                  <a:cubicBezTo>
                    <a:pt x="11" y="27"/>
                    <a:pt x="18" y="28"/>
                    <a:pt x="24" y="28"/>
                  </a:cubicBezTo>
                  <a:cubicBezTo>
                    <a:pt x="24" y="28"/>
                    <a:pt x="24" y="28"/>
                    <a:pt x="24" y="28"/>
                  </a:cubicBezTo>
                  <a:cubicBezTo>
                    <a:pt x="46" y="28"/>
                    <a:pt x="65" y="21"/>
                    <a:pt x="79" y="15"/>
                  </a:cubicBezTo>
                  <a:cubicBezTo>
                    <a:pt x="79" y="15"/>
                    <a:pt x="79" y="15"/>
                    <a:pt x="79" y="15"/>
                  </a:cubicBezTo>
                  <a:cubicBezTo>
                    <a:pt x="93" y="8"/>
                    <a:pt x="102" y="1"/>
                    <a:pt x="102" y="1"/>
                  </a:cubicBezTo>
                  <a:cubicBezTo>
                    <a:pt x="102" y="1"/>
                    <a:pt x="102" y="1"/>
                    <a:pt x="102" y="1"/>
                  </a:cubicBezTo>
                  <a:cubicBezTo>
                    <a:pt x="102" y="1"/>
                    <a:pt x="102" y="1"/>
                    <a:pt x="102" y="1"/>
                  </a:cubicBezTo>
                  <a:cubicBezTo>
                    <a:pt x="103" y="1"/>
                    <a:pt x="104" y="0"/>
                    <a:pt x="105" y="0"/>
                  </a:cubicBezTo>
                  <a:cubicBezTo>
                    <a:pt x="105" y="0"/>
                    <a:pt x="105" y="0"/>
                    <a:pt x="105" y="0"/>
                  </a:cubicBezTo>
                  <a:cubicBezTo>
                    <a:pt x="111" y="1"/>
                    <a:pt x="113" y="6"/>
                    <a:pt x="113" y="6"/>
                  </a:cubicBezTo>
                  <a:cubicBezTo>
                    <a:pt x="113" y="6"/>
                    <a:pt x="113" y="6"/>
                    <a:pt x="113" y="6"/>
                  </a:cubicBezTo>
                  <a:cubicBezTo>
                    <a:pt x="113" y="7"/>
                    <a:pt x="113" y="7"/>
                    <a:pt x="113" y="8"/>
                  </a:cubicBezTo>
                  <a:cubicBezTo>
                    <a:pt x="113" y="8"/>
                    <a:pt x="113" y="8"/>
                    <a:pt x="113" y="8"/>
                  </a:cubicBezTo>
                  <a:cubicBezTo>
                    <a:pt x="113" y="12"/>
                    <a:pt x="110" y="14"/>
                    <a:pt x="109" y="14"/>
                  </a:cubicBezTo>
                  <a:cubicBezTo>
                    <a:pt x="109" y="14"/>
                    <a:pt x="109" y="14"/>
                    <a:pt x="109" y="14"/>
                  </a:cubicBezTo>
                  <a:cubicBezTo>
                    <a:pt x="78" y="40"/>
                    <a:pt x="39" y="44"/>
                    <a:pt x="17" y="44"/>
                  </a:cubicBezTo>
                  <a:cubicBezTo>
                    <a:pt x="17" y="44"/>
                    <a:pt x="17" y="44"/>
                    <a:pt x="17" y="44"/>
                  </a:cubicBezTo>
                  <a:cubicBezTo>
                    <a:pt x="9" y="44"/>
                    <a:pt x="4" y="43"/>
                    <a:pt x="2" y="43"/>
                  </a:cubicBezTo>
                  <a:close/>
                  <a:moveTo>
                    <a:pt x="17" y="41"/>
                  </a:moveTo>
                  <a:cubicBezTo>
                    <a:pt x="38" y="41"/>
                    <a:pt x="77" y="37"/>
                    <a:pt x="108" y="12"/>
                  </a:cubicBezTo>
                  <a:cubicBezTo>
                    <a:pt x="108" y="12"/>
                    <a:pt x="108" y="12"/>
                    <a:pt x="108" y="12"/>
                  </a:cubicBezTo>
                  <a:cubicBezTo>
                    <a:pt x="107" y="12"/>
                    <a:pt x="110" y="10"/>
                    <a:pt x="110" y="8"/>
                  </a:cubicBezTo>
                  <a:cubicBezTo>
                    <a:pt x="110" y="8"/>
                    <a:pt x="110" y="8"/>
                    <a:pt x="110" y="8"/>
                  </a:cubicBezTo>
                  <a:cubicBezTo>
                    <a:pt x="110" y="7"/>
                    <a:pt x="110" y="7"/>
                    <a:pt x="110" y="7"/>
                  </a:cubicBezTo>
                  <a:cubicBezTo>
                    <a:pt x="110" y="7"/>
                    <a:pt x="110" y="7"/>
                    <a:pt x="110" y="7"/>
                  </a:cubicBezTo>
                  <a:cubicBezTo>
                    <a:pt x="110" y="7"/>
                    <a:pt x="109" y="6"/>
                    <a:pt x="109" y="5"/>
                  </a:cubicBezTo>
                  <a:cubicBezTo>
                    <a:pt x="109" y="5"/>
                    <a:pt x="109" y="5"/>
                    <a:pt x="109" y="5"/>
                  </a:cubicBezTo>
                  <a:cubicBezTo>
                    <a:pt x="108" y="4"/>
                    <a:pt x="107" y="3"/>
                    <a:pt x="105" y="3"/>
                  </a:cubicBezTo>
                  <a:cubicBezTo>
                    <a:pt x="105" y="3"/>
                    <a:pt x="105" y="3"/>
                    <a:pt x="105" y="3"/>
                  </a:cubicBezTo>
                  <a:cubicBezTo>
                    <a:pt x="105" y="3"/>
                    <a:pt x="104" y="4"/>
                    <a:pt x="103" y="4"/>
                  </a:cubicBezTo>
                  <a:cubicBezTo>
                    <a:pt x="103" y="4"/>
                    <a:pt x="103" y="4"/>
                    <a:pt x="103" y="4"/>
                  </a:cubicBezTo>
                  <a:cubicBezTo>
                    <a:pt x="100" y="6"/>
                    <a:pt x="67" y="31"/>
                    <a:pt x="24" y="31"/>
                  </a:cubicBezTo>
                  <a:cubicBezTo>
                    <a:pt x="24" y="31"/>
                    <a:pt x="24" y="31"/>
                    <a:pt x="24" y="31"/>
                  </a:cubicBezTo>
                  <a:cubicBezTo>
                    <a:pt x="18" y="31"/>
                    <a:pt x="12" y="30"/>
                    <a:pt x="5" y="29"/>
                  </a:cubicBezTo>
                  <a:cubicBezTo>
                    <a:pt x="5" y="29"/>
                    <a:pt x="5" y="29"/>
                    <a:pt x="5" y="29"/>
                  </a:cubicBezTo>
                  <a:cubicBezTo>
                    <a:pt x="3" y="40"/>
                    <a:pt x="3" y="40"/>
                    <a:pt x="3" y="40"/>
                  </a:cubicBezTo>
                  <a:cubicBezTo>
                    <a:pt x="6" y="40"/>
                    <a:pt x="11" y="41"/>
                    <a:pt x="17"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2" name="Freeform 106"/>
            <p:cNvSpPr/>
            <p:nvPr/>
          </p:nvSpPr>
          <p:spPr bwMode="auto">
            <a:xfrm>
              <a:off x="1868" y="659"/>
              <a:ext cx="389" cy="504"/>
            </a:xfrm>
            <a:custGeom>
              <a:avLst/>
              <a:gdLst>
                <a:gd name="T0" fmla="*/ 88 w 107"/>
                <a:gd name="T1" fmla="*/ 50 h 139"/>
                <a:gd name="T2" fmla="*/ 107 w 107"/>
                <a:gd name="T3" fmla="*/ 12 h 139"/>
                <a:gd name="T4" fmla="*/ 82 w 107"/>
                <a:gd name="T5" fmla="*/ 13 h 139"/>
                <a:gd name="T6" fmla="*/ 66 w 107"/>
                <a:gd name="T7" fmla="*/ 139 h 139"/>
                <a:gd name="T8" fmla="*/ 71 w 107"/>
                <a:gd name="T9" fmla="*/ 96 h 139"/>
                <a:gd name="T10" fmla="*/ 88 w 107"/>
                <a:gd name="T11" fmla="*/ 50 h 139"/>
              </a:gdLst>
              <a:ahLst/>
              <a:cxnLst>
                <a:cxn ang="0">
                  <a:pos x="T0" y="T1"/>
                </a:cxn>
                <a:cxn ang="0">
                  <a:pos x="T2" y="T3"/>
                </a:cxn>
                <a:cxn ang="0">
                  <a:pos x="T4" y="T5"/>
                </a:cxn>
                <a:cxn ang="0">
                  <a:pos x="T6" y="T7"/>
                </a:cxn>
                <a:cxn ang="0">
                  <a:pos x="T8" y="T9"/>
                </a:cxn>
                <a:cxn ang="0">
                  <a:pos x="T10" y="T11"/>
                </a:cxn>
              </a:cxnLst>
              <a:rect l="0" t="0" r="r" b="b"/>
              <a:pathLst>
                <a:path w="107" h="139">
                  <a:moveTo>
                    <a:pt x="88" y="50"/>
                  </a:moveTo>
                  <a:cubicBezTo>
                    <a:pt x="98" y="46"/>
                    <a:pt x="107" y="12"/>
                    <a:pt x="107" y="12"/>
                  </a:cubicBezTo>
                  <a:cubicBezTo>
                    <a:pt x="107" y="12"/>
                    <a:pt x="98" y="0"/>
                    <a:pt x="82" y="13"/>
                  </a:cubicBezTo>
                  <a:cubicBezTo>
                    <a:pt x="82" y="13"/>
                    <a:pt x="0" y="98"/>
                    <a:pt x="66" y="139"/>
                  </a:cubicBezTo>
                  <a:cubicBezTo>
                    <a:pt x="66" y="139"/>
                    <a:pt x="54" y="122"/>
                    <a:pt x="71" y="96"/>
                  </a:cubicBezTo>
                  <a:lnTo>
                    <a:pt x="88" y="50"/>
                  </a:ln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3" name="Freeform 107"/>
            <p:cNvSpPr>
              <a:spLocks noEditPoints="1"/>
            </p:cNvSpPr>
            <p:nvPr/>
          </p:nvSpPr>
          <p:spPr bwMode="auto">
            <a:xfrm>
              <a:off x="2010" y="677"/>
              <a:ext cx="251" cy="494"/>
            </a:xfrm>
            <a:custGeom>
              <a:avLst/>
              <a:gdLst>
                <a:gd name="T0" fmla="*/ 26 w 69"/>
                <a:gd name="T1" fmla="*/ 136 h 136"/>
                <a:gd name="T2" fmla="*/ 0 w 69"/>
                <a:gd name="T3" fmla="*/ 91 h 136"/>
                <a:gd name="T4" fmla="*/ 0 w 69"/>
                <a:gd name="T5" fmla="*/ 91 h 136"/>
                <a:gd name="T6" fmla="*/ 42 w 69"/>
                <a:gd name="T7" fmla="*/ 6 h 136"/>
                <a:gd name="T8" fmla="*/ 42 w 69"/>
                <a:gd name="T9" fmla="*/ 6 h 136"/>
                <a:gd name="T10" fmla="*/ 57 w 69"/>
                <a:gd name="T11" fmla="*/ 0 h 136"/>
                <a:gd name="T12" fmla="*/ 57 w 69"/>
                <a:gd name="T13" fmla="*/ 0 h 136"/>
                <a:gd name="T14" fmla="*/ 69 w 69"/>
                <a:gd name="T15" fmla="*/ 6 h 136"/>
                <a:gd name="T16" fmla="*/ 69 w 69"/>
                <a:gd name="T17" fmla="*/ 6 h 136"/>
                <a:gd name="T18" fmla="*/ 69 w 69"/>
                <a:gd name="T19" fmla="*/ 7 h 136"/>
                <a:gd name="T20" fmla="*/ 69 w 69"/>
                <a:gd name="T21" fmla="*/ 7 h 136"/>
                <a:gd name="T22" fmla="*/ 64 w 69"/>
                <a:gd name="T23" fmla="*/ 25 h 136"/>
                <a:gd name="T24" fmla="*/ 64 w 69"/>
                <a:gd name="T25" fmla="*/ 25 h 136"/>
                <a:gd name="T26" fmla="*/ 50 w 69"/>
                <a:gd name="T27" fmla="*/ 46 h 136"/>
                <a:gd name="T28" fmla="*/ 50 w 69"/>
                <a:gd name="T29" fmla="*/ 46 h 136"/>
                <a:gd name="T30" fmla="*/ 33 w 69"/>
                <a:gd name="T31" fmla="*/ 91 h 136"/>
                <a:gd name="T32" fmla="*/ 33 w 69"/>
                <a:gd name="T33" fmla="*/ 91 h 136"/>
                <a:gd name="T34" fmla="*/ 24 w 69"/>
                <a:gd name="T35" fmla="*/ 118 h 136"/>
                <a:gd name="T36" fmla="*/ 24 w 69"/>
                <a:gd name="T37" fmla="*/ 118 h 136"/>
                <a:gd name="T38" fmla="*/ 26 w 69"/>
                <a:gd name="T39" fmla="*/ 130 h 136"/>
                <a:gd name="T40" fmla="*/ 26 w 69"/>
                <a:gd name="T41" fmla="*/ 130 h 136"/>
                <a:gd name="T42" fmla="*/ 28 w 69"/>
                <a:gd name="T43" fmla="*/ 134 h 136"/>
                <a:gd name="T44" fmla="*/ 28 w 69"/>
                <a:gd name="T45" fmla="*/ 134 h 136"/>
                <a:gd name="T46" fmla="*/ 28 w 69"/>
                <a:gd name="T47" fmla="*/ 135 h 136"/>
                <a:gd name="T48" fmla="*/ 28 w 69"/>
                <a:gd name="T49" fmla="*/ 135 h 136"/>
                <a:gd name="T50" fmla="*/ 27 w 69"/>
                <a:gd name="T51" fmla="*/ 136 h 136"/>
                <a:gd name="T52" fmla="*/ 27 w 69"/>
                <a:gd name="T53" fmla="*/ 136 h 136"/>
                <a:gd name="T54" fmla="*/ 26 w 69"/>
                <a:gd name="T55" fmla="*/ 136 h 136"/>
                <a:gd name="T56" fmla="*/ 44 w 69"/>
                <a:gd name="T57" fmla="*/ 9 h 136"/>
                <a:gd name="T58" fmla="*/ 24 w 69"/>
                <a:gd name="T59" fmla="*/ 35 h 136"/>
                <a:gd name="T60" fmla="*/ 24 w 69"/>
                <a:gd name="T61" fmla="*/ 35 h 136"/>
                <a:gd name="T62" fmla="*/ 3 w 69"/>
                <a:gd name="T63" fmla="*/ 91 h 136"/>
                <a:gd name="T64" fmla="*/ 3 w 69"/>
                <a:gd name="T65" fmla="*/ 91 h 136"/>
                <a:gd name="T66" fmla="*/ 23 w 69"/>
                <a:gd name="T67" fmla="*/ 130 h 136"/>
                <a:gd name="T68" fmla="*/ 23 w 69"/>
                <a:gd name="T69" fmla="*/ 130 h 136"/>
                <a:gd name="T70" fmla="*/ 21 w 69"/>
                <a:gd name="T71" fmla="*/ 118 h 136"/>
                <a:gd name="T72" fmla="*/ 21 w 69"/>
                <a:gd name="T73" fmla="*/ 118 h 136"/>
                <a:gd name="T74" fmla="*/ 31 w 69"/>
                <a:gd name="T75" fmla="*/ 90 h 136"/>
                <a:gd name="T76" fmla="*/ 31 w 69"/>
                <a:gd name="T77" fmla="*/ 90 h 136"/>
                <a:gd name="T78" fmla="*/ 47 w 69"/>
                <a:gd name="T79" fmla="*/ 44 h 136"/>
                <a:gd name="T80" fmla="*/ 48 w 69"/>
                <a:gd name="T81" fmla="*/ 43 h 136"/>
                <a:gd name="T82" fmla="*/ 48 w 69"/>
                <a:gd name="T83" fmla="*/ 43 h 136"/>
                <a:gd name="T84" fmla="*/ 61 w 69"/>
                <a:gd name="T85" fmla="*/ 24 h 136"/>
                <a:gd name="T86" fmla="*/ 61 w 69"/>
                <a:gd name="T87" fmla="*/ 24 h 136"/>
                <a:gd name="T88" fmla="*/ 66 w 69"/>
                <a:gd name="T89" fmla="*/ 7 h 136"/>
                <a:gd name="T90" fmla="*/ 66 w 69"/>
                <a:gd name="T91" fmla="*/ 7 h 136"/>
                <a:gd name="T92" fmla="*/ 64 w 69"/>
                <a:gd name="T93" fmla="*/ 6 h 136"/>
                <a:gd name="T94" fmla="*/ 64 w 69"/>
                <a:gd name="T95" fmla="*/ 6 h 136"/>
                <a:gd name="T96" fmla="*/ 57 w 69"/>
                <a:gd name="T97" fmla="*/ 3 h 136"/>
                <a:gd name="T98" fmla="*/ 57 w 69"/>
                <a:gd name="T99" fmla="*/ 3 h 136"/>
                <a:gd name="T100" fmla="*/ 44 w 69"/>
                <a:gd name="T101" fmla="*/ 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 h="136">
                  <a:moveTo>
                    <a:pt x="26" y="136"/>
                  </a:moveTo>
                  <a:cubicBezTo>
                    <a:pt x="7" y="124"/>
                    <a:pt x="0" y="108"/>
                    <a:pt x="0" y="91"/>
                  </a:cubicBezTo>
                  <a:cubicBezTo>
                    <a:pt x="0" y="91"/>
                    <a:pt x="0" y="91"/>
                    <a:pt x="0" y="91"/>
                  </a:cubicBezTo>
                  <a:cubicBezTo>
                    <a:pt x="0" y="50"/>
                    <a:pt x="42" y="7"/>
                    <a:pt x="42" y="6"/>
                  </a:cubicBezTo>
                  <a:cubicBezTo>
                    <a:pt x="42" y="6"/>
                    <a:pt x="42" y="6"/>
                    <a:pt x="42" y="6"/>
                  </a:cubicBezTo>
                  <a:cubicBezTo>
                    <a:pt x="48" y="2"/>
                    <a:pt x="53" y="0"/>
                    <a:pt x="57" y="0"/>
                  </a:cubicBezTo>
                  <a:cubicBezTo>
                    <a:pt x="57" y="0"/>
                    <a:pt x="57" y="0"/>
                    <a:pt x="57" y="0"/>
                  </a:cubicBezTo>
                  <a:cubicBezTo>
                    <a:pt x="65" y="0"/>
                    <a:pt x="69" y="6"/>
                    <a:pt x="69" y="6"/>
                  </a:cubicBezTo>
                  <a:cubicBezTo>
                    <a:pt x="69" y="6"/>
                    <a:pt x="69" y="6"/>
                    <a:pt x="69" y="6"/>
                  </a:cubicBezTo>
                  <a:cubicBezTo>
                    <a:pt x="69" y="6"/>
                    <a:pt x="69" y="7"/>
                    <a:pt x="69" y="7"/>
                  </a:cubicBezTo>
                  <a:cubicBezTo>
                    <a:pt x="69" y="7"/>
                    <a:pt x="69" y="7"/>
                    <a:pt x="69" y="7"/>
                  </a:cubicBezTo>
                  <a:cubicBezTo>
                    <a:pt x="69" y="7"/>
                    <a:pt x="67" y="16"/>
                    <a:pt x="64" y="25"/>
                  </a:cubicBezTo>
                  <a:cubicBezTo>
                    <a:pt x="64" y="25"/>
                    <a:pt x="64" y="25"/>
                    <a:pt x="64" y="25"/>
                  </a:cubicBezTo>
                  <a:cubicBezTo>
                    <a:pt x="60" y="34"/>
                    <a:pt x="56" y="43"/>
                    <a:pt x="50" y="46"/>
                  </a:cubicBezTo>
                  <a:cubicBezTo>
                    <a:pt x="50" y="46"/>
                    <a:pt x="50" y="46"/>
                    <a:pt x="50" y="46"/>
                  </a:cubicBezTo>
                  <a:cubicBezTo>
                    <a:pt x="33" y="91"/>
                    <a:pt x="33" y="91"/>
                    <a:pt x="33" y="91"/>
                  </a:cubicBezTo>
                  <a:cubicBezTo>
                    <a:pt x="33" y="91"/>
                    <a:pt x="33" y="91"/>
                    <a:pt x="33" y="91"/>
                  </a:cubicBezTo>
                  <a:cubicBezTo>
                    <a:pt x="26" y="102"/>
                    <a:pt x="24" y="111"/>
                    <a:pt x="24" y="118"/>
                  </a:cubicBezTo>
                  <a:cubicBezTo>
                    <a:pt x="24" y="118"/>
                    <a:pt x="24" y="118"/>
                    <a:pt x="24" y="118"/>
                  </a:cubicBezTo>
                  <a:cubicBezTo>
                    <a:pt x="24" y="123"/>
                    <a:pt x="25" y="127"/>
                    <a:pt x="26" y="130"/>
                  </a:cubicBezTo>
                  <a:cubicBezTo>
                    <a:pt x="26" y="130"/>
                    <a:pt x="26" y="130"/>
                    <a:pt x="26" y="130"/>
                  </a:cubicBezTo>
                  <a:cubicBezTo>
                    <a:pt x="27" y="132"/>
                    <a:pt x="28" y="134"/>
                    <a:pt x="28" y="134"/>
                  </a:cubicBezTo>
                  <a:cubicBezTo>
                    <a:pt x="28" y="134"/>
                    <a:pt x="28" y="134"/>
                    <a:pt x="28" y="134"/>
                  </a:cubicBezTo>
                  <a:cubicBezTo>
                    <a:pt x="29" y="134"/>
                    <a:pt x="29" y="135"/>
                    <a:pt x="28" y="135"/>
                  </a:cubicBezTo>
                  <a:cubicBezTo>
                    <a:pt x="28" y="135"/>
                    <a:pt x="28" y="135"/>
                    <a:pt x="28" y="135"/>
                  </a:cubicBezTo>
                  <a:cubicBezTo>
                    <a:pt x="28" y="136"/>
                    <a:pt x="27" y="136"/>
                    <a:pt x="27" y="136"/>
                  </a:cubicBezTo>
                  <a:cubicBezTo>
                    <a:pt x="27" y="136"/>
                    <a:pt x="27" y="136"/>
                    <a:pt x="27" y="136"/>
                  </a:cubicBezTo>
                  <a:cubicBezTo>
                    <a:pt x="27" y="136"/>
                    <a:pt x="26" y="136"/>
                    <a:pt x="26" y="136"/>
                  </a:cubicBezTo>
                  <a:close/>
                  <a:moveTo>
                    <a:pt x="44" y="9"/>
                  </a:moveTo>
                  <a:cubicBezTo>
                    <a:pt x="44" y="9"/>
                    <a:pt x="34" y="19"/>
                    <a:pt x="24" y="35"/>
                  </a:cubicBezTo>
                  <a:cubicBezTo>
                    <a:pt x="24" y="35"/>
                    <a:pt x="24" y="35"/>
                    <a:pt x="24" y="35"/>
                  </a:cubicBezTo>
                  <a:cubicBezTo>
                    <a:pt x="13" y="51"/>
                    <a:pt x="3" y="72"/>
                    <a:pt x="3" y="91"/>
                  </a:cubicBezTo>
                  <a:cubicBezTo>
                    <a:pt x="3" y="91"/>
                    <a:pt x="3" y="91"/>
                    <a:pt x="3" y="91"/>
                  </a:cubicBezTo>
                  <a:cubicBezTo>
                    <a:pt x="3" y="106"/>
                    <a:pt x="8" y="119"/>
                    <a:pt x="23" y="130"/>
                  </a:cubicBezTo>
                  <a:cubicBezTo>
                    <a:pt x="23" y="130"/>
                    <a:pt x="23" y="130"/>
                    <a:pt x="23" y="130"/>
                  </a:cubicBezTo>
                  <a:cubicBezTo>
                    <a:pt x="22" y="127"/>
                    <a:pt x="21" y="123"/>
                    <a:pt x="21" y="118"/>
                  </a:cubicBezTo>
                  <a:cubicBezTo>
                    <a:pt x="21" y="118"/>
                    <a:pt x="21" y="118"/>
                    <a:pt x="21" y="118"/>
                  </a:cubicBezTo>
                  <a:cubicBezTo>
                    <a:pt x="21" y="111"/>
                    <a:pt x="23" y="101"/>
                    <a:pt x="31" y="90"/>
                  </a:cubicBezTo>
                  <a:cubicBezTo>
                    <a:pt x="31" y="90"/>
                    <a:pt x="31" y="90"/>
                    <a:pt x="31" y="90"/>
                  </a:cubicBezTo>
                  <a:cubicBezTo>
                    <a:pt x="47" y="44"/>
                    <a:pt x="47" y="44"/>
                    <a:pt x="47" y="44"/>
                  </a:cubicBezTo>
                  <a:cubicBezTo>
                    <a:pt x="47" y="44"/>
                    <a:pt x="48" y="43"/>
                    <a:pt x="48" y="43"/>
                  </a:cubicBezTo>
                  <a:cubicBezTo>
                    <a:pt x="48" y="43"/>
                    <a:pt x="48" y="43"/>
                    <a:pt x="48" y="43"/>
                  </a:cubicBezTo>
                  <a:cubicBezTo>
                    <a:pt x="52" y="42"/>
                    <a:pt x="57" y="33"/>
                    <a:pt x="61" y="24"/>
                  </a:cubicBezTo>
                  <a:cubicBezTo>
                    <a:pt x="61" y="24"/>
                    <a:pt x="61" y="24"/>
                    <a:pt x="61" y="24"/>
                  </a:cubicBezTo>
                  <a:cubicBezTo>
                    <a:pt x="64" y="17"/>
                    <a:pt x="66" y="10"/>
                    <a:pt x="66" y="7"/>
                  </a:cubicBezTo>
                  <a:cubicBezTo>
                    <a:pt x="66" y="7"/>
                    <a:pt x="66" y="7"/>
                    <a:pt x="66" y="7"/>
                  </a:cubicBezTo>
                  <a:cubicBezTo>
                    <a:pt x="66" y="7"/>
                    <a:pt x="65" y="6"/>
                    <a:pt x="64" y="6"/>
                  </a:cubicBezTo>
                  <a:cubicBezTo>
                    <a:pt x="64" y="6"/>
                    <a:pt x="64" y="6"/>
                    <a:pt x="64" y="6"/>
                  </a:cubicBezTo>
                  <a:cubicBezTo>
                    <a:pt x="63" y="5"/>
                    <a:pt x="60" y="3"/>
                    <a:pt x="57" y="3"/>
                  </a:cubicBezTo>
                  <a:cubicBezTo>
                    <a:pt x="57" y="3"/>
                    <a:pt x="57" y="3"/>
                    <a:pt x="57" y="3"/>
                  </a:cubicBezTo>
                  <a:cubicBezTo>
                    <a:pt x="54" y="3"/>
                    <a:pt x="50" y="5"/>
                    <a:pt x="4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4" name="Freeform 108"/>
            <p:cNvSpPr/>
            <p:nvPr/>
          </p:nvSpPr>
          <p:spPr bwMode="auto">
            <a:xfrm>
              <a:off x="2079" y="1047"/>
              <a:ext cx="102" cy="134"/>
            </a:xfrm>
            <a:custGeom>
              <a:avLst/>
              <a:gdLst>
                <a:gd name="T0" fmla="*/ 10 w 28"/>
                <a:gd name="T1" fmla="*/ 0 h 37"/>
                <a:gd name="T2" fmla="*/ 17 w 28"/>
                <a:gd name="T3" fmla="*/ 37 h 37"/>
                <a:gd name="T4" fmla="*/ 22 w 28"/>
                <a:gd name="T5" fmla="*/ 12 h 37"/>
                <a:gd name="T6" fmla="*/ 10 w 28"/>
                <a:gd name="T7" fmla="*/ 0 h 37"/>
              </a:gdLst>
              <a:ahLst/>
              <a:cxnLst>
                <a:cxn ang="0">
                  <a:pos x="T0" y="T1"/>
                </a:cxn>
                <a:cxn ang="0">
                  <a:pos x="T2" y="T3"/>
                </a:cxn>
                <a:cxn ang="0">
                  <a:pos x="T4" y="T5"/>
                </a:cxn>
                <a:cxn ang="0">
                  <a:pos x="T6" y="T7"/>
                </a:cxn>
              </a:cxnLst>
              <a:rect l="0" t="0" r="r" b="b"/>
              <a:pathLst>
                <a:path w="28" h="37">
                  <a:moveTo>
                    <a:pt x="10" y="0"/>
                  </a:moveTo>
                  <a:cubicBezTo>
                    <a:pt x="10" y="0"/>
                    <a:pt x="0" y="21"/>
                    <a:pt x="17" y="37"/>
                  </a:cubicBezTo>
                  <a:cubicBezTo>
                    <a:pt x="17" y="37"/>
                    <a:pt x="15" y="19"/>
                    <a:pt x="22" y="12"/>
                  </a:cubicBezTo>
                  <a:cubicBezTo>
                    <a:pt x="28" y="6"/>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5" name="Freeform 109"/>
            <p:cNvSpPr>
              <a:spLocks noEditPoints="1"/>
            </p:cNvSpPr>
            <p:nvPr/>
          </p:nvSpPr>
          <p:spPr bwMode="auto">
            <a:xfrm>
              <a:off x="2101" y="1040"/>
              <a:ext cx="69" cy="145"/>
            </a:xfrm>
            <a:custGeom>
              <a:avLst/>
              <a:gdLst>
                <a:gd name="T0" fmla="*/ 10 w 19"/>
                <a:gd name="T1" fmla="*/ 40 h 40"/>
                <a:gd name="T2" fmla="*/ 0 w 19"/>
                <a:gd name="T3" fmla="*/ 16 h 40"/>
                <a:gd name="T4" fmla="*/ 0 w 19"/>
                <a:gd name="T5" fmla="*/ 16 h 40"/>
                <a:gd name="T6" fmla="*/ 3 w 19"/>
                <a:gd name="T7" fmla="*/ 1 h 40"/>
                <a:gd name="T8" fmla="*/ 3 w 19"/>
                <a:gd name="T9" fmla="*/ 1 h 40"/>
                <a:gd name="T10" fmla="*/ 4 w 19"/>
                <a:gd name="T11" fmla="*/ 0 h 40"/>
                <a:gd name="T12" fmla="*/ 4 w 19"/>
                <a:gd name="T13" fmla="*/ 0 h 40"/>
                <a:gd name="T14" fmla="*/ 11 w 19"/>
                <a:gd name="T15" fmla="*/ 3 h 40"/>
                <a:gd name="T16" fmla="*/ 11 w 19"/>
                <a:gd name="T17" fmla="*/ 3 h 40"/>
                <a:gd name="T18" fmla="*/ 19 w 19"/>
                <a:gd name="T19" fmla="*/ 11 h 40"/>
                <a:gd name="T20" fmla="*/ 19 w 19"/>
                <a:gd name="T21" fmla="*/ 11 h 40"/>
                <a:gd name="T22" fmla="*/ 17 w 19"/>
                <a:gd name="T23" fmla="*/ 15 h 40"/>
                <a:gd name="T24" fmla="*/ 17 w 19"/>
                <a:gd name="T25" fmla="*/ 15 h 40"/>
                <a:gd name="T26" fmla="*/ 12 w 19"/>
                <a:gd name="T27" fmla="*/ 32 h 40"/>
                <a:gd name="T28" fmla="*/ 12 w 19"/>
                <a:gd name="T29" fmla="*/ 32 h 40"/>
                <a:gd name="T30" fmla="*/ 13 w 19"/>
                <a:gd name="T31" fmla="*/ 38 h 40"/>
                <a:gd name="T32" fmla="*/ 13 w 19"/>
                <a:gd name="T33" fmla="*/ 38 h 40"/>
                <a:gd name="T34" fmla="*/ 12 w 19"/>
                <a:gd name="T35" fmla="*/ 40 h 40"/>
                <a:gd name="T36" fmla="*/ 12 w 19"/>
                <a:gd name="T37" fmla="*/ 40 h 40"/>
                <a:gd name="T38" fmla="*/ 11 w 19"/>
                <a:gd name="T39" fmla="*/ 40 h 40"/>
                <a:gd name="T40" fmla="*/ 11 w 19"/>
                <a:gd name="T41" fmla="*/ 40 h 40"/>
                <a:gd name="T42" fmla="*/ 10 w 19"/>
                <a:gd name="T43" fmla="*/ 40 h 40"/>
                <a:gd name="T44" fmla="*/ 3 w 19"/>
                <a:gd name="T45" fmla="*/ 16 h 40"/>
                <a:gd name="T46" fmla="*/ 9 w 19"/>
                <a:gd name="T47" fmla="*/ 35 h 40"/>
                <a:gd name="T48" fmla="*/ 9 w 19"/>
                <a:gd name="T49" fmla="*/ 35 h 40"/>
                <a:gd name="T50" fmla="*/ 9 w 19"/>
                <a:gd name="T51" fmla="*/ 32 h 40"/>
                <a:gd name="T52" fmla="*/ 9 w 19"/>
                <a:gd name="T53" fmla="*/ 32 h 40"/>
                <a:gd name="T54" fmla="*/ 15 w 19"/>
                <a:gd name="T55" fmla="*/ 13 h 40"/>
                <a:gd name="T56" fmla="*/ 15 w 19"/>
                <a:gd name="T57" fmla="*/ 13 h 40"/>
                <a:gd name="T58" fmla="*/ 16 w 19"/>
                <a:gd name="T59" fmla="*/ 11 h 40"/>
                <a:gd name="T60" fmla="*/ 16 w 19"/>
                <a:gd name="T61" fmla="*/ 11 h 40"/>
                <a:gd name="T62" fmla="*/ 10 w 19"/>
                <a:gd name="T63" fmla="*/ 6 h 40"/>
                <a:gd name="T64" fmla="*/ 10 w 19"/>
                <a:gd name="T65" fmla="*/ 6 h 40"/>
                <a:gd name="T66" fmla="*/ 5 w 19"/>
                <a:gd name="T67" fmla="*/ 4 h 40"/>
                <a:gd name="T68" fmla="*/ 5 w 19"/>
                <a:gd name="T69" fmla="*/ 4 h 40"/>
                <a:gd name="T70" fmla="*/ 3 w 19"/>
                <a:gd name="T71" fmla="*/ 16 h 40"/>
                <a:gd name="T72" fmla="*/ 4 w 19"/>
                <a:gd name="T73" fmla="*/ 3 h 40"/>
                <a:gd name="T74" fmla="*/ 4 w 19"/>
                <a:gd name="T75" fmla="*/ 2 h 40"/>
                <a:gd name="T76" fmla="*/ 4 w 19"/>
                <a:gd name="T77"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40">
                  <a:moveTo>
                    <a:pt x="10" y="40"/>
                  </a:moveTo>
                  <a:cubicBezTo>
                    <a:pt x="2" y="32"/>
                    <a:pt x="0" y="24"/>
                    <a:pt x="0" y="16"/>
                  </a:cubicBezTo>
                  <a:cubicBezTo>
                    <a:pt x="0" y="16"/>
                    <a:pt x="0" y="16"/>
                    <a:pt x="0" y="16"/>
                  </a:cubicBezTo>
                  <a:cubicBezTo>
                    <a:pt x="0" y="8"/>
                    <a:pt x="3" y="1"/>
                    <a:pt x="3" y="1"/>
                  </a:cubicBezTo>
                  <a:cubicBezTo>
                    <a:pt x="3" y="1"/>
                    <a:pt x="3" y="1"/>
                    <a:pt x="3" y="1"/>
                  </a:cubicBezTo>
                  <a:cubicBezTo>
                    <a:pt x="3" y="0"/>
                    <a:pt x="4" y="0"/>
                    <a:pt x="4" y="0"/>
                  </a:cubicBezTo>
                  <a:cubicBezTo>
                    <a:pt x="4" y="0"/>
                    <a:pt x="4" y="0"/>
                    <a:pt x="4" y="0"/>
                  </a:cubicBezTo>
                  <a:cubicBezTo>
                    <a:pt x="4" y="0"/>
                    <a:pt x="8" y="1"/>
                    <a:pt x="11" y="3"/>
                  </a:cubicBezTo>
                  <a:cubicBezTo>
                    <a:pt x="11" y="3"/>
                    <a:pt x="11" y="3"/>
                    <a:pt x="11" y="3"/>
                  </a:cubicBezTo>
                  <a:cubicBezTo>
                    <a:pt x="15" y="5"/>
                    <a:pt x="18" y="7"/>
                    <a:pt x="19" y="11"/>
                  </a:cubicBezTo>
                  <a:cubicBezTo>
                    <a:pt x="19" y="11"/>
                    <a:pt x="19" y="11"/>
                    <a:pt x="19" y="11"/>
                  </a:cubicBezTo>
                  <a:cubicBezTo>
                    <a:pt x="19" y="13"/>
                    <a:pt x="18" y="14"/>
                    <a:pt x="17" y="15"/>
                  </a:cubicBezTo>
                  <a:cubicBezTo>
                    <a:pt x="17" y="15"/>
                    <a:pt x="17" y="15"/>
                    <a:pt x="17" y="15"/>
                  </a:cubicBezTo>
                  <a:cubicBezTo>
                    <a:pt x="13" y="19"/>
                    <a:pt x="12" y="26"/>
                    <a:pt x="12" y="32"/>
                  </a:cubicBezTo>
                  <a:cubicBezTo>
                    <a:pt x="12" y="32"/>
                    <a:pt x="12" y="32"/>
                    <a:pt x="12" y="32"/>
                  </a:cubicBezTo>
                  <a:cubicBezTo>
                    <a:pt x="12" y="36"/>
                    <a:pt x="13" y="38"/>
                    <a:pt x="13" y="38"/>
                  </a:cubicBezTo>
                  <a:cubicBezTo>
                    <a:pt x="13" y="38"/>
                    <a:pt x="13" y="38"/>
                    <a:pt x="13" y="38"/>
                  </a:cubicBezTo>
                  <a:cubicBezTo>
                    <a:pt x="13" y="39"/>
                    <a:pt x="13" y="40"/>
                    <a:pt x="12" y="40"/>
                  </a:cubicBezTo>
                  <a:cubicBezTo>
                    <a:pt x="12" y="40"/>
                    <a:pt x="12" y="40"/>
                    <a:pt x="12" y="40"/>
                  </a:cubicBezTo>
                  <a:cubicBezTo>
                    <a:pt x="12" y="40"/>
                    <a:pt x="12" y="40"/>
                    <a:pt x="11" y="40"/>
                  </a:cubicBezTo>
                  <a:cubicBezTo>
                    <a:pt x="11" y="40"/>
                    <a:pt x="11" y="40"/>
                    <a:pt x="11" y="40"/>
                  </a:cubicBezTo>
                  <a:cubicBezTo>
                    <a:pt x="11" y="40"/>
                    <a:pt x="11" y="40"/>
                    <a:pt x="10" y="40"/>
                  </a:cubicBezTo>
                  <a:close/>
                  <a:moveTo>
                    <a:pt x="3" y="16"/>
                  </a:moveTo>
                  <a:cubicBezTo>
                    <a:pt x="3" y="22"/>
                    <a:pt x="4" y="29"/>
                    <a:pt x="9" y="35"/>
                  </a:cubicBezTo>
                  <a:cubicBezTo>
                    <a:pt x="9" y="35"/>
                    <a:pt x="9" y="35"/>
                    <a:pt x="9" y="35"/>
                  </a:cubicBezTo>
                  <a:cubicBezTo>
                    <a:pt x="9" y="34"/>
                    <a:pt x="9" y="33"/>
                    <a:pt x="9" y="32"/>
                  </a:cubicBezTo>
                  <a:cubicBezTo>
                    <a:pt x="9" y="32"/>
                    <a:pt x="9" y="32"/>
                    <a:pt x="9" y="32"/>
                  </a:cubicBezTo>
                  <a:cubicBezTo>
                    <a:pt x="9" y="26"/>
                    <a:pt x="10" y="18"/>
                    <a:pt x="15" y="13"/>
                  </a:cubicBezTo>
                  <a:cubicBezTo>
                    <a:pt x="15" y="13"/>
                    <a:pt x="15" y="13"/>
                    <a:pt x="15" y="13"/>
                  </a:cubicBezTo>
                  <a:cubicBezTo>
                    <a:pt x="15" y="12"/>
                    <a:pt x="16" y="12"/>
                    <a:pt x="16" y="11"/>
                  </a:cubicBezTo>
                  <a:cubicBezTo>
                    <a:pt x="16" y="11"/>
                    <a:pt x="16" y="11"/>
                    <a:pt x="16" y="11"/>
                  </a:cubicBezTo>
                  <a:cubicBezTo>
                    <a:pt x="16" y="10"/>
                    <a:pt x="13" y="7"/>
                    <a:pt x="10" y="6"/>
                  </a:cubicBezTo>
                  <a:cubicBezTo>
                    <a:pt x="10" y="6"/>
                    <a:pt x="10" y="6"/>
                    <a:pt x="10" y="6"/>
                  </a:cubicBezTo>
                  <a:cubicBezTo>
                    <a:pt x="8" y="5"/>
                    <a:pt x="6" y="4"/>
                    <a:pt x="5" y="4"/>
                  </a:cubicBezTo>
                  <a:cubicBezTo>
                    <a:pt x="5" y="4"/>
                    <a:pt x="5" y="4"/>
                    <a:pt x="5" y="4"/>
                  </a:cubicBezTo>
                  <a:cubicBezTo>
                    <a:pt x="4" y="6"/>
                    <a:pt x="3" y="10"/>
                    <a:pt x="3" y="16"/>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6" name="Freeform 110"/>
            <p:cNvSpPr/>
            <p:nvPr/>
          </p:nvSpPr>
          <p:spPr bwMode="auto">
            <a:xfrm>
              <a:off x="2116" y="1069"/>
              <a:ext cx="105" cy="127"/>
            </a:xfrm>
            <a:custGeom>
              <a:avLst/>
              <a:gdLst>
                <a:gd name="T0" fmla="*/ 10 w 29"/>
                <a:gd name="T1" fmla="*/ 0 h 35"/>
                <a:gd name="T2" fmla="*/ 23 w 29"/>
                <a:gd name="T3" fmla="*/ 35 h 35"/>
                <a:gd name="T4" fmla="*/ 23 w 29"/>
                <a:gd name="T5" fmla="*/ 10 h 35"/>
                <a:gd name="T6" fmla="*/ 10 w 29"/>
                <a:gd name="T7" fmla="*/ 0 h 35"/>
              </a:gdLst>
              <a:ahLst/>
              <a:cxnLst>
                <a:cxn ang="0">
                  <a:pos x="T0" y="T1"/>
                </a:cxn>
                <a:cxn ang="0">
                  <a:pos x="T2" y="T3"/>
                </a:cxn>
                <a:cxn ang="0">
                  <a:pos x="T4" y="T5"/>
                </a:cxn>
                <a:cxn ang="0">
                  <a:pos x="T6" y="T7"/>
                </a:cxn>
              </a:cxnLst>
              <a:rect l="0" t="0" r="r" b="b"/>
              <a:pathLst>
                <a:path w="29" h="35">
                  <a:moveTo>
                    <a:pt x="10" y="0"/>
                  </a:moveTo>
                  <a:cubicBezTo>
                    <a:pt x="10" y="0"/>
                    <a:pt x="0" y="23"/>
                    <a:pt x="23" y="35"/>
                  </a:cubicBezTo>
                  <a:cubicBezTo>
                    <a:pt x="23" y="35"/>
                    <a:pt x="18" y="18"/>
                    <a:pt x="23" y="10"/>
                  </a:cubicBezTo>
                  <a:cubicBezTo>
                    <a:pt x="29" y="3"/>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7" name="Freeform 111"/>
            <p:cNvSpPr>
              <a:spLocks noEditPoints="1"/>
            </p:cNvSpPr>
            <p:nvPr/>
          </p:nvSpPr>
          <p:spPr bwMode="auto">
            <a:xfrm>
              <a:off x="2137" y="1062"/>
              <a:ext cx="73" cy="141"/>
            </a:xfrm>
            <a:custGeom>
              <a:avLst/>
              <a:gdLst>
                <a:gd name="T0" fmla="*/ 16 w 20"/>
                <a:gd name="T1" fmla="*/ 38 h 39"/>
                <a:gd name="T2" fmla="*/ 0 w 20"/>
                <a:gd name="T3" fmla="*/ 13 h 39"/>
                <a:gd name="T4" fmla="*/ 0 w 20"/>
                <a:gd name="T5" fmla="*/ 13 h 39"/>
                <a:gd name="T6" fmla="*/ 2 w 20"/>
                <a:gd name="T7" fmla="*/ 1 h 39"/>
                <a:gd name="T8" fmla="*/ 2 w 20"/>
                <a:gd name="T9" fmla="*/ 1 h 39"/>
                <a:gd name="T10" fmla="*/ 4 w 20"/>
                <a:gd name="T11" fmla="*/ 0 h 39"/>
                <a:gd name="T12" fmla="*/ 4 w 20"/>
                <a:gd name="T13" fmla="*/ 0 h 39"/>
                <a:gd name="T14" fmla="*/ 11 w 20"/>
                <a:gd name="T15" fmla="*/ 2 h 39"/>
                <a:gd name="T16" fmla="*/ 11 w 20"/>
                <a:gd name="T17" fmla="*/ 2 h 39"/>
                <a:gd name="T18" fmla="*/ 20 w 20"/>
                <a:gd name="T19" fmla="*/ 10 h 39"/>
                <a:gd name="T20" fmla="*/ 20 w 20"/>
                <a:gd name="T21" fmla="*/ 10 h 39"/>
                <a:gd name="T22" fmla="*/ 18 w 20"/>
                <a:gd name="T23" fmla="*/ 13 h 39"/>
                <a:gd name="T24" fmla="*/ 18 w 20"/>
                <a:gd name="T25" fmla="*/ 13 h 39"/>
                <a:gd name="T26" fmla="*/ 16 w 20"/>
                <a:gd name="T27" fmla="*/ 23 h 39"/>
                <a:gd name="T28" fmla="*/ 16 w 20"/>
                <a:gd name="T29" fmla="*/ 23 h 39"/>
                <a:gd name="T30" fmla="*/ 18 w 20"/>
                <a:gd name="T31" fmla="*/ 37 h 39"/>
                <a:gd name="T32" fmla="*/ 18 w 20"/>
                <a:gd name="T33" fmla="*/ 37 h 39"/>
                <a:gd name="T34" fmla="*/ 18 w 20"/>
                <a:gd name="T35" fmla="*/ 38 h 39"/>
                <a:gd name="T36" fmla="*/ 18 w 20"/>
                <a:gd name="T37" fmla="*/ 38 h 39"/>
                <a:gd name="T38" fmla="*/ 17 w 20"/>
                <a:gd name="T39" fmla="*/ 39 h 39"/>
                <a:gd name="T40" fmla="*/ 17 w 20"/>
                <a:gd name="T41" fmla="*/ 39 h 39"/>
                <a:gd name="T42" fmla="*/ 16 w 20"/>
                <a:gd name="T43" fmla="*/ 38 h 39"/>
                <a:gd name="T44" fmla="*/ 3 w 20"/>
                <a:gd name="T45" fmla="*/ 13 h 39"/>
                <a:gd name="T46" fmla="*/ 14 w 20"/>
                <a:gd name="T47" fmla="*/ 34 h 39"/>
                <a:gd name="T48" fmla="*/ 14 w 20"/>
                <a:gd name="T49" fmla="*/ 34 h 39"/>
                <a:gd name="T50" fmla="*/ 13 w 20"/>
                <a:gd name="T51" fmla="*/ 23 h 39"/>
                <a:gd name="T52" fmla="*/ 13 w 20"/>
                <a:gd name="T53" fmla="*/ 23 h 39"/>
                <a:gd name="T54" fmla="*/ 16 w 20"/>
                <a:gd name="T55" fmla="*/ 11 h 39"/>
                <a:gd name="T56" fmla="*/ 16 w 20"/>
                <a:gd name="T57" fmla="*/ 11 h 39"/>
                <a:gd name="T58" fmla="*/ 17 w 20"/>
                <a:gd name="T59" fmla="*/ 10 h 39"/>
                <a:gd name="T60" fmla="*/ 17 w 20"/>
                <a:gd name="T61" fmla="*/ 10 h 39"/>
                <a:gd name="T62" fmla="*/ 10 w 20"/>
                <a:gd name="T63" fmla="*/ 5 h 39"/>
                <a:gd name="T64" fmla="*/ 10 w 20"/>
                <a:gd name="T65" fmla="*/ 5 h 39"/>
                <a:gd name="T66" fmla="*/ 5 w 20"/>
                <a:gd name="T67" fmla="*/ 3 h 39"/>
                <a:gd name="T68" fmla="*/ 5 w 20"/>
                <a:gd name="T69" fmla="*/ 3 h 39"/>
                <a:gd name="T70" fmla="*/ 3 w 20"/>
                <a:gd name="T71" fmla="*/ 13 h 39"/>
                <a:gd name="T72" fmla="*/ 3 w 20"/>
                <a:gd name="T73" fmla="*/ 3 h 39"/>
                <a:gd name="T74" fmla="*/ 4 w 20"/>
                <a:gd name="T75" fmla="*/ 2 h 39"/>
                <a:gd name="T76" fmla="*/ 3 w 20"/>
                <a:gd name="T7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39">
                  <a:moveTo>
                    <a:pt x="16" y="38"/>
                  </a:moveTo>
                  <a:cubicBezTo>
                    <a:pt x="3" y="32"/>
                    <a:pt x="0" y="21"/>
                    <a:pt x="0" y="13"/>
                  </a:cubicBezTo>
                  <a:cubicBezTo>
                    <a:pt x="0" y="13"/>
                    <a:pt x="0" y="13"/>
                    <a:pt x="0" y="13"/>
                  </a:cubicBezTo>
                  <a:cubicBezTo>
                    <a:pt x="0" y="6"/>
                    <a:pt x="2" y="1"/>
                    <a:pt x="2" y="1"/>
                  </a:cubicBezTo>
                  <a:cubicBezTo>
                    <a:pt x="2" y="1"/>
                    <a:pt x="2" y="1"/>
                    <a:pt x="2" y="1"/>
                  </a:cubicBezTo>
                  <a:cubicBezTo>
                    <a:pt x="2" y="1"/>
                    <a:pt x="3" y="0"/>
                    <a:pt x="4" y="0"/>
                  </a:cubicBezTo>
                  <a:cubicBezTo>
                    <a:pt x="4" y="0"/>
                    <a:pt x="4" y="0"/>
                    <a:pt x="4" y="0"/>
                  </a:cubicBezTo>
                  <a:cubicBezTo>
                    <a:pt x="4" y="0"/>
                    <a:pt x="8" y="1"/>
                    <a:pt x="11" y="2"/>
                  </a:cubicBezTo>
                  <a:cubicBezTo>
                    <a:pt x="11" y="2"/>
                    <a:pt x="11" y="2"/>
                    <a:pt x="11" y="2"/>
                  </a:cubicBezTo>
                  <a:cubicBezTo>
                    <a:pt x="15" y="3"/>
                    <a:pt x="19" y="5"/>
                    <a:pt x="20" y="10"/>
                  </a:cubicBezTo>
                  <a:cubicBezTo>
                    <a:pt x="20" y="10"/>
                    <a:pt x="20" y="10"/>
                    <a:pt x="20" y="10"/>
                  </a:cubicBezTo>
                  <a:cubicBezTo>
                    <a:pt x="20" y="11"/>
                    <a:pt x="19" y="12"/>
                    <a:pt x="18" y="13"/>
                  </a:cubicBezTo>
                  <a:cubicBezTo>
                    <a:pt x="18" y="13"/>
                    <a:pt x="18" y="13"/>
                    <a:pt x="18" y="13"/>
                  </a:cubicBezTo>
                  <a:cubicBezTo>
                    <a:pt x="17" y="15"/>
                    <a:pt x="16" y="19"/>
                    <a:pt x="16" y="23"/>
                  </a:cubicBezTo>
                  <a:cubicBezTo>
                    <a:pt x="16" y="23"/>
                    <a:pt x="16" y="23"/>
                    <a:pt x="16" y="23"/>
                  </a:cubicBezTo>
                  <a:cubicBezTo>
                    <a:pt x="16" y="30"/>
                    <a:pt x="18" y="37"/>
                    <a:pt x="18" y="37"/>
                  </a:cubicBezTo>
                  <a:cubicBezTo>
                    <a:pt x="18" y="37"/>
                    <a:pt x="18" y="37"/>
                    <a:pt x="18" y="37"/>
                  </a:cubicBezTo>
                  <a:cubicBezTo>
                    <a:pt x="18" y="37"/>
                    <a:pt x="18" y="38"/>
                    <a:pt x="18" y="38"/>
                  </a:cubicBezTo>
                  <a:cubicBezTo>
                    <a:pt x="18" y="38"/>
                    <a:pt x="18" y="38"/>
                    <a:pt x="18" y="38"/>
                  </a:cubicBezTo>
                  <a:cubicBezTo>
                    <a:pt x="17" y="38"/>
                    <a:pt x="17" y="39"/>
                    <a:pt x="17" y="39"/>
                  </a:cubicBezTo>
                  <a:cubicBezTo>
                    <a:pt x="17" y="39"/>
                    <a:pt x="17" y="39"/>
                    <a:pt x="17" y="39"/>
                  </a:cubicBezTo>
                  <a:cubicBezTo>
                    <a:pt x="16" y="39"/>
                    <a:pt x="16" y="39"/>
                    <a:pt x="16" y="38"/>
                  </a:cubicBezTo>
                  <a:close/>
                  <a:moveTo>
                    <a:pt x="3" y="13"/>
                  </a:moveTo>
                  <a:cubicBezTo>
                    <a:pt x="3" y="20"/>
                    <a:pt x="5" y="28"/>
                    <a:pt x="14" y="34"/>
                  </a:cubicBezTo>
                  <a:cubicBezTo>
                    <a:pt x="14" y="34"/>
                    <a:pt x="14" y="34"/>
                    <a:pt x="14" y="34"/>
                  </a:cubicBezTo>
                  <a:cubicBezTo>
                    <a:pt x="14" y="31"/>
                    <a:pt x="13" y="27"/>
                    <a:pt x="13" y="23"/>
                  </a:cubicBezTo>
                  <a:cubicBezTo>
                    <a:pt x="13" y="23"/>
                    <a:pt x="13" y="23"/>
                    <a:pt x="13" y="23"/>
                  </a:cubicBezTo>
                  <a:cubicBezTo>
                    <a:pt x="13" y="19"/>
                    <a:pt x="14" y="15"/>
                    <a:pt x="16" y="11"/>
                  </a:cubicBezTo>
                  <a:cubicBezTo>
                    <a:pt x="16" y="11"/>
                    <a:pt x="16" y="11"/>
                    <a:pt x="16" y="11"/>
                  </a:cubicBezTo>
                  <a:cubicBezTo>
                    <a:pt x="17" y="11"/>
                    <a:pt x="17" y="10"/>
                    <a:pt x="17" y="10"/>
                  </a:cubicBezTo>
                  <a:cubicBezTo>
                    <a:pt x="17" y="10"/>
                    <a:pt x="17" y="10"/>
                    <a:pt x="17" y="10"/>
                  </a:cubicBezTo>
                  <a:cubicBezTo>
                    <a:pt x="17" y="8"/>
                    <a:pt x="14" y="6"/>
                    <a:pt x="10" y="5"/>
                  </a:cubicBezTo>
                  <a:cubicBezTo>
                    <a:pt x="10" y="5"/>
                    <a:pt x="10" y="5"/>
                    <a:pt x="10" y="5"/>
                  </a:cubicBezTo>
                  <a:cubicBezTo>
                    <a:pt x="8" y="4"/>
                    <a:pt x="6" y="4"/>
                    <a:pt x="5" y="3"/>
                  </a:cubicBezTo>
                  <a:cubicBezTo>
                    <a:pt x="5" y="3"/>
                    <a:pt x="5" y="3"/>
                    <a:pt x="5" y="3"/>
                  </a:cubicBezTo>
                  <a:cubicBezTo>
                    <a:pt x="4" y="5"/>
                    <a:pt x="3" y="9"/>
                    <a:pt x="3" y="13"/>
                  </a:cubicBezTo>
                  <a:close/>
                  <a:moveTo>
                    <a:pt x="3" y="3"/>
                  </a:moveTo>
                  <a:cubicBezTo>
                    <a:pt x="4" y="2"/>
                    <a:pt x="4" y="2"/>
                    <a:pt x="4" y="2"/>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8" name="Freeform 112"/>
            <p:cNvSpPr/>
            <p:nvPr/>
          </p:nvSpPr>
          <p:spPr bwMode="auto">
            <a:xfrm>
              <a:off x="2388" y="626"/>
              <a:ext cx="345" cy="711"/>
            </a:xfrm>
            <a:custGeom>
              <a:avLst/>
              <a:gdLst>
                <a:gd name="T0" fmla="*/ 38 w 95"/>
                <a:gd name="T1" fmla="*/ 101 h 196"/>
                <a:gd name="T2" fmla="*/ 7 w 95"/>
                <a:gd name="T3" fmla="*/ 30 h 196"/>
                <a:gd name="T4" fmla="*/ 82 w 95"/>
                <a:gd name="T5" fmla="*/ 98 h 196"/>
                <a:gd name="T6" fmla="*/ 22 w 95"/>
                <a:gd name="T7" fmla="*/ 187 h 196"/>
                <a:gd name="T8" fmla="*/ 38 w 95"/>
                <a:gd name="T9" fmla="*/ 101 h 196"/>
              </a:gdLst>
              <a:ahLst/>
              <a:cxnLst>
                <a:cxn ang="0">
                  <a:pos x="T0" y="T1"/>
                </a:cxn>
                <a:cxn ang="0">
                  <a:pos x="T2" y="T3"/>
                </a:cxn>
                <a:cxn ang="0">
                  <a:pos x="T4" y="T5"/>
                </a:cxn>
                <a:cxn ang="0">
                  <a:pos x="T6" y="T7"/>
                </a:cxn>
                <a:cxn ang="0">
                  <a:pos x="T8" y="T9"/>
                </a:cxn>
              </a:cxnLst>
              <a:rect l="0" t="0" r="r" b="b"/>
              <a:pathLst>
                <a:path w="95" h="196">
                  <a:moveTo>
                    <a:pt x="38" y="101"/>
                  </a:moveTo>
                  <a:cubicBezTo>
                    <a:pt x="38" y="101"/>
                    <a:pt x="0" y="61"/>
                    <a:pt x="7" y="30"/>
                  </a:cubicBezTo>
                  <a:cubicBezTo>
                    <a:pt x="14" y="0"/>
                    <a:pt x="75" y="44"/>
                    <a:pt x="82" y="98"/>
                  </a:cubicBezTo>
                  <a:cubicBezTo>
                    <a:pt x="82" y="98"/>
                    <a:pt x="95" y="196"/>
                    <a:pt x="22" y="187"/>
                  </a:cubicBezTo>
                  <a:cubicBezTo>
                    <a:pt x="22" y="187"/>
                    <a:pt x="57" y="169"/>
                    <a:pt x="38" y="101"/>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9" name="Freeform 113"/>
            <p:cNvSpPr>
              <a:spLocks noEditPoints="1"/>
            </p:cNvSpPr>
            <p:nvPr/>
          </p:nvSpPr>
          <p:spPr bwMode="auto">
            <a:xfrm>
              <a:off x="2406" y="695"/>
              <a:ext cx="287" cy="617"/>
            </a:xfrm>
            <a:custGeom>
              <a:avLst/>
              <a:gdLst>
                <a:gd name="T0" fmla="*/ 26 w 79"/>
                <a:gd name="T1" fmla="*/ 170 h 170"/>
                <a:gd name="T2" fmla="*/ 17 w 79"/>
                <a:gd name="T3" fmla="*/ 169 h 170"/>
                <a:gd name="T4" fmla="*/ 17 w 79"/>
                <a:gd name="T5" fmla="*/ 169 h 170"/>
                <a:gd name="T6" fmla="*/ 15 w 79"/>
                <a:gd name="T7" fmla="*/ 168 h 170"/>
                <a:gd name="T8" fmla="*/ 15 w 79"/>
                <a:gd name="T9" fmla="*/ 168 h 170"/>
                <a:gd name="T10" fmla="*/ 16 w 79"/>
                <a:gd name="T11" fmla="*/ 167 h 170"/>
                <a:gd name="T12" fmla="*/ 16 w 79"/>
                <a:gd name="T13" fmla="*/ 167 h 170"/>
                <a:gd name="T14" fmla="*/ 19 w 79"/>
                <a:gd name="T15" fmla="*/ 164 h 170"/>
                <a:gd name="T16" fmla="*/ 19 w 79"/>
                <a:gd name="T17" fmla="*/ 164 h 170"/>
                <a:gd name="T18" fmla="*/ 27 w 79"/>
                <a:gd name="T19" fmla="*/ 157 h 170"/>
                <a:gd name="T20" fmla="*/ 27 w 79"/>
                <a:gd name="T21" fmla="*/ 157 h 170"/>
                <a:gd name="T22" fmla="*/ 37 w 79"/>
                <a:gd name="T23" fmla="*/ 120 h 170"/>
                <a:gd name="T24" fmla="*/ 37 w 79"/>
                <a:gd name="T25" fmla="*/ 120 h 170"/>
                <a:gd name="T26" fmla="*/ 31 w 79"/>
                <a:gd name="T27" fmla="*/ 83 h 170"/>
                <a:gd name="T28" fmla="*/ 31 w 79"/>
                <a:gd name="T29" fmla="*/ 83 h 170"/>
                <a:gd name="T30" fmla="*/ 0 w 79"/>
                <a:gd name="T31" fmla="*/ 20 h 170"/>
                <a:gd name="T32" fmla="*/ 0 w 79"/>
                <a:gd name="T33" fmla="*/ 20 h 170"/>
                <a:gd name="T34" fmla="*/ 1 w 79"/>
                <a:gd name="T35" fmla="*/ 11 h 170"/>
                <a:gd name="T36" fmla="*/ 1 w 79"/>
                <a:gd name="T37" fmla="*/ 11 h 170"/>
                <a:gd name="T38" fmla="*/ 14 w 79"/>
                <a:gd name="T39" fmla="*/ 0 h 170"/>
                <a:gd name="T40" fmla="*/ 14 w 79"/>
                <a:gd name="T41" fmla="*/ 0 h 170"/>
                <a:gd name="T42" fmla="*/ 78 w 79"/>
                <a:gd name="T43" fmla="*/ 79 h 170"/>
                <a:gd name="T44" fmla="*/ 78 w 79"/>
                <a:gd name="T45" fmla="*/ 79 h 170"/>
                <a:gd name="T46" fmla="*/ 79 w 79"/>
                <a:gd name="T47" fmla="*/ 97 h 170"/>
                <a:gd name="T48" fmla="*/ 79 w 79"/>
                <a:gd name="T49" fmla="*/ 97 h 170"/>
                <a:gd name="T50" fmla="*/ 70 w 79"/>
                <a:gd name="T51" fmla="*/ 143 h 170"/>
                <a:gd name="T52" fmla="*/ 70 w 79"/>
                <a:gd name="T53" fmla="*/ 143 h 170"/>
                <a:gd name="T54" fmla="*/ 26 w 79"/>
                <a:gd name="T55" fmla="*/ 170 h 170"/>
                <a:gd name="T56" fmla="*/ 26 w 79"/>
                <a:gd name="T57" fmla="*/ 170 h 170"/>
                <a:gd name="T58" fmla="*/ 26 w 79"/>
                <a:gd name="T59" fmla="*/ 170 h 170"/>
                <a:gd name="T60" fmla="*/ 26 w 79"/>
                <a:gd name="T61" fmla="*/ 167 h 170"/>
                <a:gd name="T62" fmla="*/ 67 w 79"/>
                <a:gd name="T63" fmla="*/ 142 h 170"/>
                <a:gd name="T64" fmla="*/ 67 w 79"/>
                <a:gd name="T65" fmla="*/ 142 h 170"/>
                <a:gd name="T66" fmla="*/ 76 w 79"/>
                <a:gd name="T67" fmla="*/ 97 h 170"/>
                <a:gd name="T68" fmla="*/ 76 w 79"/>
                <a:gd name="T69" fmla="*/ 97 h 170"/>
                <a:gd name="T70" fmla="*/ 75 w 79"/>
                <a:gd name="T71" fmla="*/ 79 h 170"/>
                <a:gd name="T72" fmla="*/ 75 w 79"/>
                <a:gd name="T73" fmla="*/ 79 h 170"/>
                <a:gd name="T74" fmla="*/ 14 w 79"/>
                <a:gd name="T75" fmla="*/ 3 h 170"/>
                <a:gd name="T76" fmla="*/ 14 w 79"/>
                <a:gd name="T77" fmla="*/ 3 h 170"/>
                <a:gd name="T78" fmla="*/ 3 w 79"/>
                <a:gd name="T79" fmla="*/ 12 h 170"/>
                <a:gd name="T80" fmla="*/ 3 w 79"/>
                <a:gd name="T81" fmla="*/ 12 h 170"/>
                <a:gd name="T82" fmla="*/ 3 w 79"/>
                <a:gd name="T83" fmla="*/ 20 h 170"/>
                <a:gd name="T84" fmla="*/ 3 w 79"/>
                <a:gd name="T85" fmla="*/ 20 h 170"/>
                <a:gd name="T86" fmla="*/ 18 w 79"/>
                <a:gd name="T87" fmla="*/ 61 h 170"/>
                <a:gd name="T88" fmla="*/ 18 w 79"/>
                <a:gd name="T89" fmla="*/ 61 h 170"/>
                <a:gd name="T90" fmla="*/ 34 w 79"/>
                <a:gd name="T91" fmla="*/ 81 h 170"/>
                <a:gd name="T92" fmla="*/ 34 w 79"/>
                <a:gd name="T93" fmla="*/ 81 h 170"/>
                <a:gd name="T94" fmla="*/ 33 w 79"/>
                <a:gd name="T95" fmla="*/ 82 h 170"/>
                <a:gd name="T96" fmla="*/ 31 w 79"/>
                <a:gd name="T97" fmla="*/ 82 h 170"/>
                <a:gd name="T98" fmla="*/ 33 w 79"/>
                <a:gd name="T99" fmla="*/ 82 h 170"/>
                <a:gd name="T100" fmla="*/ 34 w 79"/>
                <a:gd name="T101" fmla="*/ 81 h 170"/>
                <a:gd name="T102" fmla="*/ 34 w 79"/>
                <a:gd name="T103" fmla="*/ 82 h 170"/>
                <a:gd name="T104" fmla="*/ 40 w 79"/>
                <a:gd name="T105" fmla="*/ 120 h 170"/>
                <a:gd name="T106" fmla="*/ 40 w 79"/>
                <a:gd name="T107" fmla="*/ 120 h 170"/>
                <a:gd name="T108" fmla="*/ 21 w 79"/>
                <a:gd name="T109" fmla="*/ 167 h 170"/>
                <a:gd name="T110" fmla="*/ 21 w 79"/>
                <a:gd name="T111" fmla="*/ 167 h 170"/>
                <a:gd name="T112" fmla="*/ 26 w 79"/>
                <a:gd name="T113" fmla="*/ 16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70">
                  <a:moveTo>
                    <a:pt x="26" y="170"/>
                  </a:moveTo>
                  <a:cubicBezTo>
                    <a:pt x="23" y="170"/>
                    <a:pt x="20" y="170"/>
                    <a:pt x="17" y="169"/>
                  </a:cubicBezTo>
                  <a:cubicBezTo>
                    <a:pt x="17" y="169"/>
                    <a:pt x="17" y="169"/>
                    <a:pt x="17" y="169"/>
                  </a:cubicBezTo>
                  <a:cubicBezTo>
                    <a:pt x="16" y="169"/>
                    <a:pt x="15" y="169"/>
                    <a:pt x="15" y="168"/>
                  </a:cubicBezTo>
                  <a:cubicBezTo>
                    <a:pt x="15" y="168"/>
                    <a:pt x="15" y="168"/>
                    <a:pt x="15" y="168"/>
                  </a:cubicBezTo>
                  <a:cubicBezTo>
                    <a:pt x="15" y="167"/>
                    <a:pt x="16" y="167"/>
                    <a:pt x="16" y="167"/>
                  </a:cubicBezTo>
                  <a:cubicBezTo>
                    <a:pt x="16" y="167"/>
                    <a:pt x="16" y="167"/>
                    <a:pt x="16" y="167"/>
                  </a:cubicBezTo>
                  <a:cubicBezTo>
                    <a:pt x="16" y="166"/>
                    <a:pt x="17" y="166"/>
                    <a:pt x="19" y="164"/>
                  </a:cubicBezTo>
                  <a:cubicBezTo>
                    <a:pt x="19" y="164"/>
                    <a:pt x="19" y="164"/>
                    <a:pt x="19" y="164"/>
                  </a:cubicBezTo>
                  <a:cubicBezTo>
                    <a:pt x="21" y="163"/>
                    <a:pt x="24" y="161"/>
                    <a:pt x="27" y="157"/>
                  </a:cubicBezTo>
                  <a:cubicBezTo>
                    <a:pt x="27" y="157"/>
                    <a:pt x="27" y="157"/>
                    <a:pt x="27" y="157"/>
                  </a:cubicBezTo>
                  <a:cubicBezTo>
                    <a:pt x="32" y="150"/>
                    <a:pt x="37" y="138"/>
                    <a:pt x="37" y="120"/>
                  </a:cubicBezTo>
                  <a:cubicBezTo>
                    <a:pt x="37" y="120"/>
                    <a:pt x="37" y="120"/>
                    <a:pt x="37" y="120"/>
                  </a:cubicBezTo>
                  <a:cubicBezTo>
                    <a:pt x="37" y="110"/>
                    <a:pt x="35" y="97"/>
                    <a:pt x="31" y="83"/>
                  </a:cubicBezTo>
                  <a:cubicBezTo>
                    <a:pt x="31" y="83"/>
                    <a:pt x="31" y="83"/>
                    <a:pt x="31" y="83"/>
                  </a:cubicBezTo>
                  <a:cubicBezTo>
                    <a:pt x="28" y="79"/>
                    <a:pt x="0" y="48"/>
                    <a:pt x="0" y="20"/>
                  </a:cubicBezTo>
                  <a:cubicBezTo>
                    <a:pt x="0" y="20"/>
                    <a:pt x="0" y="20"/>
                    <a:pt x="0" y="20"/>
                  </a:cubicBezTo>
                  <a:cubicBezTo>
                    <a:pt x="0" y="17"/>
                    <a:pt x="0" y="14"/>
                    <a:pt x="1" y="11"/>
                  </a:cubicBezTo>
                  <a:cubicBezTo>
                    <a:pt x="1" y="11"/>
                    <a:pt x="1" y="11"/>
                    <a:pt x="1" y="11"/>
                  </a:cubicBezTo>
                  <a:cubicBezTo>
                    <a:pt x="2" y="4"/>
                    <a:pt x="8" y="0"/>
                    <a:pt x="14" y="0"/>
                  </a:cubicBezTo>
                  <a:cubicBezTo>
                    <a:pt x="14" y="0"/>
                    <a:pt x="14" y="0"/>
                    <a:pt x="14" y="0"/>
                  </a:cubicBezTo>
                  <a:cubicBezTo>
                    <a:pt x="36" y="0"/>
                    <a:pt x="73" y="36"/>
                    <a:pt x="78" y="79"/>
                  </a:cubicBezTo>
                  <a:cubicBezTo>
                    <a:pt x="78" y="79"/>
                    <a:pt x="78" y="79"/>
                    <a:pt x="78" y="79"/>
                  </a:cubicBezTo>
                  <a:cubicBezTo>
                    <a:pt x="78" y="79"/>
                    <a:pt x="79" y="86"/>
                    <a:pt x="79" y="97"/>
                  </a:cubicBezTo>
                  <a:cubicBezTo>
                    <a:pt x="79" y="97"/>
                    <a:pt x="79" y="97"/>
                    <a:pt x="79" y="97"/>
                  </a:cubicBezTo>
                  <a:cubicBezTo>
                    <a:pt x="79" y="110"/>
                    <a:pt x="78" y="128"/>
                    <a:pt x="70" y="143"/>
                  </a:cubicBezTo>
                  <a:cubicBezTo>
                    <a:pt x="70" y="143"/>
                    <a:pt x="70" y="143"/>
                    <a:pt x="70" y="143"/>
                  </a:cubicBezTo>
                  <a:cubicBezTo>
                    <a:pt x="63" y="158"/>
                    <a:pt x="49" y="170"/>
                    <a:pt x="26" y="170"/>
                  </a:cubicBezTo>
                  <a:cubicBezTo>
                    <a:pt x="26" y="170"/>
                    <a:pt x="26" y="170"/>
                    <a:pt x="26" y="170"/>
                  </a:cubicBezTo>
                  <a:cubicBezTo>
                    <a:pt x="26" y="170"/>
                    <a:pt x="26" y="170"/>
                    <a:pt x="26" y="170"/>
                  </a:cubicBezTo>
                  <a:close/>
                  <a:moveTo>
                    <a:pt x="26" y="167"/>
                  </a:moveTo>
                  <a:cubicBezTo>
                    <a:pt x="48" y="167"/>
                    <a:pt x="60" y="156"/>
                    <a:pt x="67" y="142"/>
                  </a:cubicBezTo>
                  <a:cubicBezTo>
                    <a:pt x="67" y="142"/>
                    <a:pt x="67" y="142"/>
                    <a:pt x="67" y="142"/>
                  </a:cubicBezTo>
                  <a:cubicBezTo>
                    <a:pt x="75" y="127"/>
                    <a:pt x="76" y="110"/>
                    <a:pt x="76" y="97"/>
                  </a:cubicBezTo>
                  <a:cubicBezTo>
                    <a:pt x="76" y="97"/>
                    <a:pt x="76" y="97"/>
                    <a:pt x="76" y="97"/>
                  </a:cubicBezTo>
                  <a:cubicBezTo>
                    <a:pt x="76" y="86"/>
                    <a:pt x="75" y="79"/>
                    <a:pt x="75" y="79"/>
                  </a:cubicBezTo>
                  <a:cubicBezTo>
                    <a:pt x="75" y="79"/>
                    <a:pt x="75" y="79"/>
                    <a:pt x="75" y="79"/>
                  </a:cubicBezTo>
                  <a:cubicBezTo>
                    <a:pt x="71" y="38"/>
                    <a:pt x="33" y="3"/>
                    <a:pt x="14" y="3"/>
                  </a:cubicBezTo>
                  <a:cubicBezTo>
                    <a:pt x="14" y="3"/>
                    <a:pt x="14" y="3"/>
                    <a:pt x="14" y="3"/>
                  </a:cubicBezTo>
                  <a:cubicBezTo>
                    <a:pt x="9" y="3"/>
                    <a:pt x="5" y="5"/>
                    <a:pt x="3" y="12"/>
                  </a:cubicBezTo>
                  <a:cubicBezTo>
                    <a:pt x="3" y="12"/>
                    <a:pt x="3" y="12"/>
                    <a:pt x="3" y="12"/>
                  </a:cubicBezTo>
                  <a:cubicBezTo>
                    <a:pt x="3" y="14"/>
                    <a:pt x="3" y="17"/>
                    <a:pt x="3" y="20"/>
                  </a:cubicBezTo>
                  <a:cubicBezTo>
                    <a:pt x="3" y="20"/>
                    <a:pt x="3" y="20"/>
                    <a:pt x="3" y="20"/>
                  </a:cubicBezTo>
                  <a:cubicBezTo>
                    <a:pt x="3" y="34"/>
                    <a:pt x="10" y="49"/>
                    <a:pt x="18" y="61"/>
                  </a:cubicBezTo>
                  <a:cubicBezTo>
                    <a:pt x="18" y="61"/>
                    <a:pt x="18" y="61"/>
                    <a:pt x="18" y="61"/>
                  </a:cubicBezTo>
                  <a:cubicBezTo>
                    <a:pt x="26" y="73"/>
                    <a:pt x="34" y="81"/>
                    <a:pt x="34" y="81"/>
                  </a:cubicBezTo>
                  <a:cubicBezTo>
                    <a:pt x="34" y="81"/>
                    <a:pt x="34" y="81"/>
                    <a:pt x="34" y="81"/>
                  </a:cubicBezTo>
                  <a:cubicBezTo>
                    <a:pt x="33" y="82"/>
                    <a:pt x="33" y="82"/>
                    <a:pt x="33" y="82"/>
                  </a:cubicBezTo>
                  <a:cubicBezTo>
                    <a:pt x="31" y="82"/>
                    <a:pt x="31" y="82"/>
                    <a:pt x="31" y="82"/>
                  </a:cubicBezTo>
                  <a:cubicBezTo>
                    <a:pt x="33" y="82"/>
                    <a:pt x="33" y="82"/>
                    <a:pt x="33" y="82"/>
                  </a:cubicBezTo>
                  <a:cubicBezTo>
                    <a:pt x="34" y="81"/>
                    <a:pt x="34" y="81"/>
                    <a:pt x="34" y="81"/>
                  </a:cubicBezTo>
                  <a:cubicBezTo>
                    <a:pt x="34" y="82"/>
                    <a:pt x="34" y="82"/>
                    <a:pt x="34" y="82"/>
                  </a:cubicBezTo>
                  <a:cubicBezTo>
                    <a:pt x="38" y="97"/>
                    <a:pt x="40" y="109"/>
                    <a:pt x="40" y="120"/>
                  </a:cubicBezTo>
                  <a:cubicBezTo>
                    <a:pt x="40" y="120"/>
                    <a:pt x="40" y="120"/>
                    <a:pt x="40" y="120"/>
                  </a:cubicBezTo>
                  <a:cubicBezTo>
                    <a:pt x="40" y="148"/>
                    <a:pt x="28" y="162"/>
                    <a:pt x="21" y="167"/>
                  </a:cubicBezTo>
                  <a:cubicBezTo>
                    <a:pt x="21" y="167"/>
                    <a:pt x="21" y="167"/>
                    <a:pt x="21" y="167"/>
                  </a:cubicBezTo>
                  <a:cubicBezTo>
                    <a:pt x="23" y="167"/>
                    <a:pt x="24" y="167"/>
                    <a:pt x="26" y="1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0" name="Freeform 114"/>
            <p:cNvSpPr/>
            <p:nvPr/>
          </p:nvSpPr>
          <p:spPr bwMode="auto">
            <a:xfrm>
              <a:off x="2392" y="1058"/>
              <a:ext cx="189" cy="269"/>
            </a:xfrm>
            <a:custGeom>
              <a:avLst/>
              <a:gdLst>
                <a:gd name="T0" fmla="*/ 52 w 52"/>
                <a:gd name="T1" fmla="*/ 25 h 74"/>
                <a:gd name="T2" fmla="*/ 0 w 52"/>
                <a:gd name="T3" fmla="*/ 59 h 74"/>
                <a:gd name="T4" fmla="*/ 24 w 52"/>
                <a:gd name="T5" fmla="*/ 27 h 74"/>
                <a:gd name="T6" fmla="*/ 52 w 52"/>
                <a:gd name="T7" fmla="*/ 25 h 74"/>
              </a:gdLst>
              <a:ahLst/>
              <a:cxnLst>
                <a:cxn ang="0">
                  <a:pos x="T0" y="T1"/>
                </a:cxn>
                <a:cxn ang="0">
                  <a:pos x="T2" y="T3"/>
                </a:cxn>
                <a:cxn ang="0">
                  <a:pos x="T4" y="T5"/>
                </a:cxn>
                <a:cxn ang="0">
                  <a:pos x="T6" y="T7"/>
                </a:cxn>
              </a:cxnLst>
              <a:rect l="0" t="0" r="r" b="b"/>
              <a:pathLst>
                <a:path w="52" h="74">
                  <a:moveTo>
                    <a:pt x="52" y="25"/>
                  </a:moveTo>
                  <a:cubicBezTo>
                    <a:pt x="52" y="25"/>
                    <a:pt x="35" y="74"/>
                    <a:pt x="0" y="59"/>
                  </a:cubicBezTo>
                  <a:cubicBezTo>
                    <a:pt x="0" y="59"/>
                    <a:pt x="17" y="55"/>
                    <a:pt x="24" y="27"/>
                  </a:cubicBezTo>
                  <a:cubicBezTo>
                    <a:pt x="30" y="0"/>
                    <a:pt x="52" y="25"/>
                    <a:pt x="52" y="25"/>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1" name="Freeform 115"/>
            <p:cNvSpPr>
              <a:spLocks noEditPoints="1"/>
            </p:cNvSpPr>
            <p:nvPr/>
          </p:nvSpPr>
          <p:spPr bwMode="auto">
            <a:xfrm>
              <a:off x="2385" y="1105"/>
              <a:ext cx="203" cy="182"/>
            </a:xfrm>
            <a:custGeom>
              <a:avLst/>
              <a:gdLst>
                <a:gd name="T0" fmla="*/ 1 w 56"/>
                <a:gd name="T1" fmla="*/ 47 h 50"/>
                <a:gd name="T2" fmla="*/ 0 w 56"/>
                <a:gd name="T3" fmla="*/ 45 h 50"/>
                <a:gd name="T4" fmla="*/ 0 w 56"/>
                <a:gd name="T5" fmla="*/ 45 h 50"/>
                <a:gd name="T6" fmla="*/ 1 w 56"/>
                <a:gd name="T7" fmla="*/ 44 h 50"/>
                <a:gd name="T8" fmla="*/ 1 w 56"/>
                <a:gd name="T9" fmla="*/ 44 h 50"/>
                <a:gd name="T10" fmla="*/ 4 w 56"/>
                <a:gd name="T11" fmla="*/ 43 h 50"/>
                <a:gd name="T12" fmla="*/ 4 w 56"/>
                <a:gd name="T13" fmla="*/ 43 h 50"/>
                <a:gd name="T14" fmla="*/ 10 w 56"/>
                <a:gd name="T15" fmla="*/ 39 h 50"/>
                <a:gd name="T16" fmla="*/ 10 w 56"/>
                <a:gd name="T17" fmla="*/ 39 h 50"/>
                <a:gd name="T18" fmla="*/ 24 w 56"/>
                <a:gd name="T19" fmla="*/ 14 h 50"/>
                <a:gd name="T20" fmla="*/ 24 w 56"/>
                <a:gd name="T21" fmla="*/ 14 h 50"/>
                <a:gd name="T22" fmla="*/ 37 w 56"/>
                <a:gd name="T23" fmla="*/ 0 h 50"/>
                <a:gd name="T24" fmla="*/ 37 w 56"/>
                <a:gd name="T25" fmla="*/ 0 h 50"/>
                <a:gd name="T26" fmla="*/ 55 w 56"/>
                <a:gd name="T27" fmla="*/ 11 h 50"/>
                <a:gd name="T28" fmla="*/ 55 w 56"/>
                <a:gd name="T29" fmla="*/ 11 h 50"/>
                <a:gd name="T30" fmla="*/ 54 w 56"/>
                <a:gd name="T31" fmla="*/ 12 h 50"/>
                <a:gd name="T32" fmla="*/ 55 w 56"/>
                <a:gd name="T33" fmla="*/ 11 h 50"/>
                <a:gd name="T34" fmla="*/ 56 w 56"/>
                <a:gd name="T35" fmla="*/ 12 h 50"/>
                <a:gd name="T36" fmla="*/ 56 w 56"/>
                <a:gd name="T37" fmla="*/ 12 h 50"/>
                <a:gd name="T38" fmla="*/ 15 w 56"/>
                <a:gd name="T39" fmla="*/ 50 h 50"/>
                <a:gd name="T40" fmla="*/ 15 w 56"/>
                <a:gd name="T41" fmla="*/ 50 h 50"/>
                <a:gd name="T42" fmla="*/ 1 w 56"/>
                <a:gd name="T43" fmla="*/ 47 h 50"/>
                <a:gd name="T44" fmla="*/ 15 w 56"/>
                <a:gd name="T45" fmla="*/ 47 h 50"/>
                <a:gd name="T46" fmla="*/ 43 w 56"/>
                <a:gd name="T47" fmla="*/ 29 h 50"/>
                <a:gd name="T48" fmla="*/ 43 w 56"/>
                <a:gd name="T49" fmla="*/ 29 h 50"/>
                <a:gd name="T50" fmla="*/ 52 w 56"/>
                <a:gd name="T51" fmla="*/ 12 h 50"/>
                <a:gd name="T52" fmla="*/ 52 w 56"/>
                <a:gd name="T53" fmla="*/ 12 h 50"/>
                <a:gd name="T54" fmla="*/ 48 w 56"/>
                <a:gd name="T55" fmla="*/ 8 h 50"/>
                <a:gd name="T56" fmla="*/ 48 w 56"/>
                <a:gd name="T57" fmla="*/ 8 h 50"/>
                <a:gd name="T58" fmla="*/ 37 w 56"/>
                <a:gd name="T59" fmla="*/ 3 h 50"/>
                <a:gd name="T60" fmla="*/ 37 w 56"/>
                <a:gd name="T61" fmla="*/ 3 h 50"/>
                <a:gd name="T62" fmla="*/ 27 w 56"/>
                <a:gd name="T63" fmla="*/ 15 h 50"/>
                <a:gd name="T64" fmla="*/ 27 w 56"/>
                <a:gd name="T65" fmla="*/ 15 h 50"/>
                <a:gd name="T66" fmla="*/ 6 w 56"/>
                <a:gd name="T67" fmla="*/ 46 h 50"/>
                <a:gd name="T68" fmla="*/ 6 w 56"/>
                <a:gd name="T69" fmla="*/ 46 h 50"/>
                <a:gd name="T70" fmla="*/ 15 w 56"/>
                <a:gd name="T71"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0">
                  <a:moveTo>
                    <a:pt x="1" y="47"/>
                  </a:moveTo>
                  <a:cubicBezTo>
                    <a:pt x="0" y="47"/>
                    <a:pt x="0" y="46"/>
                    <a:pt x="0" y="45"/>
                  </a:cubicBezTo>
                  <a:cubicBezTo>
                    <a:pt x="0" y="45"/>
                    <a:pt x="0" y="45"/>
                    <a:pt x="0" y="45"/>
                  </a:cubicBezTo>
                  <a:cubicBezTo>
                    <a:pt x="0" y="45"/>
                    <a:pt x="1" y="44"/>
                    <a:pt x="1" y="44"/>
                  </a:cubicBezTo>
                  <a:cubicBezTo>
                    <a:pt x="1" y="44"/>
                    <a:pt x="1" y="44"/>
                    <a:pt x="1" y="44"/>
                  </a:cubicBezTo>
                  <a:cubicBezTo>
                    <a:pt x="1" y="44"/>
                    <a:pt x="2" y="44"/>
                    <a:pt x="4" y="43"/>
                  </a:cubicBezTo>
                  <a:cubicBezTo>
                    <a:pt x="4" y="43"/>
                    <a:pt x="4" y="43"/>
                    <a:pt x="4" y="43"/>
                  </a:cubicBezTo>
                  <a:cubicBezTo>
                    <a:pt x="5" y="42"/>
                    <a:pt x="8" y="41"/>
                    <a:pt x="10" y="39"/>
                  </a:cubicBezTo>
                  <a:cubicBezTo>
                    <a:pt x="10" y="39"/>
                    <a:pt x="10" y="39"/>
                    <a:pt x="10" y="39"/>
                  </a:cubicBezTo>
                  <a:cubicBezTo>
                    <a:pt x="15" y="35"/>
                    <a:pt x="21" y="27"/>
                    <a:pt x="24" y="14"/>
                  </a:cubicBezTo>
                  <a:cubicBezTo>
                    <a:pt x="24" y="14"/>
                    <a:pt x="24" y="14"/>
                    <a:pt x="24" y="14"/>
                  </a:cubicBezTo>
                  <a:cubicBezTo>
                    <a:pt x="27" y="4"/>
                    <a:pt x="31" y="0"/>
                    <a:pt x="37" y="0"/>
                  </a:cubicBezTo>
                  <a:cubicBezTo>
                    <a:pt x="37" y="0"/>
                    <a:pt x="37" y="0"/>
                    <a:pt x="37" y="0"/>
                  </a:cubicBezTo>
                  <a:cubicBezTo>
                    <a:pt x="46" y="0"/>
                    <a:pt x="55" y="11"/>
                    <a:pt x="55" y="11"/>
                  </a:cubicBezTo>
                  <a:cubicBezTo>
                    <a:pt x="55" y="11"/>
                    <a:pt x="55" y="11"/>
                    <a:pt x="55" y="11"/>
                  </a:cubicBezTo>
                  <a:cubicBezTo>
                    <a:pt x="54" y="12"/>
                    <a:pt x="54" y="12"/>
                    <a:pt x="54" y="12"/>
                  </a:cubicBezTo>
                  <a:cubicBezTo>
                    <a:pt x="55" y="11"/>
                    <a:pt x="55" y="11"/>
                    <a:pt x="55" y="11"/>
                  </a:cubicBezTo>
                  <a:cubicBezTo>
                    <a:pt x="56" y="11"/>
                    <a:pt x="56" y="12"/>
                    <a:pt x="56" y="12"/>
                  </a:cubicBezTo>
                  <a:cubicBezTo>
                    <a:pt x="56" y="12"/>
                    <a:pt x="56" y="12"/>
                    <a:pt x="56" y="12"/>
                  </a:cubicBezTo>
                  <a:cubicBezTo>
                    <a:pt x="55" y="12"/>
                    <a:pt x="43" y="50"/>
                    <a:pt x="15" y="50"/>
                  </a:cubicBezTo>
                  <a:cubicBezTo>
                    <a:pt x="15" y="50"/>
                    <a:pt x="15" y="50"/>
                    <a:pt x="15" y="50"/>
                  </a:cubicBezTo>
                  <a:cubicBezTo>
                    <a:pt x="11" y="50"/>
                    <a:pt x="6" y="49"/>
                    <a:pt x="1" y="47"/>
                  </a:cubicBezTo>
                  <a:close/>
                  <a:moveTo>
                    <a:pt x="15" y="47"/>
                  </a:moveTo>
                  <a:cubicBezTo>
                    <a:pt x="27" y="47"/>
                    <a:pt x="37" y="38"/>
                    <a:pt x="43" y="29"/>
                  </a:cubicBezTo>
                  <a:cubicBezTo>
                    <a:pt x="43" y="29"/>
                    <a:pt x="43" y="29"/>
                    <a:pt x="43" y="29"/>
                  </a:cubicBezTo>
                  <a:cubicBezTo>
                    <a:pt x="48" y="22"/>
                    <a:pt x="52" y="15"/>
                    <a:pt x="52" y="12"/>
                  </a:cubicBezTo>
                  <a:cubicBezTo>
                    <a:pt x="52" y="12"/>
                    <a:pt x="52" y="12"/>
                    <a:pt x="52" y="12"/>
                  </a:cubicBezTo>
                  <a:cubicBezTo>
                    <a:pt x="52" y="11"/>
                    <a:pt x="50" y="10"/>
                    <a:pt x="48" y="8"/>
                  </a:cubicBezTo>
                  <a:cubicBezTo>
                    <a:pt x="48" y="8"/>
                    <a:pt x="48" y="8"/>
                    <a:pt x="48" y="8"/>
                  </a:cubicBezTo>
                  <a:cubicBezTo>
                    <a:pt x="44" y="5"/>
                    <a:pt x="40" y="3"/>
                    <a:pt x="37" y="3"/>
                  </a:cubicBezTo>
                  <a:cubicBezTo>
                    <a:pt x="37" y="3"/>
                    <a:pt x="37" y="3"/>
                    <a:pt x="37" y="3"/>
                  </a:cubicBezTo>
                  <a:cubicBezTo>
                    <a:pt x="33" y="3"/>
                    <a:pt x="30" y="5"/>
                    <a:pt x="27" y="15"/>
                  </a:cubicBezTo>
                  <a:cubicBezTo>
                    <a:pt x="27" y="15"/>
                    <a:pt x="27" y="15"/>
                    <a:pt x="27" y="15"/>
                  </a:cubicBezTo>
                  <a:cubicBezTo>
                    <a:pt x="22" y="35"/>
                    <a:pt x="12" y="43"/>
                    <a:pt x="6" y="46"/>
                  </a:cubicBezTo>
                  <a:cubicBezTo>
                    <a:pt x="6" y="46"/>
                    <a:pt x="6" y="46"/>
                    <a:pt x="6" y="46"/>
                  </a:cubicBezTo>
                  <a:cubicBezTo>
                    <a:pt x="9" y="47"/>
                    <a:pt x="12" y="47"/>
                    <a:pt x="15"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2" name="Freeform 116"/>
            <p:cNvSpPr/>
            <p:nvPr/>
          </p:nvSpPr>
          <p:spPr bwMode="auto">
            <a:xfrm>
              <a:off x="2079" y="779"/>
              <a:ext cx="556" cy="493"/>
            </a:xfrm>
            <a:custGeom>
              <a:avLst/>
              <a:gdLst>
                <a:gd name="T0" fmla="*/ 129 w 153"/>
                <a:gd name="T1" fmla="*/ 116 h 136"/>
                <a:gd name="T2" fmla="*/ 47 w 153"/>
                <a:gd name="T3" fmla="*/ 115 h 136"/>
                <a:gd name="T4" fmla="*/ 0 w 153"/>
                <a:gd name="T5" fmla="*/ 58 h 136"/>
                <a:gd name="T6" fmla="*/ 8 w 153"/>
                <a:gd name="T7" fmla="*/ 43 h 136"/>
                <a:gd name="T8" fmla="*/ 47 w 153"/>
                <a:gd name="T9" fmla="*/ 0 h 136"/>
                <a:gd name="T10" fmla="*/ 139 w 153"/>
                <a:gd name="T11" fmla="*/ 50 h 136"/>
                <a:gd name="T12" fmla="*/ 139 w 153"/>
                <a:gd name="T13" fmla="*/ 100 h 136"/>
                <a:gd name="T14" fmla="*/ 151 w 153"/>
                <a:gd name="T15" fmla="*/ 104 h 136"/>
                <a:gd name="T16" fmla="*/ 137 w 153"/>
                <a:gd name="T17" fmla="*/ 121 h 136"/>
                <a:gd name="T18" fmla="*/ 129 w 153"/>
                <a:gd name="T19"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136">
                  <a:moveTo>
                    <a:pt x="129" y="116"/>
                  </a:moveTo>
                  <a:cubicBezTo>
                    <a:pt x="129" y="116"/>
                    <a:pt x="94" y="136"/>
                    <a:pt x="47" y="115"/>
                  </a:cubicBezTo>
                  <a:cubicBezTo>
                    <a:pt x="1" y="93"/>
                    <a:pt x="0" y="58"/>
                    <a:pt x="0" y="58"/>
                  </a:cubicBezTo>
                  <a:cubicBezTo>
                    <a:pt x="8" y="43"/>
                    <a:pt x="8" y="43"/>
                    <a:pt x="8" y="43"/>
                  </a:cubicBezTo>
                  <a:cubicBezTo>
                    <a:pt x="47" y="0"/>
                    <a:pt x="47" y="0"/>
                    <a:pt x="47" y="0"/>
                  </a:cubicBezTo>
                  <a:cubicBezTo>
                    <a:pt x="139" y="50"/>
                    <a:pt x="139" y="50"/>
                    <a:pt x="139" y="50"/>
                  </a:cubicBezTo>
                  <a:cubicBezTo>
                    <a:pt x="139" y="100"/>
                    <a:pt x="139" y="100"/>
                    <a:pt x="139" y="100"/>
                  </a:cubicBezTo>
                  <a:cubicBezTo>
                    <a:pt x="139" y="100"/>
                    <a:pt x="149" y="97"/>
                    <a:pt x="151" y="104"/>
                  </a:cubicBezTo>
                  <a:cubicBezTo>
                    <a:pt x="153" y="111"/>
                    <a:pt x="145" y="121"/>
                    <a:pt x="137" y="121"/>
                  </a:cubicBezTo>
                  <a:cubicBezTo>
                    <a:pt x="129" y="122"/>
                    <a:pt x="129" y="116"/>
                    <a:pt x="129" y="116"/>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3" name="Freeform 117"/>
            <p:cNvSpPr>
              <a:spLocks noEditPoints="1"/>
            </p:cNvSpPr>
            <p:nvPr/>
          </p:nvSpPr>
          <p:spPr bwMode="auto">
            <a:xfrm>
              <a:off x="2076" y="772"/>
              <a:ext cx="559" cy="464"/>
            </a:xfrm>
            <a:custGeom>
              <a:avLst/>
              <a:gdLst>
                <a:gd name="T0" fmla="*/ 0 w 154"/>
                <a:gd name="T1" fmla="*/ 60 h 128"/>
                <a:gd name="T2" fmla="*/ 0 w 154"/>
                <a:gd name="T3" fmla="*/ 60 h 128"/>
                <a:gd name="T4" fmla="*/ 8 w 154"/>
                <a:gd name="T5" fmla="*/ 44 h 128"/>
                <a:gd name="T6" fmla="*/ 49 w 154"/>
                <a:gd name="T7" fmla="*/ 1 h 128"/>
                <a:gd name="T8" fmla="*/ 141 w 154"/>
                <a:gd name="T9" fmla="*/ 51 h 128"/>
                <a:gd name="T10" fmla="*/ 142 w 154"/>
                <a:gd name="T11" fmla="*/ 52 h 128"/>
                <a:gd name="T12" fmla="*/ 144 w 154"/>
                <a:gd name="T13" fmla="*/ 100 h 128"/>
                <a:gd name="T14" fmla="*/ 153 w 154"/>
                <a:gd name="T15" fmla="*/ 106 h 128"/>
                <a:gd name="T16" fmla="*/ 154 w 154"/>
                <a:gd name="T17" fmla="*/ 109 h 128"/>
                <a:gd name="T18" fmla="*/ 138 w 154"/>
                <a:gd name="T19" fmla="*/ 125 h 128"/>
                <a:gd name="T20" fmla="*/ 137 w 154"/>
                <a:gd name="T21" fmla="*/ 125 h 128"/>
                <a:gd name="T22" fmla="*/ 130 w 154"/>
                <a:gd name="T23" fmla="*/ 122 h 128"/>
                <a:gd name="T24" fmla="*/ 129 w 154"/>
                <a:gd name="T25" fmla="*/ 120 h 128"/>
                <a:gd name="T26" fmla="*/ 92 w 154"/>
                <a:gd name="T27" fmla="*/ 128 h 128"/>
                <a:gd name="T28" fmla="*/ 48 w 154"/>
                <a:gd name="T29" fmla="*/ 118 h 128"/>
                <a:gd name="T30" fmla="*/ 9 w 154"/>
                <a:gd name="T31" fmla="*/ 80 h 128"/>
                <a:gd name="T32" fmla="*/ 49 w 154"/>
                <a:gd name="T33" fmla="*/ 115 h 128"/>
                <a:gd name="T34" fmla="*/ 92 w 154"/>
                <a:gd name="T35" fmla="*/ 125 h 128"/>
                <a:gd name="T36" fmla="*/ 119 w 154"/>
                <a:gd name="T37" fmla="*/ 121 h 128"/>
                <a:gd name="T38" fmla="*/ 130 w 154"/>
                <a:gd name="T39" fmla="*/ 117 h 128"/>
                <a:gd name="T40" fmla="*/ 131 w 154"/>
                <a:gd name="T41" fmla="*/ 117 h 128"/>
                <a:gd name="T42" fmla="*/ 132 w 154"/>
                <a:gd name="T43" fmla="*/ 118 h 128"/>
                <a:gd name="T44" fmla="*/ 137 w 154"/>
                <a:gd name="T45" fmla="*/ 122 h 128"/>
                <a:gd name="T46" fmla="*/ 138 w 154"/>
                <a:gd name="T47" fmla="*/ 122 h 128"/>
                <a:gd name="T48" fmla="*/ 151 w 154"/>
                <a:gd name="T49" fmla="*/ 109 h 128"/>
                <a:gd name="T50" fmla="*/ 151 w 154"/>
                <a:gd name="T51" fmla="*/ 107 h 128"/>
                <a:gd name="T52" fmla="*/ 144 w 154"/>
                <a:gd name="T53" fmla="*/ 103 h 128"/>
                <a:gd name="T54" fmla="*/ 140 w 154"/>
                <a:gd name="T55" fmla="*/ 103 h 128"/>
                <a:gd name="T56" fmla="*/ 139 w 154"/>
                <a:gd name="T57" fmla="*/ 103 h 128"/>
                <a:gd name="T58" fmla="*/ 138 w 154"/>
                <a:gd name="T59" fmla="*/ 102 h 128"/>
                <a:gd name="T60" fmla="*/ 139 w 154"/>
                <a:gd name="T61" fmla="*/ 53 h 128"/>
                <a:gd name="T62" fmla="*/ 10 w 154"/>
                <a:gd name="T63" fmla="*/ 46 h 128"/>
                <a:gd name="T64" fmla="*/ 3 w 154"/>
                <a:gd name="T65" fmla="*/ 6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28">
                  <a:moveTo>
                    <a:pt x="48" y="118"/>
                  </a:moveTo>
                  <a:cubicBezTo>
                    <a:pt x="1" y="96"/>
                    <a:pt x="0" y="61"/>
                    <a:pt x="0" y="60"/>
                  </a:cubicBezTo>
                  <a:cubicBezTo>
                    <a:pt x="0" y="60"/>
                    <a:pt x="0" y="60"/>
                    <a:pt x="0" y="60"/>
                  </a:cubicBezTo>
                  <a:cubicBezTo>
                    <a:pt x="0" y="60"/>
                    <a:pt x="0" y="60"/>
                    <a:pt x="0" y="60"/>
                  </a:cubicBezTo>
                  <a:cubicBezTo>
                    <a:pt x="7" y="45"/>
                    <a:pt x="7" y="45"/>
                    <a:pt x="7" y="45"/>
                  </a:cubicBezTo>
                  <a:cubicBezTo>
                    <a:pt x="8" y="44"/>
                    <a:pt x="8" y="44"/>
                    <a:pt x="8" y="44"/>
                  </a:cubicBezTo>
                  <a:cubicBezTo>
                    <a:pt x="47" y="1"/>
                    <a:pt x="47" y="1"/>
                    <a:pt x="47" y="1"/>
                  </a:cubicBezTo>
                  <a:cubicBezTo>
                    <a:pt x="47" y="0"/>
                    <a:pt x="48" y="0"/>
                    <a:pt x="49" y="1"/>
                  </a:cubicBezTo>
                  <a:cubicBezTo>
                    <a:pt x="49" y="1"/>
                    <a:pt x="49" y="1"/>
                    <a:pt x="49" y="1"/>
                  </a:cubicBezTo>
                  <a:cubicBezTo>
                    <a:pt x="141" y="51"/>
                    <a:pt x="141" y="51"/>
                    <a:pt x="141" y="51"/>
                  </a:cubicBezTo>
                  <a:cubicBezTo>
                    <a:pt x="141" y="51"/>
                    <a:pt x="142" y="52"/>
                    <a:pt x="142" y="52"/>
                  </a:cubicBezTo>
                  <a:cubicBezTo>
                    <a:pt x="142" y="52"/>
                    <a:pt x="142" y="52"/>
                    <a:pt x="142" y="52"/>
                  </a:cubicBezTo>
                  <a:cubicBezTo>
                    <a:pt x="141" y="100"/>
                    <a:pt x="141" y="100"/>
                    <a:pt x="141" y="100"/>
                  </a:cubicBezTo>
                  <a:cubicBezTo>
                    <a:pt x="142" y="100"/>
                    <a:pt x="143" y="100"/>
                    <a:pt x="144" y="100"/>
                  </a:cubicBezTo>
                  <a:cubicBezTo>
                    <a:pt x="144" y="100"/>
                    <a:pt x="144" y="100"/>
                    <a:pt x="144" y="100"/>
                  </a:cubicBezTo>
                  <a:cubicBezTo>
                    <a:pt x="147" y="100"/>
                    <a:pt x="152" y="101"/>
                    <a:pt x="153" y="106"/>
                  </a:cubicBezTo>
                  <a:cubicBezTo>
                    <a:pt x="153" y="106"/>
                    <a:pt x="153" y="106"/>
                    <a:pt x="153" y="106"/>
                  </a:cubicBezTo>
                  <a:cubicBezTo>
                    <a:pt x="154" y="107"/>
                    <a:pt x="154" y="108"/>
                    <a:pt x="154" y="109"/>
                  </a:cubicBezTo>
                  <a:cubicBezTo>
                    <a:pt x="154" y="109"/>
                    <a:pt x="154" y="109"/>
                    <a:pt x="154" y="109"/>
                  </a:cubicBezTo>
                  <a:cubicBezTo>
                    <a:pt x="154" y="116"/>
                    <a:pt x="146" y="124"/>
                    <a:pt x="138" y="125"/>
                  </a:cubicBezTo>
                  <a:cubicBezTo>
                    <a:pt x="138" y="125"/>
                    <a:pt x="138" y="125"/>
                    <a:pt x="138" y="125"/>
                  </a:cubicBezTo>
                  <a:cubicBezTo>
                    <a:pt x="138" y="125"/>
                    <a:pt x="137" y="125"/>
                    <a:pt x="137" y="125"/>
                  </a:cubicBezTo>
                  <a:cubicBezTo>
                    <a:pt x="137" y="125"/>
                    <a:pt x="137" y="125"/>
                    <a:pt x="137" y="125"/>
                  </a:cubicBezTo>
                  <a:cubicBezTo>
                    <a:pt x="133" y="125"/>
                    <a:pt x="131" y="123"/>
                    <a:pt x="130" y="122"/>
                  </a:cubicBezTo>
                  <a:cubicBezTo>
                    <a:pt x="130" y="122"/>
                    <a:pt x="130" y="122"/>
                    <a:pt x="130" y="122"/>
                  </a:cubicBezTo>
                  <a:cubicBezTo>
                    <a:pt x="130" y="121"/>
                    <a:pt x="129" y="121"/>
                    <a:pt x="129" y="120"/>
                  </a:cubicBezTo>
                  <a:cubicBezTo>
                    <a:pt x="129" y="120"/>
                    <a:pt x="129" y="120"/>
                    <a:pt x="129" y="120"/>
                  </a:cubicBezTo>
                  <a:cubicBezTo>
                    <a:pt x="124" y="123"/>
                    <a:pt x="111" y="128"/>
                    <a:pt x="92" y="128"/>
                  </a:cubicBezTo>
                  <a:cubicBezTo>
                    <a:pt x="92" y="128"/>
                    <a:pt x="92" y="128"/>
                    <a:pt x="92" y="128"/>
                  </a:cubicBezTo>
                  <a:cubicBezTo>
                    <a:pt x="79" y="128"/>
                    <a:pt x="64" y="126"/>
                    <a:pt x="48" y="118"/>
                  </a:cubicBezTo>
                  <a:close/>
                  <a:moveTo>
                    <a:pt x="3" y="66"/>
                  </a:moveTo>
                  <a:cubicBezTo>
                    <a:pt x="4" y="69"/>
                    <a:pt x="6" y="74"/>
                    <a:pt x="9" y="80"/>
                  </a:cubicBezTo>
                  <a:cubicBezTo>
                    <a:pt x="9" y="80"/>
                    <a:pt x="9" y="80"/>
                    <a:pt x="9" y="80"/>
                  </a:cubicBezTo>
                  <a:cubicBezTo>
                    <a:pt x="15" y="91"/>
                    <a:pt x="26" y="104"/>
                    <a:pt x="49" y="115"/>
                  </a:cubicBezTo>
                  <a:cubicBezTo>
                    <a:pt x="49" y="115"/>
                    <a:pt x="49" y="115"/>
                    <a:pt x="49" y="115"/>
                  </a:cubicBezTo>
                  <a:cubicBezTo>
                    <a:pt x="65" y="123"/>
                    <a:pt x="79" y="125"/>
                    <a:pt x="92" y="125"/>
                  </a:cubicBezTo>
                  <a:cubicBezTo>
                    <a:pt x="92" y="125"/>
                    <a:pt x="92" y="125"/>
                    <a:pt x="92" y="125"/>
                  </a:cubicBezTo>
                  <a:cubicBezTo>
                    <a:pt x="103" y="125"/>
                    <a:pt x="113" y="123"/>
                    <a:pt x="119" y="121"/>
                  </a:cubicBezTo>
                  <a:cubicBezTo>
                    <a:pt x="119" y="121"/>
                    <a:pt x="119" y="121"/>
                    <a:pt x="119" y="121"/>
                  </a:cubicBezTo>
                  <a:cubicBezTo>
                    <a:pt x="126" y="119"/>
                    <a:pt x="130" y="117"/>
                    <a:pt x="130" y="117"/>
                  </a:cubicBezTo>
                  <a:cubicBezTo>
                    <a:pt x="130" y="117"/>
                    <a:pt x="130" y="117"/>
                    <a:pt x="130" y="117"/>
                  </a:cubicBezTo>
                  <a:cubicBezTo>
                    <a:pt x="130" y="116"/>
                    <a:pt x="131" y="116"/>
                    <a:pt x="131" y="117"/>
                  </a:cubicBezTo>
                  <a:cubicBezTo>
                    <a:pt x="131" y="117"/>
                    <a:pt x="131" y="117"/>
                    <a:pt x="131" y="117"/>
                  </a:cubicBezTo>
                  <a:cubicBezTo>
                    <a:pt x="132" y="117"/>
                    <a:pt x="132" y="118"/>
                    <a:pt x="132" y="118"/>
                  </a:cubicBezTo>
                  <a:cubicBezTo>
                    <a:pt x="132" y="118"/>
                    <a:pt x="132" y="118"/>
                    <a:pt x="132" y="118"/>
                  </a:cubicBezTo>
                  <a:cubicBezTo>
                    <a:pt x="132" y="118"/>
                    <a:pt x="131" y="122"/>
                    <a:pt x="137" y="122"/>
                  </a:cubicBezTo>
                  <a:cubicBezTo>
                    <a:pt x="137" y="122"/>
                    <a:pt x="137" y="122"/>
                    <a:pt x="137" y="122"/>
                  </a:cubicBezTo>
                  <a:cubicBezTo>
                    <a:pt x="137" y="122"/>
                    <a:pt x="138" y="122"/>
                    <a:pt x="138" y="122"/>
                  </a:cubicBezTo>
                  <a:cubicBezTo>
                    <a:pt x="138" y="122"/>
                    <a:pt x="138" y="122"/>
                    <a:pt x="138" y="122"/>
                  </a:cubicBezTo>
                  <a:cubicBezTo>
                    <a:pt x="144" y="121"/>
                    <a:pt x="151" y="114"/>
                    <a:pt x="151" y="109"/>
                  </a:cubicBezTo>
                  <a:cubicBezTo>
                    <a:pt x="151" y="109"/>
                    <a:pt x="151" y="109"/>
                    <a:pt x="151" y="109"/>
                  </a:cubicBezTo>
                  <a:cubicBezTo>
                    <a:pt x="151" y="108"/>
                    <a:pt x="151" y="107"/>
                    <a:pt x="151" y="107"/>
                  </a:cubicBezTo>
                  <a:cubicBezTo>
                    <a:pt x="151" y="107"/>
                    <a:pt x="151" y="107"/>
                    <a:pt x="151" y="107"/>
                  </a:cubicBezTo>
                  <a:cubicBezTo>
                    <a:pt x="150" y="103"/>
                    <a:pt x="147" y="103"/>
                    <a:pt x="144" y="103"/>
                  </a:cubicBezTo>
                  <a:cubicBezTo>
                    <a:pt x="144" y="103"/>
                    <a:pt x="144" y="103"/>
                    <a:pt x="144" y="103"/>
                  </a:cubicBezTo>
                  <a:cubicBezTo>
                    <a:pt x="142" y="103"/>
                    <a:pt x="140" y="103"/>
                    <a:pt x="140" y="103"/>
                  </a:cubicBezTo>
                  <a:cubicBezTo>
                    <a:pt x="140" y="103"/>
                    <a:pt x="140" y="103"/>
                    <a:pt x="140" y="103"/>
                  </a:cubicBezTo>
                  <a:cubicBezTo>
                    <a:pt x="140" y="103"/>
                    <a:pt x="139" y="103"/>
                    <a:pt x="139" y="103"/>
                  </a:cubicBezTo>
                  <a:cubicBezTo>
                    <a:pt x="139" y="103"/>
                    <a:pt x="139" y="103"/>
                    <a:pt x="139" y="103"/>
                  </a:cubicBezTo>
                  <a:cubicBezTo>
                    <a:pt x="139" y="103"/>
                    <a:pt x="138" y="102"/>
                    <a:pt x="138" y="102"/>
                  </a:cubicBezTo>
                  <a:cubicBezTo>
                    <a:pt x="138" y="102"/>
                    <a:pt x="138" y="102"/>
                    <a:pt x="138" y="102"/>
                  </a:cubicBezTo>
                  <a:cubicBezTo>
                    <a:pt x="139" y="53"/>
                    <a:pt x="139" y="53"/>
                    <a:pt x="139" y="53"/>
                  </a:cubicBezTo>
                  <a:cubicBezTo>
                    <a:pt x="48" y="4"/>
                    <a:pt x="48" y="4"/>
                    <a:pt x="48" y="4"/>
                  </a:cubicBezTo>
                  <a:cubicBezTo>
                    <a:pt x="10" y="46"/>
                    <a:pt x="10" y="46"/>
                    <a:pt x="10" y="46"/>
                  </a:cubicBezTo>
                  <a:cubicBezTo>
                    <a:pt x="3" y="61"/>
                    <a:pt x="3" y="61"/>
                    <a:pt x="3" y="61"/>
                  </a:cubicBezTo>
                  <a:cubicBezTo>
                    <a:pt x="3" y="61"/>
                    <a:pt x="3" y="63"/>
                    <a:pt x="3"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4" name="Freeform 118"/>
            <p:cNvSpPr/>
            <p:nvPr/>
          </p:nvSpPr>
          <p:spPr bwMode="auto">
            <a:xfrm>
              <a:off x="2225" y="1073"/>
              <a:ext cx="123" cy="72"/>
            </a:xfrm>
            <a:custGeom>
              <a:avLst/>
              <a:gdLst>
                <a:gd name="T0" fmla="*/ 0 w 34"/>
                <a:gd name="T1" fmla="*/ 2 h 20"/>
                <a:gd name="T2" fmla="*/ 0 w 34"/>
                <a:gd name="T3" fmla="*/ 2 h 20"/>
                <a:gd name="T4" fmla="*/ 1 w 34"/>
                <a:gd name="T5" fmla="*/ 0 h 20"/>
                <a:gd name="T6" fmla="*/ 1 w 34"/>
                <a:gd name="T7" fmla="*/ 0 h 20"/>
                <a:gd name="T8" fmla="*/ 3 w 34"/>
                <a:gd name="T9" fmla="*/ 1 h 20"/>
                <a:gd name="T10" fmla="*/ 3 w 34"/>
                <a:gd name="T11" fmla="*/ 1 h 20"/>
                <a:gd name="T12" fmla="*/ 23 w 34"/>
                <a:gd name="T13" fmla="*/ 17 h 20"/>
                <a:gd name="T14" fmla="*/ 23 w 34"/>
                <a:gd name="T15" fmla="*/ 17 h 20"/>
                <a:gd name="T16" fmla="*/ 32 w 34"/>
                <a:gd name="T17" fmla="*/ 16 h 20"/>
                <a:gd name="T18" fmla="*/ 32 w 34"/>
                <a:gd name="T19" fmla="*/ 16 h 20"/>
                <a:gd name="T20" fmla="*/ 34 w 34"/>
                <a:gd name="T21" fmla="*/ 17 h 20"/>
                <a:gd name="T22" fmla="*/ 34 w 34"/>
                <a:gd name="T23" fmla="*/ 17 h 20"/>
                <a:gd name="T24" fmla="*/ 33 w 34"/>
                <a:gd name="T25" fmla="*/ 19 h 20"/>
                <a:gd name="T26" fmla="*/ 33 w 34"/>
                <a:gd name="T27" fmla="*/ 19 h 20"/>
                <a:gd name="T28" fmla="*/ 23 w 34"/>
                <a:gd name="T29" fmla="*/ 20 h 20"/>
                <a:gd name="T30" fmla="*/ 23 w 34"/>
                <a:gd name="T31" fmla="*/ 20 h 20"/>
                <a:gd name="T32" fmla="*/ 0 w 34"/>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0">
                  <a:moveTo>
                    <a:pt x="0" y="2"/>
                  </a:moveTo>
                  <a:cubicBezTo>
                    <a:pt x="0" y="2"/>
                    <a:pt x="0" y="2"/>
                    <a:pt x="0" y="2"/>
                  </a:cubicBezTo>
                  <a:cubicBezTo>
                    <a:pt x="0" y="1"/>
                    <a:pt x="0" y="0"/>
                    <a:pt x="1" y="0"/>
                  </a:cubicBezTo>
                  <a:cubicBezTo>
                    <a:pt x="1" y="0"/>
                    <a:pt x="1" y="0"/>
                    <a:pt x="1" y="0"/>
                  </a:cubicBezTo>
                  <a:cubicBezTo>
                    <a:pt x="2" y="0"/>
                    <a:pt x="3" y="0"/>
                    <a:pt x="3" y="1"/>
                  </a:cubicBezTo>
                  <a:cubicBezTo>
                    <a:pt x="3" y="1"/>
                    <a:pt x="3" y="1"/>
                    <a:pt x="3" y="1"/>
                  </a:cubicBezTo>
                  <a:cubicBezTo>
                    <a:pt x="3" y="1"/>
                    <a:pt x="7" y="17"/>
                    <a:pt x="23" y="17"/>
                  </a:cubicBezTo>
                  <a:cubicBezTo>
                    <a:pt x="23" y="17"/>
                    <a:pt x="23" y="17"/>
                    <a:pt x="23" y="17"/>
                  </a:cubicBezTo>
                  <a:cubicBezTo>
                    <a:pt x="26" y="17"/>
                    <a:pt x="29" y="17"/>
                    <a:pt x="32" y="16"/>
                  </a:cubicBezTo>
                  <a:cubicBezTo>
                    <a:pt x="32" y="16"/>
                    <a:pt x="32" y="16"/>
                    <a:pt x="32" y="16"/>
                  </a:cubicBezTo>
                  <a:cubicBezTo>
                    <a:pt x="33" y="16"/>
                    <a:pt x="34" y="16"/>
                    <a:pt x="34" y="17"/>
                  </a:cubicBezTo>
                  <a:cubicBezTo>
                    <a:pt x="34" y="17"/>
                    <a:pt x="34" y="17"/>
                    <a:pt x="34" y="17"/>
                  </a:cubicBezTo>
                  <a:cubicBezTo>
                    <a:pt x="34" y="18"/>
                    <a:pt x="34" y="19"/>
                    <a:pt x="33" y="19"/>
                  </a:cubicBezTo>
                  <a:cubicBezTo>
                    <a:pt x="33" y="19"/>
                    <a:pt x="33" y="19"/>
                    <a:pt x="33" y="19"/>
                  </a:cubicBezTo>
                  <a:cubicBezTo>
                    <a:pt x="29" y="20"/>
                    <a:pt x="26" y="20"/>
                    <a:pt x="23" y="20"/>
                  </a:cubicBezTo>
                  <a:cubicBezTo>
                    <a:pt x="23" y="20"/>
                    <a:pt x="23" y="20"/>
                    <a:pt x="23" y="20"/>
                  </a:cubicBezTo>
                  <a:cubicBezTo>
                    <a:pt x="4" y="20"/>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5" name="Freeform 119"/>
            <p:cNvSpPr/>
            <p:nvPr/>
          </p:nvSpPr>
          <p:spPr bwMode="auto">
            <a:xfrm>
              <a:off x="2006" y="782"/>
              <a:ext cx="186" cy="294"/>
            </a:xfrm>
            <a:custGeom>
              <a:avLst/>
              <a:gdLst>
                <a:gd name="T0" fmla="*/ 44 w 51"/>
                <a:gd name="T1" fmla="*/ 25 h 81"/>
                <a:gd name="T2" fmla="*/ 16 w 51"/>
                <a:gd name="T3" fmla="*/ 81 h 81"/>
                <a:gd name="T4" fmla="*/ 51 w 51"/>
                <a:gd name="T5" fmla="*/ 0 h 81"/>
              </a:gdLst>
              <a:ahLst/>
              <a:cxnLst>
                <a:cxn ang="0">
                  <a:pos x="T0" y="T1"/>
                </a:cxn>
                <a:cxn ang="0">
                  <a:pos x="T2" y="T3"/>
                </a:cxn>
                <a:cxn ang="0">
                  <a:pos x="T4" y="T5"/>
                </a:cxn>
              </a:cxnLst>
              <a:rect l="0" t="0" r="r" b="b"/>
              <a:pathLst>
                <a:path w="51" h="81">
                  <a:moveTo>
                    <a:pt x="44" y="25"/>
                  </a:moveTo>
                  <a:cubicBezTo>
                    <a:pt x="44" y="25"/>
                    <a:pt x="18" y="47"/>
                    <a:pt x="16" y="81"/>
                  </a:cubicBezTo>
                  <a:cubicBezTo>
                    <a:pt x="16" y="81"/>
                    <a:pt x="0" y="43"/>
                    <a:pt x="51" y="0"/>
                  </a:cubicBezTo>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6" name="Freeform 120"/>
            <p:cNvSpPr/>
            <p:nvPr/>
          </p:nvSpPr>
          <p:spPr bwMode="auto">
            <a:xfrm>
              <a:off x="2050" y="775"/>
              <a:ext cx="149" cy="309"/>
            </a:xfrm>
            <a:custGeom>
              <a:avLst/>
              <a:gdLst>
                <a:gd name="T0" fmla="*/ 3 w 41"/>
                <a:gd name="T1" fmla="*/ 84 h 85"/>
                <a:gd name="T2" fmla="*/ 0 w 41"/>
                <a:gd name="T3" fmla="*/ 68 h 85"/>
                <a:gd name="T4" fmla="*/ 0 w 41"/>
                <a:gd name="T5" fmla="*/ 68 h 85"/>
                <a:gd name="T6" fmla="*/ 38 w 41"/>
                <a:gd name="T7" fmla="*/ 1 h 85"/>
                <a:gd name="T8" fmla="*/ 38 w 41"/>
                <a:gd name="T9" fmla="*/ 1 h 85"/>
                <a:gd name="T10" fmla="*/ 40 w 41"/>
                <a:gd name="T11" fmla="*/ 1 h 85"/>
                <a:gd name="T12" fmla="*/ 40 w 41"/>
                <a:gd name="T13" fmla="*/ 1 h 85"/>
                <a:gd name="T14" fmla="*/ 40 w 41"/>
                <a:gd name="T15" fmla="*/ 3 h 85"/>
                <a:gd name="T16" fmla="*/ 40 w 41"/>
                <a:gd name="T17" fmla="*/ 3 h 85"/>
                <a:gd name="T18" fmla="*/ 3 w 41"/>
                <a:gd name="T19" fmla="*/ 68 h 85"/>
                <a:gd name="T20" fmla="*/ 3 w 41"/>
                <a:gd name="T21" fmla="*/ 68 h 85"/>
                <a:gd name="T22" fmla="*/ 4 w 41"/>
                <a:gd name="T23" fmla="*/ 75 h 85"/>
                <a:gd name="T24" fmla="*/ 4 w 41"/>
                <a:gd name="T25" fmla="*/ 75 h 85"/>
                <a:gd name="T26" fmla="*/ 31 w 41"/>
                <a:gd name="T27" fmla="*/ 26 h 85"/>
                <a:gd name="T28" fmla="*/ 31 w 41"/>
                <a:gd name="T29" fmla="*/ 26 h 85"/>
                <a:gd name="T30" fmla="*/ 33 w 41"/>
                <a:gd name="T31" fmla="*/ 26 h 85"/>
                <a:gd name="T32" fmla="*/ 33 w 41"/>
                <a:gd name="T33" fmla="*/ 26 h 85"/>
                <a:gd name="T34" fmla="*/ 33 w 41"/>
                <a:gd name="T35" fmla="*/ 28 h 85"/>
                <a:gd name="T36" fmla="*/ 33 w 41"/>
                <a:gd name="T37" fmla="*/ 28 h 85"/>
                <a:gd name="T38" fmla="*/ 20 w 41"/>
                <a:gd name="T39" fmla="*/ 43 h 85"/>
                <a:gd name="T40" fmla="*/ 20 w 41"/>
                <a:gd name="T41" fmla="*/ 43 h 85"/>
                <a:gd name="T42" fmla="*/ 6 w 41"/>
                <a:gd name="T43" fmla="*/ 83 h 85"/>
                <a:gd name="T44" fmla="*/ 6 w 41"/>
                <a:gd name="T45" fmla="*/ 83 h 85"/>
                <a:gd name="T46" fmla="*/ 4 w 41"/>
                <a:gd name="T47" fmla="*/ 85 h 85"/>
                <a:gd name="T48" fmla="*/ 4 w 41"/>
                <a:gd name="T49" fmla="*/ 85 h 85"/>
                <a:gd name="T50" fmla="*/ 4 w 41"/>
                <a:gd name="T51" fmla="*/ 85 h 85"/>
                <a:gd name="T52" fmla="*/ 4 w 41"/>
                <a:gd name="T53" fmla="*/ 85 h 85"/>
                <a:gd name="T54" fmla="*/ 3 w 41"/>
                <a:gd name="T55" fmla="*/ 8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85">
                  <a:moveTo>
                    <a:pt x="3" y="84"/>
                  </a:moveTo>
                  <a:cubicBezTo>
                    <a:pt x="3" y="84"/>
                    <a:pt x="0" y="78"/>
                    <a:pt x="0" y="68"/>
                  </a:cubicBezTo>
                  <a:cubicBezTo>
                    <a:pt x="0" y="68"/>
                    <a:pt x="0" y="68"/>
                    <a:pt x="0" y="68"/>
                  </a:cubicBezTo>
                  <a:cubicBezTo>
                    <a:pt x="0" y="53"/>
                    <a:pt x="7" y="28"/>
                    <a:pt x="38" y="1"/>
                  </a:cubicBezTo>
                  <a:cubicBezTo>
                    <a:pt x="38" y="1"/>
                    <a:pt x="38" y="1"/>
                    <a:pt x="38" y="1"/>
                  </a:cubicBezTo>
                  <a:cubicBezTo>
                    <a:pt x="39" y="0"/>
                    <a:pt x="40" y="0"/>
                    <a:pt x="40" y="1"/>
                  </a:cubicBezTo>
                  <a:cubicBezTo>
                    <a:pt x="40" y="1"/>
                    <a:pt x="40" y="1"/>
                    <a:pt x="40" y="1"/>
                  </a:cubicBezTo>
                  <a:cubicBezTo>
                    <a:pt x="41" y="2"/>
                    <a:pt x="41" y="3"/>
                    <a:pt x="40" y="3"/>
                  </a:cubicBezTo>
                  <a:cubicBezTo>
                    <a:pt x="40" y="3"/>
                    <a:pt x="40" y="3"/>
                    <a:pt x="40" y="3"/>
                  </a:cubicBezTo>
                  <a:cubicBezTo>
                    <a:pt x="9" y="30"/>
                    <a:pt x="3" y="54"/>
                    <a:pt x="3" y="68"/>
                  </a:cubicBezTo>
                  <a:cubicBezTo>
                    <a:pt x="3" y="68"/>
                    <a:pt x="3" y="68"/>
                    <a:pt x="3" y="68"/>
                  </a:cubicBezTo>
                  <a:cubicBezTo>
                    <a:pt x="3" y="71"/>
                    <a:pt x="4" y="73"/>
                    <a:pt x="4" y="75"/>
                  </a:cubicBezTo>
                  <a:cubicBezTo>
                    <a:pt x="4" y="75"/>
                    <a:pt x="4" y="75"/>
                    <a:pt x="4" y="75"/>
                  </a:cubicBezTo>
                  <a:cubicBezTo>
                    <a:pt x="9" y="45"/>
                    <a:pt x="31" y="26"/>
                    <a:pt x="31" y="26"/>
                  </a:cubicBezTo>
                  <a:cubicBezTo>
                    <a:pt x="31" y="26"/>
                    <a:pt x="31" y="26"/>
                    <a:pt x="31" y="26"/>
                  </a:cubicBezTo>
                  <a:cubicBezTo>
                    <a:pt x="32" y="25"/>
                    <a:pt x="33" y="25"/>
                    <a:pt x="33" y="26"/>
                  </a:cubicBezTo>
                  <a:cubicBezTo>
                    <a:pt x="33" y="26"/>
                    <a:pt x="33" y="26"/>
                    <a:pt x="33" y="26"/>
                  </a:cubicBezTo>
                  <a:cubicBezTo>
                    <a:pt x="34" y="27"/>
                    <a:pt x="34" y="28"/>
                    <a:pt x="33" y="28"/>
                  </a:cubicBezTo>
                  <a:cubicBezTo>
                    <a:pt x="33" y="28"/>
                    <a:pt x="33" y="28"/>
                    <a:pt x="33" y="28"/>
                  </a:cubicBezTo>
                  <a:cubicBezTo>
                    <a:pt x="33" y="28"/>
                    <a:pt x="27" y="34"/>
                    <a:pt x="20" y="43"/>
                  </a:cubicBezTo>
                  <a:cubicBezTo>
                    <a:pt x="20" y="43"/>
                    <a:pt x="20" y="43"/>
                    <a:pt x="20" y="43"/>
                  </a:cubicBezTo>
                  <a:cubicBezTo>
                    <a:pt x="14" y="53"/>
                    <a:pt x="7" y="67"/>
                    <a:pt x="6" y="83"/>
                  </a:cubicBezTo>
                  <a:cubicBezTo>
                    <a:pt x="6" y="83"/>
                    <a:pt x="6" y="83"/>
                    <a:pt x="6" y="83"/>
                  </a:cubicBezTo>
                  <a:cubicBezTo>
                    <a:pt x="6" y="84"/>
                    <a:pt x="5" y="85"/>
                    <a:pt x="4" y="85"/>
                  </a:cubicBezTo>
                  <a:cubicBezTo>
                    <a:pt x="4" y="85"/>
                    <a:pt x="4" y="85"/>
                    <a:pt x="4" y="85"/>
                  </a:cubicBezTo>
                  <a:cubicBezTo>
                    <a:pt x="4" y="85"/>
                    <a:pt x="4" y="85"/>
                    <a:pt x="4" y="85"/>
                  </a:cubicBezTo>
                  <a:cubicBezTo>
                    <a:pt x="4" y="85"/>
                    <a:pt x="4" y="85"/>
                    <a:pt x="4" y="85"/>
                  </a:cubicBezTo>
                  <a:cubicBezTo>
                    <a:pt x="4" y="85"/>
                    <a:pt x="3" y="84"/>
                    <a:pt x="3"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7" name="Freeform 121"/>
            <p:cNvSpPr/>
            <p:nvPr/>
          </p:nvSpPr>
          <p:spPr bwMode="auto">
            <a:xfrm>
              <a:off x="2410" y="1098"/>
              <a:ext cx="54" cy="51"/>
            </a:xfrm>
            <a:custGeom>
              <a:avLst/>
              <a:gdLst>
                <a:gd name="T0" fmla="*/ 14 w 15"/>
                <a:gd name="T1" fmla="*/ 9 h 14"/>
                <a:gd name="T2" fmla="*/ 6 w 15"/>
                <a:gd name="T3" fmla="*/ 14 h 14"/>
                <a:gd name="T4" fmla="*/ 1 w 15"/>
                <a:gd name="T5" fmla="*/ 6 h 14"/>
                <a:gd name="T6" fmla="*/ 9 w 15"/>
                <a:gd name="T7" fmla="*/ 1 h 14"/>
                <a:gd name="T8" fmla="*/ 14 w 15"/>
                <a:gd name="T9" fmla="*/ 9 h 14"/>
              </a:gdLst>
              <a:ahLst/>
              <a:cxnLst>
                <a:cxn ang="0">
                  <a:pos x="T0" y="T1"/>
                </a:cxn>
                <a:cxn ang="0">
                  <a:pos x="T2" y="T3"/>
                </a:cxn>
                <a:cxn ang="0">
                  <a:pos x="T4" y="T5"/>
                </a:cxn>
                <a:cxn ang="0">
                  <a:pos x="T6" y="T7"/>
                </a:cxn>
                <a:cxn ang="0">
                  <a:pos x="T8" y="T9"/>
                </a:cxn>
              </a:cxnLst>
              <a:rect l="0" t="0" r="r" b="b"/>
              <a:pathLst>
                <a:path w="15" h="14">
                  <a:moveTo>
                    <a:pt x="14" y="9"/>
                  </a:moveTo>
                  <a:cubicBezTo>
                    <a:pt x="13" y="12"/>
                    <a:pt x="10" y="14"/>
                    <a:pt x="6" y="14"/>
                  </a:cubicBezTo>
                  <a:cubicBezTo>
                    <a:pt x="3" y="13"/>
                    <a:pt x="0" y="9"/>
                    <a:pt x="1" y="6"/>
                  </a:cubicBezTo>
                  <a:cubicBezTo>
                    <a:pt x="2" y="2"/>
                    <a:pt x="5" y="0"/>
                    <a:pt x="9" y="1"/>
                  </a:cubicBezTo>
                  <a:cubicBezTo>
                    <a:pt x="12"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8" name="Freeform 122"/>
            <p:cNvSpPr/>
            <p:nvPr/>
          </p:nvSpPr>
          <p:spPr bwMode="auto">
            <a:xfrm>
              <a:off x="2170" y="975"/>
              <a:ext cx="55" cy="54"/>
            </a:xfrm>
            <a:custGeom>
              <a:avLst/>
              <a:gdLst>
                <a:gd name="T0" fmla="*/ 14 w 15"/>
                <a:gd name="T1" fmla="*/ 9 h 15"/>
                <a:gd name="T2" fmla="*/ 6 w 15"/>
                <a:gd name="T3" fmla="*/ 14 h 15"/>
                <a:gd name="T4" fmla="*/ 1 w 15"/>
                <a:gd name="T5" fmla="*/ 6 h 15"/>
                <a:gd name="T6" fmla="*/ 9 w 15"/>
                <a:gd name="T7" fmla="*/ 1 h 15"/>
                <a:gd name="T8" fmla="*/ 14 w 15"/>
                <a:gd name="T9" fmla="*/ 9 h 15"/>
              </a:gdLst>
              <a:ahLst/>
              <a:cxnLst>
                <a:cxn ang="0">
                  <a:pos x="T0" y="T1"/>
                </a:cxn>
                <a:cxn ang="0">
                  <a:pos x="T2" y="T3"/>
                </a:cxn>
                <a:cxn ang="0">
                  <a:pos x="T4" y="T5"/>
                </a:cxn>
                <a:cxn ang="0">
                  <a:pos x="T6" y="T7"/>
                </a:cxn>
                <a:cxn ang="0">
                  <a:pos x="T8" y="T9"/>
                </a:cxn>
              </a:cxnLst>
              <a:rect l="0" t="0" r="r" b="b"/>
              <a:pathLst>
                <a:path w="15" h="15">
                  <a:moveTo>
                    <a:pt x="14" y="9"/>
                  </a:moveTo>
                  <a:cubicBezTo>
                    <a:pt x="13" y="13"/>
                    <a:pt x="10" y="15"/>
                    <a:pt x="6" y="14"/>
                  </a:cubicBezTo>
                  <a:cubicBezTo>
                    <a:pt x="3" y="13"/>
                    <a:pt x="0" y="10"/>
                    <a:pt x="1" y="6"/>
                  </a:cubicBezTo>
                  <a:cubicBezTo>
                    <a:pt x="2" y="3"/>
                    <a:pt x="6" y="0"/>
                    <a:pt x="9" y="1"/>
                  </a:cubicBezTo>
                  <a:cubicBezTo>
                    <a:pt x="13"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9" name="Freeform 123"/>
            <p:cNvSpPr/>
            <p:nvPr/>
          </p:nvSpPr>
          <p:spPr bwMode="auto">
            <a:xfrm>
              <a:off x="2101" y="986"/>
              <a:ext cx="87" cy="94"/>
            </a:xfrm>
            <a:custGeom>
              <a:avLst/>
              <a:gdLst>
                <a:gd name="T0" fmla="*/ 20 w 24"/>
                <a:gd name="T1" fmla="*/ 24 h 26"/>
                <a:gd name="T2" fmla="*/ 5 w 24"/>
                <a:gd name="T3" fmla="*/ 18 h 26"/>
                <a:gd name="T4" fmla="*/ 3 w 24"/>
                <a:gd name="T5" fmla="*/ 3 h 26"/>
                <a:gd name="T6" fmla="*/ 18 w 24"/>
                <a:gd name="T7" fmla="*/ 8 h 26"/>
                <a:gd name="T8" fmla="*/ 20 w 24"/>
                <a:gd name="T9" fmla="*/ 24 h 26"/>
              </a:gdLst>
              <a:ahLst/>
              <a:cxnLst>
                <a:cxn ang="0">
                  <a:pos x="T0" y="T1"/>
                </a:cxn>
                <a:cxn ang="0">
                  <a:pos x="T2" y="T3"/>
                </a:cxn>
                <a:cxn ang="0">
                  <a:pos x="T4" y="T5"/>
                </a:cxn>
                <a:cxn ang="0">
                  <a:pos x="T6" y="T7"/>
                </a:cxn>
                <a:cxn ang="0">
                  <a:pos x="T8" y="T9"/>
                </a:cxn>
              </a:cxnLst>
              <a:rect l="0" t="0" r="r" b="b"/>
              <a:pathLst>
                <a:path w="24" h="26">
                  <a:moveTo>
                    <a:pt x="20" y="24"/>
                  </a:moveTo>
                  <a:cubicBezTo>
                    <a:pt x="17" y="26"/>
                    <a:pt x="10" y="24"/>
                    <a:pt x="5" y="18"/>
                  </a:cubicBezTo>
                  <a:cubicBezTo>
                    <a:pt x="1" y="13"/>
                    <a:pt x="0" y="6"/>
                    <a:pt x="3" y="3"/>
                  </a:cubicBezTo>
                  <a:cubicBezTo>
                    <a:pt x="6" y="0"/>
                    <a:pt x="13" y="2"/>
                    <a:pt x="18" y="8"/>
                  </a:cubicBezTo>
                  <a:cubicBezTo>
                    <a:pt x="23" y="14"/>
                    <a:pt x="24" y="21"/>
                    <a:pt x="20" y="2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0" name="Freeform 124"/>
            <p:cNvSpPr/>
            <p:nvPr/>
          </p:nvSpPr>
          <p:spPr bwMode="auto">
            <a:xfrm>
              <a:off x="2159" y="655"/>
              <a:ext cx="142" cy="251"/>
            </a:xfrm>
            <a:custGeom>
              <a:avLst/>
              <a:gdLst>
                <a:gd name="T0" fmla="*/ 32 w 39"/>
                <a:gd name="T1" fmla="*/ 17 h 69"/>
                <a:gd name="T2" fmla="*/ 24 w 39"/>
                <a:gd name="T3" fmla="*/ 3 h 69"/>
                <a:gd name="T4" fmla="*/ 0 w 39"/>
                <a:gd name="T5" fmla="*/ 69 h 69"/>
                <a:gd name="T6" fmla="*/ 22 w 39"/>
                <a:gd name="T7" fmla="*/ 45 h 69"/>
                <a:gd name="T8" fmla="*/ 32 w 39"/>
                <a:gd name="T9" fmla="*/ 17 h 69"/>
              </a:gdLst>
              <a:ahLst/>
              <a:cxnLst>
                <a:cxn ang="0">
                  <a:pos x="T0" y="T1"/>
                </a:cxn>
                <a:cxn ang="0">
                  <a:pos x="T2" y="T3"/>
                </a:cxn>
                <a:cxn ang="0">
                  <a:pos x="T4" y="T5"/>
                </a:cxn>
                <a:cxn ang="0">
                  <a:pos x="T6" y="T7"/>
                </a:cxn>
                <a:cxn ang="0">
                  <a:pos x="T8" y="T9"/>
                </a:cxn>
              </a:cxnLst>
              <a:rect l="0" t="0" r="r" b="b"/>
              <a:pathLst>
                <a:path w="39" h="69">
                  <a:moveTo>
                    <a:pt x="32" y="17"/>
                  </a:moveTo>
                  <a:cubicBezTo>
                    <a:pt x="32" y="17"/>
                    <a:pt x="39" y="0"/>
                    <a:pt x="24" y="3"/>
                  </a:cubicBezTo>
                  <a:cubicBezTo>
                    <a:pt x="10" y="5"/>
                    <a:pt x="0" y="57"/>
                    <a:pt x="0" y="69"/>
                  </a:cubicBezTo>
                  <a:cubicBezTo>
                    <a:pt x="0" y="69"/>
                    <a:pt x="15" y="53"/>
                    <a:pt x="22" y="45"/>
                  </a:cubicBezTo>
                  <a:cubicBezTo>
                    <a:pt x="29" y="38"/>
                    <a:pt x="32" y="17"/>
                    <a:pt x="32" y="17"/>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1" name="Freeform 125"/>
            <p:cNvSpPr>
              <a:spLocks noEditPoints="1"/>
            </p:cNvSpPr>
            <p:nvPr/>
          </p:nvSpPr>
          <p:spPr bwMode="auto">
            <a:xfrm>
              <a:off x="2152" y="659"/>
              <a:ext cx="134" cy="250"/>
            </a:xfrm>
            <a:custGeom>
              <a:avLst/>
              <a:gdLst>
                <a:gd name="T0" fmla="*/ 1 w 37"/>
                <a:gd name="T1" fmla="*/ 69 h 69"/>
                <a:gd name="T2" fmla="*/ 0 w 37"/>
                <a:gd name="T3" fmla="*/ 68 h 69"/>
                <a:gd name="T4" fmla="*/ 0 w 37"/>
                <a:gd name="T5" fmla="*/ 68 h 69"/>
                <a:gd name="T6" fmla="*/ 0 w 37"/>
                <a:gd name="T7" fmla="*/ 67 h 69"/>
                <a:gd name="T8" fmla="*/ 0 w 37"/>
                <a:gd name="T9" fmla="*/ 67 h 69"/>
                <a:gd name="T10" fmla="*/ 7 w 37"/>
                <a:gd name="T11" fmla="*/ 30 h 69"/>
                <a:gd name="T12" fmla="*/ 7 w 37"/>
                <a:gd name="T13" fmla="*/ 30 h 69"/>
                <a:gd name="T14" fmla="*/ 26 w 37"/>
                <a:gd name="T15" fmla="*/ 0 h 69"/>
                <a:gd name="T16" fmla="*/ 26 w 37"/>
                <a:gd name="T17" fmla="*/ 0 h 69"/>
                <a:gd name="T18" fmla="*/ 29 w 37"/>
                <a:gd name="T19" fmla="*/ 0 h 69"/>
                <a:gd name="T20" fmla="*/ 29 w 37"/>
                <a:gd name="T21" fmla="*/ 0 h 69"/>
                <a:gd name="T22" fmla="*/ 36 w 37"/>
                <a:gd name="T23" fmla="*/ 3 h 69"/>
                <a:gd name="T24" fmla="*/ 36 w 37"/>
                <a:gd name="T25" fmla="*/ 3 h 69"/>
                <a:gd name="T26" fmla="*/ 37 w 37"/>
                <a:gd name="T27" fmla="*/ 8 h 69"/>
                <a:gd name="T28" fmla="*/ 37 w 37"/>
                <a:gd name="T29" fmla="*/ 8 h 69"/>
                <a:gd name="T30" fmla="*/ 36 w 37"/>
                <a:gd name="T31" fmla="*/ 16 h 69"/>
                <a:gd name="T32" fmla="*/ 36 w 37"/>
                <a:gd name="T33" fmla="*/ 16 h 69"/>
                <a:gd name="T34" fmla="*/ 25 w 37"/>
                <a:gd name="T35" fmla="*/ 46 h 69"/>
                <a:gd name="T36" fmla="*/ 25 w 37"/>
                <a:gd name="T37" fmla="*/ 46 h 69"/>
                <a:gd name="T38" fmla="*/ 3 w 37"/>
                <a:gd name="T39" fmla="*/ 69 h 69"/>
                <a:gd name="T40" fmla="*/ 3 w 37"/>
                <a:gd name="T41" fmla="*/ 69 h 69"/>
                <a:gd name="T42" fmla="*/ 2 w 37"/>
                <a:gd name="T43" fmla="*/ 69 h 69"/>
                <a:gd name="T44" fmla="*/ 2 w 37"/>
                <a:gd name="T45" fmla="*/ 69 h 69"/>
                <a:gd name="T46" fmla="*/ 1 w 37"/>
                <a:gd name="T47" fmla="*/ 69 h 69"/>
                <a:gd name="T48" fmla="*/ 27 w 37"/>
                <a:gd name="T49" fmla="*/ 3 h 69"/>
                <a:gd name="T50" fmla="*/ 10 w 37"/>
                <a:gd name="T51" fmla="*/ 31 h 69"/>
                <a:gd name="T52" fmla="*/ 10 w 37"/>
                <a:gd name="T53" fmla="*/ 31 h 69"/>
                <a:gd name="T54" fmla="*/ 3 w 37"/>
                <a:gd name="T55" fmla="*/ 64 h 69"/>
                <a:gd name="T56" fmla="*/ 3 w 37"/>
                <a:gd name="T57" fmla="*/ 64 h 69"/>
                <a:gd name="T58" fmla="*/ 23 w 37"/>
                <a:gd name="T59" fmla="*/ 43 h 69"/>
                <a:gd name="T60" fmla="*/ 23 w 37"/>
                <a:gd name="T61" fmla="*/ 43 h 69"/>
                <a:gd name="T62" fmla="*/ 30 w 37"/>
                <a:gd name="T63" fmla="*/ 27 h 69"/>
                <a:gd name="T64" fmla="*/ 30 w 37"/>
                <a:gd name="T65" fmla="*/ 27 h 69"/>
                <a:gd name="T66" fmla="*/ 33 w 37"/>
                <a:gd name="T67" fmla="*/ 16 h 69"/>
                <a:gd name="T68" fmla="*/ 33 w 37"/>
                <a:gd name="T69" fmla="*/ 16 h 69"/>
                <a:gd name="T70" fmla="*/ 33 w 37"/>
                <a:gd name="T71" fmla="*/ 15 h 69"/>
                <a:gd name="T72" fmla="*/ 34 w 37"/>
                <a:gd name="T73" fmla="*/ 8 h 69"/>
                <a:gd name="T74" fmla="*/ 34 w 37"/>
                <a:gd name="T75" fmla="*/ 8 h 69"/>
                <a:gd name="T76" fmla="*/ 29 w 37"/>
                <a:gd name="T77" fmla="*/ 3 h 69"/>
                <a:gd name="T78" fmla="*/ 29 w 37"/>
                <a:gd name="T79" fmla="*/ 3 h 69"/>
                <a:gd name="T80" fmla="*/ 27 w 37"/>
                <a:gd name="T8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69">
                  <a:moveTo>
                    <a:pt x="1" y="69"/>
                  </a:moveTo>
                  <a:cubicBezTo>
                    <a:pt x="1" y="69"/>
                    <a:pt x="0" y="69"/>
                    <a:pt x="0" y="68"/>
                  </a:cubicBezTo>
                  <a:cubicBezTo>
                    <a:pt x="0" y="68"/>
                    <a:pt x="0" y="68"/>
                    <a:pt x="0" y="68"/>
                  </a:cubicBezTo>
                  <a:cubicBezTo>
                    <a:pt x="0" y="68"/>
                    <a:pt x="0" y="68"/>
                    <a:pt x="0" y="67"/>
                  </a:cubicBezTo>
                  <a:cubicBezTo>
                    <a:pt x="0" y="67"/>
                    <a:pt x="0" y="67"/>
                    <a:pt x="0" y="67"/>
                  </a:cubicBezTo>
                  <a:cubicBezTo>
                    <a:pt x="0" y="61"/>
                    <a:pt x="3" y="45"/>
                    <a:pt x="7" y="30"/>
                  </a:cubicBezTo>
                  <a:cubicBezTo>
                    <a:pt x="7" y="30"/>
                    <a:pt x="7" y="30"/>
                    <a:pt x="7" y="30"/>
                  </a:cubicBezTo>
                  <a:cubicBezTo>
                    <a:pt x="12" y="15"/>
                    <a:pt x="18" y="2"/>
                    <a:pt x="26" y="0"/>
                  </a:cubicBezTo>
                  <a:cubicBezTo>
                    <a:pt x="26" y="0"/>
                    <a:pt x="26" y="0"/>
                    <a:pt x="26" y="0"/>
                  </a:cubicBezTo>
                  <a:cubicBezTo>
                    <a:pt x="27" y="0"/>
                    <a:pt x="28" y="0"/>
                    <a:pt x="29" y="0"/>
                  </a:cubicBezTo>
                  <a:cubicBezTo>
                    <a:pt x="29" y="0"/>
                    <a:pt x="29" y="0"/>
                    <a:pt x="29" y="0"/>
                  </a:cubicBezTo>
                  <a:cubicBezTo>
                    <a:pt x="32" y="0"/>
                    <a:pt x="34" y="1"/>
                    <a:pt x="36" y="3"/>
                  </a:cubicBezTo>
                  <a:cubicBezTo>
                    <a:pt x="36" y="3"/>
                    <a:pt x="36" y="3"/>
                    <a:pt x="36" y="3"/>
                  </a:cubicBezTo>
                  <a:cubicBezTo>
                    <a:pt x="37" y="4"/>
                    <a:pt x="37" y="6"/>
                    <a:pt x="37" y="8"/>
                  </a:cubicBezTo>
                  <a:cubicBezTo>
                    <a:pt x="37" y="8"/>
                    <a:pt x="37" y="8"/>
                    <a:pt x="37" y="8"/>
                  </a:cubicBezTo>
                  <a:cubicBezTo>
                    <a:pt x="37" y="12"/>
                    <a:pt x="36" y="16"/>
                    <a:pt x="36" y="16"/>
                  </a:cubicBezTo>
                  <a:cubicBezTo>
                    <a:pt x="36" y="16"/>
                    <a:pt x="36" y="16"/>
                    <a:pt x="36" y="16"/>
                  </a:cubicBezTo>
                  <a:cubicBezTo>
                    <a:pt x="35" y="19"/>
                    <a:pt x="32" y="38"/>
                    <a:pt x="25" y="46"/>
                  </a:cubicBezTo>
                  <a:cubicBezTo>
                    <a:pt x="25" y="46"/>
                    <a:pt x="25" y="46"/>
                    <a:pt x="25" y="46"/>
                  </a:cubicBezTo>
                  <a:cubicBezTo>
                    <a:pt x="18" y="53"/>
                    <a:pt x="3" y="69"/>
                    <a:pt x="3" y="69"/>
                  </a:cubicBezTo>
                  <a:cubicBezTo>
                    <a:pt x="3" y="69"/>
                    <a:pt x="3" y="69"/>
                    <a:pt x="3" y="69"/>
                  </a:cubicBezTo>
                  <a:cubicBezTo>
                    <a:pt x="3" y="69"/>
                    <a:pt x="2" y="69"/>
                    <a:pt x="2" y="69"/>
                  </a:cubicBezTo>
                  <a:cubicBezTo>
                    <a:pt x="2" y="69"/>
                    <a:pt x="2" y="69"/>
                    <a:pt x="2" y="69"/>
                  </a:cubicBezTo>
                  <a:cubicBezTo>
                    <a:pt x="2" y="69"/>
                    <a:pt x="1" y="69"/>
                    <a:pt x="1" y="69"/>
                  </a:cubicBezTo>
                  <a:close/>
                  <a:moveTo>
                    <a:pt x="27" y="3"/>
                  </a:moveTo>
                  <a:cubicBezTo>
                    <a:pt x="21" y="4"/>
                    <a:pt x="14" y="16"/>
                    <a:pt x="10" y="31"/>
                  </a:cubicBezTo>
                  <a:cubicBezTo>
                    <a:pt x="10" y="31"/>
                    <a:pt x="10" y="31"/>
                    <a:pt x="10" y="31"/>
                  </a:cubicBezTo>
                  <a:cubicBezTo>
                    <a:pt x="7" y="43"/>
                    <a:pt x="4" y="56"/>
                    <a:pt x="3" y="64"/>
                  </a:cubicBezTo>
                  <a:cubicBezTo>
                    <a:pt x="3" y="64"/>
                    <a:pt x="3" y="64"/>
                    <a:pt x="3" y="64"/>
                  </a:cubicBezTo>
                  <a:cubicBezTo>
                    <a:pt x="8" y="59"/>
                    <a:pt x="18" y="49"/>
                    <a:pt x="23" y="43"/>
                  </a:cubicBezTo>
                  <a:cubicBezTo>
                    <a:pt x="23" y="43"/>
                    <a:pt x="23" y="43"/>
                    <a:pt x="23" y="43"/>
                  </a:cubicBezTo>
                  <a:cubicBezTo>
                    <a:pt x="26" y="40"/>
                    <a:pt x="29" y="33"/>
                    <a:pt x="30" y="27"/>
                  </a:cubicBezTo>
                  <a:cubicBezTo>
                    <a:pt x="30" y="27"/>
                    <a:pt x="30" y="27"/>
                    <a:pt x="30" y="27"/>
                  </a:cubicBezTo>
                  <a:cubicBezTo>
                    <a:pt x="32" y="21"/>
                    <a:pt x="33" y="16"/>
                    <a:pt x="33" y="16"/>
                  </a:cubicBezTo>
                  <a:cubicBezTo>
                    <a:pt x="33" y="16"/>
                    <a:pt x="33" y="16"/>
                    <a:pt x="33" y="16"/>
                  </a:cubicBezTo>
                  <a:cubicBezTo>
                    <a:pt x="33" y="15"/>
                    <a:pt x="33" y="15"/>
                    <a:pt x="33" y="15"/>
                  </a:cubicBezTo>
                  <a:cubicBezTo>
                    <a:pt x="33" y="15"/>
                    <a:pt x="34" y="12"/>
                    <a:pt x="34" y="8"/>
                  </a:cubicBezTo>
                  <a:cubicBezTo>
                    <a:pt x="34" y="8"/>
                    <a:pt x="34" y="8"/>
                    <a:pt x="34" y="8"/>
                  </a:cubicBezTo>
                  <a:cubicBezTo>
                    <a:pt x="34" y="5"/>
                    <a:pt x="34" y="3"/>
                    <a:pt x="29" y="3"/>
                  </a:cubicBezTo>
                  <a:cubicBezTo>
                    <a:pt x="29" y="3"/>
                    <a:pt x="29" y="3"/>
                    <a:pt x="29" y="3"/>
                  </a:cubicBezTo>
                  <a:cubicBezTo>
                    <a:pt x="28" y="3"/>
                    <a:pt x="28" y="3"/>
                    <a:pt x="27"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2" name="Freeform 126"/>
            <p:cNvSpPr/>
            <p:nvPr/>
          </p:nvSpPr>
          <p:spPr bwMode="auto">
            <a:xfrm>
              <a:off x="2108" y="706"/>
              <a:ext cx="284" cy="309"/>
            </a:xfrm>
            <a:custGeom>
              <a:avLst/>
              <a:gdLst>
                <a:gd name="T0" fmla="*/ 48 w 78"/>
                <a:gd name="T1" fmla="*/ 0 h 85"/>
                <a:gd name="T2" fmla="*/ 78 w 78"/>
                <a:gd name="T3" fmla="*/ 85 h 85"/>
                <a:gd name="T4" fmla="*/ 48 w 78"/>
                <a:gd name="T5" fmla="*/ 0 h 85"/>
              </a:gdLst>
              <a:ahLst/>
              <a:cxnLst>
                <a:cxn ang="0">
                  <a:pos x="T0" y="T1"/>
                </a:cxn>
                <a:cxn ang="0">
                  <a:pos x="T2" y="T3"/>
                </a:cxn>
                <a:cxn ang="0">
                  <a:pos x="T4" y="T5"/>
                </a:cxn>
              </a:cxnLst>
              <a:rect l="0" t="0" r="r" b="b"/>
              <a:pathLst>
                <a:path w="78" h="85">
                  <a:moveTo>
                    <a:pt x="48" y="0"/>
                  </a:moveTo>
                  <a:cubicBezTo>
                    <a:pt x="48" y="0"/>
                    <a:pt x="0" y="33"/>
                    <a:pt x="78" y="85"/>
                  </a:cubicBezTo>
                  <a:cubicBezTo>
                    <a:pt x="78" y="85"/>
                    <a:pt x="46" y="43"/>
                    <a:pt x="48"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3" name="Freeform 127"/>
            <p:cNvSpPr>
              <a:spLocks noEditPoints="1"/>
            </p:cNvSpPr>
            <p:nvPr/>
          </p:nvSpPr>
          <p:spPr bwMode="auto">
            <a:xfrm>
              <a:off x="2225" y="703"/>
              <a:ext cx="170" cy="315"/>
            </a:xfrm>
            <a:custGeom>
              <a:avLst/>
              <a:gdLst>
                <a:gd name="T0" fmla="*/ 45 w 47"/>
                <a:gd name="T1" fmla="*/ 87 h 87"/>
                <a:gd name="T2" fmla="*/ 0 w 47"/>
                <a:gd name="T3" fmla="*/ 29 h 87"/>
                <a:gd name="T4" fmla="*/ 0 w 47"/>
                <a:gd name="T5" fmla="*/ 29 h 87"/>
                <a:gd name="T6" fmla="*/ 15 w 47"/>
                <a:gd name="T7" fmla="*/ 0 h 87"/>
                <a:gd name="T8" fmla="*/ 15 w 47"/>
                <a:gd name="T9" fmla="*/ 0 h 87"/>
                <a:gd name="T10" fmla="*/ 17 w 47"/>
                <a:gd name="T11" fmla="*/ 0 h 87"/>
                <a:gd name="T12" fmla="*/ 17 w 47"/>
                <a:gd name="T13" fmla="*/ 0 h 87"/>
                <a:gd name="T14" fmla="*/ 18 w 47"/>
                <a:gd name="T15" fmla="*/ 1 h 87"/>
                <a:gd name="T16" fmla="*/ 18 w 47"/>
                <a:gd name="T17" fmla="*/ 1 h 87"/>
                <a:gd name="T18" fmla="*/ 17 w 47"/>
                <a:gd name="T19" fmla="*/ 5 h 87"/>
                <a:gd name="T20" fmla="*/ 17 w 47"/>
                <a:gd name="T21" fmla="*/ 5 h 87"/>
                <a:gd name="T22" fmla="*/ 32 w 47"/>
                <a:gd name="T23" fmla="*/ 60 h 87"/>
                <a:gd name="T24" fmla="*/ 32 w 47"/>
                <a:gd name="T25" fmla="*/ 60 h 87"/>
                <a:gd name="T26" fmla="*/ 47 w 47"/>
                <a:gd name="T27" fmla="*/ 85 h 87"/>
                <a:gd name="T28" fmla="*/ 47 w 47"/>
                <a:gd name="T29" fmla="*/ 85 h 87"/>
                <a:gd name="T30" fmla="*/ 47 w 47"/>
                <a:gd name="T31" fmla="*/ 87 h 87"/>
                <a:gd name="T32" fmla="*/ 47 w 47"/>
                <a:gd name="T33" fmla="*/ 87 h 87"/>
                <a:gd name="T34" fmla="*/ 46 w 47"/>
                <a:gd name="T35" fmla="*/ 87 h 87"/>
                <a:gd name="T36" fmla="*/ 46 w 47"/>
                <a:gd name="T37" fmla="*/ 87 h 87"/>
                <a:gd name="T38" fmla="*/ 45 w 47"/>
                <a:gd name="T39" fmla="*/ 87 h 87"/>
                <a:gd name="T40" fmla="*/ 10 w 47"/>
                <a:gd name="T41" fmla="*/ 9 h 87"/>
                <a:gd name="T42" fmla="*/ 3 w 47"/>
                <a:gd name="T43" fmla="*/ 29 h 87"/>
                <a:gd name="T44" fmla="*/ 3 w 47"/>
                <a:gd name="T45" fmla="*/ 29 h 87"/>
                <a:gd name="T46" fmla="*/ 40 w 47"/>
                <a:gd name="T47" fmla="*/ 80 h 87"/>
                <a:gd name="T48" fmla="*/ 40 w 47"/>
                <a:gd name="T49" fmla="*/ 80 h 87"/>
                <a:gd name="T50" fmla="*/ 14 w 47"/>
                <a:gd name="T51" fmla="*/ 5 h 87"/>
                <a:gd name="T52" fmla="*/ 14 w 47"/>
                <a:gd name="T53" fmla="*/ 5 h 87"/>
                <a:gd name="T54" fmla="*/ 14 w 47"/>
                <a:gd name="T55" fmla="*/ 4 h 87"/>
                <a:gd name="T56" fmla="*/ 14 w 47"/>
                <a:gd name="T57" fmla="*/ 4 h 87"/>
                <a:gd name="T58" fmla="*/ 10 w 47"/>
                <a:gd name="T59"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87">
                  <a:moveTo>
                    <a:pt x="45" y="87"/>
                  </a:moveTo>
                  <a:cubicBezTo>
                    <a:pt x="10" y="64"/>
                    <a:pt x="0" y="44"/>
                    <a:pt x="0" y="29"/>
                  </a:cubicBezTo>
                  <a:cubicBezTo>
                    <a:pt x="0" y="29"/>
                    <a:pt x="0" y="29"/>
                    <a:pt x="0" y="29"/>
                  </a:cubicBezTo>
                  <a:cubicBezTo>
                    <a:pt x="0" y="10"/>
                    <a:pt x="15" y="0"/>
                    <a:pt x="15" y="0"/>
                  </a:cubicBezTo>
                  <a:cubicBezTo>
                    <a:pt x="15" y="0"/>
                    <a:pt x="15" y="0"/>
                    <a:pt x="15" y="0"/>
                  </a:cubicBezTo>
                  <a:cubicBezTo>
                    <a:pt x="16" y="0"/>
                    <a:pt x="16" y="0"/>
                    <a:pt x="17" y="0"/>
                  </a:cubicBezTo>
                  <a:cubicBezTo>
                    <a:pt x="17" y="0"/>
                    <a:pt x="17" y="0"/>
                    <a:pt x="17" y="0"/>
                  </a:cubicBezTo>
                  <a:cubicBezTo>
                    <a:pt x="17" y="0"/>
                    <a:pt x="18" y="1"/>
                    <a:pt x="18" y="1"/>
                  </a:cubicBezTo>
                  <a:cubicBezTo>
                    <a:pt x="18" y="1"/>
                    <a:pt x="18" y="1"/>
                    <a:pt x="18" y="1"/>
                  </a:cubicBezTo>
                  <a:cubicBezTo>
                    <a:pt x="17" y="3"/>
                    <a:pt x="17" y="4"/>
                    <a:pt x="17" y="5"/>
                  </a:cubicBezTo>
                  <a:cubicBezTo>
                    <a:pt x="17" y="5"/>
                    <a:pt x="17" y="5"/>
                    <a:pt x="17" y="5"/>
                  </a:cubicBezTo>
                  <a:cubicBezTo>
                    <a:pt x="17" y="26"/>
                    <a:pt x="25" y="46"/>
                    <a:pt x="32" y="60"/>
                  </a:cubicBezTo>
                  <a:cubicBezTo>
                    <a:pt x="32" y="60"/>
                    <a:pt x="32" y="60"/>
                    <a:pt x="32" y="60"/>
                  </a:cubicBezTo>
                  <a:cubicBezTo>
                    <a:pt x="39" y="75"/>
                    <a:pt x="47" y="85"/>
                    <a:pt x="47" y="85"/>
                  </a:cubicBezTo>
                  <a:cubicBezTo>
                    <a:pt x="47" y="85"/>
                    <a:pt x="47" y="85"/>
                    <a:pt x="47" y="85"/>
                  </a:cubicBezTo>
                  <a:cubicBezTo>
                    <a:pt x="47" y="85"/>
                    <a:pt x="47" y="86"/>
                    <a:pt x="47" y="87"/>
                  </a:cubicBezTo>
                  <a:cubicBezTo>
                    <a:pt x="47" y="87"/>
                    <a:pt x="47" y="87"/>
                    <a:pt x="47" y="87"/>
                  </a:cubicBezTo>
                  <a:cubicBezTo>
                    <a:pt x="46" y="87"/>
                    <a:pt x="46" y="87"/>
                    <a:pt x="46" y="87"/>
                  </a:cubicBezTo>
                  <a:cubicBezTo>
                    <a:pt x="46" y="87"/>
                    <a:pt x="46" y="87"/>
                    <a:pt x="46" y="87"/>
                  </a:cubicBezTo>
                  <a:cubicBezTo>
                    <a:pt x="45" y="87"/>
                    <a:pt x="45" y="87"/>
                    <a:pt x="45" y="87"/>
                  </a:cubicBezTo>
                  <a:close/>
                  <a:moveTo>
                    <a:pt x="10" y="9"/>
                  </a:moveTo>
                  <a:cubicBezTo>
                    <a:pt x="6" y="14"/>
                    <a:pt x="3" y="21"/>
                    <a:pt x="3" y="29"/>
                  </a:cubicBezTo>
                  <a:cubicBezTo>
                    <a:pt x="3" y="29"/>
                    <a:pt x="3" y="29"/>
                    <a:pt x="3" y="29"/>
                  </a:cubicBezTo>
                  <a:cubicBezTo>
                    <a:pt x="3" y="42"/>
                    <a:pt x="11" y="59"/>
                    <a:pt x="40" y="80"/>
                  </a:cubicBezTo>
                  <a:cubicBezTo>
                    <a:pt x="40" y="80"/>
                    <a:pt x="40" y="80"/>
                    <a:pt x="40" y="80"/>
                  </a:cubicBezTo>
                  <a:cubicBezTo>
                    <a:pt x="31" y="67"/>
                    <a:pt x="14" y="37"/>
                    <a:pt x="14" y="5"/>
                  </a:cubicBezTo>
                  <a:cubicBezTo>
                    <a:pt x="14" y="5"/>
                    <a:pt x="14" y="5"/>
                    <a:pt x="14" y="5"/>
                  </a:cubicBezTo>
                  <a:cubicBezTo>
                    <a:pt x="14" y="5"/>
                    <a:pt x="14" y="5"/>
                    <a:pt x="14" y="4"/>
                  </a:cubicBezTo>
                  <a:cubicBezTo>
                    <a:pt x="14" y="4"/>
                    <a:pt x="14" y="4"/>
                    <a:pt x="14" y="4"/>
                  </a:cubicBezTo>
                  <a:cubicBezTo>
                    <a:pt x="13" y="6"/>
                    <a:pt x="12" y="7"/>
                    <a:pt x="10"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4" name="Freeform 128"/>
            <p:cNvSpPr/>
            <p:nvPr/>
          </p:nvSpPr>
          <p:spPr bwMode="auto">
            <a:xfrm>
              <a:off x="2243" y="623"/>
              <a:ext cx="476" cy="649"/>
            </a:xfrm>
            <a:custGeom>
              <a:avLst/>
              <a:gdLst>
                <a:gd name="T0" fmla="*/ 78 w 131"/>
                <a:gd name="T1" fmla="*/ 149 h 179"/>
                <a:gd name="T2" fmla="*/ 61 w 131"/>
                <a:gd name="T3" fmla="*/ 177 h 179"/>
                <a:gd name="T4" fmla="*/ 78 w 131"/>
                <a:gd name="T5" fmla="*/ 168 h 179"/>
                <a:gd name="T6" fmla="*/ 101 w 131"/>
                <a:gd name="T7" fmla="*/ 136 h 179"/>
                <a:gd name="T8" fmla="*/ 43 w 131"/>
                <a:gd name="T9" fmla="*/ 16 h 179"/>
                <a:gd name="T10" fmla="*/ 11 w 131"/>
                <a:gd name="T11" fmla="*/ 23 h 179"/>
                <a:gd name="T12" fmla="*/ 73 w 131"/>
                <a:gd name="T13" fmla="*/ 108 h 179"/>
                <a:gd name="T14" fmla="*/ 78 w 131"/>
                <a:gd name="T15" fmla="*/ 149 h 1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79">
                  <a:moveTo>
                    <a:pt x="78" y="149"/>
                  </a:moveTo>
                  <a:cubicBezTo>
                    <a:pt x="70" y="169"/>
                    <a:pt x="56" y="179"/>
                    <a:pt x="61" y="177"/>
                  </a:cubicBezTo>
                  <a:cubicBezTo>
                    <a:pt x="70" y="175"/>
                    <a:pt x="78" y="168"/>
                    <a:pt x="78" y="168"/>
                  </a:cubicBezTo>
                  <a:cubicBezTo>
                    <a:pt x="89" y="159"/>
                    <a:pt x="97" y="149"/>
                    <a:pt x="101" y="136"/>
                  </a:cubicBezTo>
                  <a:cubicBezTo>
                    <a:pt x="131" y="51"/>
                    <a:pt x="43" y="16"/>
                    <a:pt x="43" y="16"/>
                  </a:cubicBezTo>
                  <a:cubicBezTo>
                    <a:pt x="43" y="16"/>
                    <a:pt x="11" y="0"/>
                    <a:pt x="11" y="23"/>
                  </a:cubicBezTo>
                  <a:cubicBezTo>
                    <a:pt x="11" y="23"/>
                    <a:pt x="0" y="71"/>
                    <a:pt x="73" y="108"/>
                  </a:cubicBezTo>
                  <a:cubicBezTo>
                    <a:pt x="86" y="115"/>
                    <a:pt x="84" y="132"/>
                    <a:pt x="78" y="149"/>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5" name="Freeform 129"/>
            <p:cNvSpPr>
              <a:spLocks noEditPoints="1"/>
            </p:cNvSpPr>
            <p:nvPr/>
          </p:nvSpPr>
          <p:spPr bwMode="auto">
            <a:xfrm>
              <a:off x="2275" y="655"/>
              <a:ext cx="364" cy="617"/>
            </a:xfrm>
            <a:custGeom>
              <a:avLst/>
              <a:gdLst>
                <a:gd name="T0" fmla="*/ 50 w 100"/>
                <a:gd name="T1" fmla="*/ 168 h 170"/>
                <a:gd name="T2" fmla="*/ 52 w 100"/>
                <a:gd name="T3" fmla="*/ 165 h 170"/>
                <a:gd name="T4" fmla="*/ 56 w 100"/>
                <a:gd name="T5" fmla="*/ 159 h 170"/>
                <a:gd name="T6" fmla="*/ 67 w 100"/>
                <a:gd name="T7" fmla="*/ 139 h 170"/>
                <a:gd name="T8" fmla="*/ 72 w 100"/>
                <a:gd name="T9" fmla="*/ 117 h 170"/>
                <a:gd name="T10" fmla="*/ 63 w 100"/>
                <a:gd name="T11" fmla="*/ 101 h 170"/>
                <a:gd name="T12" fmla="*/ 0 w 100"/>
                <a:gd name="T13" fmla="*/ 21 h 170"/>
                <a:gd name="T14" fmla="*/ 1 w 100"/>
                <a:gd name="T15" fmla="*/ 14 h 170"/>
                <a:gd name="T16" fmla="*/ 1 w 100"/>
                <a:gd name="T17" fmla="*/ 14 h 170"/>
                <a:gd name="T18" fmla="*/ 5 w 100"/>
                <a:gd name="T19" fmla="*/ 3 h 170"/>
                <a:gd name="T20" fmla="*/ 14 w 100"/>
                <a:gd name="T21" fmla="*/ 0 h 170"/>
                <a:gd name="T22" fmla="*/ 35 w 100"/>
                <a:gd name="T23" fmla="*/ 6 h 170"/>
                <a:gd name="T24" fmla="*/ 100 w 100"/>
                <a:gd name="T25" fmla="*/ 93 h 170"/>
                <a:gd name="T26" fmla="*/ 94 w 100"/>
                <a:gd name="T27" fmla="*/ 127 h 170"/>
                <a:gd name="T28" fmla="*/ 70 w 100"/>
                <a:gd name="T29" fmla="*/ 160 h 170"/>
                <a:gd name="T30" fmla="*/ 52 w 100"/>
                <a:gd name="T31" fmla="*/ 170 h 170"/>
                <a:gd name="T32" fmla="*/ 51 w 100"/>
                <a:gd name="T33" fmla="*/ 170 h 170"/>
                <a:gd name="T34" fmla="*/ 50 w 100"/>
                <a:gd name="T35" fmla="*/ 170 h 170"/>
                <a:gd name="T36" fmla="*/ 68 w 100"/>
                <a:gd name="T37" fmla="*/ 158 h 170"/>
                <a:gd name="T38" fmla="*/ 91 w 100"/>
                <a:gd name="T39" fmla="*/ 126 h 170"/>
                <a:gd name="T40" fmla="*/ 97 w 100"/>
                <a:gd name="T41" fmla="*/ 93 h 170"/>
                <a:gd name="T42" fmla="*/ 65 w 100"/>
                <a:gd name="T43" fmla="*/ 28 h 170"/>
                <a:gd name="T44" fmla="*/ 33 w 100"/>
                <a:gd name="T45" fmla="*/ 8 h 170"/>
                <a:gd name="T46" fmla="*/ 27 w 100"/>
                <a:gd name="T47" fmla="*/ 6 h 170"/>
                <a:gd name="T48" fmla="*/ 14 w 100"/>
                <a:gd name="T49" fmla="*/ 3 h 170"/>
                <a:gd name="T50" fmla="*/ 4 w 100"/>
                <a:gd name="T51" fmla="*/ 14 h 170"/>
                <a:gd name="T52" fmla="*/ 4 w 100"/>
                <a:gd name="T53" fmla="*/ 14 h 170"/>
                <a:gd name="T54" fmla="*/ 3 w 100"/>
                <a:gd name="T55" fmla="*/ 15 h 170"/>
                <a:gd name="T56" fmla="*/ 3 w 100"/>
                <a:gd name="T57" fmla="*/ 21 h 170"/>
                <a:gd name="T58" fmla="*/ 65 w 100"/>
                <a:gd name="T59" fmla="*/ 98 h 170"/>
                <a:gd name="T60" fmla="*/ 75 w 100"/>
                <a:gd name="T61" fmla="*/ 117 h 170"/>
                <a:gd name="T62" fmla="*/ 70 w 100"/>
                <a:gd name="T63" fmla="*/ 1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170">
                  <a:moveTo>
                    <a:pt x="50" y="170"/>
                  </a:moveTo>
                  <a:cubicBezTo>
                    <a:pt x="50" y="169"/>
                    <a:pt x="50" y="169"/>
                    <a:pt x="50" y="168"/>
                  </a:cubicBezTo>
                  <a:cubicBezTo>
                    <a:pt x="50" y="168"/>
                    <a:pt x="50" y="168"/>
                    <a:pt x="50" y="168"/>
                  </a:cubicBezTo>
                  <a:cubicBezTo>
                    <a:pt x="50" y="167"/>
                    <a:pt x="51" y="166"/>
                    <a:pt x="52" y="165"/>
                  </a:cubicBezTo>
                  <a:cubicBezTo>
                    <a:pt x="52" y="165"/>
                    <a:pt x="52" y="165"/>
                    <a:pt x="52" y="165"/>
                  </a:cubicBezTo>
                  <a:cubicBezTo>
                    <a:pt x="53" y="163"/>
                    <a:pt x="54" y="161"/>
                    <a:pt x="56" y="159"/>
                  </a:cubicBezTo>
                  <a:cubicBezTo>
                    <a:pt x="56" y="159"/>
                    <a:pt x="56" y="159"/>
                    <a:pt x="56" y="159"/>
                  </a:cubicBezTo>
                  <a:cubicBezTo>
                    <a:pt x="60" y="154"/>
                    <a:pt x="64" y="148"/>
                    <a:pt x="67" y="139"/>
                  </a:cubicBezTo>
                  <a:cubicBezTo>
                    <a:pt x="67" y="139"/>
                    <a:pt x="67" y="139"/>
                    <a:pt x="67" y="139"/>
                  </a:cubicBezTo>
                  <a:cubicBezTo>
                    <a:pt x="70" y="132"/>
                    <a:pt x="72" y="124"/>
                    <a:pt x="72" y="117"/>
                  </a:cubicBezTo>
                  <a:cubicBezTo>
                    <a:pt x="72" y="117"/>
                    <a:pt x="72" y="117"/>
                    <a:pt x="72" y="117"/>
                  </a:cubicBezTo>
                  <a:cubicBezTo>
                    <a:pt x="72" y="110"/>
                    <a:pt x="70" y="104"/>
                    <a:pt x="63" y="101"/>
                  </a:cubicBezTo>
                  <a:cubicBezTo>
                    <a:pt x="63" y="101"/>
                    <a:pt x="63" y="101"/>
                    <a:pt x="63" y="101"/>
                  </a:cubicBezTo>
                  <a:cubicBezTo>
                    <a:pt x="7" y="71"/>
                    <a:pt x="0" y="36"/>
                    <a:pt x="0" y="21"/>
                  </a:cubicBezTo>
                  <a:cubicBezTo>
                    <a:pt x="0" y="21"/>
                    <a:pt x="0" y="21"/>
                    <a:pt x="0" y="21"/>
                  </a:cubicBezTo>
                  <a:cubicBezTo>
                    <a:pt x="0" y="17"/>
                    <a:pt x="0" y="15"/>
                    <a:pt x="1" y="14"/>
                  </a:cubicBezTo>
                  <a:cubicBezTo>
                    <a:pt x="1" y="14"/>
                    <a:pt x="1" y="14"/>
                    <a:pt x="1" y="14"/>
                  </a:cubicBezTo>
                  <a:cubicBezTo>
                    <a:pt x="1" y="14"/>
                    <a:pt x="1" y="14"/>
                    <a:pt x="1" y="14"/>
                  </a:cubicBezTo>
                  <a:cubicBezTo>
                    <a:pt x="1" y="14"/>
                    <a:pt x="1" y="14"/>
                    <a:pt x="1" y="14"/>
                  </a:cubicBezTo>
                  <a:cubicBezTo>
                    <a:pt x="1" y="9"/>
                    <a:pt x="2" y="5"/>
                    <a:pt x="5" y="3"/>
                  </a:cubicBezTo>
                  <a:cubicBezTo>
                    <a:pt x="5" y="3"/>
                    <a:pt x="5" y="3"/>
                    <a:pt x="5" y="3"/>
                  </a:cubicBezTo>
                  <a:cubicBezTo>
                    <a:pt x="7" y="1"/>
                    <a:pt x="11" y="0"/>
                    <a:pt x="14" y="0"/>
                  </a:cubicBezTo>
                  <a:cubicBezTo>
                    <a:pt x="14" y="0"/>
                    <a:pt x="14" y="0"/>
                    <a:pt x="14" y="0"/>
                  </a:cubicBezTo>
                  <a:cubicBezTo>
                    <a:pt x="24" y="0"/>
                    <a:pt x="35" y="6"/>
                    <a:pt x="35" y="6"/>
                  </a:cubicBezTo>
                  <a:cubicBezTo>
                    <a:pt x="35" y="6"/>
                    <a:pt x="35" y="6"/>
                    <a:pt x="35" y="6"/>
                  </a:cubicBezTo>
                  <a:cubicBezTo>
                    <a:pt x="35" y="6"/>
                    <a:pt x="100" y="31"/>
                    <a:pt x="100" y="93"/>
                  </a:cubicBezTo>
                  <a:cubicBezTo>
                    <a:pt x="100" y="93"/>
                    <a:pt x="100" y="93"/>
                    <a:pt x="100" y="93"/>
                  </a:cubicBezTo>
                  <a:cubicBezTo>
                    <a:pt x="100" y="104"/>
                    <a:pt x="98" y="115"/>
                    <a:pt x="94" y="127"/>
                  </a:cubicBezTo>
                  <a:cubicBezTo>
                    <a:pt x="94" y="127"/>
                    <a:pt x="94" y="127"/>
                    <a:pt x="94" y="127"/>
                  </a:cubicBezTo>
                  <a:cubicBezTo>
                    <a:pt x="89" y="141"/>
                    <a:pt x="81" y="151"/>
                    <a:pt x="70" y="160"/>
                  </a:cubicBezTo>
                  <a:cubicBezTo>
                    <a:pt x="70" y="160"/>
                    <a:pt x="70" y="160"/>
                    <a:pt x="70" y="160"/>
                  </a:cubicBezTo>
                  <a:cubicBezTo>
                    <a:pt x="70" y="160"/>
                    <a:pt x="62" y="167"/>
                    <a:pt x="52" y="170"/>
                  </a:cubicBezTo>
                  <a:cubicBezTo>
                    <a:pt x="52" y="170"/>
                    <a:pt x="52" y="170"/>
                    <a:pt x="52" y="170"/>
                  </a:cubicBezTo>
                  <a:cubicBezTo>
                    <a:pt x="52" y="170"/>
                    <a:pt x="52" y="170"/>
                    <a:pt x="51" y="170"/>
                  </a:cubicBezTo>
                  <a:cubicBezTo>
                    <a:pt x="51" y="170"/>
                    <a:pt x="51" y="170"/>
                    <a:pt x="51" y="170"/>
                  </a:cubicBezTo>
                  <a:cubicBezTo>
                    <a:pt x="51" y="170"/>
                    <a:pt x="51" y="170"/>
                    <a:pt x="50" y="170"/>
                  </a:cubicBezTo>
                  <a:close/>
                  <a:moveTo>
                    <a:pt x="55" y="166"/>
                  </a:moveTo>
                  <a:cubicBezTo>
                    <a:pt x="62" y="163"/>
                    <a:pt x="68" y="158"/>
                    <a:pt x="68" y="158"/>
                  </a:cubicBezTo>
                  <a:cubicBezTo>
                    <a:pt x="68" y="158"/>
                    <a:pt x="68" y="158"/>
                    <a:pt x="68" y="158"/>
                  </a:cubicBezTo>
                  <a:cubicBezTo>
                    <a:pt x="79" y="149"/>
                    <a:pt x="86" y="139"/>
                    <a:pt x="91" y="126"/>
                  </a:cubicBezTo>
                  <a:cubicBezTo>
                    <a:pt x="91" y="126"/>
                    <a:pt x="91" y="126"/>
                    <a:pt x="91" y="126"/>
                  </a:cubicBezTo>
                  <a:cubicBezTo>
                    <a:pt x="95" y="114"/>
                    <a:pt x="97" y="103"/>
                    <a:pt x="97" y="93"/>
                  </a:cubicBezTo>
                  <a:cubicBezTo>
                    <a:pt x="97" y="93"/>
                    <a:pt x="97" y="93"/>
                    <a:pt x="97" y="93"/>
                  </a:cubicBezTo>
                  <a:cubicBezTo>
                    <a:pt x="97" y="63"/>
                    <a:pt x="81" y="42"/>
                    <a:pt x="65" y="28"/>
                  </a:cubicBezTo>
                  <a:cubicBezTo>
                    <a:pt x="65" y="28"/>
                    <a:pt x="65" y="28"/>
                    <a:pt x="65" y="28"/>
                  </a:cubicBezTo>
                  <a:cubicBezTo>
                    <a:pt x="49" y="15"/>
                    <a:pt x="33" y="8"/>
                    <a:pt x="33" y="8"/>
                  </a:cubicBezTo>
                  <a:cubicBezTo>
                    <a:pt x="33" y="8"/>
                    <a:pt x="33" y="8"/>
                    <a:pt x="33" y="8"/>
                  </a:cubicBezTo>
                  <a:cubicBezTo>
                    <a:pt x="33" y="8"/>
                    <a:pt x="31" y="7"/>
                    <a:pt x="27" y="6"/>
                  </a:cubicBezTo>
                  <a:cubicBezTo>
                    <a:pt x="27" y="6"/>
                    <a:pt x="27" y="6"/>
                    <a:pt x="27" y="6"/>
                  </a:cubicBezTo>
                  <a:cubicBezTo>
                    <a:pt x="23" y="4"/>
                    <a:pt x="18" y="3"/>
                    <a:pt x="14" y="3"/>
                  </a:cubicBezTo>
                  <a:cubicBezTo>
                    <a:pt x="14" y="3"/>
                    <a:pt x="14" y="3"/>
                    <a:pt x="14" y="3"/>
                  </a:cubicBezTo>
                  <a:cubicBezTo>
                    <a:pt x="8" y="3"/>
                    <a:pt x="4" y="5"/>
                    <a:pt x="4" y="14"/>
                  </a:cubicBezTo>
                  <a:cubicBezTo>
                    <a:pt x="4" y="14"/>
                    <a:pt x="4" y="14"/>
                    <a:pt x="4" y="14"/>
                  </a:cubicBezTo>
                  <a:cubicBezTo>
                    <a:pt x="4" y="14"/>
                    <a:pt x="4" y="14"/>
                    <a:pt x="4" y="14"/>
                  </a:cubicBezTo>
                  <a:cubicBezTo>
                    <a:pt x="4" y="14"/>
                    <a:pt x="4" y="14"/>
                    <a:pt x="4" y="14"/>
                  </a:cubicBezTo>
                  <a:cubicBezTo>
                    <a:pt x="3" y="15"/>
                    <a:pt x="3" y="15"/>
                    <a:pt x="3" y="15"/>
                  </a:cubicBezTo>
                  <a:cubicBezTo>
                    <a:pt x="4" y="15"/>
                    <a:pt x="3" y="17"/>
                    <a:pt x="3" y="21"/>
                  </a:cubicBezTo>
                  <a:cubicBezTo>
                    <a:pt x="3" y="21"/>
                    <a:pt x="3" y="21"/>
                    <a:pt x="3" y="21"/>
                  </a:cubicBezTo>
                  <a:cubicBezTo>
                    <a:pt x="3" y="35"/>
                    <a:pt x="9" y="69"/>
                    <a:pt x="65" y="98"/>
                  </a:cubicBezTo>
                  <a:cubicBezTo>
                    <a:pt x="65" y="98"/>
                    <a:pt x="65" y="98"/>
                    <a:pt x="65" y="98"/>
                  </a:cubicBezTo>
                  <a:cubicBezTo>
                    <a:pt x="72" y="102"/>
                    <a:pt x="75" y="109"/>
                    <a:pt x="75" y="117"/>
                  </a:cubicBezTo>
                  <a:cubicBezTo>
                    <a:pt x="75" y="117"/>
                    <a:pt x="75" y="117"/>
                    <a:pt x="75" y="117"/>
                  </a:cubicBezTo>
                  <a:cubicBezTo>
                    <a:pt x="75" y="124"/>
                    <a:pt x="73" y="132"/>
                    <a:pt x="70" y="140"/>
                  </a:cubicBezTo>
                  <a:cubicBezTo>
                    <a:pt x="70" y="140"/>
                    <a:pt x="70" y="140"/>
                    <a:pt x="70" y="140"/>
                  </a:cubicBezTo>
                  <a:cubicBezTo>
                    <a:pt x="65" y="153"/>
                    <a:pt x="58" y="162"/>
                    <a:pt x="55" y="1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6" name="Freeform 130"/>
            <p:cNvSpPr/>
            <p:nvPr/>
          </p:nvSpPr>
          <p:spPr bwMode="auto">
            <a:xfrm>
              <a:off x="2515" y="1004"/>
              <a:ext cx="69" cy="36"/>
            </a:xfrm>
            <a:custGeom>
              <a:avLst/>
              <a:gdLst>
                <a:gd name="T0" fmla="*/ 18 w 19"/>
                <a:gd name="T1" fmla="*/ 2 h 10"/>
                <a:gd name="T2" fmla="*/ 10 w 19"/>
                <a:gd name="T3" fmla="*/ 8 h 10"/>
                <a:gd name="T4" fmla="*/ 0 w 19"/>
                <a:gd name="T5" fmla="*/ 8 h 10"/>
                <a:gd name="T6" fmla="*/ 8 w 19"/>
                <a:gd name="T7" fmla="*/ 1 h 10"/>
                <a:gd name="T8" fmla="*/ 18 w 19"/>
                <a:gd name="T9" fmla="*/ 2 h 10"/>
              </a:gdLst>
              <a:ahLst/>
              <a:cxnLst>
                <a:cxn ang="0">
                  <a:pos x="T0" y="T1"/>
                </a:cxn>
                <a:cxn ang="0">
                  <a:pos x="T2" y="T3"/>
                </a:cxn>
                <a:cxn ang="0">
                  <a:pos x="T4" y="T5"/>
                </a:cxn>
                <a:cxn ang="0">
                  <a:pos x="T6" y="T7"/>
                </a:cxn>
                <a:cxn ang="0">
                  <a:pos x="T8" y="T9"/>
                </a:cxn>
              </a:cxnLst>
              <a:rect l="0" t="0" r="r" b="b"/>
              <a:pathLst>
                <a:path w="19" h="10">
                  <a:moveTo>
                    <a:pt x="18" y="2"/>
                  </a:moveTo>
                  <a:cubicBezTo>
                    <a:pt x="19" y="4"/>
                    <a:pt x="15" y="7"/>
                    <a:pt x="10" y="8"/>
                  </a:cubicBezTo>
                  <a:cubicBezTo>
                    <a:pt x="6" y="10"/>
                    <a:pt x="1" y="10"/>
                    <a:pt x="0" y="8"/>
                  </a:cubicBezTo>
                  <a:cubicBezTo>
                    <a:pt x="0" y="6"/>
                    <a:pt x="3" y="3"/>
                    <a:pt x="8" y="1"/>
                  </a:cubicBezTo>
                  <a:cubicBezTo>
                    <a:pt x="13" y="0"/>
                    <a:pt x="17" y="0"/>
                    <a:pt x="18" y="2"/>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7" name="Freeform 131"/>
            <p:cNvSpPr>
              <a:spLocks noEditPoints="1"/>
            </p:cNvSpPr>
            <p:nvPr/>
          </p:nvSpPr>
          <p:spPr bwMode="auto">
            <a:xfrm>
              <a:off x="2512" y="1000"/>
              <a:ext cx="72" cy="44"/>
            </a:xfrm>
            <a:custGeom>
              <a:avLst/>
              <a:gdLst>
                <a:gd name="T0" fmla="*/ 0 w 20"/>
                <a:gd name="T1" fmla="*/ 10 h 12"/>
                <a:gd name="T2" fmla="*/ 0 w 20"/>
                <a:gd name="T3" fmla="*/ 9 h 12"/>
                <a:gd name="T4" fmla="*/ 0 w 20"/>
                <a:gd name="T5" fmla="*/ 9 h 12"/>
                <a:gd name="T6" fmla="*/ 8 w 20"/>
                <a:gd name="T7" fmla="*/ 1 h 12"/>
                <a:gd name="T8" fmla="*/ 8 w 20"/>
                <a:gd name="T9" fmla="*/ 1 h 12"/>
                <a:gd name="T10" fmla="*/ 15 w 20"/>
                <a:gd name="T11" fmla="*/ 0 h 12"/>
                <a:gd name="T12" fmla="*/ 15 w 20"/>
                <a:gd name="T13" fmla="*/ 0 h 12"/>
                <a:gd name="T14" fmla="*/ 20 w 20"/>
                <a:gd name="T15" fmla="*/ 2 h 12"/>
                <a:gd name="T16" fmla="*/ 20 w 20"/>
                <a:gd name="T17" fmla="*/ 2 h 12"/>
                <a:gd name="T18" fmla="*/ 19 w 20"/>
                <a:gd name="T19" fmla="*/ 3 h 12"/>
                <a:gd name="T20" fmla="*/ 20 w 20"/>
                <a:gd name="T21" fmla="*/ 2 h 12"/>
                <a:gd name="T22" fmla="*/ 20 w 20"/>
                <a:gd name="T23" fmla="*/ 3 h 12"/>
                <a:gd name="T24" fmla="*/ 20 w 20"/>
                <a:gd name="T25" fmla="*/ 3 h 12"/>
                <a:gd name="T26" fmla="*/ 12 w 20"/>
                <a:gd name="T27" fmla="*/ 11 h 12"/>
                <a:gd name="T28" fmla="*/ 12 w 20"/>
                <a:gd name="T29" fmla="*/ 11 h 12"/>
                <a:gd name="T30" fmla="*/ 5 w 20"/>
                <a:gd name="T31" fmla="*/ 12 h 12"/>
                <a:gd name="T32" fmla="*/ 5 w 20"/>
                <a:gd name="T33" fmla="*/ 12 h 12"/>
                <a:gd name="T34" fmla="*/ 0 w 20"/>
                <a:gd name="T35" fmla="*/ 10 h 12"/>
                <a:gd name="T36" fmla="*/ 3 w 20"/>
                <a:gd name="T37" fmla="*/ 9 h 12"/>
                <a:gd name="T38" fmla="*/ 5 w 20"/>
                <a:gd name="T39" fmla="*/ 9 h 12"/>
                <a:gd name="T40" fmla="*/ 5 w 20"/>
                <a:gd name="T41" fmla="*/ 9 h 12"/>
                <a:gd name="T42" fmla="*/ 11 w 20"/>
                <a:gd name="T43" fmla="*/ 8 h 12"/>
                <a:gd name="T44" fmla="*/ 11 w 20"/>
                <a:gd name="T45" fmla="*/ 8 h 12"/>
                <a:gd name="T46" fmla="*/ 17 w 20"/>
                <a:gd name="T47" fmla="*/ 3 h 12"/>
                <a:gd name="T48" fmla="*/ 17 w 20"/>
                <a:gd name="T49" fmla="*/ 3 h 12"/>
                <a:gd name="T50" fmla="*/ 17 w 20"/>
                <a:gd name="T51" fmla="*/ 3 h 12"/>
                <a:gd name="T52" fmla="*/ 15 w 20"/>
                <a:gd name="T53" fmla="*/ 3 h 12"/>
                <a:gd name="T54" fmla="*/ 15 w 20"/>
                <a:gd name="T55" fmla="*/ 3 h 12"/>
                <a:gd name="T56" fmla="*/ 9 w 20"/>
                <a:gd name="T57" fmla="*/ 4 h 12"/>
                <a:gd name="T58" fmla="*/ 9 w 20"/>
                <a:gd name="T59" fmla="*/ 4 h 12"/>
                <a:gd name="T60" fmla="*/ 3 w 20"/>
                <a:gd name="T61" fmla="*/ 9 h 12"/>
                <a:gd name="T62" fmla="*/ 3 w 20"/>
                <a:gd name="T63" fmla="*/ 9 h 12"/>
                <a:gd name="T64" fmla="*/ 3 w 20"/>
                <a:gd name="T65" fmla="*/ 9 h 12"/>
                <a:gd name="T66" fmla="*/ 3 w 20"/>
                <a:gd name="T67" fmla="*/ 9 h 12"/>
                <a:gd name="T68" fmla="*/ 3 w 20"/>
                <a:gd name="T69" fmla="*/ 9 h 12"/>
                <a:gd name="T70" fmla="*/ 3 w 20"/>
                <a:gd name="T71" fmla="*/ 9 h 12"/>
                <a:gd name="T72" fmla="*/ 3 w 20"/>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2">
                  <a:moveTo>
                    <a:pt x="0" y="10"/>
                  </a:moveTo>
                  <a:cubicBezTo>
                    <a:pt x="0" y="9"/>
                    <a:pt x="0" y="9"/>
                    <a:pt x="0" y="9"/>
                  </a:cubicBezTo>
                  <a:cubicBezTo>
                    <a:pt x="0" y="9"/>
                    <a:pt x="0" y="9"/>
                    <a:pt x="0" y="9"/>
                  </a:cubicBezTo>
                  <a:cubicBezTo>
                    <a:pt x="0" y="5"/>
                    <a:pt x="4" y="3"/>
                    <a:pt x="8" y="1"/>
                  </a:cubicBezTo>
                  <a:cubicBezTo>
                    <a:pt x="8" y="1"/>
                    <a:pt x="8" y="1"/>
                    <a:pt x="8" y="1"/>
                  </a:cubicBezTo>
                  <a:cubicBezTo>
                    <a:pt x="11" y="0"/>
                    <a:pt x="13" y="0"/>
                    <a:pt x="15" y="0"/>
                  </a:cubicBezTo>
                  <a:cubicBezTo>
                    <a:pt x="15" y="0"/>
                    <a:pt x="15" y="0"/>
                    <a:pt x="15" y="0"/>
                  </a:cubicBezTo>
                  <a:cubicBezTo>
                    <a:pt x="17" y="0"/>
                    <a:pt x="19" y="0"/>
                    <a:pt x="20" y="2"/>
                  </a:cubicBezTo>
                  <a:cubicBezTo>
                    <a:pt x="20" y="2"/>
                    <a:pt x="20" y="2"/>
                    <a:pt x="20" y="2"/>
                  </a:cubicBezTo>
                  <a:cubicBezTo>
                    <a:pt x="19" y="3"/>
                    <a:pt x="19" y="3"/>
                    <a:pt x="19" y="3"/>
                  </a:cubicBezTo>
                  <a:cubicBezTo>
                    <a:pt x="20" y="2"/>
                    <a:pt x="20" y="2"/>
                    <a:pt x="20" y="2"/>
                  </a:cubicBezTo>
                  <a:cubicBezTo>
                    <a:pt x="20" y="2"/>
                    <a:pt x="20" y="3"/>
                    <a:pt x="20" y="3"/>
                  </a:cubicBezTo>
                  <a:cubicBezTo>
                    <a:pt x="20" y="3"/>
                    <a:pt x="20" y="3"/>
                    <a:pt x="20" y="3"/>
                  </a:cubicBezTo>
                  <a:cubicBezTo>
                    <a:pt x="20" y="7"/>
                    <a:pt x="17" y="9"/>
                    <a:pt x="12" y="11"/>
                  </a:cubicBezTo>
                  <a:cubicBezTo>
                    <a:pt x="12" y="11"/>
                    <a:pt x="12" y="11"/>
                    <a:pt x="12" y="11"/>
                  </a:cubicBezTo>
                  <a:cubicBezTo>
                    <a:pt x="10" y="12"/>
                    <a:pt x="7" y="12"/>
                    <a:pt x="5" y="12"/>
                  </a:cubicBezTo>
                  <a:cubicBezTo>
                    <a:pt x="5" y="12"/>
                    <a:pt x="5" y="12"/>
                    <a:pt x="5" y="12"/>
                  </a:cubicBezTo>
                  <a:cubicBezTo>
                    <a:pt x="3" y="12"/>
                    <a:pt x="1" y="12"/>
                    <a:pt x="0" y="10"/>
                  </a:cubicBezTo>
                  <a:close/>
                  <a:moveTo>
                    <a:pt x="3" y="9"/>
                  </a:moveTo>
                  <a:cubicBezTo>
                    <a:pt x="4" y="9"/>
                    <a:pt x="4" y="9"/>
                    <a:pt x="5" y="9"/>
                  </a:cubicBezTo>
                  <a:cubicBezTo>
                    <a:pt x="5" y="9"/>
                    <a:pt x="5" y="9"/>
                    <a:pt x="5" y="9"/>
                  </a:cubicBezTo>
                  <a:cubicBezTo>
                    <a:pt x="7" y="9"/>
                    <a:pt x="9" y="9"/>
                    <a:pt x="11" y="8"/>
                  </a:cubicBezTo>
                  <a:cubicBezTo>
                    <a:pt x="11" y="8"/>
                    <a:pt x="11" y="8"/>
                    <a:pt x="11" y="8"/>
                  </a:cubicBezTo>
                  <a:cubicBezTo>
                    <a:pt x="15" y="7"/>
                    <a:pt x="18" y="4"/>
                    <a:pt x="17" y="3"/>
                  </a:cubicBezTo>
                  <a:cubicBezTo>
                    <a:pt x="17" y="3"/>
                    <a:pt x="17" y="3"/>
                    <a:pt x="17" y="3"/>
                  </a:cubicBezTo>
                  <a:cubicBezTo>
                    <a:pt x="17" y="3"/>
                    <a:pt x="17" y="3"/>
                    <a:pt x="17" y="3"/>
                  </a:cubicBezTo>
                  <a:cubicBezTo>
                    <a:pt x="17" y="3"/>
                    <a:pt x="17" y="3"/>
                    <a:pt x="15" y="3"/>
                  </a:cubicBezTo>
                  <a:cubicBezTo>
                    <a:pt x="15" y="3"/>
                    <a:pt x="15" y="3"/>
                    <a:pt x="15" y="3"/>
                  </a:cubicBezTo>
                  <a:cubicBezTo>
                    <a:pt x="14" y="3"/>
                    <a:pt x="12" y="3"/>
                    <a:pt x="9" y="4"/>
                  </a:cubicBezTo>
                  <a:cubicBezTo>
                    <a:pt x="9" y="4"/>
                    <a:pt x="9" y="4"/>
                    <a:pt x="9" y="4"/>
                  </a:cubicBezTo>
                  <a:cubicBezTo>
                    <a:pt x="5" y="5"/>
                    <a:pt x="3" y="8"/>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9" name="文本框 638"/>
          <p:cNvSpPr txBox="1"/>
          <p:nvPr/>
        </p:nvSpPr>
        <p:spPr>
          <a:xfrm>
            <a:off x="162523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0" name="文本框 639"/>
          <p:cNvSpPr txBox="1"/>
          <p:nvPr/>
        </p:nvSpPr>
        <p:spPr>
          <a:xfrm>
            <a:off x="1758323"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2" name="文本框 641"/>
          <p:cNvSpPr txBox="1"/>
          <p:nvPr/>
        </p:nvSpPr>
        <p:spPr>
          <a:xfrm>
            <a:off x="834988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3" name="文本框 642"/>
          <p:cNvSpPr txBox="1"/>
          <p:nvPr/>
        </p:nvSpPr>
        <p:spPr>
          <a:xfrm>
            <a:off x="8455044"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5" name="文本框 644"/>
          <p:cNvSpPr txBox="1"/>
          <p:nvPr/>
        </p:nvSpPr>
        <p:spPr>
          <a:xfrm>
            <a:off x="834988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6" name="文本框 645"/>
          <p:cNvSpPr txBox="1"/>
          <p:nvPr/>
        </p:nvSpPr>
        <p:spPr>
          <a:xfrm>
            <a:off x="8455044"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47"/>
                                        </p:tgtEl>
                                        <p:attrNameLst>
                                          <p:attrName>style.visibility</p:attrName>
                                        </p:attrNameLst>
                                      </p:cBhvr>
                                      <p:to>
                                        <p:strVal val="visible"/>
                                      </p:to>
                                    </p:set>
                                    <p:animEffect transition="in" filter="barn(inVertical)">
                                      <p:cBhvr>
                                        <p:cTn id="7" dur="500"/>
                                        <p:tgtEl>
                                          <p:spTgt spid="64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20"/>
                                        </p:tgtEl>
                                        <p:attrNameLst>
                                          <p:attrName>style.visibility</p:attrName>
                                        </p:attrNameLst>
                                      </p:cBhvr>
                                      <p:to>
                                        <p:strVal val="visible"/>
                                      </p:to>
                                    </p:set>
                                    <p:animEffect transition="in" filter="wipe(up)">
                                      <p:cBhvr>
                                        <p:cTn id="11" dur="500"/>
                                        <p:tgtEl>
                                          <p:spTgt spid="52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0-#ppt_w/2"/>
                                          </p:val>
                                        </p:tav>
                                        <p:tav tm="100000">
                                          <p:val>
                                            <p:strVal val="#ppt_x"/>
                                          </p:val>
                                        </p:tav>
                                      </p:tavLst>
                                    </p:anim>
                                    <p:anim calcmode="lin" valueType="num">
                                      <p:cBhvr additive="base">
                                        <p:cTn id="16" dur="500" fill="hold"/>
                                        <p:tgtEl>
                                          <p:spTgt spid="6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39"/>
                                        </p:tgtEl>
                                        <p:attrNameLst>
                                          <p:attrName>style.visibility</p:attrName>
                                        </p:attrNameLst>
                                      </p:cBhvr>
                                      <p:to>
                                        <p:strVal val="visible"/>
                                      </p:to>
                                    </p:set>
                                    <p:anim calcmode="lin" valueType="num">
                                      <p:cBhvr additive="base">
                                        <p:cTn id="19" dur="500" fill="hold"/>
                                        <p:tgtEl>
                                          <p:spTgt spid="639"/>
                                        </p:tgtEl>
                                        <p:attrNameLst>
                                          <p:attrName>ppt_x</p:attrName>
                                        </p:attrNameLst>
                                      </p:cBhvr>
                                      <p:tavLst>
                                        <p:tav tm="0">
                                          <p:val>
                                            <p:strVal val="0-#ppt_w/2"/>
                                          </p:val>
                                        </p:tav>
                                        <p:tav tm="100000">
                                          <p:val>
                                            <p:strVal val="#ppt_x"/>
                                          </p:val>
                                        </p:tav>
                                      </p:tavLst>
                                    </p:anim>
                                    <p:anim calcmode="lin" valueType="num">
                                      <p:cBhvr additive="base">
                                        <p:cTn id="20" dur="500" fill="hold"/>
                                        <p:tgtEl>
                                          <p:spTgt spid="639"/>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42"/>
                                        </p:tgtEl>
                                        <p:attrNameLst>
                                          <p:attrName>style.visibility</p:attrName>
                                        </p:attrNameLst>
                                      </p:cBhvr>
                                      <p:to>
                                        <p:strVal val="visible"/>
                                      </p:to>
                                    </p:set>
                                    <p:anim calcmode="lin" valueType="num">
                                      <p:cBhvr additive="base">
                                        <p:cTn id="23" dur="500" fill="hold"/>
                                        <p:tgtEl>
                                          <p:spTgt spid="642"/>
                                        </p:tgtEl>
                                        <p:attrNameLst>
                                          <p:attrName>ppt_x</p:attrName>
                                        </p:attrNameLst>
                                      </p:cBhvr>
                                      <p:tavLst>
                                        <p:tav tm="0">
                                          <p:val>
                                            <p:strVal val="0-#ppt_w/2"/>
                                          </p:val>
                                        </p:tav>
                                        <p:tav tm="100000">
                                          <p:val>
                                            <p:strVal val="#ppt_x"/>
                                          </p:val>
                                        </p:tav>
                                      </p:tavLst>
                                    </p:anim>
                                    <p:anim calcmode="lin" valueType="num">
                                      <p:cBhvr additive="base">
                                        <p:cTn id="24" dur="500" fill="hold"/>
                                        <p:tgtEl>
                                          <p:spTgt spid="64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45"/>
                                        </p:tgtEl>
                                        <p:attrNameLst>
                                          <p:attrName>style.visibility</p:attrName>
                                        </p:attrNameLst>
                                      </p:cBhvr>
                                      <p:to>
                                        <p:strVal val="visible"/>
                                      </p:to>
                                    </p:set>
                                    <p:anim calcmode="lin" valueType="num">
                                      <p:cBhvr additive="base">
                                        <p:cTn id="27" dur="500" fill="hold"/>
                                        <p:tgtEl>
                                          <p:spTgt spid="645"/>
                                        </p:tgtEl>
                                        <p:attrNameLst>
                                          <p:attrName>ppt_x</p:attrName>
                                        </p:attrNameLst>
                                      </p:cBhvr>
                                      <p:tavLst>
                                        <p:tav tm="0">
                                          <p:val>
                                            <p:strVal val="0-#ppt_w/2"/>
                                          </p:val>
                                        </p:tav>
                                        <p:tav tm="100000">
                                          <p:val>
                                            <p:strVal val="#ppt_x"/>
                                          </p:val>
                                        </p:tav>
                                      </p:tavLst>
                                    </p:anim>
                                    <p:anim calcmode="lin" valueType="num">
                                      <p:cBhvr additive="base">
                                        <p:cTn id="28" dur="500" fill="hold"/>
                                        <p:tgtEl>
                                          <p:spTgt spid="645"/>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22" presetClass="entr" presetSubtype="1" fill="hold" grpId="0" nodeType="after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wipe(up)">
                                      <p:cBhvr>
                                        <p:cTn id="32" dur="500"/>
                                        <p:tgtEl>
                                          <p:spTgt spid="62"/>
                                        </p:tgtEl>
                                      </p:cBhvr>
                                    </p:animEffect>
                                  </p:childTnLst>
                                </p:cTn>
                              </p:par>
                              <p:par>
                                <p:cTn id="33" presetID="22" presetClass="entr" presetSubtype="1" fill="hold" grpId="0" nodeType="withEffect">
                                  <p:stCondLst>
                                    <p:cond delay="0"/>
                                  </p:stCondLst>
                                  <p:childTnLst>
                                    <p:set>
                                      <p:cBhvr>
                                        <p:cTn id="34" dur="1" fill="hold">
                                          <p:stCondLst>
                                            <p:cond delay="0"/>
                                          </p:stCondLst>
                                        </p:cTn>
                                        <p:tgtEl>
                                          <p:spTgt spid="640"/>
                                        </p:tgtEl>
                                        <p:attrNameLst>
                                          <p:attrName>style.visibility</p:attrName>
                                        </p:attrNameLst>
                                      </p:cBhvr>
                                      <p:to>
                                        <p:strVal val="visible"/>
                                      </p:to>
                                    </p:set>
                                    <p:animEffect transition="in" filter="wipe(up)">
                                      <p:cBhvr>
                                        <p:cTn id="35" dur="500"/>
                                        <p:tgtEl>
                                          <p:spTgt spid="640"/>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643"/>
                                        </p:tgtEl>
                                        <p:attrNameLst>
                                          <p:attrName>style.visibility</p:attrName>
                                        </p:attrNameLst>
                                      </p:cBhvr>
                                      <p:to>
                                        <p:strVal val="visible"/>
                                      </p:to>
                                    </p:set>
                                    <p:animEffect transition="in" filter="wipe(up)">
                                      <p:cBhvr>
                                        <p:cTn id="38" dur="500"/>
                                        <p:tgtEl>
                                          <p:spTgt spid="643"/>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646"/>
                                        </p:tgtEl>
                                        <p:attrNameLst>
                                          <p:attrName>style.visibility</p:attrName>
                                        </p:attrNameLst>
                                      </p:cBhvr>
                                      <p:to>
                                        <p:strVal val="visible"/>
                                      </p:to>
                                    </p:set>
                                    <p:animEffect transition="in" filter="wipe(up)">
                                      <p:cBhvr>
                                        <p:cTn id="41" dur="500"/>
                                        <p:tgtEl>
                                          <p:spTgt spid="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2" grpId="0"/>
      <p:bldP spid="639" grpId="0"/>
      <p:bldP spid="640" grpId="0"/>
      <p:bldP spid="642" grpId="0"/>
      <p:bldP spid="643" grpId="0"/>
      <p:bldP spid="645" grpId="0"/>
      <p:bldP spid="646" grpId="0"/>
      <p:bldP spid="64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标题 1"/>
          <p:cNvSpPr txBox="1"/>
          <p:nvPr/>
        </p:nvSpPr>
        <p:spPr>
          <a:xfrm>
            <a:off x="1062038" y="365125"/>
            <a:ext cx="4142260"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可编辑的试管图</a:t>
            </a:r>
            <a:endParaRPr lang="zh-CN" altLang="en-US" dirty="0">
              <a:latin typeface="+mn-lt"/>
              <a:ea typeface="+mn-ea"/>
              <a:cs typeface="+mn-ea"/>
              <a:sym typeface="+mn-lt"/>
            </a:endParaRPr>
          </a:p>
        </p:txBody>
      </p:sp>
      <p:grpSp>
        <p:nvGrpSpPr>
          <p:cNvPr id="76" name="组合 75"/>
          <p:cNvGrpSpPr/>
          <p:nvPr/>
        </p:nvGrpSpPr>
        <p:grpSpPr>
          <a:xfrm>
            <a:off x="1141084" y="2126148"/>
            <a:ext cx="5487947" cy="2556576"/>
            <a:chOff x="1141084" y="2126148"/>
            <a:chExt cx="5487947" cy="2556576"/>
          </a:xfrm>
        </p:grpSpPr>
        <p:grpSp>
          <p:nvGrpSpPr>
            <p:cNvPr id="77" name="组合 76"/>
            <p:cNvGrpSpPr/>
            <p:nvPr/>
          </p:nvGrpSpPr>
          <p:grpSpPr>
            <a:xfrm>
              <a:off x="2948215" y="2126148"/>
              <a:ext cx="1500737" cy="1036234"/>
              <a:chOff x="2070483" y="1885549"/>
              <a:chExt cx="1500737" cy="1036234"/>
            </a:xfrm>
          </p:grpSpPr>
          <p:grpSp>
            <p:nvGrpSpPr>
              <p:cNvPr id="95" name="组 7"/>
              <p:cNvGrpSpPr/>
              <p:nvPr/>
            </p:nvGrpSpPr>
            <p:grpSpPr>
              <a:xfrm>
                <a:off x="2083630" y="2083197"/>
                <a:ext cx="1450772" cy="626895"/>
                <a:chOff x="2219959" y="1131184"/>
                <a:chExt cx="1088079" cy="470172"/>
              </a:xfrm>
            </p:grpSpPr>
            <p:sp>
              <p:nvSpPr>
                <p:cNvPr id="97"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p>
              </p:txBody>
            </p:sp>
            <p:sp>
              <p:nvSpPr>
                <p:cNvPr id="98"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p>
              </p:txBody>
            </p:sp>
          </p:grpSp>
          <p:sp>
            <p:nvSpPr>
              <p:cNvPr id="96" name="任意多边形 95"/>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grpSp>
          <p:nvGrpSpPr>
            <p:cNvPr id="78" name="组合 77"/>
            <p:cNvGrpSpPr/>
            <p:nvPr/>
          </p:nvGrpSpPr>
          <p:grpSpPr>
            <a:xfrm>
              <a:off x="1141084" y="3646490"/>
              <a:ext cx="1500737" cy="1036234"/>
              <a:chOff x="2070483" y="1885549"/>
              <a:chExt cx="1500737" cy="1036234"/>
            </a:xfrm>
          </p:grpSpPr>
          <p:grpSp>
            <p:nvGrpSpPr>
              <p:cNvPr id="91" name="组 7"/>
              <p:cNvGrpSpPr/>
              <p:nvPr/>
            </p:nvGrpSpPr>
            <p:grpSpPr>
              <a:xfrm>
                <a:off x="2083630" y="2083197"/>
                <a:ext cx="1450772" cy="626895"/>
                <a:chOff x="2219959" y="1131184"/>
                <a:chExt cx="1088079" cy="470172"/>
              </a:xfrm>
            </p:grpSpPr>
            <p:sp>
              <p:nvSpPr>
                <p:cNvPr id="93"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p>
              </p:txBody>
            </p:sp>
            <p:sp>
              <p:nvSpPr>
                <p:cNvPr id="94"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p>
              </p:txBody>
            </p:sp>
          </p:grpSp>
          <p:sp>
            <p:nvSpPr>
              <p:cNvPr id="92" name="任意多边形 91"/>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grpSp>
          <p:nvGrpSpPr>
            <p:cNvPr id="79" name="组合 78"/>
            <p:cNvGrpSpPr/>
            <p:nvPr/>
          </p:nvGrpSpPr>
          <p:grpSpPr>
            <a:xfrm>
              <a:off x="3203801" y="3646490"/>
              <a:ext cx="1500737" cy="1036234"/>
              <a:chOff x="2070483" y="1885549"/>
              <a:chExt cx="1500737" cy="1036234"/>
            </a:xfrm>
          </p:grpSpPr>
          <p:grpSp>
            <p:nvGrpSpPr>
              <p:cNvPr id="87" name="组 7"/>
              <p:cNvGrpSpPr/>
              <p:nvPr/>
            </p:nvGrpSpPr>
            <p:grpSpPr>
              <a:xfrm>
                <a:off x="2083630" y="2083197"/>
                <a:ext cx="1450772" cy="626895"/>
                <a:chOff x="2219959" y="1131184"/>
                <a:chExt cx="1088079" cy="470172"/>
              </a:xfrm>
            </p:grpSpPr>
            <p:sp>
              <p:nvSpPr>
                <p:cNvPr id="89"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p>
              </p:txBody>
            </p:sp>
            <p:sp>
              <p:nvSpPr>
                <p:cNvPr id="90"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p>
              </p:txBody>
            </p:sp>
          </p:grpSp>
          <p:sp>
            <p:nvSpPr>
              <p:cNvPr id="88" name="任意多边形 87"/>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grpSp>
          <p:nvGrpSpPr>
            <p:cNvPr id="80" name="组合 79"/>
            <p:cNvGrpSpPr/>
            <p:nvPr/>
          </p:nvGrpSpPr>
          <p:grpSpPr>
            <a:xfrm>
              <a:off x="5128294" y="3646490"/>
              <a:ext cx="1500737" cy="1036234"/>
              <a:chOff x="2070483" y="1885549"/>
              <a:chExt cx="1500737" cy="1036234"/>
            </a:xfrm>
          </p:grpSpPr>
          <p:grpSp>
            <p:nvGrpSpPr>
              <p:cNvPr id="83" name="组 7"/>
              <p:cNvGrpSpPr/>
              <p:nvPr/>
            </p:nvGrpSpPr>
            <p:grpSpPr>
              <a:xfrm>
                <a:off x="2083630" y="2083197"/>
                <a:ext cx="1450772" cy="626895"/>
                <a:chOff x="2219959" y="1131184"/>
                <a:chExt cx="1088079" cy="470172"/>
              </a:xfrm>
            </p:grpSpPr>
            <p:sp>
              <p:nvSpPr>
                <p:cNvPr id="85"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p>
              </p:txBody>
            </p:sp>
            <p:sp>
              <p:nvSpPr>
                <p:cNvPr id="86"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p>
              </p:txBody>
            </p:sp>
          </p:grpSp>
          <p:sp>
            <p:nvSpPr>
              <p:cNvPr id="84" name="任意多边形 83"/>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sp>
          <p:nvSpPr>
            <p:cNvPr id="81" name="任意多边形 80"/>
            <p:cNvSpPr/>
            <p:nvPr/>
          </p:nvSpPr>
          <p:spPr>
            <a:xfrm>
              <a:off x="1665538" y="3410836"/>
              <a:ext cx="4397865" cy="253447"/>
            </a:xfrm>
            <a:custGeom>
              <a:avLst/>
              <a:gdLst>
                <a:gd name="connsiteX0" fmla="*/ 62799 w 4397865"/>
                <a:gd name="connsiteY0" fmla="*/ 253447 h 253447"/>
                <a:gd name="connsiteX1" fmla="*/ 126594 w 4397865"/>
                <a:gd name="connsiteY1" fmla="*/ 62061 h 253447"/>
                <a:gd name="connsiteX2" fmla="*/ 1200482 w 4397865"/>
                <a:gd name="connsiteY2" fmla="*/ 51428 h 253447"/>
                <a:gd name="connsiteX3" fmla="*/ 2423227 w 4397865"/>
                <a:gd name="connsiteY3" fmla="*/ 30163 h 253447"/>
                <a:gd name="connsiteX4" fmla="*/ 4230761 w 4397865"/>
                <a:gd name="connsiteY4" fmla="*/ 8898 h 253447"/>
                <a:gd name="connsiteX5" fmla="*/ 4337087 w 4397865"/>
                <a:gd name="connsiteY5" fmla="*/ 189651 h 25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7865" h="253447">
                  <a:moveTo>
                    <a:pt x="62799" y="253447"/>
                  </a:moveTo>
                  <a:cubicBezTo>
                    <a:pt x="-111" y="174589"/>
                    <a:pt x="-63020" y="95731"/>
                    <a:pt x="126594" y="62061"/>
                  </a:cubicBezTo>
                  <a:cubicBezTo>
                    <a:pt x="316208" y="28391"/>
                    <a:pt x="1200482" y="51428"/>
                    <a:pt x="1200482" y="51428"/>
                  </a:cubicBezTo>
                  <a:lnTo>
                    <a:pt x="2423227" y="30163"/>
                  </a:lnTo>
                  <a:cubicBezTo>
                    <a:pt x="2928273" y="23075"/>
                    <a:pt x="3911784" y="-17683"/>
                    <a:pt x="4230761" y="8898"/>
                  </a:cubicBezTo>
                  <a:cubicBezTo>
                    <a:pt x="4549738" y="35479"/>
                    <a:pt x="4308734" y="212688"/>
                    <a:pt x="4337087" y="189651"/>
                  </a:cubicBezTo>
                </a:path>
              </a:pathLst>
            </a:custGeom>
            <a:noFill/>
            <a:ln w="12700" cap="flat" cmpd="sng" algn="ctr">
              <a:solidFill>
                <a:sysClr val="windowText" lastClr="000000">
                  <a:lumMod val="75000"/>
                  <a:lumOff val="2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sp>
          <p:nvSpPr>
            <p:cNvPr id="82" name="任意多边形 81"/>
            <p:cNvSpPr/>
            <p:nvPr/>
          </p:nvSpPr>
          <p:spPr>
            <a:xfrm>
              <a:off x="3663462" y="3196450"/>
              <a:ext cx="53163" cy="520996"/>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Lst>
              <a:ahLst/>
              <a:cxnLst>
                <a:cxn ang="0">
                  <a:pos x="connsiteX0" y="connsiteY0"/>
                </a:cxn>
                <a:cxn ang="0">
                  <a:pos x="connsiteX1" y="connsiteY1"/>
                </a:cxn>
                <a:cxn ang="0">
                  <a:pos x="connsiteX2" y="connsiteY2"/>
                </a:cxn>
                <a:cxn ang="0">
                  <a:pos x="connsiteX3" y="connsiteY3"/>
                </a:cxn>
              </a:cxnLst>
              <a:rect l="l" t="t" r="r" b="b"/>
              <a:pathLst>
                <a:path w="53163" h="520996">
                  <a:moveTo>
                    <a:pt x="53163" y="0"/>
                  </a:moveTo>
                  <a:cubicBezTo>
                    <a:pt x="32784" y="50504"/>
                    <a:pt x="12405" y="101009"/>
                    <a:pt x="10633" y="170121"/>
                  </a:cubicBezTo>
                  <a:cubicBezTo>
                    <a:pt x="8861" y="239233"/>
                    <a:pt x="44302" y="356191"/>
                    <a:pt x="42530" y="414670"/>
                  </a:cubicBezTo>
                  <a:cubicBezTo>
                    <a:pt x="40758" y="473149"/>
                    <a:pt x="1772" y="494415"/>
                    <a:pt x="0" y="520996"/>
                  </a:cubicBezTo>
                </a:path>
              </a:pathLst>
            </a:custGeom>
            <a:noFill/>
            <a:ln w="12700" cap="flat" cmpd="sng" algn="ctr">
              <a:solidFill>
                <a:sysClr val="windowText" lastClr="000000">
                  <a:lumMod val="75000"/>
                  <a:lumOff val="2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sp>
        <p:nvSpPr>
          <p:cNvPr id="99" name="文本框 98"/>
          <p:cNvSpPr txBox="1"/>
          <p:nvPr/>
        </p:nvSpPr>
        <p:spPr>
          <a:xfrm>
            <a:off x="6980274" y="1821096"/>
            <a:ext cx="2624544" cy="610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32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p>
        </p:txBody>
      </p:sp>
      <p:sp>
        <p:nvSpPr>
          <p:cNvPr id="106" name="文本框 93"/>
          <p:cNvSpPr txBox="1">
            <a:spLocks noChangeArrowheads="1"/>
          </p:cNvSpPr>
          <p:nvPr/>
        </p:nvSpPr>
        <p:spPr bwMode="auto">
          <a:xfrm>
            <a:off x="6702462" y="2405296"/>
            <a:ext cx="4006850" cy="1144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1218565" fontAlgn="auto">
              <a:lnSpc>
                <a:spcPct val="114000"/>
              </a:lnSpc>
              <a:spcBef>
                <a:spcPts val="0"/>
              </a:spcBef>
              <a:spcAft>
                <a:spcPts val="0"/>
              </a:spcAft>
            </a:pPr>
            <a:r>
              <a:rPr lang="zh-CN" altLang="en-US" sz="20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2000" dirty="0">
              <a:solidFill>
                <a:srgbClr val="000000"/>
              </a:solidFill>
              <a:latin typeface="方正静蕾简体" panose="02000000000000000000" charset="-122"/>
              <a:ea typeface="方正静蕾简体" panose="02000000000000000000" charset="-122"/>
              <a:cs typeface="+mn-ea"/>
              <a:sym typeface="+mn-lt"/>
            </a:endParaRPr>
          </a:p>
        </p:txBody>
      </p:sp>
      <p:sp>
        <p:nvSpPr>
          <p:cNvPr id="107" name="文本框 106"/>
          <p:cNvSpPr txBox="1"/>
          <p:nvPr/>
        </p:nvSpPr>
        <p:spPr>
          <a:xfrm>
            <a:off x="6980274" y="3810234"/>
            <a:ext cx="2624544" cy="610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32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p>
        </p:txBody>
      </p:sp>
      <p:sp>
        <p:nvSpPr>
          <p:cNvPr id="108" name="文本框 96"/>
          <p:cNvSpPr txBox="1">
            <a:spLocks noChangeArrowheads="1"/>
          </p:cNvSpPr>
          <p:nvPr/>
        </p:nvSpPr>
        <p:spPr bwMode="auto">
          <a:xfrm>
            <a:off x="6702462" y="4396021"/>
            <a:ext cx="4006850" cy="1117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1218565" fontAlgn="auto">
              <a:lnSpc>
                <a:spcPct val="114000"/>
              </a:lnSpc>
              <a:spcBef>
                <a:spcPts val="0"/>
              </a:spcBef>
              <a:spcAft>
                <a:spcPts val="0"/>
              </a:spcAft>
            </a:pPr>
            <a:r>
              <a:rPr lang="zh-CN" altLang="en-US" sz="20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2000" dirty="0">
              <a:solidFill>
                <a:srgbClr val="000000"/>
              </a:solidFill>
              <a:latin typeface="方正静蕾简体" panose="02000000000000000000" charset="-122"/>
              <a:ea typeface="方正静蕾简体" panose="02000000000000000000" charset="-122"/>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fade">
                                      <p:cBhvr>
                                        <p:cTn id="11" dur="1000"/>
                                        <p:tgtEl>
                                          <p:spTgt spid="76"/>
                                        </p:tgtEl>
                                      </p:cBhvr>
                                    </p:animEffect>
                                    <p:anim calcmode="lin" valueType="num">
                                      <p:cBhvr>
                                        <p:cTn id="12" dur="1000" fill="hold"/>
                                        <p:tgtEl>
                                          <p:spTgt spid="76"/>
                                        </p:tgtEl>
                                        <p:attrNameLst>
                                          <p:attrName>ppt_x</p:attrName>
                                        </p:attrNameLst>
                                      </p:cBhvr>
                                      <p:tavLst>
                                        <p:tav tm="0">
                                          <p:val>
                                            <p:strVal val="#ppt_x"/>
                                          </p:val>
                                        </p:tav>
                                        <p:tav tm="100000">
                                          <p:val>
                                            <p:strVal val="#ppt_x"/>
                                          </p:val>
                                        </p:tav>
                                      </p:tavLst>
                                    </p:anim>
                                    <p:anim calcmode="lin" valueType="num">
                                      <p:cBhvr>
                                        <p:cTn id="13" dur="1000" fill="hold"/>
                                        <p:tgtEl>
                                          <p:spTgt spid="7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99"/>
                                        </p:tgtEl>
                                        <p:attrNameLst>
                                          <p:attrName>style.visibility</p:attrName>
                                        </p:attrNameLst>
                                      </p:cBhvr>
                                      <p:to>
                                        <p:strVal val="visible"/>
                                      </p:to>
                                    </p:set>
                                    <p:anim calcmode="lin" valueType="num">
                                      <p:cBhvr additive="base">
                                        <p:cTn id="17" dur="500" fill="hold"/>
                                        <p:tgtEl>
                                          <p:spTgt spid="99"/>
                                        </p:tgtEl>
                                        <p:attrNameLst>
                                          <p:attrName>ppt_x</p:attrName>
                                        </p:attrNameLst>
                                      </p:cBhvr>
                                      <p:tavLst>
                                        <p:tav tm="0">
                                          <p:val>
                                            <p:strVal val="1+#ppt_w/2"/>
                                          </p:val>
                                        </p:tav>
                                        <p:tav tm="100000">
                                          <p:val>
                                            <p:strVal val="#ppt_x"/>
                                          </p:val>
                                        </p:tav>
                                      </p:tavLst>
                                    </p:anim>
                                    <p:anim calcmode="lin" valueType="num">
                                      <p:cBhvr additive="base">
                                        <p:cTn id="18" dur="500" fill="hold"/>
                                        <p:tgtEl>
                                          <p:spTgt spid="99"/>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07"/>
                                        </p:tgtEl>
                                        <p:attrNameLst>
                                          <p:attrName>style.visibility</p:attrName>
                                        </p:attrNameLst>
                                      </p:cBhvr>
                                      <p:to>
                                        <p:strVal val="visible"/>
                                      </p:to>
                                    </p:set>
                                    <p:anim calcmode="lin" valueType="num">
                                      <p:cBhvr additive="base">
                                        <p:cTn id="21" dur="500" fill="hold"/>
                                        <p:tgtEl>
                                          <p:spTgt spid="107"/>
                                        </p:tgtEl>
                                        <p:attrNameLst>
                                          <p:attrName>ppt_x</p:attrName>
                                        </p:attrNameLst>
                                      </p:cBhvr>
                                      <p:tavLst>
                                        <p:tav tm="0">
                                          <p:val>
                                            <p:strVal val="1+#ppt_w/2"/>
                                          </p:val>
                                        </p:tav>
                                        <p:tav tm="100000">
                                          <p:val>
                                            <p:strVal val="#ppt_x"/>
                                          </p:val>
                                        </p:tav>
                                      </p:tavLst>
                                    </p:anim>
                                    <p:anim calcmode="lin" valueType="num">
                                      <p:cBhvr additive="base">
                                        <p:cTn id="22" dur="500" fill="hold"/>
                                        <p:tgtEl>
                                          <p:spTgt spid="107"/>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106"/>
                                        </p:tgtEl>
                                        <p:attrNameLst>
                                          <p:attrName>style.visibility</p:attrName>
                                        </p:attrNameLst>
                                      </p:cBhvr>
                                      <p:to>
                                        <p:strVal val="visible"/>
                                      </p:to>
                                    </p:set>
                                    <p:animEffect transition="in" filter="wipe(up)">
                                      <p:cBhvr>
                                        <p:cTn id="26" dur="500"/>
                                        <p:tgtEl>
                                          <p:spTgt spid="106"/>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08"/>
                                        </p:tgtEl>
                                        <p:attrNameLst>
                                          <p:attrName>style.visibility</p:attrName>
                                        </p:attrNameLst>
                                      </p:cBhvr>
                                      <p:to>
                                        <p:strVal val="visible"/>
                                      </p:to>
                                    </p:set>
                                    <p:animEffect transition="in" filter="wipe(up)">
                                      <p:cBhvr>
                                        <p:cTn id="29"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99" grpId="0"/>
      <p:bldP spid="106" grpId="0"/>
      <p:bldP spid="107" grpId="0"/>
      <p:bldP spid="10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1801237" y="181567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3" name="矩形 322"/>
          <p:cNvSpPr/>
          <p:nvPr/>
        </p:nvSpPr>
        <p:spPr>
          <a:xfrm>
            <a:off x="1801237" y="329359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4" name="矩形 323"/>
          <p:cNvSpPr/>
          <p:nvPr/>
        </p:nvSpPr>
        <p:spPr>
          <a:xfrm>
            <a:off x="1801237" y="462266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5" name="矩形 324"/>
          <p:cNvSpPr/>
          <p:nvPr/>
        </p:nvSpPr>
        <p:spPr>
          <a:xfrm>
            <a:off x="1801237" y="204044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6" name="矩形 325"/>
          <p:cNvSpPr/>
          <p:nvPr/>
        </p:nvSpPr>
        <p:spPr>
          <a:xfrm>
            <a:off x="1801237" y="351837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7" name="矩形 326"/>
          <p:cNvSpPr/>
          <p:nvPr/>
        </p:nvSpPr>
        <p:spPr>
          <a:xfrm>
            <a:off x="1801237" y="484744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215" name="Group 75"/>
          <p:cNvGrpSpPr>
            <a:grpSpLocks noChangeAspect="1"/>
          </p:cNvGrpSpPr>
          <p:nvPr/>
        </p:nvGrpSpPr>
        <p:grpSpPr bwMode="auto">
          <a:xfrm>
            <a:off x="6590028" y="970325"/>
            <a:ext cx="2830418" cy="4646548"/>
            <a:chOff x="3639" y="-59"/>
            <a:chExt cx="1186" cy="1947"/>
          </a:xfrm>
        </p:grpSpPr>
        <p:sp>
          <p:nvSpPr>
            <p:cNvPr id="268" name="Freeform 77"/>
            <p:cNvSpPr/>
            <p:nvPr/>
          </p:nvSpPr>
          <p:spPr bwMode="auto">
            <a:xfrm>
              <a:off x="4069" y="631"/>
              <a:ext cx="107" cy="382"/>
            </a:xfrm>
            <a:custGeom>
              <a:avLst/>
              <a:gdLst>
                <a:gd name="T0" fmla="*/ 45 w 45"/>
                <a:gd name="T1" fmla="*/ 30 h 161"/>
                <a:gd name="T2" fmla="*/ 44 w 45"/>
                <a:gd name="T3" fmla="*/ 97 h 161"/>
                <a:gd name="T4" fmla="*/ 1 w 45"/>
                <a:gd name="T5" fmla="*/ 142 h 161"/>
                <a:gd name="T6" fmla="*/ 0 w 45"/>
                <a:gd name="T7" fmla="*/ 29 h 161"/>
                <a:gd name="T8" fmla="*/ 45 w 45"/>
                <a:gd name="T9" fmla="*/ 30 h 161"/>
              </a:gdLst>
              <a:ahLst/>
              <a:cxnLst>
                <a:cxn ang="0">
                  <a:pos x="T0" y="T1"/>
                </a:cxn>
                <a:cxn ang="0">
                  <a:pos x="T2" y="T3"/>
                </a:cxn>
                <a:cxn ang="0">
                  <a:pos x="T4" y="T5"/>
                </a:cxn>
                <a:cxn ang="0">
                  <a:pos x="T6" y="T7"/>
                </a:cxn>
                <a:cxn ang="0">
                  <a:pos x="T8" y="T9"/>
                </a:cxn>
              </a:cxnLst>
              <a:rect l="0" t="0" r="r" b="b"/>
              <a:pathLst>
                <a:path w="45" h="161">
                  <a:moveTo>
                    <a:pt x="45" y="30"/>
                  </a:moveTo>
                  <a:cubicBezTo>
                    <a:pt x="44" y="97"/>
                    <a:pt x="44" y="97"/>
                    <a:pt x="44" y="97"/>
                  </a:cubicBezTo>
                  <a:cubicBezTo>
                    <a:pt x="44" y="119"/>
                    <a:pt x="1" y="161"/>
                    <a:pt x="1" y="142"/>
                  </a:cubicBezTo>
                  <a:cubicBezTo>
                    <a:pt x="0" y="29"/>
                    <a:pt x="0" y="29"/>
                    <a:pt x="0" y="29"/>
                  </a:cubicBezTo>
                  <a:cubicBezTo>
                    <a:pt x="0" y="0"/>
                    <a:pt x="45" y="0"/>
                    <a:pt x="45" y="30"/>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1" name="Freeform 78"/>
            <p:cNvSpPr/>
            <p:nvPr/>
          </p:nvSpPr>
          <p:spPr bwMode="auto">
            <a:xfrm>
              <a:off x="3848" y="294"/>
              <a:ext cx="492" cy="558"/>
            </a:xfrm>
            <a:custGeom>
              <a:avLst/>
              <a:gdLst>
                <a:gd name="T0" fmla="*/ 174 w 207"/>
                <a:gd name="T1" fmla="*/ 160 h 235"/>
                <a:gd name="T2" fmla="*/ 44 w 207"/>
                <a:gd name="T3" fmla="*/ 212 h 235"/>
                <a:gd name="T4" fmla="*/ 31 w 207"/>
                <a:gd name="T5" fmla="*/ 74 h 235"/>
                <a:gd name="T6" fmla="*/ 49 w 207"/>
                <a:gd name="T7" fmla="*/ 53 h 235"/>
                <a:gd name="T8" fmla="*/ 182 w 207"/>
                <a:gd name="T9" fmla="*/ 140 h 235"/>
                <a:gd name="T10" fmla="*/ 174 w 207"/>
                <a:gd name="T11" fmla="*/ 160 h 235"/>
              </a:gdLst>
              <a:ahLst/>
              <a:cxnLst>
                <a:cxn ang="0">
                  <a:pos x="T0" y="T1"/>
                </a:cxn>
                <a:cxn ang="0">
                  <a:pos x="T2" y="T3"/>
                </a:cxn>
                <a:cxn ang="0">
                  <a:pos x="T4" y="T5"/>
                </a:cxn>
                <a:cxn ang="0">
                  <a:pos x="T6" y="T7"/>
                </a:cxn>
                <a:cxn ang="0">
                  <a:pos x="T8" y="T9"/>
                </a:cxn>
                <a:cxn ang="0">
                  <a:pos x="T10" y="T11"/>
                </a:cxn>
              </a:cxnLst>
              <a:rect l="0" t="0" r="r" b="b"/>
              <a:pathLst>
                <a:path w="207" h="235">
                  <a:moveTo>
                    <a:pt x="174" y="160"/>
                  </a:moveTo>
                  <a:cubicBezTo>
                    <a:pt x="142" y="204"/>
                    <a:pt x="82" y="235"/>
                    <a:pt x="44" y="212"/>
                  </a:cubicBezTo>
                  <a:cubicBezTo>
                    <a:pt x="0" y="186"/>
                    <a:pt x="13" y="109"/>
                    <a:pt x="31" y="74"/>
                  </a:cubicBezTo>
                  <a:cubicBezTo>
                    <a:pt x="37" y="66"/>
                    <a:pt x="43" y="59"/>
                    <a:pt x="49" y="53"/>
                  </a:cubicBezTo>
                  <a:cubicBezTo>
                    <a:pt x="111" y="0"/>
                    <a:pt x="207" y="63"/>
                    <a:pt x="182" y="140"/>
                  </a:cubicBezTo>
                  <a:cubicBezTo>
                    <a:pt x="180" y="147"/>
                    <a:pt x="177" y="153"/>
                    <a:pt x="174" y="160"/>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8" name="Freeform 79"/>
            <p:cNvSpPr/>
            <p:nvPr/>
          </p:nvSpPr>
          <p:spPr bwMode="auto">
            <a:xfrm>
              <a:off x="3905" y="306"/>
              <a:ext cx="437" cy="453"/>
            </a:xfrm>
            <a:custGeom>
              <a:avLst/>
              <a:gdLst>
                <a:gd name="T0" fmla="*/ 133 w 184"/>
                <a:gd name="T1" fmla="*/ 191 h 191"/>
                <a:gd name="T2" fmla="*/ 78 w 184"/>
                <a:gd name="T3" fmla="*/ 79 h 191"/>
                <a:gd name="T4" fmla="*/ 0 w 184"/>
                <a:gd name="T5" fmla="*/ 84 h 191"/>
                <a:gd name="T6" fmla="*/ 28 w 184"/>
                <a:gd name="T7" fmla="*/ 45 h 191"/>
                <a:gd name="T8" fmla="*/ 170 w 184"/>
                <a:gd name="T9" fmla="*/ 129 h 191"/>
                <a:gd name="T10" fmla="*/ 133 w 184"/>
                <a:gd name="T11" fmla="*/ 191 h 191"/>
              </a:gdLst>
              <a:ahLst/>
              <a:cxnLst>
                <a:cxn ang="0">
                  <a:pos x="T0" y="T1"/>
                </a:cxn>
                <a:cxn ang="0">
                  <a:pos x="T2" y="T3"/>
                </a:cxn>
                <a:cxn ang="0">
                  <a:pos x="T4" y="T5"/>
                </a:cxn>
                <a:cxn ang="0">
                  <a:pos x="T6" y="T7"/>
                </a:cxn>
                <a:cxn ang="0">
                  <a:pos x="T8" y="T9"/>
                </a:cxn>
                <a:cxn ang="0">
                  <a:pos x="T10" y="T11"/>
                </a:cxn>
              </a:cxnLst>
              <a:rect l="0" t="0" r="r" b="b"/>
              <a:pathLst>
                <a:path w="184" h="191">
                  <a:moveTo>
                    <a:pt x="133" y="191"/>
                  </a:moveTo>
                  <a:cubicBezTo>
                    <a:pt x="99" y="171"/>
                    <a:pt x="89" y="134"/>
                    <a:pt x="78" y="79"/>
                  </a:cubicBezTo>
                  <a:cubicBezTo>
                    <a:pt x="56" y="83"/>
                    <a:pt x="27" y="86"/>
                    <a:pt x="0" y="84"/>
                  </a:cubicBezTo>
                  <a:cubicBezTo>
                    <a:pt x="8" y="65"/>
                    <a:pt x="13" y="58"/>
                    <a:pt x="28" y="45"/>
                  </a:cubicBezTo>
                  <a:cubicBezTo>
                    <a:pt x="80" y="0"/>
                    <a:pt x="184" y="44"/>
                    <a:pt x="170" y="129"/>
                  </a:cubicBezTo>
                  <a:cubicBezTo>
                    <a:pt x="167" y="149"/>
                    <a:pt x="153" y="170"/>
                    <a:pt x="133" y="191"/>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9" name="Freeform 80"/>
            <p:cNvSpPr/>
            <p:nvPr/>
          </p:nvSpPr>
          <p:spPr bwMode="auto">
            <a:xfrm>
              <a:off x="4129" y="638"/>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8" y="34"/>
                    <a:pt x="9" y="36"/>
                    <a:pt x="4" y="32"/>
                  </a:cubicBezTo>
                  <a:cubicBezTo>
                    <a:pt x="0" y="27"/>
                    <a:pt x="1" y="18"/>
                    <a:pt x="9" y="10"/>
                  </a:cubicBezTo>
                  <a:cubicBezTo>
                    <a:pt x="16" y="3"/>
                    <a:pt x="25" y="0"/>
                    <a:pt x="30" y="5"/>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0" name="Freeform 81"/>
            <p:cNvSpPr/>
            <p:nvPr/>
          </p:nvSpPr>
          <p:spPr bwMode="auto">
            <a:xfrm>
              <a:off x="4131" y="629"/>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9" y="34"/>
                    <a:pt x="9" y="36"/>
                    <a:pt x="4" y="32"/>
                  </a:cubicBezTo>
                  <a:cubicBezTo>
                    <a:pt x="0" y="28"/>
                    <a:pt x="2" y="18"/>
                    <a:pt x="9" y="10"/>
                  </a:cubicBezTo>
                  <a:cubicBezTo>
                    <a:pt x="16" y="3"/>
                    <a:pt x="25" y="0"/>
                    <a:pt x="30" y="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1" name="Freeform 82"/>
            <p:cNvSpPr/>
            <p:nvPr/>
          </p:nvSpPr>
          <p:spPr bwMode="auto">
            <a:xfrm>
              <a:off x="3872" y="588"/>
              <a:ext cx="50" cy="50"/>
            </a:xfrm>
            <a:custGeom>
              <a:avLst/>
              <a:gdLst>
                <a:gd name="T0" fmla="*/ 15 w 21"/>
                <a:gd name="T1" fmla="*/ 3 h 21"/>
                <a:gd name="T2" fmla="*/ 18 w 21"/>
                <a:gd name="T3" fmla="*/ 15 h 21"/>
                <a:gd name="T4" fmla="*/ 6 w 21"/>
                <a:gd name="T5" fmla="*/ 19 h 21"/>
                <a:gd name="T6" fmla="*/ 3 w 21"/>
                <a:gd name="T7" fmla="*/ 6 h 21"/>
                <a:gd name="T8" fmla="*/ 15 w 21"/>
                <a:gd name="T9" fmla="*/ 3 h 21"/>
              </a:gdLst>
              <a:ahLst/>
              <a:cxnLst>
                <a:cxn ang="0">
                  <a:pos x="T0" y="T1"/>
                </a:cxn>
                <a:cxn ang="0">
                  <a:pos x="T2" y="T3"/>
                </a:cxn>
                <a:cxn ang="0">
                  <a:pos x="T4" y="T5"/>
                </a:cxn>
                <a:cxn ang="0">
                  <a:pos x="T6" y="T7"/>
                </a:cxn>
                <a:cxn ang="0">
                  <a:pos x="T8" y="T9"/>
                </a:cxn>
              </a:cxnLst>
              <a:rect l="0" t="0" r="r" b="b"/>
              <a:pathLst>
                <a:path w="21" h="21">
                  <a:moveTo>
                    <a:pt x="15" y="3"/>
                  </a:moveTo>
                  <a:cubicBezTo>
                    <a:pt x="20" y="5"/>
                    <a:pt x="21" y="11"/>
                    <a:pt x="18" y="15"/>
                  </a:cubicBezTo>
                  <a:cubicBezTo>
                    <a:pt x="16" y="20"/>
                    <a:pt x="10" y="21"/>
                    <a:pt x="6" y="19"/>
                  </a:cubicBezTo>
                  <a:cubicBezTo>
                    <a:pt x="2" y="16"/>
                    <a:pt x="0" y="11"/>
                    <a:pt x="3" y="6"/>
                  </a:cubicBezTo>
                  <a:cubicBezTo>
                    <a:pt x="6" y="2"/>
                    <a:pt x="11" y="0"/>
                    <a:pt x="15"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2" name="Freeform 83"/>
            <p:cNvSpPr/>
            <p:nvPr/>
          </p:nvSpPr>
          <p:spPr bwMode="auto">
            <a:xfrm>
              <a:off x="3856" y="565"/>
              <a:ext cx="71" cy="71"/>
            </a:xfrm>
            <a:custGeom>
              <a:avLst/>
              <a:gdLst>
                <a:gd name="T0" fmla="*/ 21 w 30"/>
                <a:gd name="T1" fmla="*/ 4 h 30"/>
                <a:gd name="T2" fmla="*/ 26 w 30"/>
                <a:gd name="T3" fmla="*/ 22 h 30"/>
                <a:gd name="T4" fmla="*/ 8 w 30"/>
                <a:gd name="T5" fmla="*/ 26 h 30"/>
                <a:gd name="T6" fmla="*/ 3 w 30"/>
                <a:gd name="T7" fmla="*/ 8 h 30"/>
                <a:gd name="T8" fmla="*/ 21 w 30"/>
                <a:gd name="T9" fmla="*/ 4 h 30"/>
              </a:gdLst>
              <a:ahLst/>
              <a:cxnLst>
                <a:cxn ang="0">
                  <a:pos x="T0" y="T1"/>
                </a:cxn>
                <a:cxn ang="0">
                  <a:pos x="T2" y="T3"/>
                </a:cxn>
                <a:cxn ang="0">
                  <a:pos x="T4" y="T5"/>
                </a:cxn>
                <a:cxn ang="0">
                  <a:pos x="T6" y="T7"/>
                </a:cxn>
                <a:cxn ang="0">
                  <a:pos x="T8" y="T9"/>
                </a:cxn>
              </a:cxnLst>
              <a:rect l="0" t="0" r="r" b="b"/>
              <a:pathLst>
                <a:path w="30" h="30">
                  <a:moveTo>
                    <a:pt x="21" y="4"/>
                  </a:moveTo>
                  <a:cubicBezTo>
                    <a:pt x="28" y="8"/>
                    <a:pt x="30" y="16"/>
                    <a:pt x="26" y="22"/>
                  </a:cubicBezTo>
                  <a:cubicBezTo>
                    <a:pt x="22" y="28"/>
                    <a:pt x="14" y="30"/>
                    <a:pt x="8" y="26"/>
                  </a:cubicBezTo>
                  <a:cubicBezTo>
                    <a:pt x="2" y="23"/>
                    <a:pt x="0" y="15"/>
                    <a:pt x="3" y="8"/>
                  </a:cubicBezTo>
                  <a:cubicBezTo>
                    <a:pt x="7" y="2"/>
                    <a:pt x="15" y="0"/>
                    <a:pt x="21" y="4"/>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3" name="Freeform 84"/>
            <p:cNvSpPr/>
            <p:nvPr/>
          </p:nvSpPr>
          <p:spPr bwMode="auto">
            <a:xfrm>
              <a:off x="3946" y="546"/>
              <a:ext cx="40" cy="42"/>
            </a:xfrm>
            <a:custGeom>
              <a:avLst/>
              <a:gdLst>
                <a:gd name="T0" fmla="*/ 13 w 17"/>
                <a:gd name="T1" fmla="*/ 2 h 18"/>
                <a:gd name="T2" fmla="*/ 15 w 17"/>
                <a:gd name="T3" fmla="*/ 13 h 18"/>
                <a:gd name="T4" fmla="*/ 5 w 17"/>
                <a:gd name="T5" fmla="*/ 15 h 18"/>
                <a:gd name="T6" fmla="*/ 2 w 17"/>
                <a:gd name="T7" fmla="*/ 5 h 18"/>
                <a:gd name="T8" fmla="*/ 13 w 17"/>
                <a:gd name="T9" fmla="*/ 2 h 18"/>
              </a:gdLst>
              <a:ahLst/>
              <a:cxnLst>
                <a:cxn ang="0">
                  <a:pos x="T0" y="T1"/>
                </a:cxn>
                <a:cxn ang="0">
                  <a:pos x="T2" y="T3"/>
                </a:cxn>
                <a:cxn ang="0">
                  <a:pos x="T4" y="T5"/>
                </a:cxn>
                <a:cxn ang="0">
                  <a:pos x="T6" y="T7"/>
                </a:cxn>
                <a:cxn ang="0">
                  <a:pos x="T8" y="T9"/>
                </a:cxn>
              </a:cxnLst>
              <a:rect l="0" t="0" r="r" b="b"/>
              <a:pathLst>
                <a:path w="17" h="18">
                  <a:moveTo>
                    <a:pt x="13" y="2"/>
                  </a:moveTo>
                  <a:cubicBezTo>
                    <a:pt x="16" y="4"/>
                    <a:pt x="17" y="9"/>
                    <a:pt x="15" y="13"/>
                  </a:cubicBezTo>
                  <a:cubicBezTo>
                    <a:pt x="13" y="16"/>
                    <a:pt x="8" y="18"/>
                    <a:pt x="5" y="15"/>
                  </a:cubicBezTo>
                  <a:cubicBezTo>
                    <a:pt x="1" y="13"/>
                    <a:pt x="0" y="8"/>
                    <a:pt x="2" y="5"/>
                  </a:cubicBezTo>
                  <a:cubicBezTo>
                    <a:pt x="4" y="1"/>
                    <a:pt x="9" y="0"/>
                    <a:pt x="13" y="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4" name="Freeform 85"/>
            <p:cNvSpPr/>
            <p:nvPr/>
          </p:nvSpPr>
          <p:spPr bwMode="auto">
            <a:xfrm>
              <a:off x="3639" y="1748"/>
              <a:ext cx="219" cy="140"/>
            </a:xfrm>
            <a:custGeom>
              <a:avLst/>
              <a:gdLst>
                <a:gd name="T0" fmla="*/ 88 w 92"/>
                <a:gd name="T1" fmla="*/ 9 h 59"/>
                <a:gd name="T2" fmla="*/ 90 w 92"/>
                <a:gd name="T3" fmla="*/ 40 h 59"/>
                <a:gd name="T4" fmla="*/ 83 w 92"/>
                <a:gd name="T5" fmla="*/ 50 h 59"/>
                <a:gd name="T6" fmla="*/ 72 w 92"/>
                <a:gd name="T7" fmla="*/ 48 h 59"/>
                <a:gd name="T8" fmla="*/ 56 w 92"/>
                <a:gd name="T9" fmla="*/ 53 h 59"/>
                <a:gd name="T10" fmla="*/ 2 w 92"/>
                <a:gd name="T11" fmla="*/ 41 h 59"/>
                <a:gd name="T12" fmla="*/ 19 w 92"/>
                <a:gd name="T13" fmla="*/ 29 h 59"/>
                <a:gd name="T14" fmla="*/ 50 w 92"/>
                <a:gd name="T15" fmla="*/ 9 h 59"/>
                <a:gd name="T16" fmla="*/ 62 w 92"/>
                <a:gd name="T17" fmla="*/ 3 h 59"/>
                <a:gd name="T18" fmla="*/ 77 w 92"/>
                <a:gd name="T19" fmla="*/ 11 h 59"/>
                <a:gd name="T20" fmla="*/ 88 w 92"/>
                <a:gd name="T21"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59">
                  <a:moveTo>
                    <a:pt x="88" y="9"/>
                  </a:moveTo>
                  <a:cubicBezTo>
                    <a:pt x="91" y="15"/>
                    <a:pt x="92" y="32"/>
                    <a:pt x="90" y="40"/>
                  </a:cubicBezTo>
                  <a:cubicBezTo>
                    <a:pt x="88" y="48"/>
                    <a:pt x="88" y="49"/>
                    <a:pt x="83" y="50"/>
                  </a:cubicBezTo>
                  <a:cubicBezTo>
                    <a:pt x="78" y="51"/>
                    <a:pt x="73" y="51"/>
                    <a:pt x="72" y="48"/>
                  </a:cubicBezTo>
                  <a:cubicBezTo>
                    <a:pt x="71" y="46"/>
                    <a:pt x="62" y="51"/>
                    <a:pt x="56" y="53"/>
                  </a:cubicBezTo>
                  <a:cubicBezTo>
                    <a:pt x="46" y="55"/>
                    <a:pt x="9" y="59"/>
                    <a:pt x="2" y="41"/>
                  </a:cubicBezTo>
                  <a:cubicBezTo>
                    <a:pt x="0" y="36"/>
                    <a:pt x="10" y="33"/>
                    <a:pt x="19" y="29"/>
                  </a:cubicBezTo>
                  <a:cubicBezTo>
                    <a:pt x="33" y="24"/>
                    <a:pt x="40" y="22"/>
                    <a:pt x="50" y="9"/>
                  </a:cubicBezTo>
                  <a:cubicBezTo>
                    <a:pt x="54" y="4"/>
                    <a:pt x="57" y="0"/>
                    <a:pt x="62" y="3"/>
                  </a:cubicBezTo>
                  <a:cubicBezTo>
                    <a:pt x="66" y="7"/>
                    <a:pt x="70" y="13"/>
                    <a:pt x="77" y="11"/>
                  </a:cubicBezTo>
                  <a:cubicBezTo>
                    <a:pt x="83" y="9"/>
                    <a:pt x="86" y="6"/>
                    <a:pt x="88" y="9"/>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5" name="Freeform 86"/>
            <p:cNvSpPr/>
            <p:nvPr/>
          </p:nvSpPr>
          <p:spPr bwMode="auto">
            <a:xfrm>
              <a:off x="3756" y="1264"/>
              <a:ext cx="603" cy="273"/>
            </a:xfrm>
            <a:custGeom>
              <a:avLst/>
              <a:gdLst>
                <a:gd name="T0" fmla="*/ 153 w 254"/>
                <a:gd name="T1" fmla="*/ 13 h 115"/>
                <a:gd name="T2" fmla="*/ 0 w 254"/>
                <a:gd name="T3" fmla="*/ 55 h 115"/>
                <a:gd name="T4" fmla="*/ 6 w 254"/>
                <a:gd name="T5" fmla="*/ 108 h 115"/>
                <a:gd name="T6" fmla="*/ 113 w 254"/>
                <a:gd name="T7" fmla="*/ 111 h 115"/>
                <a:gd name="T8" fmla="*/ 153 w 254"/>
                <a:gd name="T9" fmla="*/ 13 h 115"/>
              </a:gdLst>
              <a:ahLst/>
              <a:cxnLst>
                <a:cxn ang="0">
                  <a:pos x="T0" y="T1"/>
                </a:cxn>
                <a:cxn ang="0">
                  <a:pos x="T2" y="T3"/>
                </a:cxn>
                <a:cxn ang="0">
                  <a:pos x="T4" y="T5"/>
                </a:cxn>
                <a:cxn ang="0">
                  <a:pos x="T6" y="T7"/>
                </a:cxn>
                <a:cxn ang="0">
                  <a:pos x="T8" y="T9"/>
                </a:cxn>
              </a:cxnLst>
              <a:rect l="0" t="0" r="r" b="b"/>
              <a:pathLst>
                <a:path w="254" h="115">
                  <a:moveTo>
                    <a:pt x="153" y="13"/>
                  </a:moveTo>
                  <a:cubicBezTo>
                    <a:pt x="0" y="55"/>
                    <a:pt x="0" y="55"/>
                    <a:pt x="0" y="55"/>
                  </a:cubicBezTo>
                  <a:cubicBezTo>
                    <a:pt x="6" y="108"/>
                    <a:pt x="6" y="108"/>
                    <a:pt x="6" y="108"/>
                  </a:cubicBezTo>
                  <a:cubicBezTo>
                    <a:pt x="113" y="111"/>
                    <a:pt x="113" y="111"/>
                    <a:pt x="113" y="111"/>
                  </a:cubicBezTo>
                  <a:cubicBezTo>
                    <a:pt x="254" y="115"/>
                    <a:pt x="197" y="0"/>
                    <a:pt x="153" y="13"/>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6" name="Freeform 87"/>
            <p:cNvSpPr/>
            <p:nvPr/>
          </p:nvSpPr>
          <p:spPr bwMode="auto">
            <a:xfrm>
              <a:off x="3699" y="1307"/>
              <a:ext cx="161" cy="474"/>
            </a:xfrm>
            <a:custGeom>
              <a:avLst/>
              <a:gdLst>
                <a:gd name="T0" fmla="*/ 3 w 68"/>
                <a:gd name="T1" fmla="*/ 64 h 200"/>
                <a:gd name="T2" fmla="*/ 17 w 68"/>
                <a:gd name="T3" fmla="*/ 200 h 200"/>
                <a:gd name="T4" fmla="*/ 67 w 68"/>
                <a:gd name="T5" fmla="*/ 197 h 200"/>
                <a:gd name="T6" fmla="*/ 68 w 68"/>
                <a:gd name="T7" fmla="*/ 90 h 200"/>
                <a:gd name="T8" fmla="*/ 3 w 68"/>
                <a:gd name="T9" fmla="*/ 64 h 200"/>
              </a:gdLst>
              <a:ahLst/>
              <a:cxnLst>
                <a:cxn ang="0">
                  <a:pos x="T0" y="T1"/>
                </a:cxn>
                <a:cxn ang="0">
                  <a:pos x="T2" y="T3"/>
                </a:cxn>
                <a:cxn ang="0">
                  <a:pos x="T4" y="T5"/>
                </a:cxn>
                <a:cxn ang="0">
                  <a:pos x="T6" y="T7"/>
                </a:cxn>
                <a:cxn ang="0">
                  <a:pos x="T8" y="T9"/>
                </a:cxn>
              </a:cxnLst>
              <a:rect l="0" t="0" r="r" b="b"/>
              <a:pathLst>
                <a:path w="68" h="200">
                  <a:moveTo>
                    <a:pt x="3" y="64"/>
                  </a:moveTo>
                  <a:cubicBezTo>
                    <a:pt x="17" y="200"/>
                    <a:pt x="17" y="200"/>
                    <a:pt x="17" y="200"/>
                  </a:cubicBezTo>
                  <a:cubicBezTo>
                    <a:pt x="67" y="197"/>
                    <a:pt x="67" y="197"/>
                    <a:pt x="67" y="197"/>
                  </a:cubicBezTo>
                  <a:cubicBezTo>
                    <a:pt x="68" y="90"/>
                    <a:pt x="68" y="90"/>
                    <a:pt x="68" y="90"/>
                  </a:cubicBezTo>
                  <a:cubicBezTo>
                    <a:pt x="68" y="0"/>
                    <a:pt x="0" y="28"/>
                    <a:pt x="3" y="64"/>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7" name="Freeform 88"/>
            <p:cNvSpPr/>
            <p:nvPr/>
          </p:nvSpPr>
          <p:spPr bwMode="auto">
            <a:xfrm>
              <a:off x="3917" y="1518"/>
              <a:ext cx="433" cy="92"/>
            </a:xfrm>
            <a:custGeom>
              <a:avLst/>
              <a:gdLst>
                <a:gd name="T0" fmla="*/ 20 w 182"/>
                <a:gd name="T1" fmla="*/ 0 h 39"/>
                <a:gd name="T2" fmla="*/ 163 w 182"/>
                <a:gd name="T3" fmla="*/ 0 h 39"/>
                <a:gd name="T4" fmla="*/ 182 w 182"/>
                <a:gd name="T5" fmla="*/ 20 h 39"/>
                <a:gd name="T6" fmla="*/ 163 w 182"/>
                <a:gd name="T7" fmla="*/ 39 h 39"/>
                <a:gd name="T8" fmla="*/ 20 w 182"/>
                <a:gd name="T9" fmla="*/ 39 h 39"/>
                <a:gd name="T10" fmla="*/ 0 w 182"/>
                <a:gd name="T11" fmla="*/ 20 h 39"/>
                <a:gd name="T12" fmla="*/ 20 w 18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82" h="39">
                  <a:moveTo>
                    <a:pt x="20" y="0"/>
                  </a:moveTo>
                  <a:cubicBezTo>
                    <a:pt x="163" y="0"/>
                    <a:pt x="163" y="0"/>
                    <a:pt x="163" y="0"/>
                  </a:cubicBezTo>
                  <a:cubicBezTo>
                    <a:pt x="173" y="0"/>
                    <a:pt x="182" y="9"/>
                    <a:pt x="182" y="20"/>
                  </a:cubicBezTo>
                  <a:cubicBezTo>
                    <a:pt x="182" y="30"/>
                    <a:pt x="173" y="39"/>
                    <a:pt x="163" y="39"/>
                  </a:cubicBezTo>
                  <a:cubicBezTo>
                    <a:pt x="20" y="39"/>
                    <a:pt x="20" y="39"/>
                    <a:pt x="20" y="39"/>
                  </a:cubicBezTo>
                  <a:cubicBezTo>
                    <a:pt x="9" y="39"/>
                    <a:pt x="0" y="30"/>
                    <a:pt x="0" y="20"/>
                  </a:cubicBezTo>
                  <a:cubicBezTo>
                    <a:pt x="0" y="9"/>
                    <a:pt x="9" y="0"/>
                    <a:pt x="20" y="0"/>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8" name="Freeform 89"/>
            <p:cNvSpPr/>
            <p:nvPr/>
          </p:nvSpPr>
          <p:spPr bwMode="auto">
            <a:xfrm>
              <a:off x="4257" y="1079"/>
              <a:ext cx="93" cy="531"/>
            </a:xfrm>
            <a:custGeom>
              <a:avLst/>
              <a:gdLst>
                <a:gd name="T0" fmla="*/ 0 w 39"/>
                <a:gd name="T1" fmla="*/ 205 h 224"/>
                <a:gd name="T2" fmla="*/ 0 w 39"/>
                <a:gd name="T3" fmla="*/ 20 h 224"/>
                <a:gd name="T4" fmla="*/ 20 w 39"/>
                <a:gd name="T5" fmla="*/ 0 h 224"/>
                <a:gd name="T6" fmla="*/ 20 w 39"/>
                <a:gd name="T7" fmla="*/ 0 h 224"/>
                <a:gd name="T8" fmla="*/ 39 w 39"/>
                <a:gd name="T9" fmla="*/ 19 h 224"/>
                <a:gd name="T10" fmla="*/ 39 w 39"/>
                <a:gd name="T11" fmla="*/ 204 h 224"/>
                <a:gd name="T12" fmla="*/ 19 w 39"/>
                <a:gd name="T13" fmla="*/ 224 h 224"/>
                <a:gd name="T14" fmla="*/ 19 w 39"/>
                <a:gd name="T15" fmla="*/ 224 h 224"/>
                <a:gd name="T16" fmla="*/ 0 w 39"/>
                <a:gd name="T17" fmla="*/ 20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4">
                  <a:moveTo>
                    <a:pt x="0" y="205"/>
                  </a:moveTo>
                  <a:cubicBezTo>
                    <a:pt x="0" y="20"/>
                    <a:pt x="0" y="20"/>
                    <a:pt x="0" y="20"/>
                  </a:cubicBezTo>
                  <a:cubicBezTo>
                    <a:pt x="0" y="10"/>
                    <a:pt x="9" y="1"/>
                    <a:pt x="20" y="0"/>
                  </a:cubicBezTo>
                  <a:cubicBezTo>
                    <a:pt x="20" y="0"/>
                    <a:pt x="20" y="0"/>
                    <a:pt x="20" y="0"/>
                  </a:cubicBezTo>
                  <a:cubicBezTo>
                    <a:pt x="30" y="0"/>
                    <a:pt x="39" y="9"/>
                    <a:pt x="39" y="19"/>
                  </a:cubicBezTo>
                  <a:cubicBezTo>
                    <a:pt x="39" y="204"/>
                    <a:pt x="39" y="204"/>
                    <a:pt x="39" y="204"/>
                  </a:cubicBezTo>
                  <a:cubicBezTo>
                    <a:pt x="39" y="215"/>
                    <a:pt x="30" y="224"/>
                    <a:pt x="19" y="224"/>
                  </a:cubicBezTo>
                  <a:cubicBezTo>
                    <a:pt x="19" y="224"/>
                    <a:pt x="19" y="224"/>
                    <a:pt x="19" y="224"/>
                  </a:cubicBezTo>
                  <a:cubicBezTo>
                    <a:pt x="9" y="224"/>
                    <a:pt x="0" y="216"/>
                    <a:pt x="0" y="205"/>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9" name="Freeform 90"/>
            <p:cNvSpPr/>
            <p:nvPr/>
          </p:nvSpPr>
          <p:spPr bwMode="auto">
            <a:xfrm>
              <a:off x="3936" y="847"/>
              <a:ext cx="316" cy="588"/>
            </a:xfrm>
            <a:custGeom>
              <a:avLst/>
              <a:gdLst>
                <a:gd name="T0" fmla="*/ 130 w 133"/>
                <a:gd name="T1" fmla="*/ 142 h 248"/>
                <a:gd name="T2" fmla="*/ 131 w 133"/>
                <a:gd name="T3" fmla="*/ 240 h 248"/>
                <a:gd name="T4" fmla="*/ 0 w 133"/>
                <a:gd name="T5" fmla="*/ 210 h 248"/>
                <a:gd name="T6" fmla="*/ 55 w 133"/>
                <a:gd name="T7" fmla="*/ 14 h 248"/>
                <a:gd name="T8" fmla="*/ 103 w 133"/>
                <a:gd name="T9" fmla="*/ 0 h 248"/>
                <a:gd name="T10" fmla="*/ 130 w 133"/>
                <a:gd name="T11" fmla="*/ 142 h 248"/>
              </a:gdLst>
              <a:ahLst/>
              <a:cxnLst>
                <a:cxn ang="0">
                  <a:pos x="T0" y="T1"/>
                </a:cxn>
                <a:cxn ang="0">
                  <a:pos x="T2" y="T3"/>
                </a:cxn>
                <a:cxn ang="0">
                  <a:pos x="T4" y="T5"/>
                </a:cxn>
                <a:cxn ang="0">
                  <a:pos x="T6" y="T7"/>
                </a:cxn>
                <a:cxn ang="0">
                  <a:pos x="T8" y="T9"/>
                </a:cxn>
                <a:cxn ang="0">
                  <a:pos x="T10" y="T11"/>
                </a:cxn>
              </a:cxnLst>
              <a:rect l="0" t="0" r="r" b="b"/>
              <a:pathLst>
                <a:path w="133" h="248">
                  <a:moveTo>
                    <a:pt x="130" y="142"/>
                  </a:moveTo>
                  <a:cubicBezTo>
                    <a:pt x="133" y="167"/>
                    <a:pt x="133" y="221"/>
                    <a:pt x="131" y="240"/>
                  </a:cubicBezTo>
                  <a:cubicBezTo>
                    <a:pt x="80" y="248"/>
                    <a:pt x="51" y="206"/>
                    <a:pt x="0" y="210"/>
                  </a:cubicBezTo>
                  <a:cubicBezTo>
                    <a:pt x="20" y="151"/>
                    <a:pt x="40" y="78"/>
                    <a:pt x="55" y="14"/>
                  </a:cubicBezTo>
                  <a:cubicBezTo>
                    <a:pt x="68" y="16"/>
                    <a:pt x="96" y="13"/>
                    <a:pt x="103" y="0"/>
                  </a:cubicBezTo>
                  <a:cubicBezTo>
                    <a:pt x="113" y="32"/>
                    <a:pt x="120" y="52"/>
                    <a:pt x="130" y="14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0" name="Rectangle 91"/>
            <p:cNvSpPr>
              <a:spLocks noChangeArrowheads="1"/>
            </p:cNvSpPr>
            <p:nvPr/>
          </p:nvSpPr>
          <p:spPr bwMode="auto">
            <a:xfrm>
              <a:off x="4264" y="1482"/>
              <a:ext cx="36" cy="396"/>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1" name="Freeform 92"/>
            <p:cNvSpPr/>
            <p:nvPr/>
          </p:nvSpPr>
          <p:spPr bwMode="auto">
            <a:xfrm>
              <a:off x="3687" y="1285"/>
              <a:ext cx="166" cy="183"/>
            </a:xfrm>
            <a:custGeom>
              <a:avLst/>
              <a:gdLst>
                <a:gd name="T0" fmla="*/ 10 w 70"/>
                <a:gd name="T1" fmla="*/ 37 h 77"/>
                <a:gd name="T2" fmla="*/ 29 w 70"/>
                <a:gd name="T3" fmla="*/ 22 h 77"/>
                <a:gd name="T4" fmla="*/ 29 w 70"/>
                <a:gd name="T5" fmla="*/ 21 h 77"/>
                <a:gd name="T6" fmla="*/ 31 w 70"/>
                <a:gd name="T7" fmla="*/ 20 h 77"/>
                <a:gd name="T8" fmla="*/ 38 w 70"/>
                <a:gd name="T9" fmla="*/ 13 h 77"/>
                <a:gd name="T10" fmla="*/ 39 w 70"/>
                <a:gd name="T11" fmla="*/ 13 h 77"/>
                <a:gd name="T12" fmla="*/ 44 w 70"/>
                <a:gd name="T13" fmla="*/ 9 h 77"/>
                <a:gd name="T14" fmla="*/ 45 w 70"/>
                <a:gd name="T15" fmla="*/ 7 h 77"/>
                <a:gd name="T16" fmla="*/ 46 w 70"/>
                <a:gd name="T17" fmla="*/ 8 h 77"/>
                <a:gd name="T18" fmla="*/ 55 w 70"/>
                <a:gd name="T19" fmla="*/ 0 h 77"/>
                <a:gd name="T20" fmla="*/ 70 w 70"/>
                <a:gd name="T21" fmla="*/ 19 h 77"/>
                <a:gd name="T22" fmla="*/ 60 w 70"/>
                <a:gd name="T23" fmla="*/ 27 h 77"/>
                <a:gd name="T24" fmla="*/ 58 w 70"/>
                <a:gd name="T25" fmla="*/ 30 h 77"/>
                <a:gd name="T26" fmla="*/ 22 w 70"/>
                <a:gd name="T27" fmla="*/ 57 h 77"/>
                <a:gd name="T28" fmla="*/ 16 w 70"/>
                <a:gd name="T29" fmla="*/ 65 h 77"/>
                <a:gd name="T30" fmla="*/ 15 w 70"/>
                <a:gd name="T31" fmla="*/ 69 h 77"/>
                <a:gd name="T32" fmla="*/ 11 w 70"/>
                <a:gd name="T33" fmla="*/ 73 h 77"/>
                <a:gd name="T34" fmla="*/ 10 w 70"/>
                <a:gd name="T35" fmla="*/ 72 h 77"/>
                <a:gd name="T36" fmla="*/ 8 w 70"/>
                <a:gd name="T37" fmla="*/ 75 h 77"/>
                <a:gd name="T38" fmla="*/ 2 w 70"/>
                <a:gd name="T39" fmla="*/ 76 h 77"/>
                <a:gd name="T40" fmla="*/ 2 w 70"/>
                <a:gd name="T41" fmla="*/ 70 h 77"/>
                <a:gd name="T42" fmla="*/ 3 w 70"/>
                <a:gd name="T43" fmla="*/ 67 h 77"/>
                <a:gd name="T44" fmla="*/ 3 w 70"/>
                <a:gd name="T45" fmla="*/ 65 h 77"/>
                <a:gd name="T46" fmla="*/ 6 w 70"/>
                <a:gd name="T47" fmla="*/ 52 h 77"/>
                <a:gd name="T48" fmla="*/ 8 w 70"/>
                <a:gd name="T49" fmla="*/ 42 h 77"/>
                <a:gd name="T50" fmla="*/ 8 w 70"/>
                <a:gd name="T51" fmla="*/ 42 h 77"/>
                <a:gd name="T52" fmla="*/ 10 w 70"/>
                <a:gd name="T53"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77">
                  <a:moveTo>
                    <a:pt x="10" y="37"/>
                  </a:moveTo>
                  <a:cubicBezTo>
                    <a:pt x="29" y="22"/>
                    <a:pt x="29" y="22"/>
                    <a:pt x="29" y="22"/>
                  </a:cubicBezTo>
                  <a:cubicBezTo>
                    <a:pt x="29" y="21"/>
                    <a:pt x="29" y="21"/>
                    <a:pt x="29" y="21"/>
                  </a:cubicBezTo>
                  <a:cubicBezTo>
                    <a:pt x="31" y="20"/>
                    <a:pt x="31" y="20"/>
                    <a:pt x="31" y="20"/>
                  </a:cubicBezTo>
                  <a:cubicBezTo>
                    <a:pt x="38" y="13"/>
                    <a:pt x="38" y="13"/>
                    <a:pt x="38" y="13"/>
                  </a:cubicBezTo>
                  <a:cubicBezTo>
                    <a:pt x="39" y="13"/>
                    <a:pt x="39" y="13"/>
                    <a:pt x="39" y="13"/>
                  </a:cubicBezTo>
                  <a:cubicBezTo>
                    <a:pt x="44" y="9"/>
                    <a:pt x="44" y="9"/>
                    <a:pt x="44" y="9"/>
                  </a:cubicBezTo>
                  <a:cubicBezTo>
                    <a:pt x="45" y="7"/>
                    <a:pt x="45" y="7"/>
                    <a:pt x="45" y="7"/>
                  </a:cubicBezTo>
                  <a:cubicBezTo>
                    <a:pt x="46" y="8"/>
                    <a:pt x="46" y="8"/>
                    <a:pt x="46" y="8"/>
                  </a:cubicBezTo>
                  <a:cubicBezTo>
                    <a:pt x="55" y="0"/>
                    <a:pt x="55" y="0"/>
                    <a:pt x="55" y="0"/>
                  </a:cubicBezTo>
                  <a:cubicBezTo>
                    <a:pt x="70" y="19"/>
                    <a:pt x="70" y="19"/>
                    <a:pt x="70" y="19"/>
                  </a:cubicBezTo>
                  <a:cubicBezTo>
                    <a:pt x="60" y="27"/>
                    <a:pt x="60" y="27"/>
                    <a:pt x="60" y="27"/>
                  </a:cubicBezTo>
                  <a:cubicBezTo>
                    <a:pt x="60" y="28"/>
                    <a:pt x="59" y="29"/>
                    <a:pt x="58" y="30"/>
                  </a:cubicBezTo>
                  <a:cubicBezTo>
                    <a:pt x="32" y="48"/>
                    <a:pt x="27" y="52"/>
                    <a:pt x="22" y="57"/>
                  </a:cubicBezTo>
                  <a:cubicBezTo>
                    <a:pt x="16" y="65"/>
                    <a:pt x="16" y="65"/>
                    <a:pt x="16" y="65"/>
                  </a:cubicBezTo>
                  <a:cubicBezTo>
                    <a:pt x="15" y="69"/>
                    <a:pt x="15" y="69"/>
                    <a:pt x="15" y="69"/>
                  </a:cubicBezTo>
                  <a:cubicBezTo>
                    <a:pt x="15" y="71"/>
                    <a:pt x="13" y="73"/>
                    <a:pt x="11" y="73"/>
                  </a:cubicBezTo>
                  <a:cubicBezTo>
                    <a:pt x="11" y="73"/>
                    <a:pt x="10" y="73"/>
                    <a:pt x="10" y="72"/>
                  </a:cubicBezTo>
                  <a:cubicBezTo>
                    <a:pt x="8" y="75"/>
                    <a:pt x="8" y="75"/>
                    <a:pt x="8" y="75"/>
                  </a:cubicBezTo>
                  <a:cubicBezTo>
                    <a:pt x="7" y="76"/>
                    <a:pt x="4" y="77"/>
                    <a:pt x="2" y="76"/>
                  </a:cubicBezTo>
                  <a:cubicBezTo>
                    <a:pt x="1" y="74"/>
                    <a:pt x="0" y="72"/>
                    <a:pt x="2" y="70"/>
                  </a:cubicBezTo>
                  <a:cubicBezTo>
                    <a:pt x="3" y="67"/>
                    <a:pt x="3" y="67"/>
                    <a:pt x="3" y="67"/>
                  </a:cubicBezTo>
                  <a:cubicBezTo>
                    <a:pt x="3" y="67"/>
                    <a:pt x="3" y="66"/>
                    <a:pt x="3" y="65"/>
                  </a:cubicBezTo>
                  <a:cubicBezTo>
                    <a:pt x="6" y="52"/>
                    <a:pt x="6" y="52"/>
                    <a:pt x="6" y="52"/>
                  </a:cubicBezTo>
                  <a:cubicBezTo>
                    <a:pt x="8" y="42"/>
                    <a:pt x="8" y="42"/>
                    <a:pt x="8" y="42"/>
                  </a:cubicBezTo>
                  <a:cubicBezTo>
                    <a:pt x="8" y="42"/>
                    <a:pt x="8" y="42"/>
                    <a:pt x="8" y="42"/>
                  </a:cubicBezTo>
                  <a:cubicBezTo>
                    <a:pt x="8" y="40"/>
                    <a:pt x="9" y="38"/>
                    <a:pt x="10" y="3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2" name="Freeform 93"/>
            <p:cNvSpPr/>
            <p:nvPr/>
          </p:nvSpPr>
          <p:spPr bwMode="auto">
            <a:xfrm>
              <a:off x="3960" y="866"/>
              <a:ext cx="318" cy="408"/>
            </a:xfrm>
            <a:custGeom>
              <a:avLst/>
              <a:gdLst>
                <a:gd name="T0" fmla="*/ 49 w 134"/>
                <a:gd name="T1" fmla="*/ 30 h 172"/>
                <a:gd name="T2" fmla="*/ 34 w 134"/>
                <a:gd name="T3" fmla="*/ 58 h 172"/>
                <a:gd name="T4" fmla="*/ 0 w 134"/>
                <a:gd name="T5" fmla="*/ 172 h 172"/>
                <a:gd name="T6" fmla="*/ 20 w 134"/>
                <a:gd name="T7" fmla="*/ 154 h 172"/>
                <a:gd name="T8" fmla="*/ 82 w 134"/>
                <a:gd name="T9" fmla="*/ 86 h 172"/>
                <a:gd name="T10" fmla="*/ 49 w 134"/>
                <a:gd name="T11" fmla="*/ 30 h 172"/>
              </a:gdLst>
              <a:ahLst/>
              <a:cxnLst>
                <a:cxn ang="0">
                  <a:pos x="T0" y="T1"/>
                </a:cxn>
                <a:cxn ang="0">
                  <a:pos x="T2" y="T3"/>
                </a:cxn>
                <a:cxn ang="0">
                  <a:pos x="T4" y="T5"/>
                </a:cxn>
                <a:cxn ang="0">
                  <a:pos x="T6" y="T7"/>
                </a:cxn>
                <a:cxn ang="0">
                  <a:pos x="T8" y="T9"/>
                </a:cxn>
                <a:cxn ang="0">
                  <a:pos x="T10" y="T11"/>
                </a:cxn>
              </a:cxnLst>
              <a:rect l="0" t="0" r="r" b="b"/>
              <a:pathLst>
                <a:path w="134" h="172">
                  <a:moveTo>
                    <a:pt x="49" y="30"/>
                  </a:moveTo>
                  <a:cubicBezTo>
                    <a:pt x="34" y="58"/>
                    <a:pt x="34" y="58"/>
                    <a:pt x="34" y="58"/>
                  </a:cubicBezTo>
                  <a:cubicBezTo>
                    <a:pt x="0" y="172"/>
                    <a:pt x="0" y="172"/>
                    <a:pt x="0" y="172"/>
                  </a:cubicBezTo>
                  <a:cubicBezTo>
                    <a:pt x="20" y="154"/>
                    <a:pt x="20" y="154"/>
                    <a:pt x="20" y="154"/>
                  </a:cubicBezTo>
                  <a:cubicBezTo>
                    <a:pt x="82" y="86"/>
                    <a:pt x="82" y="86"/>
                    <a:pt x="82" y="86"/>
                  </a:cubicBezTo>
                  <a:cubicBezTo>
                    <a:pt x="134" y="29"/>
                    <a:pt x="67" y="0"/>
                    <a:pt x="49" y="30"/>
                  </a:cubicBezTo>
                  <a:close/>
                </a:path>
              </a:pathLst>
            </a:custGeom>
            <a:solidFill>
              <a:srgbClr val="BE93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3" name="Freeform 94"/>
            <p:cNvSpPr/>
            <p:nvPr/>
          </p:nvSpPr>
          <p:spPr bwMode="auto">
            <a:xfrm>
              <a:off x="3934" y="887"/>
              <a:ext cx="330" cy="349"/>
            </a:xfrm>
            <a:custGeom>
              <a:avLst/>
              <a:gdLst>
                <a:gd name="T0" fmla="*/ 62 w 139"/>
                <a:gd name="T1" fmla="*/ 22 h 147"/>
                <a:gd name="T2" fmla="*/ 0 w 139"/>
                <a:gd name="T3" fmla="*/ 119 h 147"/>
                <a:gd name="T4" fmla="*/ 24 w 139"/>
                <a:gd name="T5" fmla="*/ 147 h 147"/>
                <a:gd name="T6" fmla="*/ 86 w 139"/>
                <a:gd name="T7" fmla="*/ 78 h 147"/>
                <a:gd name="T8" fmla="*/ 62 w 139"/>
                <a:gd name="T9" fmla="*/ 22 h 147"/>
              </a:gdLst>
              <a:ahLst/>
              <a:cxnLst>
                <a:cxn ang="0">
                  <a:pos x="T0" y="T1"/>
                </a:cxn>
                <a:cxn ang="0">
                  <a:pos x="T2" y="T3"/>
                </a:cxn>
                <a:cxn ang="0">
                  <a:pos x="T4" y="T5"/>
                </a:cxn>
                <a:cxn ang="0">
                  <a:pos x="T6" y="T7"/>
                </a:cxn>
                <a:cxn ang="0">
                  <a:pos x="T8" y="T9"/>
                </a:cxn>
              </a:cxnLst>
              <a:rect l="0" t="0" r="r" b="b"/>
              <a:pathLst>
                <a:path w="139" h="147">
                  <a:moveTo>
                    <a:pt x="62" y="22"/>
                  </a:moveTo>
                  <a:cubicBezTo>
                    <a:pt x="0" y="119"/>
                    <a:pt x="0" y="119"/>
                    <a:pt x="0" y="119"/>
                  </a:cubicBezTo>
                  <a:cubicBezTo>
                    <a:pt x="24" y="147"/>
                    <a:pt x="24" y="147"/>
                    <a:pt x="24" y="147"/>
                  </a:cubicBezTo>
                  <a:cubicBezTo>
                    <a:pt x="86" y="78"/>
                    <a:pt x="86" y="78"/>
                    <a:pt x="86" y="78"/>
                  </a:cubicBezTo>
                  <a:cubicBezTo>
                    <a:pt x="139" y="20"/>
                    <a:pt x="76" y="0"/>
                    <a:pt x="62" y="2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4" name="Freeform 95"/>
            <p:cNvSpPr/>
            <p:nvPr/>
          </p:nvSpPr>
          <p:spPr bwMode="auto">
            <a:xfrm>
              <a:off x="3787" y="1108"/>
              <a:ext cx="297" cy="253"/>
            </a:xfrm>
            <a:custGeom>
              <a:avLst/>
              <a:gdLst>
                <a:gd name="T0" fmla="*/ 70 w 125"/>
                <a:gd name="T1" fmla="*/ 16 h 107"/>
                <a:gd name="T2" fmla="*/ 0 w 125"/>
                <a:gd name="T3" fmla="*/ 84 h 107"/>
                <a:gd name="T4" fmla="*/ 18 w 125"/>
                <a:gd name="T5" fmla="*/ 107 h 107"/>
                <a:gd name="T6" fmla="*/ 73 w 125"/>
                <a:gd name="T7" fmla="*/ 65 h 107"/>
                <a:gd name="T8" fmla="*/ 70 w 125"/>
                <a:gd name="T9" fmla="*/ 16 h 107"/>
              </a:gdLst>
              <a:ahLst/>
              <a:cxnLst>
                <a:cxn ang="0">
                  <a:pos x="T0" y="T1"/>
                </a:cxn>
                <a:cxn ang="0">
                  <a:pos x="T2" y="T3"/>
                </a:cxn>
                <a:cxn ang="0">
                  <a:pos x="T4" y="T5"/>
                </a:cxn>
                <a:cxn ang="0">
                  <a:pos x="T6" y="T7"/>
                </a:cxn>
                <a:cxn ang="0">
                  <a:pos x="T8" y="T9"/>
                </a:cxn>
              </a:cxnLst>
              <a:rect l="0" t="0" r="r" b="b"/>
              <a:pathLst>
                <a:path w="125" h="107">
                  <a:moveTo>
                    <a:pt x="70" y="16"/>
                  </a:moveTo>
                  <a:cubicBezTo>
                    <a:pt x="0" y="84"/>
                    <a:pt x="0" y="84"/>
                    <a:pt x="0" y="84"/>
                  </a:cubicBezTo>
                  <a:cubicBezTo>
                    <a:pt x="18" y="107"/>
                    <a:pt x="18" y="107"/>
                    <a:pt x="18" y="107"/>
                  </a:cubicBezTo>
                  <a:cubicBezTo>
                    <a:pt x="73" y="65"/>
                    <a:pt x="73" y="65"/>
                    <a:pt x="73" y="65"/>
                  </a:cubicBezTo>
                  <a:cubicBezTo>
                    <a:pt x="125" y="26"/>
                    <a:pt x="85" y="0"/>
                    <a:pt x="70" y="16"/>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5" name="Rectangle 96"/>
            <p:cNvSpPr>
              <a:spLocks noChangeArrowheads="1"/>
            </p:cNvSpPr>
            <p:nvPr/>
          </p:nvSpPr>
          <p:spPr bwMode="auto">
            <a:xfrm>
              <a:off x="3965" y="1570"/>
              <a:ext cx="35" cy="308"/>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6" name="Freeform 97"/>
            <p:cNvSpPr/>
            <p:nvPr/>
          </p:nvSpPr>
          <p:spPr bwMode="auto">
            <a:xfrm>
              <a:off x="3908" y="676"/>
              <a:ext cx="83" cy="88"/>
            </a:xfrm>
            <a:custGeom>
              <a:avLst/>
              <a:gdLst>
                <a:gd name="T0" fmla="*/ 0 w 35"/>
                <a:gd name="T1" fmla="*/ 33 h 37"/>
                <a:gd name="T2" fmla="*/ 18 w 35"/>
                <a:gd name="T3" fmla="*/ 22 h 37"/>
                <a:gd name="T4" fmla="*/ 31 w 35"/>
                <a:gd name="T5" fmla="*/ 2 h 37"/>
                <a:gd name="T6" fmla="*/ 34 w 35"/>
                <a:gd name="T7" fmla="*/ 1 h 37"/>
                <a:gd name="T8" fmla="*/ 35 w 35"/>
                <a:gd name="T9" fmla="*/ 3 h 37"/>
                <a:gd name="T10" fmla="*/ 21 w 35"/>
                <a:gd name="T11" fmla="*/ 25 h 37"/>
                <a:gd name="T12" fmla="*/ 2 w 35"/>
                <a:gd name="T13" fmla="*/ 37 h 37"/>
                <a:gd name="T14" fmla="*/ 0 w 35"/>
                <a:gd name="T15" fmla="*/ 33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7">
                  <a:moveTo>
                    <a:pt x="0" y="33"/>
                  </a:moveTo>
                  <a:cubicBezTo>
                    <a:pt x="6" y="31"/>
                    <a:pt x="13" y="27"/>
                    <a:pt x="18" y="22"/>
                  </a:cubicBezTo>
                  <a:cubicBezTo>
                    <a:pt x="24" y="16"/>
                    <a:pt x="28" y="10"/>
                    <a:pt x="31" y="2"/>
                  </a:cubicBezTo>
                  <a:cubicBezTo>
                    <a:pt x="31" y="1"/>
                    <a:pt x="33" y="0"/>
                    <a:pt x="34" y="1"/>
                  </a:cubicBezTo>
                  <a:cubicBezTo>
                    <a:pt x="35" y="1"/>
                    <a:pt x="35" y="2"/>
                    <a:pt x="35" y="3"/>
                  </a:cubicBezTo>
                  <a:cubicBezTo>
                    <a:pt x="32" y="11"/>
                    <a:pt x="27" y="19"/>
                    <a:pt x="21" y="25"/>
                  </a:cubicBezTo>
                  <a:cubicBezTo>
                    <a:pt x="15" y="30"/>
                    <a:pt x="9" y="35"/>
                    <a:pt x="2" y="37"/>
                  </a:cubicBezTo>
                  <a:cubicBezTo>
                    <a:pt x="1" y="36"/>
                    <a:pt x="1" y="35"/>
                    <a:pt x="0" y="3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7" name="Freeform 98"/>
            <p:cNvSpPr/>
            <p:nvPr/>
          </p:nvSpPr>
          <p:spPr bwMode="auto">
            <a:xfrm>
              <a:off x="4214" y="889"/>
              <a:ext cx="109" cy="86"/>
            </a:xfrm>
            <a:custGeom>
              <a:avLst/>
              <a:gdLst>
                <a:gd name="T0" fmla="*/ 2 w 46"/>
                <a:gd name="T1" fmla="*/ 33 h 36"/>
                <a:gd name="T2" fmla="*/ 2 w 46"/>
                <a:gd name="T3" fmla="*/ 33 h 36"/>
                <a:gd name="T4" fmla="*/ 8 w 46"/>
                <a:gd name="T5" fmla="*/ 35 h 36"/>
                <a:gd name="T6" fmla="*/ 43 w 46"/>
                <a:gd name="T7" fmla="*/ 11 h 36"/>
                <a:gd name="T8" fmla="*/ 45 w 46"/>
                <a:gd name="T9" fmla="*/ 3 h 36"/>
                <a:gd name="T10" fmla="*/ 38 w 46"/>
                <a:gd name="T11" fmla="*/ 1 h 36"/>
                <a:gd name="T12" fmla="*/ 3 w 46"/>
                <a:gd name="T13" fmla="*/ 25 h 36"/>
                <a:gd name="T14" fmla="*/ 2 w 46"/>
                <a:gd name="T15" fmla="*/ 3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2" y="33"/>
                  </a:moveTo>
                  <a:cubicBezTo>
                    <a:pt x="2" y="33"/>
                    <a:pt x="2" y="33"/>
                    <a:pt x="2" y="33"/>
                  </a:cubicBezTo>
                  <a:cubicBezTo>
                    <a:pt x="3" y="35"/>
                    <a:pt x="6" y="36"/>
                    <a:pt x="8" y="35"/>
                  </a:cubicBezTo>
                  <a:cubicBezTo>
                    <a:pt x="43" y="11"/>
                    <a:pt x="43" y="11"/>
                    <a:pt x="43" y="11"/>
                  </a:cubicBezTo>
                  <a:cubicBezTo>
                    <a:pt x="45" y="10"/>
                    <a:pt x="46" y="6"/>
                    <a:pt x="45" y="3"/>
                  </a:cubicBezTo>
                  <a:cubicBezTo>
                    <a:pt x="43" y="1"/>
                    <a:pt x="40" y="0"/>
                    <a:pt x="38" y="1"/>
                  </a:cubicBezTo>
                  <a:cubicBezTo>
                    <a:pt x="3" y="25"/>
                    <a:pt x="3" y="25"/>
                    <a:pt x="3" y="25"/>
                  </a:cubicBezTo>
                  <a:cubicBezTo>
                    <a:pt x="1" y="26"/>
                    <a:pt x="0" y="30"/>
                    <a:pt x="2" y="3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8" name="Freeform 99"/>
            <p:cNvSpPr/>
            <p:nvPr/>
          </p:nvSpPr>
          <p:spPr bwMode="auto">
            <a:xfrm>
              <a:off x="4247" y="852"/>
              <a:ext cx="157" cy="128"/>
            </a:xfrm>
            <a:custGeom>
              <a:avLst/>
              <a:gdLst>
                <a:gd name="T0" fmla="*/ 53 w 66"/>
                <a:gd name="T1" fmla="*/ 0 h 54"/>
                <a:gd name="T2" fmla="*/ 66 w 66"/>
                <a:gd name="T3" fmla="*/ 20 h 54"/>
                <a:gd name="T4" fmla="*/ 51 w 66"/>
                <a:gd name="T5" fmla="*/ 36 h 54"/>
                <a:gd name="T6" fmla="*/ 5 w 66"/>
                <a:gd name="T7" fmla="*/ 54 h 54"/>
                <a:gd name="T8" fmla="*/ 0 w 66"/>
                <a:gd name="T9" fmla="*/ 37 h 54"/>
                <a:gd name="T10" fmla="*/ 25 w 66"/>
                <a:gd name="T11" fmla="*/ 6 h 54"/>
                <a:gd name="T12" fmla="*/ 53 w 6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66" h="54">
                  <a:moveTo>
                    <a:pt x="53" y="0"/>
                  </a:moveTo>
                  <a:cubicBezTo>
                    <a:pt x="66" y="20"/>
                    <a:pt x="66" y="20"/>
                    <a:pt x="66" y="20"/>
                  </a:cubicBezTo>
                  <a:cubicBezTo>
                    <a:pt x="51" y="36"/>
                    <a:pt x="51" y="36"/>
                    <a:pt x="51" y="36"/>
                  </a:cubicBezTo>
                  <a:cubicBezTo>
                    <a:pt x="43" y="45"/>
                    <a:pt x="17" y="51"/>
                    <a:pt x="5" y="54"/>
                  </a:cubicBezTo>
                  <a:cubicBezTo>
                    <a:pt x="0" y="37"/>
                    <a:pt x="0" y="37"/>
                    <a:pt x="0" y="37"/>
                  </a:cubicBezTo>
                  <a:cubicBezTo>
                    <a:pt x="25" y="6"/>
                    <a:pt x="25" y="6"/>
                    <a:pt x="25" y="6"/>
                  </a:cubicBezTo>
                  <a:lnTo>
                    <a:pt x="53" y="0"/>
                  </a:ln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9" name="Freeform 100"/>
            <p:cNvSpPr/>
            <p:nvPr/>
          </p:nvSpPr>
          <p:spPr bwMode="auto">
            <a:xfrm>
              <a:off x="4316" y="920"/>
              <a:ext cx="36" cy="41"/>
            </a:xfrm>
            <a:custGeom>
              <a:avLst/>
              <a:gdLst>
                <a:gd name="T0" fmla="*/ 3 w 15"/>
                <a:gd name="T1" fmla="*/ 15 h 17"/>
                <a:gd name="T2" fmla="*/ 3 w 15"/>
                <a:gd name="T3" fmla="*/ 15 h 17"/>
                <a:gd name="T4" fmla="*/ 9 w 15"/>
                <a:gd name="T5" fmla="*/ 15 h 17"/>
                <a:gd name="T6" fmla="*/ 13 w 15"/>
                <a:gd name="T7" fmla="*/ 8 h 17"/>
                <a:gd name="T8" fmla="*/ 12 w 15"/>
                <a:gd name="T9" fmla="*/ 1 h 17"/>
                <a:gd name="T10" fmla="*/ 6 w 15"/>
                <a:gd name="T11" fmla="*/ 2 h 17"/>
                <a:gd name="T12" fmla="*/ 2 w 15"/>
                <a:gd name="T13" fmla="*/ 9 h 17"/>
                <a:gd name="T14" fmla="*/ 3 w 15"/>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3" y="15"/>
                  </a:moveTo>
                  <a:cubicBezTo>
                    <a:pt x="3" y="15"/>
                    <a:pt x="3" y="15"/>
                    <a:pt x="3" y="15"/>
                  </a:cubicBezTo>
                  <a:cubicBezTo>
                    <a:pt x="5" y="17"/>
                    <a:pt x="7" y="17"/>
                    <a:pt x="9" y="15"/>
                  </a:cubicBezTo>
                  <a:cubicBezTo>
                    <a:pt x="13" y="8"/>
                    <a:pt x="13" y="8"/>
                    <a:pt x="13" y="8"/>
                  </a:cubicBezTo>
                  <a:cubicBezTo>
                    <a:pt x="15" y="6"/>
                    <a:pt x="14" y="3"/>
                    <a:pt x="12" y="1"/>
                  </a:cubicBezTo>
                  <a:cubicBezTo>
                    <a:pt x="10" y="0"/>
                    <a:pt x="8" y="0"/>
                    <a:pt x="6" y="2"/>
                  </a:cubicBezTo>
                  <a:cubicBezTo>
                    <a:pt x="2" y="9"/>
                    <a:pt x="2" y="9"/>
                    <a:pt x="2" y="9"/>
                  </a:cubicBezTo>
                  <a:cubicBezTo>
                    <a:pt x="0" y="11"/>
                    <a:pt x="1" y="14"/>
                    <a:pt x="3" y="1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0" name="Freeform 101"/>
            <p:cNvSpPr/>
            <p:nvPr/>
          </p:nvSpPr>
          <p:spPr bwMode="auto">
            <a:xfrm>
              <a:off x="4281" y="927"/>
              <a:ext cx="38" cy="45"/>
            </a:xfrm>
            <a:custGeom>
              <a:avLst/>
              <a:gdLst>
                <a:gd name="T0" fmla="*/ 3 w 16"/>
                <a:gd name="T1" fmla="*/ 17 h 19"/>
                <a:gd name="T2" fmla="*/ 3 w 16"/>
                <a:gd name="T3" fmla="*/ 17 h 19"/>
                <a:gd name="T4" fmla="*/ 10 w 16"/>
                <a:gd name="T5" fmla="*/ 16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6"/>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1" name="Freeform 102"/>
            <p:cNvSpPr/>
            <p:nvPr/>
          </p:nvSpPr>
          <p:spPr bwMode="auto">
            <a:xfrm>
              <a:off x="4243" y="937"/>
              <a:ext cx="38" cy="45"/>
            </a:xfrm>
            <a:custGeom>
              <a:avLst/>
              <a:gdLst>
                <a:gd name="T0" fmla="*/ 3 w 16"/>
                <a:gd name="T1" fmla="*/ 17 h 19"/>
                <a:gd name="T2" fmla="*/ 3 w 16"/>
                <a:gd name="T3" fmla="*/ 17 h 19"/>
                <a:gd name="T4" fmla="*/ 10 w 16"/>
                <a:gd name="T5" fmla="*/ 17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7"/>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2" name="Freeform 103"/>
            <p:cNvSpPr/>
            <p:nvPr/>
          </p:nvSpPr>
          <p:spPr bwMode="auto">
            <a:xfrm>
              <a:off x="4290" y="852"/>
              <a:ext cx="105" cy="73"/>
            </a:xfrm>
            <a:custGeom>
              <a:avLst/>
              <a:gdLst>
                <a:gd name="T0" fmla="*/ 35 w 44"/>
                <a:gd name="T1" fmla="*/ 0 h 31"/>
                <a:gd name="T2" fmla="*/ 44 w 44"/>
                <a:gd name="T3" fmla="*/ 14 h 31"/>
                <a:gd name="T4" fmla="*/ 4 w 44"/>
                <a:gd name="T5" fmla="*/ 19 h 31"/>
                <a:gd name="T6" fmla="*/ 0 w 44"/>
                <a:gd name="T7" fmla="*/ 14 h 31"/>
                <a:gd name="T8" fmla="*/ 7 w 44"/>
                <a:gd name="T9" fmla="*/ 6 h 31"/>
                <a:gd name="T10" fmla="*/ 35 w 44"/>
                <a:gd name="T11" fmla="*/ 0 h 31"/>
              </a:gdLst>
              <a:ahLst/>
              <a:cxnLst>
                <a:cxn ang="0">
                  <a:pos x="T0" y="T1"/>
                </a:cxn>
                <a:cxn ang="0">
                  <a:pos x="T2" y="T3"/>
                </a:cxn>
                <a:cxn ang="0">
                  <a:pos x="T4" y="T5"/>
                </a:cxn>
                <a:cxn ang="0">
                  <a:pos x="T6" y="T7"/>
                </a:cxn>
                <a:cxn ang="0">
                  <a:pos x="T8" y="T9"/>
                </a:cxn>
                <a:cxn ang="0">
                  <a:pos x="T10" y="T11"/>
                </a:cxn>
              </a:cxnLst>
              <a:rect l="0" t="0" r="r" b="b"/>
              <a:pathLst>
                <a:path w="44" h="31">
                  <a:moveTo>
                    <a:pt x="35" y="0"/>
                  </a:moveTo>
                  <a:cubicBezTo>
                    <a:pt x="44" y="14"/>
                    <a:pt x="44" y="14"/>
                    <a:pt x="44" y="14"/>
                  </a:cubicBezTo>
                  <a:cubicBezTo>
                    <a:pt x="34" y="21"/>
                    <a:pt x="13" y="31"/>
                    <a:pt x="4" y="19"/>
                  </a:cubicBezTo>
                  <a:cubicBezTo>
                    <a:pt x="3" y="17"/>
                    <a:pt x="1" y="16"/>
                    <a:pt x="0" y="14"/>
                  </a:cubicBezTo>
                  <a:cubicBezTo>
                    <a:pt x="7" y="6"/>
                    <a:pt x="7" y="6"/>
                    <a:pt x="7" y="6"/>
                  </a:cubicBezTo>
                  <a:lnTo>
                    <a:pt x="35" y="0"/>
                  </a:ln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3" name="Freeform 104"/>
            <p:cNvSpPr/>
            <p:nvPr/>
          </p:nvSpPr>
          <p:spPr bwMode="auto">
            <a:xfrm>
              <a:off x="4364" y="721"/>
              <a:ext cx="373" cy="202"/>
            </a:xfrm>
            <a:custGeom>
              <a:avLst/>
              <a:gdLst>
                <a:gd name="T0" fmla="*/ 100 w 157"/>
                <a:gd name="T1" fmla="*/ 10 h 85"/>
                <a:gd name="T2" fmla="*/ 0 w 157"/>
                <a:gd name="T3" fmla="*/ 53 h 85"/>
                <a:gd name="T4" fmla="*/ 17 w 157"/>
                <a:gd name="T5" fmla="*/ 85 h 85"/>
                <a:gd name="T6" fmla="*/ 89 w 157"/>
                <a:gd name="T7" fmla="*/ 69 h 85"/>
                <a:gd name="T8" fmla="*/ 100 w 157"/>
                <a:gd name="T9" fmla="*/ 10 h 85"/>
              </a:gdLst>
              <a:ahLst/>
              <a:cxnLst>
                <a:cxn ang="0">
                  <a:pos x="T0" y="T1"/>
                </a:cxn>
                <a:cxn ang="0">
                  <a:pos x="T2" y="T3"/>
                </a:cxn>
                <a:cxn ang="0">
                  <a:pos x="T4" y="T5"/>
                </a:cxn>
                <a:cxn ang="0">
                  <a:pos x="T6" y="T7"/>
                </a:cxn>
                <a:cxn ang="0">
                  <a:pos x="T8" y="T9"/>
                </a:cxn>
              </a:cxnLst>
              <a:rect l="0" t="0" r="r" b="b"/>
              <a:pathLst>
                <a:path w="157" h="85">
                  <a:moveTo>
                    <a:pt x="100" y="10"/>
                  </a:moveTo>
                  <a:cubicBezTo>
                    <a:pt x="0" y="53"/>
                    <a:pt x="0" y="53"/>
                    <a:pt x="0" y="53"/>
                  </a:cubicBezTo>
                  <a:cubicBezTo>
                    <a:pt x="17" y="85"/>
                    <a:pt x="17" y="85"/>
                    <a:pt x="17" y="85"/>
                  </a:cubicBezTo>
                  <a:cubicBezTo>
                    <a:pt x="89" y="69"/>
                    <a:pt x="89" y="69"/>
                    <a:pt x="89" y="69"/>
                  </a:cubicBezTo>
                  <a:cubicBezTo>
                    <a:pt x="157" y="54"/>
                    <a:pt x="122" y="0"/>
                    <a:pt x="100" y="1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4" name="Freeform 105"/>
            <p:cNvSpPr/>
            <p:nvPr/>
          </p:nvSpPr>
          <p:spPr bwMode="auto">
            <a:xfrm>
              <a:off x="4478" y="1700"/>
              <a:ext cx="278" cy="183"/>
            </a:xfrm>
            <a:custGeom>
              <a:avLst/>
              <a:gdLst>
                <a:gd name="T0" fmla="*/ 110 w 117"/>
                <a:gd name="T1" fmla="*/ 12 h 77"/>
                <a:gd name="T2" fmla="*/ 116 w 117"/>
                <a:gd name="T3" fmla="*/ 60 h 77"/>
                <a:gd name="T4" fmla="*/ 107 w 117"/>
                <a:gd name="T5" fmla="*/ 75 h 77"/>
                <a:gd name="T6" fmla="*/ 92 w 117"/>
                <a:gd name="T7" fmla="*/ 71 h 77"/>
                <a:gd name="T8" fmla="*/ 66 w 117"/>
                <a:gd name="T9" fmla="*/ 74 h 77"/>
                <a:gd name="T10" fmla="*/ 2 w 117"/>
                <a:gd name="T11" fmla="*/ 60 h 77"/>
                <a:gd name="T12" fmla="*/ 26 w 117"/>
                <a:gd name="T13" fmla="*/ 43 h 77"/>
                <a:gd name="T14" fmla="*/ 73 w 117"/>
                <a:gd name="T15" fmla="*/ 16 h 77"/>
                <a:gd name="T16" fmla="*/ 76 w 117"/>
                <a:gd name="T17" fmla="*/ 5 h 77"/>
                <a:gd name="T18" fmla="*/ 96 w 117"/>
                <a:gd name="T19" fmla="*/ 15 h 77"/>
                <a:gd name="T20" fmla="*/ 110 w 117"/>
                <a:gd name="T21" fmla="*/ 1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77">
                  <a:moveTo>
                    <a:pt x="110" y="12"/>
                  </a:moveTo>
                  <a:cubicBezTo>
                    <a:pt x="115" y="20"/>
                    <a:pt x="117" y="50"/>
                    <a:pt x="116" y="60"/>
                  </a:cubicBezTo>
                  <a:cubicBezTo>
                    <a:pt x="115" y="71"/>
                    <a:pt x="116" y="74"/>
                    <a:pt x="107" y="75"/>
                  </a:cubicBezTo>
                  <a:cubicBezTo>
                    <a:pt x="98" y="75"/>
                    <a:pt x="94" y="74"/>
                    <a:pt x="92" y="71"/>
                  </a:cubicBezTo>
                  <a:cubicBezTo>
                    <a:pt x="91" y="67"/>
                    <a:pt x="74" y="74"/>
                    <a:pt x="66" y="74"/>
                  </a:cubicBezTo>
                  <a:cubicBezTo>
                    <a:pt x="50" y="74"/>
                    <a:pt x="7" y="77"/>
                    <a:pt x="2" y="60"/>
                  </a:cubicBezTo>
                  <a:cubicBezTo>
                    <a:pt x="0" y="53"/>
                    <a:pt x="14" y="46"/>
                    <a:pt x="26" y="43"/>
                  </a:cubicBezTo>
                  <a:cubicBezTo>
                    <a:pt x="46" y="40"/>
                    <a:pt x="68" y="33"/>
                    <a:pt x="73" y="16"/>
                  </a:cubicBezTo>
                  <a:cubicBezTo>
                    <a:pt x="76" y="7"/>
                    <a:pt x="70" y="0"/>
                    <a:pt x="76" y="5"/>
                  </a:cubicBezTo>
                  <a:cubicBezTo>
                    <a:pt x="82" y="9"/>
                    <a:pt x="87" y="18"/>
                    <a:pt x="96" y="15"/>
                  </a:cubicBezTo>
                  <a:cubicBezTo>
                    <a:pt x="105" y="12"/>
                    <a:pt x="108" y="8"/>
                    <a:pt x="110" y="12"/>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5" name="Freeform 106"/>
            <p:cNvSpPr/>
            <p:nvPr/>
          </p:nvSpPr>
          <p:spPr bwMode="auto">
            <a:xfrm>
              <a:off x="4597" y="223"/>
              <a:ext cx="109" cy="380"/>
            </a:xfrm>
            <a:custGeom>
              <a:avLst/>
              <a:gdLst>
                <a:gd name="T0" fmla="*/ 45 w 46"/>
                <a:gd name="T1" fmla="*/ 29 h 160"/>
                <a:gd name="T2" fmla="*/ 46 w 46"/>
                <a:gd name="T3" fmla="*/ 96 h 160"/>
                <a:gd name="T4" fmla="*/ 4 w 46"/>
                <a:gd name="T5" fmla="*/ 142 h 160"/>
                <a:gd name="T6" fmla="*/ 1 w 46"/>
                <a:gd name="T7" fmla="*/ 30 h 160"/>
                <a:gd name="T8" fmla="*/ 45 w 46"/>
                <a:gd name="T9" fmla="*/ 29 h 160"/>
              </a:gdLst>
              <a:ahLst/>
              <a:cxnLst>
                <a:cxn ang="0">
                  <a:pos x="T0" y="T1"/>
                </a:cxn>
                <a:cxn ang="0">
                  <a:pos x="T2" y="T3"/>
                </a:cxn>
                <a:cxn ang="0">
                  <a:pos x="T4" y="T5"/>
                </a:cxn>
                <a:cxn ang="0">
                  <a:pos x="T6" y="T7"/>
                </a:cxn>
                <a:cxn ang="0">
                  <a:pos x="T8" y="T9"/>
                </a:cxn>
              </a:cxnLst>
              <a:rect l="0" t="0" r="r" b="b"/>
              <a:pathLst>
                <a:path w="46" h="160">
                  <a:moveTo>
                    <a:pt x="45" y="29"/>
                  </a:moveTo>
                  <a:cubicBezTo>
                    <a:pt x="46" y="96"/>
                    <a:pt x="46" y="96"/>
                    <a:pt x="46" y="96"/>
                  </a:cubicBezTo>
                  <a:cubicBezTo>
                    <a:pt x="46" y="118"/>
                    <a:pt x="5" y="160"/>
                    <a:pt x="4" y="142"/>
                  </a:cubicBezTo>
                  <a:cubicBezTo>
                    <a:pt x="1" y="30"/>
                    <a:pt x="1" y="30"/>
                    <a:pt x="1" y="30"/>
                  </a:cubicBezTo>
                  <a:cubicBezTo>
                    <a:pt x="0" y="1"/>
                    <a:pt x="45" y="0"/>
                    <a:pt x="45" y="29"/>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6" name="Freeform 107"/>
            <p:cNvSpPr/>
            <p:nvPr/>
          </p:nvSpPr>
          <p:spPr bwMode="auto">
            <a:xfrm>
              <a:off x="4335" y="-59"/>
              <a:ext cx="416" cy="550"/>
            </a:xfrm>
            <a:custGeom>
              <a:avLst/>
              <a:gdLst>
                <a:gd name="T0" fmla="*/ 170 w 175"/>
                <a:gd name="T1" fmla="*/ 135 h 232"/>
                <a:gd name="T2" fmla="*/ 61 w 175"/>
                <a:gd name="T3" fmla="*/ 221 h 232"/>
                <a:gd name="T4" fmla="*/ 10 w 175"/>
                <a:gd name="T5" fmla="*/ 93 h 232"/>
                <a:gd name="T6" fmla="*/ 22 w 175"/>
                <a:gd name="T7" fmla="*/ 68 h 232"/>
                <a:gd name="T8" fmla="*/ 173 w 175"/>
                <a:gd name="T9" fmla="*/ 114 h 232"/>
                <a:gd name="T10" fmla="*/ 170 w 175"/>
                <a:gd name="T11" fmla="*/ 135 h 232"/>
              </a:gdLst>
              <a:ahLst/>
              <a:cxnLst>
                <a:cxn ang="0">
                  <a:pos x="T0" y="T1"/>
                </a:cxn>
                <a:cxn ang="0">
                  <a:pos x="T2" y="T3"/>
                </a:cxn>
                <a:cxn ang="0">
                  <a:pos x="T4" y="T5"/>
                </a:cxn>
                <a:cxn ang="0">
                  <a:pos x="T6" y="T7"/>
                </a:cxn>
                <a:cxn ang="0">
                  <a:pos x="T8" y="T9"/>
                </a:cxn>
                <a:cxn ang="0">
                  <a:pos x="T10" y="T11"/>
                </a:cxn>
              </a:cxnLst>
              <a:rect l="0" t="0" r="r" b="b"/>
              <a:pathLst>
                <a:path w="175" h="232">
                  <a:moveTo>
                    <a:pt x="170" y="135"/>
                  </a:moveTo>
                  <a:cubicBezTo>
                    <a:pt x="152" y="186"/>
                    <a:pt x="103" y="232"/>
                    <a:pt x="61" y="221"/>
                  </a:cubicBezTo>
                  <a:cubicBezTo>
                    <a:pt x="18" y="210"/>
                    <a:pt x="0" y="146"/>
                    <a:pt x="10" y="93"/>
                  </a:cubicBezTo>
                  <a:cubicBezTo>
                    <a:pt x="13" y="84"/>
                    <a:pt x="17" y="76"/>
                    <a:pt x="22" y="68"/>
                  </a:cubicBezTo>
                  <a:cubicBezTo>
                    <a:pt x="65" y="0"/>
                    <a:pt x="175" y="33"/>
                    <a:pt x="173" y="114"/>
                  </a:cubicBezTo>
                  <a:cubicBezTo>
                    <a:pt x="172" y="121"/>
                    <a:pt x="172" y="128"/>
                    <a:pt x="170" y="13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7" name="Freeform 108"/>
            <p:cNvSpPr/>
            <p:nvPr/>
          </p:nvSpPr>
          <p:spPr bwMode="auto">
            <a:xfrm>
              <a:off x="4402" y="320"/>
              <a:ext cx="81" cy="88"/>
            </a:xfrm>
            <a:custGeom>
              <a:avLst/>
              <a:gdLst>
                <a:gd name="T0" fmla="*/ 0 w 34"/>
                <a:gd name="T1" fmla="*/ 34 h 37"/>
                <a:gd name="T2" fmla="*/ 18 w 34"/>
                <a:gd name="T3" fmla="*/ 22 h 37"/>
                <a:gd name="T4" fmla="*/ 30 w 34"/>
                <a:gd name="T5" fmla="*/ 1 h 37"/>
                <a:gd name="T6" fmla="*/ 32 w 34"/>
                <a:gd name="T7" fmla="*/ 0 h 37"/>
                <a:gd name="T8" fmla="*/ 34 w 34"/>
                <a:gd name="T9" fmla="*/ 2 h 37"/>
                <a:gd name="T10" fmla="*/ 21 w 34"/>
                <a:gd name="T11" fmla="*/ 24 h 37"/>
                <a:gd name="T12" fmla="*/ 2 w 34"/>
                <a:gd name="T13" fmla="*/ 37 h 37"/>
                <a:gd name="T14" fmla="*/ 0 w 34"/>
                <a:gd name="T15" fmla="*/ 3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7">
                  <a:moveTo>
                    <a:pt x="0" y="34"/>
                  </a:moveTo>
                  <a:cubicBezTo>
                    <a:pt x="6" y="32"/>
                    <a:pt x="13" y="27"/>
                    <a:pt x="18" y="22"/>
                  </a:cubicBezTo>
                  <a:cubicBezTo>
                    <a:pt x="23" y="16"/>
                    <a:pt x="28" y="9"/>
                    <a:pt x="30" y="1"/>
                  </a:cubicBezTo>
                  <a:cubicBezTo>
                    <a:pt x="30" y="0"/>
                    <a:pt x="31" y="0"/>
                    <a:pt x="32" y="0"/>
                  </a:cubicBezTo>
                  <a:cubicBezTo>
                    <a:pt x="33" y="0"/>
                    <a:pt x="34" y="1"/>
                    <a:pt x="34" y="2"/>
                  </a:cubicBezTo>
                  <a:cubicBezTo>
                    <a:pt x="31" y="11"/>
                    <a:pt x="27" y="18"/>
                    <a:pt x="21" y="24"/>
                  </a:cubicBezTo>
                  <a:cubicBezTo>
                    <a:pt x="15" y="30"/>
                    <a:pt x="9" y="35"/>
                    <a:pt x="2" y="37"/>
                  </a:cubicBezTo>
                  <a:cubicBezTo>
                    <a:pt x="2" y="36"/>
                    <a:pt x="1" y="35"/>
                    <a:pt x="0" y="34"/>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8" name="Freeform 109"/>
            <p:cNvSpPr/>
            <p:nvPr/>
          </p:nvSpPr>
          <p:spPr bwMode="auto">
            <a:xfrm>
              <a:off x="4369" y="-54"/>
              <a:ext cx="406" cy="391"/>
            </a:xfrm>
            <a:custGeom>
              <a:avLst/>
              <a:gdLst>
                <a:gd name="T0" fmla="*/ 141 w 171"/>
                <a:gd name="T1" fmla="*/ 165 h 165"/>
                <a:gd name="T2" fmla="*/ 67 w 171"/>
                <a:gd name="T3" fmla="*/ 79 h 165"/>
                <a:gd name="T4" fmla="*/ 9 w 171"/>
                <a:gd name="T5" fmla="*/ 58 h 165"/>
                <a:gd name="T6" fmla="*/ 169 w 171"/>
                <a:gd name="T7" fmla="*/ 102 h 165"/>
                <a:gd name="T8" fmla="*/ 141 w 171"/>
                <a:gd name="T9" fmla="*/ 165 h 165"/>
              </a:gdLst>
              <a:ahLst/>
              <a:cxnLst>
                <a:cxn ang="0">
                  <a:pos x="T0" y="T1"/>
                </a:cxn>
                <a:cxn ang="0">
                  <a:pos x="T2" y="T3"/>
                </a:cxn>
                <a:cxn ang="0">
                  <a:pos x="T4" y="T5"/>
                </a:cxn>
                <a:cxn ang="0">
                  <a:pos x="T6" y="T7"/>
                </a:cxn>
                <a:cxn ang="0">
                  <a:pos x="T8" y="T9"/>
                </a:cxn>
              </a:cxnLst>
              <a:rect l="0" t="0" r="r" b="b"/>
              <a:pathLst>
                <a:path w="171" h="165">
                  <a:moveTo>
                    <a:pt x="141" y="165"/>
                  </a:moveTo>
                  <a:cubicBezTo>
                    <a:pt x="103" y="155"/>
                    <a:pt x="93" y="129"/>
                    <a:pt x="67" y="79"/>
                  </a:cubicBezTo>
                  <a:cubicBezTo>
                    <a:pt x="63" y="45"/>
                    <a:pt x="0" y="79"/>
                    <a:pt x="9" y="58"/>
                  </a:cubicBezTo>
                  <a:cubicBezTo>
                    <a:pt x="46" y="0"/>
                    <a:pt x="158" y="17"/>
                    <a:pt x="169" y="102"/>
                  </a:cubicBezTo>
                  <a:cubicBezTo>
                    <a:pt x="171" y="122"/>
                    <a:pt x="158" y="146"/>
                    <a:pt x="141" y="165"/>
                  </a:cubicBezTo>
                  <a:close/>
                </a:path>
              </a:pathLst>
            </a:custGeom>
            <a:solidFill>
              <a:srgbClr val="F9ED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9" name="Freeform 110"/>
            <p:cNvSpPr/>
            <p:nvPr/>
          </p:nvSpPr>
          <p:spPr bwMode="auto">
            <a:xfrm>
              <a:off x="4618" y="249"/>
              <a:ext cx="71" cy="93"/>
            </a:xfrm>
            <a:custGeom>
              <a:avLst/>
              <a:gdLst>
                <a:gd name="T0" fmla="*/ 23 w 30"/>
                <a:gd name="T1" fmla="*/ 3 h 39"/>
                <a:gd name="T2" fmla="*/ 25 w 30"/>
                <a:gd name="T3" fmla="*/ 25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5"/>
                  </a:cubicBezTo>
                  <a:cubicBezTo>
                    <a:pt x="21" y="34"/>
                    <a:pt x="12" y="39"/>
                    <a:pt x="6" y="36"/>
                  </a:cubicBezTo>
                  <a:cubicBezTo>
                    <a:pt x="1" y="33"/>
                    <a:pt x="0" y="23"/>
                    <a:pt x="5" y="14"/>
                  </a:cubicBezTo>
                  <a:cubicBezTo>
                    <a:pt x="9" y="5"/>
                    <a:pt x="18" y="0"/>
                    <a:pt x="23"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0" name="Freeform 111"/>
            <p:cNvSpPr/>
            <p:nvPr/>
          </p:nvSpPr>
          <p:spPr bwMode="auto">
            <a:xfrm>
              <a:off x="4618" y="240"/>
              <a:ext cx="71" cy="92"/>
            </a:xfrm>
            <a:custGeom>
              <a:avLst/>
              <a:gdLst>
                <a:gd name="T0" fmla="*/ 23 w 30"/>
                <a:gd name="T1" fmla="*/ 3 h 39"/>
                <a:gd name="T2" fmla="*/ 25 w 30"/>
                <a:gd name="T3" fmla="*/ 24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4"/>
                  </a:cubicBezTo>
                  <a:cubicBezTo>
                    <a:pt x="21" y="34"/>
                    <a:pt x="12" y="39"/>
                    <a:pt x="6" y="36"/>
                  </a:cubicBezTo>
                  <a:cubicBezTo>
                    <a:pt x="1" y="33"/>
                    <a:pt x="0" y="23"/>
                    <a:pt x="5" y="14"/>
                  </a:cubicBezTo>
                  <a:cubicBezTo>
                    <a:pt x="9" y="5"/>
                    <a:pt x="18" y="0"/>
                    <a:pt x="23"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1" name="Freeform 112"/>
            <p:cNvSpPr/>
            <p:nvPr/>
          </p:nvSpPr>
          <p:spPr bwMode="auto">
            <a:xfrm>
              <a:off x="4352" y="282"/>
              <a:ext cx="47" cy="48"/>
            </a:xfrm>
            <a:custGeom>
              <a:avLst/>
              <a:gdLst>
                <a:gd name="T0" fmla="*/ 12 w 20"/>
                <a:gd name="T1" fmla="*/ 1 h 20"/>
                <a:gd name="T2" fmla="*/ 19 w 20"/>
                <a:gd name="T3" fmla="*/ 12 h 20"/>
                <a:gd name="T4" fmla="*/ 8 w 20"/>
                <a:gd name="T5" fmla="*/ 19 h 20"/>
                <a:gd name="T6" fmla="*/ 1 w 20"/>
                <a:gd name="T7" fmla="*/ 8 h 20"/>
                <a:gd name="T8" fmla="*/ 12 w 20"/>
                <a:gd name="T9" fmla="*/ 1 h 20"/>
              </a:gdLst>
              <a:ahLst/>
              <a:cxnLst>
                <a:cxn ang="0">
                  <a:pos x="T0" y="T1"/>
                </a:cxn>
                <a:cxn ang="0">
                  <a:pos x="T2" y="T3"/>
                </a:cxn>
                <a:cxn ang="0">
                  <a:pos x="T4" y="T5"/>
                </a:cxn>
                <a:cxn ang="0">
                  <a:pos x="T6" y="T7"/>
                </a:cxn>
                <a:cxn ang="0">
                  <a:pos x="T8" y="T9"/>
                </a:cxn>
              </a:cxnLst>
              <a:rect l="0" t="0" r="r" b="b"/>
              <a:pathLst>
                <a:path w="20" h="20">
                  <a:moveTo>
                    <a:pt x="12" y="1"/>
                  </a:moveTo>
                  <a:cubicBezTo>
                    <a:pt x="17" y="2"/>
                    <a:pt x="20" y="7"/>
                    <a:pt x="19" y="12"/>
                  </a:cubicBezTo>
                  <a:cubicBezTo>
                    <a:pt x="17" y="17"/>
                    <a:pt x="12" y="20"/>
                    <a:pt x="8" y="19"/>
                  </a:cubicBezTo>
                  <a:cubicBezTo>
                    <a:pt x="3" y="18"/>
                    <a:pt x="0" y="13"/>
                    <a:pt x="1" y="8"/>
                  </a:cubicBezTo>
                  <a:cubicBezTo>
                    <a:pt x="3" y="3"/>
                    <a:pt x="8" y="0"/>
                    <a:pt x="12" y="1"/>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2" name="Freeform 113"/>
            <p:cNvSpPr/>
            <p:nvPr/>
          </p:nvSpPr>
          <p:spPr bwMode="auto">
            <a:xfrm>
              <a:off x="4331" y="261"/>
              <a:ext cx="68" cy="69"/>
            </a:xfrm>
            <a:custGeom>
              <a:avLst/>
              <a:gdLst>
                <a:gd name="T0" fmla="*/ 18 w 29"/>
                <a:gd name="T1" fmla="*/ 2 h 29"/>
                <a:gd name="T2" fmla="*/ 27 w 29"/>
                <a:gd name="T3" fmla="*/ 18 h 29"/>
                <a:gd name="T4" fmla="*/ 11 w 29"/>
                <a:gd name="T5" fmla="*/ 27 h 29"/>
                <a:gd name="T6" fmla="*/ 2 w 29"/>
                <a:gd name="T7" fmla="*/ 11 h 29"/>
                <a:gd name="T8" fmla="*/ 18 w 29"/>
                <a:gd name="T9" fmla="*/ 2 h 29"/>
              </a:gdLst>
              <a:ahLst/>
              <a:cxnLst>
                <a:cxn ang="0">
                  <a:pos x="T0" y="T1"/>
                </a:cxn>
                <a:cxn ang="0">
                  <a:pos x="T2" y="T3"/>
                </a:cxn>
                <a:cxn ang="0">
                  <a:pos x="T4" y="T5"/>
                </a:cxn>
                <a:cxn ang="0">
                  <a:pos x="T6" y="T7"/>
                </a:cxn>
                <a:cxn ang="0">
                  <a:pos x="T8" y="T9"/>
                </a:cxn>
              </a:cxnLst>
              <a:rect l="0" t="0" r="r" b="b"/>
              <a:pathLst>
                <a:path w="29" h="29">
                  <a:moveTo>
                    <a:pt x="18" y="2"/>
                  </a:moveTo>
                  <a:cubicBezTo>
                    <a:pt x="25" y="4"/>
                    <a:pt x="29" y="11"/>
                    <a:pt x="27" y="18"/>
                  </a:cubicBezTo>
                  <a:cubicBezTo>
                    <a:pt x="26" y="25"/>
                    <a:pt x="18" y="29"/>
                    <a:pt x="11" y="27"/>
                  </a:cubicBezTo>
                  <a:cubicBezTo>
                    <a:pt x="4" y="25"/>
                    <a:pt x="0" y="18"/>
                    <a:pt x="2" y="11"/>
                  </a:cubicBezTo>
                  <a:cubicBezTo>
                    <a:pt x="4" y="4"/>
                    <a:pt x="11" y="0"/>
                    <a:pt x="18" y="2"/>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3" name="Freeform 114"/>
            <p:cNvSpPr/>
            <p:nvPr/>
          </p:nvSpPr>
          <p:spPr bwMode="auto">
            <a:xfrm>
              <a:off x="4409" y="221"/>
              <a:ext cx="40" cy="40"/>
            </a:xfrm>
            <a:custGeom>
              <a:avLst/>
              <a:gdLst>
                <a:gd name="T0" fmla="*/ 10 w 17"/>
                <a:gd name="T1" fmla="*/ 1 h 17"/>
                <a:gd name="T2" fmla="*/ 15 w 17"/>
                <a:gd name="T3" fmla="*/ 11 h 17"/>
                <a:gd name="T4" fmla="*/ 6 w 17"/>
                <a:gd name="T5" fmla="*/ 16 h 17"/>
                <a:gd name="T6" fmla="*/ 1 w 17"/>
                <a:gd name="T7" fmla="*/ 7 h 17"/>
                <a:gd name="T8" fmla="*/ 10 w 17"/>
                <a:gd name="T9" fmla="*/ 1 h 17"/>
              </a:gdLst>
              <a:ahLst/>
              <a:cxnLst>
                <a:cxn ang="0">
                  <a:pos x="T0" y="T1"/>
                </a:cxn>
                <a:cxn ang="0">
                  <a:pos x="T2" y="T3"/>
                </a:cxn>
                <a:cxn ang="0">
                  <a:pos x="T4" y="T5"/>
                </a:cxn>
                <a:cxn ang="0">
                  <a:pos x="T6" y="T7"/>
                </a:cxn>
                <a:cxn ang="0">
                  <a:pos x="T8" y="T9"/>
                </a:cxn>
              </a:cxnLst>
              <a:rect l="0" t="0" r="r" b="b"/>
              <a:pathLst>
                <a:path w="17" h="17">
                  <a:moveTo>
                    <a:pt x="10" y="1"/>
                  </a:moveTo>
                  <a:cubicBezTo>
                    <a:pt x="14" y="2"/>
                    <a:pt x="17" y="7"/>
                    <a:pt x="15" y="11"/>
                  </a:cubicBezTo>
                  <a:cubicBezTo>
                    <a:pt x="14" y="15"/>
                    <a:pt x="10" y="17"/>
                    <a:pt x="6" y="16"/>
                  </a:cubicBezTo>
                  <a:cubicBezTo>
                    <a:pt x="2" y="15"/>
                    <a:pt x="0" y="11"/>
                    <a:pt x="1" y="7"/>
                  </a:cubicBezTo>
                  <a:cubicBezTo>
                    <a:pt x="2" y="3"/>
                    <a:pt x="6" y="0"/>
                    <a:pt x="10" y="1"/>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4" name="Freeform 115"/>
            <p:cNvSpPr/>
            <p:nvPr/>
          </p:nvSpPr>
          <p:spPr bwMode="auto">
            <a:xfrm>
              <a:off x="4556" y="816"/>
              <a:ext cx="266" cy="647"/>
            </a:xfrm>
            <a:custGeom>
              <a:avLst/>
              <a:gdLst>
                <a:gd name="T0" fmla="*/ 4 w 112"/>
                <a:gd name="T1" fmla="*/ 90 h 273"/>
                <a:gd name="T2" fmla="*/ 19 w 112"/>
                <a:gd name="T3" fmla="*/ 268 h 273"/>
                <a:gd name="T4" fmla="*/ 86 w 112"/>
                <a:gd name="T5" fmla="*/ 273 h 273"/>
                <a:gd name="T6" fmla="*/ 100 w 112"/>
                <a:gd name="T7" fmla="*/ 121 h 273"/>
                <a:gd name="T8" fmla="*/ 4 w 112"/>
                <a:gd name="T9" fmla="*/ 90 h 273"/>
              </a:gdLst>
              <a:ahLst/>
              <a:cxnLst>
                <a:cxn ang="0">
                  <a:pos x="T0" y="T1"/>
                </a:cxn>
                <a:cxn ang="0">
                  <a:pos x="T2" y="T3"/>
                </a:cxn>
                <a:cxn ang="0">
                  <a:pos x="T4" y="T5"/>
                </a:cxn>
                <a:cxn ang="0">
                  <a:pos x="T6" y="T7"/>
                </a:cxn>
                <a:cxn ang="0">
                  <a:pos x="T8" y="T9"/>
                </a:cxn>
              </a:cxnLst>
              <a:rect l="0" t="0" r="r" b="b"/>
              <a:pathLst>
                <a:path w="112" h="273">
                  <a:moveTo>
                    <a:pt x="4" y="90"/>
                  </a:moveTo>
                  <a:cubicBezTo>
                    <a:pt x="19" y="268"/>
                    <a:pt x="19" y="268"/>
                    <a:pt x="19" y="268"/>
                  </a:cubicBezTo>
                  <a:cubicBezTo>
                    <a:pt x="86" y="273"/>
                    <a:pt x="86" y="273"/>
                    <a:pt x="86" y="273"/>
                  </a:cubicBezTo>
                  <a:cubicBezTo>
                    <a:pt x="100" y="121"/>
                    <a:pt x="100" y="121"/>
                    <a:pt x="100" y="121"/>
                  </a:cubicBezTo>
                  <a:cubicBezTo>
                    <a:pt x="112" y="0"/>
                    <a:pt x="0" y="44"/>
                    <a:pt x="4" y="90"/>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5" name="Freeform 116"/>
            <p:cNvSpPr/>
            <p:nvPr/>
          </p:nvSpPr>
          <p:spPr bwMode="auto">
            <a:xfrm>
              <a:off x="4599" y="1240"/>
              <a:ext cx="176" cy="534"/>
            </a:xfrm>
            <a:custGeom>
              <a:avLst/>
              <a:gdLst>
                <a:gd name="T0" fmla="*/ 2 w 74"/>
                <a:gd name="T1" fmla="*/ 81 h 225"/>
                <a:gd name="T2" fmla="*/ 9 w 74"/>
                <a:gd name="T3" fmla="*/ 225 h 225"/>
                <a:gd name="T4" fmla="*/ 64 w 74"/>
                <a:gd name="T5" fmla="*/ 225 h 225"/>
                <a:gd name="T6" fmla="*/ 70 w 74"/>
                <a:gd name="T7" fmla="*/ 85 h 225"/>
                <a:gd name="T8" fmla="*/ 2 w 74"/>
                <a:gd name="T9" fmla="*/ 81 h 225"/>
              </a:gdLst>
              <a:ahLst/>
              <a:cxnLst>
                <a:cxn ang="0">
                  <a:pos x="T0" y="T1"/>
                </a:cxn>
                <a:cxn ang="0">
                  <a:pos x="T2" y="T3"/>
                </a:cxn>
                <a:cxn ang="0">
                  <a:pos x="T4" y="T5"/>
                </a:cxn>
                <a:cxn ang="0">
                  <a:pos x="T6" y="T7"/>
                </a:cxn>
                <a:cxn ang="0">
                  <a:pos x="T8" y="T9"/>
                </a:cxn>
              </a:cxnLst>
              <a:rect l="0" t="0" r="r" b="b"/>
              <a:pathLst>
                <a:path w="74" h="225">
                  <a:moveTo>
                    <a:pt x="2" y="81"/>
                  </a:moveTo>
                  <a:cubicBezTo>
                    <a:pt x="9" y="225"/>
                    <a:pt x="9" y="225"/>
                    <a:pt x="9" y="225"/>
                  </a:cubicBezTo>
                  <a:cubicBezTo>
                    <a:pt x="64" y="225"/>
                    <a:pt x="64" y="225"/>
                    <a:pt x="64" y="225"/>
                  </a:cubicBezTo>
                  <a:cubicBezTo>
                    <a:pt x="70" y="85"/>
                    <a:pt x="70" y="85"/>
                    <a:pt x="70" y="85"/>
                  </a:cubicBezTo>
                  <a:cubicBezTo>
                    <a:pt x="74" y="0"/>
                    <a:pt x="0" y="47"/>
                    <a:pt x="2" y="81"/>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6" name="Freeform 117"/>
            <p:cNvSpPr/>
            <p:nvPr/>
          </p:nvSpPr>
          <p:spPr bwMode="auto">
            <a:xfrm>
              <a:off x="4499" y="410"/>
              <a:ext cx="326" cy="679"/>
            </a:xfrm>
            <a:custGeom>
              <a:avLst/>
              <a:gdLst>
                <a:gd name="T0" fmla="*/ 133 w 137"/>
                <a:gd name="T1" fmla="*/ 170 h 286"/>
                <a:gd name="T2" fmla="*/ 135 w 137"/>
                <a:gd name="T3" fmla="*/ 277 h 286"/>
                <a:gd name="T4" fmla="*/ 0 w 137"/>
                <a:gd name="T5" fmla="*/ 259 h 286"/>
                <a:gd name="T6" fmla="*/ 46 w 137"/>
                <a:gd name="T7" fmla="*/ 42 h 286"/>
                <a:gd name="T8" fmla="*/ 87 w 137"/>
                <a:gd name="T9" fmla="*/ 0 h 286"/>
                <a:gd name="T10" fmla="*/ 133 w 137"/>
                <a:gd name="T11" fmla="*/ 170 h 286"/>
              </a:gdLst>
              <a:ahLst/>
              <a:cxnLst>
                <a:cxn ang="0">
                  <a:pos x="T0" y="T1"/>
                </a:cxn>
                <a:cxn ang="0">
                  <a:pos x="T2" y="T3"/>
                </a:cxn>
                <a:cxn ang="0">
                  <a:pos x="T4" y="T5"/>
                </a:cxn>
                <a:cxn ang="0">
                  <a:pos x="T6" y="T7"/>
                </a:cxn>
                <a:cxn ang="0">
                  <a:pos x="T8" y="T9"/>
                </a:cxn>
                <a:cxn ang="0">
                  <a:pos x="T10" y="T11"/>
                </a:cxn>
              </a:cxnLst>
              <a:rect l="0" t="0" r="r" b="b"/>
              <a:pathLst>
                <a:path w="137" h="286">
                  <a:moveTo>
                    <a:pt x="133" y="170"/>
                  </a:moveTo>
                  <a:cubicBezTo>
                    <a:pt x="135" y="188"/>
                    <a:pt x="137" y="256"/>
                    <a:pt x="135" y="277"/>
                  </a:cubicBezTo>
                  <a:cubicBezTo>
                    <a:pt x="96" y="286"/>
                    <a:pt x="54" y="281"/>
                    <a:pt x="0" y="259"/>
                  </a:cubicBezTo>
                  <a:cubicBezTo>
                    <a:pt x="21" y="196"/>
                    <a:pt x="29" y="110"/>
                    <a:pt x="46" y="42"/>
                  </a:cubicBezTo>
                  <a:cubicBezTo>
                    <a:pt x="60" y="44"/>
                    <a:pt x="85" y="19"/>
                    <a:pt x="87" y="0"/>
                  </a:cubicBezTo>
                  <a:cubicBezTo>
                    <a:pt x="97" y="11"/>
                    <a:pt x="125" y="64"/>
                    <a:pt x="133" y="170"/>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7" name="Freeform 118"/>
            <p:cNvSpPr/>
            <p:nvPr/>
          </p:nvSpPr>
          <p:spPr bwMode="auto">
            <a:xfrm>
              <a:off x="4504" y="410"/>
              <a:ext cx="318" cy="755"/>
            </a:xfrm>
            <a:custGeom>
              <a:avLst/>
              <a:gdLst>
                <a:gd name="T0" fmla="*/ 131 w 134"/>
                <a:gd name="T1" fmla="*/ 170 h 318"/>
                <a:gd name="T2" fmla="*/ 131 w 134"/>
                <a:gd name="T3" fmla="*/ 309 h 318"/>
                <a:gd name="T4" fmla="*/ 0 w 134"/>
                <a:gd name="T5" fmla="*/ 292 h 318"/>
                <a:gd name="T6" fmla="*/ 52 w 134"/>
                <a:gd name="T7" fmla="*/ 57 h 318"/>
                <a:gd name="T8" fmla="*/ 85 w 134"/>
                <a:gd name="T9" fmla="*/ 0 h 318"/>
                <a:gd name="T10" fmla="*/ 131 w 134"/>
                <a:gd name="T11" fmla="*/ 170 h 318"/>
              </a:gdLst>
              <a:ahLst/>
              <a:cxnLst>
                <a:cxn ang="0">
                  <a:pos x="T0" y="T1"/>
                </a:cxn>
                <a:cxn ang="0">
                  <a:pos x="T2" y="T3"/>
                </a:cxn>
                <a:cxn ang="0">
                  <a:pos x="T4" y="T5"/>
                </a:cxn>
                <a:cxn ang="0">
                  <a:pos x="T6" y="T7"/>
                </a:cxn>
                <a:cxn ang="0">
                  <a:pos x="T8" y="T9"/>
                </a:cxn>
                <a:cxn ang="0">
                  <a:pos x="T10" y="T11"/>
                </a:cxn>
              </a:cxnLst>
              <a:rect l="0" t="0" r="r" b="b"/>
              <a:pathLst>
                <a:path w="134" h="318">
                  <a:moveTo>
                    <a:pt x="131" y="170"/>
                  </a:moveTo>
                  <a:cubicBezTo>
                    <a:pt x="133" y="188"/>
                    <a:pt x="134" y="288"/>
                    <a:pt x="131" y="309"/>
                  </a:cubicBezTo>
                  <a:cubicBezTo>
                    <a:pt x="92" y="318"/>
                    <a:pt x="54" y="314"/>
                    <a:pt x="0" y="292"/>
                  </a:cubicBezTo>
                  <a:cubicBezTo>
                    <a:pt x="21" y="229"/>
                    <a:pt x="36" y="125"/>
                    <a:pt x="52" y="57"/>
                  </a:cubicBezTo>
                  <a:cubicBezTo>
                    <a:pt x="67" y="41"/>
                    <a:pt x="83" y="19"/>
                    <a:pt x="85" y="0"/>
                  </a:cubicBezTo>
                  <a:cubicBezTo>
                    <a:pt x="95" y="11"/>
                    <a:pt x="123" y="64"/>
                    <a:pt x="131" y="17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8" name="Freeform 119"/>
            <p:cNvSpPr/>
            <p:nvPr/>
          </p:nvSpPr>
          <p:spPr bwMode="auto">
            <a:xfrm>
              <a:off x="4613" y="489"/>
              <a:ext cx="176" cy="635"/>
            </a:xfrm>
            <a:custGeom>
              <a:avLst/>
              <a:gdLst>
                <a:gd name="T0" fmla="*/ 6 w 74"/>
                <a:gd name="T1" fmla="*/ 52 h 268"/>
                <a:gd name="T2" fmla="*/ 8 w 74"/>
                <a:gd name="T3" fmla="*/ 68 h 268"/>
                <a:gd name="T4" fmla="*/ 9 w 74"/>
                <a:gd name="T5" fmla="*/ 167 h 268"/>
                <a:gd name="T6" fmla="*/ 0 w 74"/>
                <a:gd name="T7" fmla="*/ 258 h 268"/>
                <a:gd name="T8" fmla="*/ 45 w 74"/>
                <a:gd name="T9" fmla="*/ 268 h 268"/>
                <a:gd name="T10" fmla="*/ 62 w 74"/>
                <a:gd name="T11" fmla="*/ 183 h 268"/>
                <a:gd name="T12" fmla="*/ 70 w 74"/>
                <a:gd name="T13" fmla="*/ 66 h 268"/>
                <a:gd name="T14" fmla="*/ 6 w 74"/>
                <a:gd name="T15" fmla="*/ 52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68">
                  <a:moveTo>
                    <a:pt x="6" y="52"/>
                  </a:moveTo>
                  <a:cubicBezTo>
                    <a:pt x="8" y="68"/>
                    <a:pt x="8" y="68"/>
                    <a:pt x="8" y="68"/>
                  </a:cubicBezTo>
                  <a:cubicBezTo>
                    <a:pt x="9" y="167"/>
                    <a:pt x="9" y="167"/>
                    <a:pt x="9" y="167"/>
                  </a:cubicBezTo>
                  <a:cubicBezTo>
                    <a:pt x="0" y="258"/>
                    <a:pt x="0" y="258"/>
                    <a:pt x="0" y="258"/>
                  </a:cubicBezTo>
                  <a:cubicBezTo>
                    <a:pt x="45" y="268"/>
                    <a:pt x="45" y="268"/>
                    <a:pt x="45" y="268"/>
                  </a:cubicBezTo>
                  <a:cubicBezTo>
                    <a:pt x="62" y="183"/>
                    <a:pt x="62" y="183"/>
                    <a:pt x="62" y="183"/>
                  </a:cubicBezTo>
                  <a:cubicBezTo>
                    <a:pt x="70" y="66"/>
                    <a:pt x="70" y="66"/>
                    <a:pt x="70" y="66"/>
                  </a:cubicBezTo>
                  <a:cubicBezTo>
                    <a:pt x="74" y="0"/>
                    <a:pt x="4" y="17"/>
                    <a:pt x="6" y="52"/>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9" name="Freeform 120"/>
            <p:cNvSpPr/>
            <p:nvPr/>
          </p:nvSpPr>
          <p:spPr bwMode="auto">
            <a:xfrm>
              <a:off x="4627" y="498"/>
              <a:ext cx="150" cy="425"/>
            </a:xfrm>
            <a:custGeom>
              <a:avLst/>
              <a:gdLst>
                <a:gd name="T0" fmla="*/ 2 w 63"/>
                <a:gd name="T1" fmla="*/ 58 h 179"/>
                <a:gd name="T2" fmla="*/ 9 w 63"/>
                <a:gd name="T3" fmla="*/ 171 h 179"/>
                <a:gd name="T4" fmla="*/ 51 w 63"/>
                <a:gd name="T5" fmla="*/ 179 h 179"/>
                <a:gd name="T6" fmla="*/ 58 w 63"/>
                <a:gd name="T7" fmla="*/ 66 h 179"/>
                <a:gd name="T8" fmla="*/ 2 w 63"/>
                <a:gd name="T9" fmla="*/ 58 h 179"/>
              </a:gdLst>
              <a:ahLst/>
              <a:cxnLst>
                <a:cxn ang="0">
                  <a:pos x="T0" y="T1"/>
                </a:cxn>
                <a:cxn ang="0">
                  <a:pos x="T2" y="T3"/>
                </a:cxn>
                <a:cxn ang="0">
                  <a:pos x="T4" y="T5"/>
                </a:cxn>
                <a:cxn ang="0">
                  <a:pos x="T6" y="T7"/>
                </a:cxn>
                <a:cxn ang="0">
                  <a:pos x="T8" y="T9"/>
                </a:cxn>
              </a:cxnLst>
              <a:rect l="0" t="0" r="r" b="b"/>
              <a:pathLst>
                <a:path w="63" h="179">
                  <a:moveTo>
                    <a:pt x="2" y="58"/>
                  </a:moveTo>
                  <a:cubicBezTo>
                    <a:pt x="9" y="171"/>
                    <a:pt x="9" y="171"/>
                    <a:pt x="9" y="171"/>
                  </a:cubicBezTo>
                  <a:cubicBezTo>
                    <a:pt x="51" y="179"/>
                    <a:pt x="51" y="179"/>
                    <a:pt x="51" y="179"/>
                  </a:cubicBezTo>
                  <a:cubicBezTo>
                    <a:pt x="58" y="66"/>
                    <a:pt x="58" y="66"/>
                    <a:pt x="58" y="66"/>
                  </a:cubicBezTo>
                  <a:cubicBezTo>
                    <a:pt x="63" y="0"/>
                    <a:pt x="0" y="22"/>
                    <a:pt x="2"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0" name="Freeform 121"/>
            <p:cNvSpPr/>
            <p:nvPr/>
          </p:nvSpPr>
          <p:spPr bwMode="auto">
            <a:xfrm>
              <a:off x="4613" y="1022"/>
              <a:ext cx="95" cy="230"/>
            </a:xfrm>
            <a:custGeom>
              <a:avLst/>
              <a:gdLst>
                <a:gd name="T0" fmla="*/ 1 w 40"/>
                <a:gd name="T1" fmla="*/ 59 h 97"/>
                <a:gd name="T2" fmla="*/ 6 w 40"/>
                <a:gd name="T3" fmla="*/ 35 h 97"/>
                <a:gd name="T4" fmla="*/ 6 w 40"/>
                <a:gd name="T5" fmla="*/ 35 h 97"/>
                <a:gd name="T6" fmla="*/ 7 w 40"/>
                <a:gd name="T7" fmla="*/ 32 h 97"/>
                <a:gd name="T8" fmla="*/ 9 w 40"/>
                <a:gd name="T9" fmla="*/ 22 h 97"/>
                <a:gd name="T10" fmla="*/ 10 w 40"/>
                <a:gd name="T11" fmla="*/ 20 h 97"/>
                <a:gd name="T12" fmla="*/ 11 w 40"/>
                <a:gd name="T13" fmla="*/ 14 h 97"/>
                <a:gd name="T14" fmla="*/ 12 w 40"/>
                <a:gd name="T15" fmla="*/ 12 h 97"/>
                <a:gd name="T16" fmla="*/ 12 w 40"/>
                <a:gd name="T17" fmla="*/ 12 h 97"/>
                <a:gd name="T18" fmla="*/ 15 w 40"/>
                <a:gd name="T19" fmla="*/ 0 h 97"/>
                <a:gd name="T20" fmla="*/ 40 w 40"/>
                <a:gd name="T21" fmla="*/ 6 h 97"/>
                <a:gd name="T22" fmla="*/ 37 w 40"/>
                <a:gd name="T23" fmla="*/ 19 h 97"/>
                <a:gd name="T24" fmla="*/ 37 w 40"/>
                <a:gd name="T25" fmla="*/ 23 h 97"/>
                <a:gd name="T26" fmla="*/ 23 w 40"/>
                <a:gd name="T27" fmla="*/ 69 h 97"/>
                <a:gd name="T28" fmla="*/ 23 w 40"/>
                <a:gd name="T29" fmla="*/ 79 h 97"/>
                <a:gd name="T30" fmla="*/ 26 w 40"/>
                <a:gd name="T31" fmla="*/ 83 h 97"/>
                <a:gd name="T32" fmla="*/ 25 w 40"/>
                <a:gd name="T33" fmla="*/ 89 h 97"/>
                <a:gd name="T34" fmla="*/ 23 w 40"/>
                <a:gd name="T35" fmla="*/ 90 h 97"/>
                <a:gd name="T36" fmla="*/ 23 w 40"/>
                <a:gd name="T37" fmla="*/ 93 h 97"/>
                <a:gd name="T38" fmla="*/ 19 w 40"/>
                <a:gd name="T39" fmla="*/ 97 h 97"/>
                <a:gd name="T40" fmla="*/ 15 w 40"/>
                <a:gd name="T41" fmla="*/ 93 h 97"/>
                <a:gd name="T42" fmla="*/ 15 w 40"/>
                <a:gd name="T43" fmla="*/ 90 h 97"/>
                <a:gd name="T44" fmla="*/ 13 w 40"/>
                <a:gd name="T45" fmla="*/ 87 h 97"/>
                <a:gd name="T46" fmla="*/ 7 w 40"/>
                <a:gd name="T47" fmla="*/ 75 h 97"/>
                <a:gd name="T48" fmla="*/ 2 w 40"/>
                <a:gd name="T49" fmla="*/ 65 h 97"/>
                <a:gd name="T50" fmla="*/ 2 w 40"/>
                <a:gd name="T51" fmla="*/ 65 h 97"/>
                <a:gd name="T52" fmla="*/ 1 w 40"/>
                <a:gd name="T53"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7">
                  <a:moveTo>
                    <a:pt x="1" y="59"/>
                  </a:moveTo>
                  <a:cubicBezTo>
                    <a:pt x="6" y="35"/>
                    <a:pt x="6" y="35"/>
                    <a:pt x="6" y="35"/>
                  </a:cubicBezTo>
                  <a:cubicBezTo>
                    <a:pt x="6" y="35"/>
                    <a:pt x="6" y="35"/>
                    <a:pt x="6" y="35"/>
                  </a:cubicBezTo>
                  <a:cubicBezTo>
                    <a:pt x="7" y="32"/>
                    <a:pt x="7" y="32"/>
                    <a:pt x="7" y="32"/>
                  </a:cubicBezTo>
                  <a:cubicBezTo>
                    <a:pt x="9" y="22"/>
                    <a:pt x="9" y="22"/>
                    <a:pt x="9" y="22"/>
                  </a:cubicBezTo>
                  <a:cubicBezTo>
                    <a:pt x="10" y="21"/>
                    <a:pt x="10" y="21"/>
                    <a:pt x="10" y="20"/>
                  </a:cubicBezTo>
                  <a:cubicBezTo>
                    <a:pt x="11" y="14"/>
                    <a:pt x="11" y="14"/>
                    <a:pt x="11" y="14"/>
                  </a:cubicBezTo>
                  <a:cubicBezTo>
                    <a:pt x="12" y="12"/>
                    <a:pt x="12" y="12"/>
                    <a:pt x="12" y="12"/>
                  </a:cubicBezTo>
                  <a:cubicBezTo>
                    <a:pt x="12" y="12"/>
                    <a:pt x="12" y="12"/>
                    <a:pt x="12" y="12"/>
                  </a:cubicBezTo>
                  <a:cubicBezTo>
                    <a:pt x="15" y="0"/>
                    <a:pt x="15" y="0"/>
                    <a:pt x="15" y="0"/>
                  </a:cubicBezTo>
                  <a:cubicBezTo>
                    <a:pt x="40" y="6"/>
                    <a:pt x="40" y="6"/>
                    <a:pt x="40" y="6"/>
                  </a:cubicBezTo>
                  <a:cubicBezTo>
                    <a:pt x="37" y="19"/>
                    <a:pt x="37" y="19"/>
                    <a:pt x="37" y="19"/>
                  </a:cubicBezTo>
                  <a:cubicBezTo>
                    <a:pt x="37" y="20"/>
                    <a:pt x="37" y="21"/>
                    <a:pt x="37" y="23"/>
                  </a:cubicBezTo>
                  <a:cubicBezTo>
                    <a:pt x="27" y="55"/>
                    <a:pt x="24" y="62"/>
                    <a:pt x="23" y="69"/>
                  </a:cubicBezTo>
                  <a:cubicBezTo>
                    <a:pt x="23" y="79"/>
                    <a:pt x="23" y="79"/>
                    <a:pt x="23" y="79"/>
                  </a:cubicBezTo>
                  <a:cubicBezTo>
                    <a:pt x="26" y="83"/>
                    <a:pt x="26" y="83"/>
                    <a:pt x="26" y="83"/>
                  </a:cubicBezTo>
                  <a:cubicBezTo>
                    <a:pt x="27" y="85"/>
                    <a:pt x="27" y="88"/>
                    <a:pt x="25" y="89"/>
                  </a:cubicBezTo>
                  <a:cubicBezTo>
                    <a:pt x="24" y="89"/>
                    <a:pt x="24" y="90"/>
                    <a:pt x="23" y="90"/>
                  </a:cubicBezTo>
                  <a:cubicBezTo>
                    <a:pt x="23" y="93"/>
                    <a:pt x="23" y="93"/>
                    <a:pt x="23" y="93"/>
                  </a:cubicBezTo>
                  <a:cubicBezTo>
                    <a:pt x="23" y="95"/>
                    <a:pt x="21" y="97"/>
                    <a:pt x="19" y="97"/>
                  </a:cubicBezTo>
                  <a:cubicBezTo>
                    <a:pt x="17" y="97"/>
                    <a:pt x="15" y="95"/>
                    <a:pt x="15" y="93"/>
                  </a:cubicBezTo>
                  <a:cubicBezTo>
                    <a:pt x="15" y="90"/>
                    <a:pt x="15" y="90"/>
                    <a:pt x="15" y="90"/>
                  </a:cubicBezTo>
                  <a:cubicBezTo>
                    <a:pt x="14" y="89"/>
                    <a:pt x="13" y="88"/>
                    <a:pt x="13" y="87"/>
                  </a:cubicBezTo>
                  <a:cubicBezTo>
                    <a:pt x="7" y="75"/>
                    <a:pt x="7" y="75"/>
                    <a:pt x="7" y="75"/>
                  </a:cubicBezTo>
                  <a:cubicBezTo>
                    <a:pt x="2" y="65"/>
                    <a:pt x="2" y="65"/>
                    <a:pt x="2" y="65"/>
                  </a:cubicBezTo>
                  <a:cubicBezTo>
                    <a:pt x="2" y="65"/>
                    <a:pt x="2" y="65"/>
                    <a:pt x="2" y="65"/>
                  </a:cubicBezTo>
                  <a:cubicBezTo>
                    <a:pt x="1" y="63"/>
                    <a:pt x="0" y="61"/>
                    <a:pt x="1" y="59"/>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1" name="Freeform 122"/>
            <p:cNvSpPr/>
            <p:nvPr/>
          </p:nvSpPr>
          <p:spPr bwMode="auto">
            <a:xfrm>
              <a:off x="4625" y="780"/>
              <a:ext cx="159" cy="337"/>
            </a:xfrm>
            <a:custGeom>
              <a:avLst/>
              <a:gdLst>
                <a:gd name="T0" fmla="*/ 8 w 67"/>
                <a:gd name="T1" fmla="*/ 37 h 142"/>
                <a:gd name="T2" fmla="*/ 0 w 67"/>
                <a:gd name="T3" fmla="*/ 133 h 142"/>
                <a:gd name="T4" fmla="*/ 37 w 67"/>
                <a:gd name="T5" fmla="*/ 142 h 142"/>
                <a:gd name="T6" fmla="*/ 52 w 67"/>
                <a:gd name="T7" fmla="*/ 68 h 142"/>
                <a:gd name="T8" fmla="*/ 8 w 67"/>
                <a:gd name="T9" fmla="*/ 37 h 142"/>
              </a:gdLst>
              <a:ahLst/>
              <a:cxnLst>
                <a:cxn ang="0">
                  <a:pos x="T0" y="T1"/>
                </a:cxn>
                <a:cxn ang="0">
                  <a:pos x="T2" y="T3"/>
                </a:cxn>
                <a:cxn ang="0">
                  <a:pos x="T4" y="T5"/>
                </a:cxn>
                <a:cxn ang="0">
                  <a:pos x="T6" y="T7"/>
                </a:cxn>
                <a:cxn ang="0">
                  <a:pos x="T8" y="T9"/>
                </a:cxn>
              </a:cxnLst>
              <a:rect l="0" t="0" r="r" b="b"/>
              <a:pathLst>
                <a:path w="67" h="142">
                  <a:moveTo>
                    <a:pt x="8" y="37"/>
                  </a:moveTo>
                  <a:cubicBezTo>
                    <a:pt x="0" y="133"/>
                    <a:pt x="0" y="133"/>
                    <a:pt x="0" y="133"/>
                  </a:cubicBezTo>
                  <a:cubicBezTo>
                    <a:pt x="37" y="142"/>
                    <a:pt x="37" y="142"/>
                    <a:pt x="37" y="142"/>
                  </a:cubicBezTo>
                  <a:cubicBezTo>
                    <a:pt x="52" y="68"/>
                    <a:pt x="52" y="68"/>
                    <a:pt x="52" y="68"/>
                  </a:cubicBezTo>
                  <a:cubicBezTo>
                    <a:pt x="67" y="0"/>
                    <a:pt x="10" y="13"/>
                    <a:pt x="8" y="3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2" name="Oval 123"/>
            <p:cNvSpPr>
              <a:spLocks noChangeArrowheads="1"/>
            </p:cNvSpPr>
            <p:nvPr/>
          </p:nvSpPr>
          <p:spPr bwMode="auto">
            <a:xfrm>
              <a:off x="4637" y="271"/>
              <a:ext cx="31" cy="30"/>
            </a:xfrm>
            <a:prstGeom prst="ellipse">
              <a:avLst/>
            </a:pr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3" name="Freeform 124"/>
            <p:cNvSpPr/>
            <p:nvPr/>
          </p:nvSpPr>
          <p:spPr bwMode="auto">
            <a:xfrm>
              <a:off x="4421" y="289"/>
              <a:ext cx="237" cy="306"/>
            </a:xfrm>
            <a:custGeom>
              <a:avLst/>
              <a:gdLst>
                <a:gd name="T0" fmla="*/ 94 w 100"/>
                <a:gd name="T1" fmla="*/ 0 h 129"/>
                <a:gd name="T2" fmla="*/ 47 w 100"/>
                <a:gd name="T3" fmla="*/ 110 h 129"/>
                <a:gd name="T4" fmla="*/ 31 w 100"/>
                <a:gd name="T5" fmla="*/ 122 h 129"/>
                <a:gd name="T6" fmla="*/ 19 w 100"/>
                <a:gd name="T7" fmla="*/ 116 h 129"/>
                <a:gd name="T8" fmla="*/ 6 w 100"/>
                <a:gd name="T9" fmla="*/ 65 h 129"/>
                <a:gd name="T10" fmla="*/ 0 w 100"/>
                <a:gd name="T11" fmla="*/ 60 h 129"/>
                <a:gd name="T12" fmla="*/ 14 w 100"/>
                <a:gd name="T13" fmla="*/ 120 h 129"/>
                <a:gd name="T14" fmla="*/ 32 w 100"/>
                <a:gd name="T15" fmla="*/ 128 h 129"/>
                <a:gd name="T16" fmla="*/ 51 w 100"/>
                <a:gd name="T17" fmla="*/ 114 h 129"/>
                <a:gd name="T18" fmla="*/ 100 w 100"/>
                <a:gd name="T19" fmla="*/ 1 h 129"/>
                <a:gd name="T20" fmla="*/ 94 w 100"/>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29">
                  <a:moveTo>
                    <a:pt x="94" y="0"/>
                  </a:moveTo>
                  <a:cubicBezTo>
                    <a:pt x="83" y="48"/>
                    <a:pt x="65" y="90"/>
                    <a:pt x="47" y="110"/>
                  </a:cubicBezTo>
                  <a:cubicBezTo>
                    <a:pt x="41" y="117"/>
                    <a:pt x="36" y="121"/>
                    <a:pt x="31" y="122"/>
                  </a:cubicBezTo>
                  <a:cubicBezTo>
                    <a:pt x="26" y="123"/>
                    <a:pt x="22" y="121"/>
                    <a:pt x="19" y="116"/>
                  </a:cubicBezTo>
                  <a:cubicBezTo>
                    <a:pt x="13" y="108"/>
                    <a:pt x="8" y="92"/>
                    <a:pt x="6" y="65"/>
                  </a:cubicBezTo>
                  <a:cubicBezTo>
                    <a:pt x="3" y="63"/>
                    <a:pt x="2" y="62"/>
                    <a:pt x="0" y="60"/>
                  </a:cubicBezTo>
                  <a:cubicBezTo>
                    <a:pt x="2" y="91"/>
                    <a:pt x="7" y="110"/>
                    <a:pt x="14" y="120"/>
                  </a:cubicBezTo>
                  <a:cubicBezTo>
                    <a:pt x="19" y="127"/>
                    <a:pt x="25" y="129"/>
                    <a:pt x="32" y="128"/>
                  </a:cubicBezTo>
                  <a:cubicBezTo>
                    <a:pt x="38" y="126"/>
                    <a:pt x="45" y="122"/>
                    <a:pt x="51" y="114"/>
                  </a:cubicBezTo>
                  <a:cubicBezTo>
                    <a:pt x="69" y="93"/>
                    <a:pt x="89" y="50"/>
                    <a:pt x="100" y="1"/>
                  </a:cubicBezTo>
                  <a:lnTo>
                    <a:pt x="94"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4" name="Freeform 125"/>
            <p:cNvSpPr/>
            <p:nvPr/>
          </p:nvSpPr>
          <p:spPr bwMode="auto">
            <a:xfrm>
              <a:off x="4228" y="588"/>
              <a:ext cx="266" cy="498"/>
            </a:xfrm>
            <a:custGeom>
              <a:avLst/>
              <a:gdLst>
                <a:gd name="T0" fmla="*/ 107 w 112"/>
                <a:gd name="T1" fmla="*/ 0 h 210"/>
                <a:gd name="T2" fmla="*/ 76 w 112"/>
                <a:gd name="T3" fmla="*/ 162 h 210"/>
                <a:gd name="T4" fmla="*/ 57 w 112"/>
                <a:gd name="T5" fmla="*/ 196 h 210"/>
                <a:gd name="T6" fmla="*/ 35 w 112"/>
                <a:gd name="T7" fmla="*/ 198 h 210"/>
                <a:gd name="T8" fmla="*/ 5 w 112"/>
                <a:gd name="T9" fmla="*/ 153 h 210"/>
                <a:gd name="T10" fmla="*/ 0 w 112"/>
                <a:gd name="T11" fmla="*/ 155 h 210"/>
                <a:gd name="T12" fmla="*/ 32 w 112"/>
                <a:gd name="T13" fmla="*/ 202 h 210"/>
                <a:gd name="T14" fmla="*/ 60 w 112"/>
                <a:gd name="T15" fmla="*/ 200 h 210"/>
                <a:gd name="T16" fmla="*/ 81 w 112"/>
                <a:gd name="T17" fmla="*/ 164 h 210"/>
                <a:gd name="T18" fmla="*/ 112 w 112"/>
                <a:gd name="T19" fmla="*/ 0 h 210"/>
                <a:gd name="T20" fmla="*/ 107 w 112"/>
                <a:gd name="T2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10">
                  <a:moveTo>
                    <a:pt x="107" y="0"/>
                  </a:moveTo>
                  <a:cubicBezTo>
                    <a:pt x="105" y="29"/>
                    <a:pt x="95" y="112"/>
                    <a:pt x="76" y="162"/>
                  </a:cubicBezTo>
                  <a:cubicBezTo>
                    <a:pt x="70" y="177"/>
                    <a:pt x="64" y="189"/>
                    <a:pt x="57" y="196"/>
                  </a:cubicBezTo>
                  <a:cubicBezTo>
                    <a:pt x="50" y="202"/>
                    <a:pt x="43" y="203"/>
                    <a:pt x="35" y="198"/>
                  </a:cubicBezTo>
                  <a:cubicBezTo>
                    <a:pt x="26" y="192"/>
                    <a:pt x="16" y="178"/>
                    <a:pt x="5" y="153"/>
                  </a:cubicBezTo>
                  <a:cubicBezTo>
                    <a:pt x="0" y="155"/>
                    <a:pt x="0" y="155"/>
                    <a:pt x="0" y="155"/>
                  </a:cubicBezTo>
                  <a:cubicBezTo>
                    <a:pt x="11" y="181"/>
                    <a:pt x="22" y="196"/>
                    <a:pt x="32" y="202"/>
                  </a:cubicBezTo>
                  <a:cubicBezTo>
                    <a:pt x="42" y="210"/>
                    <a:pt x="52" y="208"/>
                    <a:pt x="60" y="200"/>
                  </a:cubicBezTo>
                  <a:cubicBezTo>
                    <a:pt x="68" y="193"/>
                    <a:pt x="75" y="180"/>
                    <a:pt x="81" y="164"/>
                  </a:cubicBezTo>
                  <a:cubicBezTo>
                    <a:pt x="101" y="113"/>
                    <a:pt x="111" y="30"/>
                    <a:pt x="112" y="0"/>
                  </a:cubicBezTo>
                  <a:lnTo>
                    <a:pt x="107"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5" name="Freeform 126"/>
            <p:cNvSpPr/>
            <p:nvPr/>
          </p:nvSpPr>
          <p:spPr bwMode="auto">
            <a:xfrm>
              <a:off x="4202" y="899"/>
              <a:ext cx="48" cy="109"/>
            </a:xfrm>
            <a:custGeom>
              <a:avLst/>
              <a:gdLst>
                <a:gd name="T0" fmla="*/ 5 w 20"/>
                <a:gd name="T1" fmla="*/ 1 h 46"/>
                <a:gd name="T2" fmla="*/ 5 w 20"/>
                <a:gd name="T3" fmla="*/ 1 h 46"/>
                <a:gd name="T4" fmla="*/ 1 w 20"/>
                <a:gd name="T5" fmla="*/ 8 h 46"/>
                <a:gd name="T6" fmla="*/ 8 w 20"/>
                <a:gd name="T7" fmla="*/ 41 h 46"/>
                <a:gd name="T8" fmla="*/ 15 w 20"/>
                <a:gd name="T9" fmla="*/ 45 h 46"/>
                <a:gd name="T10" fmla="*/ 15 w 20"/>
                <a:gd name="T11" fmla="*/ 45 h 46"/>
                <a:gd name="T12" fmla="*/ 19 w 20"/>
                <a:gd name="T13" fmla="*/ 38 h 46"/>
                <a:gd name="T14" fmla="*/ 12 w 20"/>
                <a:gd name="T15" fmla="*/ 6 h 46"/>
                <a:gd name="T16" fmla="*/ 5 w 20"/>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5" y="1"/>
                  </a:moveTo>
                  <a:cubicBezTo>
                    <a:pt x="5" y="1"/>
                    <a:pt x="5" y="1"/>
                    <a:pt x="5" y="1"/>
                  </a:cubicBezTo>
                  <a:cubicBezTo>
                    <a:pt x="2" y="2"/>
                    <a:pt x="0" y="5"/>
                    <a:pt x="1" y="8"/>
                  </a:cubicBezTo>
                  <a:cubicBezTo>
                    <a:pt x="8" y="41"/>
                    <a:pt x="8" y="41"/>
                    <a:pt x="8" y="41"/>
                  </a:cubicBezTo>
                  <a:cubicBezTo>
                    <a:pt x="8" y="44"/>
                    <a:pt x="11" y="46"/>
                    <a:pt x="15" y="45"/>
                  </a:cubicBezTo>
                  <a:cubicBezTo>
                    <a:pt x="15" y="45"/>
                    <a:pt x="15" y="45"/>
                    <a:pt x="15" y="45"/>
                  </a:cubicBezTo>
                  <a:cubicBezTo>
                    <a:pt x="18" y="44"/>
                    <a:pt x="20" y="41"/>
                    <a:pt x="19" y="38"/>
                  </a:cubicBezTo>
                  <a:cubicBezTo>
                    <a:pt x="12" y="6"/>
                    <a:pt x="12" y="6"/>
                    <a:pt x="12" y="6"/>
                  </a:cubicBezTo>
                  <a:cubicBezTo>
                    <a:pt x="12" y="2"/>
                    <a:pt x="8" y="0"/>
                    <a:pt x="5" y="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6" name="Freeform 127"/>
            <p:cNvSpPr/>
            <p:nvPr/>
          </p:nvSpPr>
          <p:spPr bwMode="auto">
            <a:xfrm>
              <a:off x="4221" y="861"/>
              <a:ext cx="107" cy="76"/>
            </a:xfrm>
            <a:custGeom>
              <a:avLst/>
              <a:gdLst>
                <a:gd name="T0" fmla="*/ 42 w 45"/>
                <a:gd name="T1" fmla="*/ 3 h 32"/>
                <a:gd name="T2" fmla="*/ 45 w 45"/>
                <a:gd name="T3" fmla="*/ 6 h 32"/>
                <a:gd name="T4" fmla="*/ 42 w 45"/>
                <a:gd name="T5" fmla="*/ 9 h 32"/>
                <a:gd name="T6" fmla="*/ 14 w 45"/>
                <a:gd name="T7" fmla="*/ 30 h 32"/>
                <a:gd name="T8" fmla="*/ 6 w 45"/>
                <a:gd name="T9" fmla="*/ 31 h 32"/>
                <a:gd name="T10" fmla="*/ 2 w 45"/>
                <a:gd name="T11" fmla="*/ 26 h 32"/>
                <a:gd name="T12" fmla="*/ 33 w 45"/>
                <a:gd name="T13" fmla="*/ 2 h 32"/>
                <a:gd name="T14" fmla="*/ 42 w 45"/>
                <a:gd name="T15" fmla="*/ 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2">
                  <a:moveTo>
                    <a:pt x="42" y="3"/>
                  </a:moveTo>
                  <a:cubicBezTo>
                    <a:pt x="45" y="6"/>
                    <a:pt x="45" y="6"/>
                    <a:pt x="45" y="6"/>
                  </a:cubicBezTo>
                  <a:cubicBezTo>
                    <a:pt x="42" y="9"/>
                    <a:pt x="42" y="9"/>
                    <a:pt x="42" y="9"/>
                  </a:cubicBezTo>
                  <a:cubicBezTo>
                    <a:pt x="14" y="30"/>
                    <a:pt x="14" y="30"/>
                    <a:pt x="14" y="30"/>
                  </a:cubicBezTo>
                  <a:cubicBezTo>
                    <a:pt x="11" y="32"/>
                    <a:pt x="8" y="32"/>
                    <a:pt x="6" y="31"/>
                  </a:cubicBezTo>
                  <a:cubicBezTo>
                    <a:pt x="4" y="30"/>
                    <a:pt x="0" y="27"/>
                    <a:pt x="2" y="26"/>
                  </a:cubicBezTo>
                  <a:cubicBezTo>
                    <a:pt x="33" y="2"/>
                    <a:pt x="33" y="2"/>
                    <a:pt x="33" y="2"/>
                  </a:cubicBezTo>
                  <a:cubicBezTo>
                    <a:pt x="36" y="0"/>
                    <a:pt x="40" y="1"/>
                    <a:pt x="42"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grpSp>
      <p:sp>
        <p:nvSpPr>
          <p:cNvPr id="37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14:presetBounceEnd="52000">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14:bounceEnd="52000">
                                          <p:cBhvr additive="base">
                                            <p:cTn id="11" dur="1000" fill="hold"/>
                                            <p:tgtEl>
                                              <p:spTgt spid="215"/>
                                            </p:tgtEl>
                                            <p:attrNameLst>
                                              <p:attrName>ppt_x</p:attrName>
                                            </p:attrNameLst>
                                          </p:cBhvr>
                                          <p:tavLst>
                                            <p:tav tm="0">
                                              <p:val>
                                                <p:strVal val="#ppt_x"/>
                                              </p:val>
                                            </p:tav>
                                            <p:tav tm="100000">
                                              <p:val>
                                                <p:strVal val="#ppt_x"/>
                                              </p:val>
                                            </p:tav>
                                          </p:tavLst>
                                        </p:anim>
                                        <p:anim calcmode="lin" valueType="num" p14:bounceEnd="52000">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cBhvr additive="base">
                                            <p:cTn id="11" dur="1000" fill="hold"/>
                                            <p:tgtEl>
                                              <p:spTgt spid="215"/>
                                            </p:tgtEl>
                                            <p:attrNameLst>
                                              <p:attrName>ppt_x</p:attrName>
                                            </p:attrNameLst>
                                          </p:cBhvr>
                                          <p:tavLst>
                                            <p:tav tm="0">
                                              <p:val>
                                                <p:strVal val="#ppt_x"/>
                                              </p:val>
                                            </p:tav>
                                            <p:tav tm="100000">
                                              <p:val>
                                                <p:strVal val="#ppt_x"/>
                                              </p:val>
                                            </p:tav>
                                          </p:tavLst>
                                        </p:anim>
                                        <p:anim calcmode="lin" valueType="num">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3"/>
              <a:stretch>
                <a:fillRect/>
              </a:stretch>
            </p:blipFill>
            <p:spPr>
              <a:xfrm>
                <a:off x="6751562" y="2863184"/>
                <a:ext cx="582965" cy="164990"/>
              </a:xfrm>
              <a:prstGeom prst="rect">
                <a:avLst/>
              </a:prstGeom>
            </p:spPr>
          </p:pic>
          <p:pic>
            <p:nvPicPr>
              <p:cNvPr id="3" name="图片 2"/>
              <p:cNvPicPr>
                <a:picLocks noChangeAspect="1"/>
              </p:cNvPicPr>
              <p:nvPr/>
            </p:nvPicPr>
            <p:blipFill>
              <a:blip r:embed="rId4"/>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未来工作计划</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8" y="2499810"/>
                <a:ext cx="5950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04</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5"/>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100" name="组合 99"/>
          <p:cNvGrpSpPr/>
          <p:nvPr/>
        </p:nvGrpSpPr>
        <p:grpSpPr>
          <a:xfrm>
            <a:off x="2025452" y="2616128"/>
            <a:ext cx="8110694" cy="931226"/>
            <a:chOff x="2063552" y="2854253"/>
            <a:chExt cx="8110694" cy="931226"/>
          </a:xfrm>
        </p:grpSpPr>
        <p:sp>
          <p:nvSpPr>
            <p:cNvPr id="101" name="任意多边形 100"/>
            <p:cNvSpPr/>
            <p:nvPr/>
          </p:nvSpPr>
          <p:spPr>
            <a:xfrm>
              <a:off x="2063552" y="3212976"/>
              <a:ext cx="8110694" cy="440534"/>
            </a:xfrm>
            <a:custGeom>
              <a:avLst/>
              <a:gdLst>
                <a:gd name="connsiteX0" fmla="*/ 62799 w 4397865"/>
                <a:gd name="connsiteY0" fmla="*/ 253447 h 253447"/>
                <a:gd name="connsiteX1" fmla="*/ 126594 w 4397865"/>
                <a:gd name="connsiteY1" fmla="*/ 62061 h 253447"/>
                <a:gd name="connsiteX2" fmla="*/ 1200482 w 4397865"/>
                <a:gd name="connsiteY2" fmla="*/ 51428 h 253447"/>
                <a:gd name="connsiteX3" fmla="*/ 2423227 w 4397865"/>
                <a:gd name="connsiteY3" fmla="*/ 30163 h 253447"/>
                <a:gd name="connsiteX4" fmla="*/ 4230761 w 4397865"/>
                <a:gd name="connsiteY4" fmla="*/ 8898 h 253447"/>
                <a:gd name="connsiteX5" fmla="*/ 4337087 w 4397865"/>
                <a:gd name="connsiteY5" fmla="*/ 189651 h 253447"/>
                <a:gd name="connsiteX0-1" fmla="*/ 36481 w 4449059"/>
                <a:gd name="connsiteY0-2" fmla="*/ 232777 h 232777"/>
                <a:gd name="connsiteX1-3" fmla="*/ 177788 w 4449059"/>
                <a:gd name="connsiteY1-4" fmla="*/ 62061 h 232777"/>
                <a:gd name="connsiteX2-5" fmla="*/ 1251676 w 4449059"/>
                <a:gd name="connsiteY2-6" fmla="*/ 51428 h 232777"/>
                <a:gd name="connsiteX3-7" fmla="*/ 2474421 w 4449059"/>
                <a:gd name="connsiteY3-8" fmla="*/ 30163 h 232777"/>
                <a:gd name="connsiteX4-9" fmla="*/ 4281955 w 4449059"/>
                <a:gd name="connsiteY4-10" fmla="*/ 8898 h 232777"/>
                <a:gd name="connsiteX5-11" fmla="*/ 4388281 w 4449059"/>
                <a:gd name="connsiteY5-12" fmla="*/ 189651 h 232777"/>
                <a:gd name="connsiteX0-13" fmla="*/ 20473 w 4433051"/>
                <a:gd name="connsiteY0-14" fmla="*/ 232777 h 232777"/>
                <a:gd name="connsiteX1-15" fmla="*/ 161780 w 4433051"/>
                <a:gd name="connsiteY1-16" fmla="*/ 62061 h 232777"/>
                <a:gd name="connsiteX2-17" fmla="*/ 1235668 w 4433051"/>
                <a:gd name="connsiteY2-18" fmla="*/ 51428 h 232777"/>
                <a:gd name="connsiteX3-19" fmla="*/ 2458413 w 4433051"/>
                <a:gd name="connsiteY3-20" fmla="*/ 30163 h 232777"/>
                <a:gd name="connsiteX4-21" fmla="*/ 4265947 w 4433051"/>
                <a:gd name="connsiteY4-22" fmla="*/ 8898 h 232777"/>
                <a:gd name="connsiteX5-23" fmla="*/ 4372273 w 4433051"/>
                <a:gd name="connsiteY5-24" fmla="*/ 189651 h 232777"/>
                <a:gd name="connsiteX0-25" fmla="*/ 20473 w 4456183"/>
                <a:gd name="connsiteY0-26" fmla="*/ 232777 h 232777"/>
                <a:gd name="connsiteX1-27" fmla="*/ 161780 w 4456183"/>
                <a:gd name="connsiteY1-28" fmla="*/ 62061 h 232777"/>
                <a:gd name="connsiteX2-29" fmla="*/ 1235668 w 4456183"/>
                <a:gd name="connsiteY2-30" fmla="*/ 51428 h 232777"/>
                <a:gd name="connsiteX3-31" fmla="*/ 2458413 w 4456183"/>
                <a:gd name="connsiteY3-32" fmla="*/ 30163 h 232777"/>
                <a:gd name="connsiteX4-33" fmla="*/ 4265947 w 4456183"/>
                <a:gd name="connsiteY4-34" fmla="*/ 8898 h 232777"/>
                <a:gd name="connsiteX5-35" fmla="*/ 4372273 w 4456183"/>
                <a:gd name="connsiteY5-36" fmla="*/ 189651 h 232777"/>
                <a:gd name="connsiteX0-37" fmla="*/ 20473 w 4440920"/>
                <a:gd name="connsiteY0-38" fmla="*/ 232777 h 232777"/>
                <a:gd name="connsiteX1-39" fmla="*/ 161780 w 4440920"/>
                <a:gd name="connsiteY1-40" fmla="*/ 62061 h 232777"/>
                <a:gd name="connsiteX2-41" fmla="*/ 1235668 w 4440920"/>
                <a:gd name="connsiteY2-42" fmla="*/ 51428 h 232777"/>
                <a:gd name="connsiteX3-43" fmla="*/ 2458413 w 4440920"/>
                <a:gd name="connsiteY3-44" fmla="*/ 30163 h 232777"/>
                <a:gd name="connsiteX4-45" fmla="*/ 4265947 w 4440920"/>
                <a:gd name="connsiteY4-46" fmla="*/ 8898 h 232777"/>
                <a:gd name="connsiteX5-47" fmla="*/ 4372273 w 4440920"/>
                <a:gd name="connsiteY5-48" fmla="*/ 189651 h 232777"/>
                <a:gd name="connsiteX0-49" fmla="*/ 20473 w 4402006"/>
                <a:gd name="connsiteY0-50" fmla="*/ 246467 h 246467"/>
                <a:gd name="connsiteX1-51" fmla="*/ 161780 w 4402006"/>
                <a:gd name="connsiteY1-52" fmla="*/ 75751 h 246467"/>
                <a:gd name="connsiteX2-53" fmla="*/ 1235668 w 4402006"/>
                <a:gd name="connsiteY2-54" fmla="*/ 65118 h 246467"/>
                <a:gd name="connsiteX3-55" fmla="*/ 2458413 w 4402006"/>
                <a:gd name="connsiteY3-56" fmla="*/ 43853 h 246467"/>
                <a:gd name="connsiteX4-57" fmla="*/ 4193602 w 4402006"/>
                <a:gd name="connsiteY4-58" fmla="*/ 7085 h 246467"/>
                <a:gd name="connsiteX5-59" fmla="*/ 4372273 w 4402006"/>
                <a:gd name="connsiteY5-60" fmla="*/ 203341 h 24646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4402006" h="246467">
                  <a:moveTo>
                    <a:pt x="20473" y="246467"/>
                  </a:moveTo>
                  <a:cubicBezTo>
                    <a:pt x="-6264" y="121101"/>
                    <a:pt x="-40752" y="105976"/>
                    <a:pt x="161780" y="75751"/>
                  </a:cubicBezTo>
                  <a:cubicBezTo>
                    <a:pt x="364312" y="45526"/>
                    <a:pt x="1235668" y="65118"/>
                    <a:pt x="1235668" y="65118"/>
                  </a:cubicBezTo>
                  <a:lnTo>
                    <a:pt x="2458413" y="43853"/>
                  </a:lnTo>
                  <a:cubicBezTo>
                    <a:pt x="2963459" y="36765"/>
                    <a:pt x="3874625" y="-19496"/>
                    <a:pt x="4193602" y="7085"/>
                  </a:cubicBezTo>
                  <a:cubicBezTo>
                    <a:pt x="4512579" y="33666"/>
                    <a:pt x="4369758" y="112694"/>
                    <a:pt x="4372273" y="203341"/>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101"/>
            <p:cNvSpPr/>
            <p:nvPr/>
          </p:nvSpPr>
          <p:spPr>
            <a:xfrm>
              <a:off x="6148823" y="2854253"/>
              <a:ext cx="95023" cy="931226"/>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Lst>
              <a:ahLst/>
              <a:cxnLst>
                <a:cxn ang="0">
                  <a:pos x="connsiteX0" y="connsiteY0"/>
                </a:cxn>
                <a:cxn ang="0">
                  <a:pos x="connsiteX1" y="connsiteY1"/>
                </a:cxn>
                <a:cxn ang="0">
                  <a:pos x="connsiteX2" y="connsiteY2"/>
                </a:cxn>
                <a:cxn ang="0">
                  <a:pos x="connsiteX3" y="connsiteY3"/>
                </a:cxn>
              </a:cxnLst>
              <a:rect l="l" t="t" r="r" b="b"/>
              <a:pathLst>
                <a:path w="53163" h="520996">
                  <a:moveTo>
                    <a:pt x="53163" y="0"/>
                  </a:moveTo>
                  <a:cubicBezTo>
                    <a:pt x="32784" y="50504"/>
                    <a:pt x="12405" y="101009"/>
                    <a:pt x="10633" y="170121"/>
                  </a:cubicBezTo>
                  <a:cubicBezTo>
                    <a:pt x="8861" y="239233"/>
                    <a:pt x="44302" y="356191"/>
                    <a:pt x="42530" y="414670"/>
                  </a:cubicBezTo>
                  <a:cubicBezTo>
                    <a:pt x="40758" y="473149"/>
                    <a:pt x="1772" y="494415"/>
                    <a:pt x="0" y="520996"/>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102"/>
            <p:cNvSpPr/>
            <p:nvPr/>
          </p:nvSpPr>
          <p:spPr>
            <a:xfrm>
              <a:off x="4203938" y="3312037"/>
              <a:ext cx="19754" cy="433188"/>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 name="connsiteX0-1" fmla="*/ 10633 w 42594"/>
                <a:gd name="connsiteY0-2" fmla="*/ 0 h 350875"/>
                <a:gd name="connsiteX1-3" fmla="*/ 42530 w 42594"/>
                <a:gd name="connsiteY1-4" fmla="*/ 244549 h 350875"/>
                <a:gd name="connsiteX2-5" fmla="*/ 0 w 42594"/>
                <a:gd name="connsiteY2-6" fmla="*/ 350875 h 350875"/>
                <a:gd name="connsiteX0-7" fmla="*/ 14460 w 14460"/>
                <a:gd name="connsiteY0-8" fmla="*/ 0 h 350875"/>
                <a:gd name="connsiteX1-9" fmla="*/ 287 w 14460"/>
                <a:gd name="connsiteY1-10" fmla="*/ 234214 h 350875"/>
                <a:gd name="connsiteX2-11" fmla="*/ 3827 w 14460"/>
                <a:gd name="connsiteY2-12" fmla="*/ 350875 h 350875"/>
                <a:gd name="connsiteX0-13" fmla="*/ 9853 w 9853"/>
                <a:gd name="connsiteY0-14" fmla="*/ 0 h 242357"/>
                <a:gd name="connsiteX1-15" fmla="*/ 287 w 9853"/>
                <a:gd name="connsiteY1-16" fmla="*/ 125696 h 242357"/>
                <a:gd name="connsiteX2-17" fmla="*/ 3827 w 9853"/>
                <a:gd name="connsiteY2-18" fmla="*/ 242357 h 242357"/>
              </a:gdLst>
              <a:ahLst/>
              <a:cxnLst>
                <a:cxn ang="0">
                  <a:pos x="connsiteX0-1" y="connsiteY0-2"/>
                </a:cxn>
                <a:cxn ang="0">
                  <a:pos x="connsiteX1-3" y="connsiteY1-4"/>
                </a:cxn>
                <a:cxn ang="0">
                  <a:pos x="connsiteX2-5" y="connsiteY2-6"/>
                </a:cxn>
              </a:cxnLst>
              <a:rect l="l" t="t" r="r" b="b"/>
              <a:pathLst>
                <a:path w="9853" h="242357">
                  <a:moveTo>
                    <a:pt x="9853" y="0"/>
                  </a:moveTo>
                  <a:cubicBezTo>
                    <a:pt x="8081" y="69112"/>
                    <a:pt x="2059" y="67217"/>
                    <a:pt x="287" y="125696"/>
                  </a:cubicBezTo>
                  <a:cubicBezTo>
                    <a:pt x="-1485" y="184175"/>
                    <a:pt x="5599" y="215776"/>
                    <a:pt x="3827" y="242357"/>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任意多边形 103"/>
            <p:cNvSpPr/>
            <p:nvPr/>
          </p:nvSpPr>
          <p:spPr>
            <a:xfrm>
              <a:off x="8139299" y="3258836"/>
              <a:ext cx="19754" cy="433188"/>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 name="connsiteX0-1" fmla="*/ 10633 w 42594"/>
                <a:gd name="connsiteY0-2" fmla="*/ 0 h 350875"/>
                <a:gd name="connsiteX1-3" fmla="*/ 42530 w 42594"/>
                <a:gd name="connsiteY1-4" fmla="*/ 244549 h 350875"/>
                <a:gd name="connsiteX2-5" fmla="*/ 0 w 42594"/>
                <a:gd name="connsiteY2-6" fmla="*/ 350875 h 350875"/>
                <a:gd name="connsiteX0-7" fmla="*/ 14460 w 14460"/>
                <a:gd name="connsiteY0-8" fmla="*/ 0 h 350875"/>
                <a:gd name="connsiteX1-9" fmla="*/ 287 w 14460"/>
                <a:gd name="connsiteY1-10" fmla="*/ 234214 h 350875"/>
                <a:gd name="connsiteX2-11" fmla="*/ 3827 w 14460"/>
                <a:gd name="connsiteY2-12" fmla="*/ 350875 h 350875"/>
                <a:gd name="connsiteX0-13" fmla="*/ 9853 w 9853"/>
                <a:gd name="connsiteY0-14" fmla="*/ 0 h 242357"/>
                <a:gd name="connsiteX1-15" fmla="*/ 287 w 9853"/>
                <a:gd name="connsiteY1-16" fmla="*/ 125696 h 242357"/>
                <a:gd name="connsiteX2-17" fmla="*/ 3827 w 9853"/>
                <a:gd name="connsiteY2-18" fmla="*/ 242357 h 242357"/>
              </a:gdLst>
              <a:ahLst/>
              <a:cxnLst>
                <a:cxn ang="0">
                  <a:pos x="connsiteX0-1" y="connsiteY0-2"/>
                </a:cxn>
                <a:cxn ang="0">
                  <a:pos x="connsiteX1-3" y="connsiteY1-4"/>
                </a:cxn>
                <a:cxn ang="0">
                  <a:pos x="connsiteX2-5" y="connsiteY2-6"/>
                </a:cxn>
              </a:cxnLst>
              <a:rect l="l" t="t" r="r" b="b"/>
              <a:pathLst>
                <a:path w="9853" h="242357">
                  <a:moveTo>
                    <a:pt x="9853" y="0"/>
                  </a:moveTo>
                  <a:cubicBezTo>
                    <a:pt x="8081" y="69112"/>
                    <a:pt x="2059" y="67217"/>
                    <a:pt x="287" y="125696"/>
                  </a:cubicBezTo>
                  <a:cubicBezTo>
                    <a:pt x="-1485" y="184175"/>
                    <a:pt x="5599" y="215776"/>
                    <a:pt x="3827" y="242357"/>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5" name="组合 104"/>
          <p:cNvGrpSpPr/>
          <p:nvPr/>
        </p:nvGrpSpPr>
        <p:grpSpPr>
          <a:xfrm>
            <a:off x="5338662" y="1019041"/>
            <a:ext cx="1656438" cy="1607916"/>
            <a:chOff x="3672681" y="584201"/>
            <a:chExt cx="379413" cy="368300"/>
          </a:xfrm>
          <a:solidFill>
            <a:schemeClr val="tx1">
              <a:lumMod val="75000"/>
              <a:lumOff val="25000"/>
            </a:schemeClr>
          </a:solidFill>
        </p:grpSpPr>
        <p:sp>
          <p:nvSpPr>
            <p:cNvPr id="106" name="Freeform 238"/>
            <p:cNvSpPr>
              <a:spLocks noEditPoints="1"/>
            </p:cNvSpPr>
            <p:nvPr/>
          </p:nvSpPr>
          <p:spPr bwMode="auto">
            <a:xfrm>
              <a:off x="3672681" y="584201"/>
              <a:ext cx="379413" cy="368300"/>
            </a:xfrm>
            <a:custGeom>
              <a:avLst/>
              <a:gdLst>
                <a:gd name="T0" fmla="*/ 51 w 101"/>
                <a:gd name="T1" fmla="*/ 85 h 98"/>
                <a:gd name="T2" fmla="*/ 13 w 101"/>
                <a:gd name="T3" fmla="*/ 49 h 98"/>
                <a:gd name="T4" fmla="*/ 51 w 101"/>
                <a:gd name="T5" fmla="*/ 13 h 98"/>
                <a:gd name="T6" fmla="*/ 76 w 101"/>
                <a:gd name="T7" fmla="*/ 22 h 98"/>
                <a:gd name="T8" fmla="*/ 88 w 101"/>
                <a:gd name="T9" fmla="*/ 49 h 98"/>
                <a:gd name="T10" fmla="*/ 51 w 101"/>
                <a:gd name="T11" fmla="*/ 85 h 98"/>
                <a:gd name="T12" fmla="*/ 51 w 101"/>
                <a:gd name="T13" fmla="*/ 10 h 98"/>
                <a:gd name="T14" fmla="*/ 51 w 101"/>
                <a:gd name="T15" fmla="*/ 10 h 98"/>
                <a:gd name="T16" fmla="*/ 10 w 101"/>
                <a:gd name="T17" fmla="*/ 49 h 98"/>
                <a:gd name="T18" fmla="*/ 51 w 101"/>
                <a:gd name="T19" fmla="*/ 88 h 98"/>
                <a:gd name="T20" fmla="*/ 91 w 101"/>
                <a:gd name="T21" fmla="*/ 49 h 98"/>
                <a:gd name="T22" fmla="*/ 51 w 101"/>
                <a:gd name="T23" fmla="*/ 10 h 98"/>
                <a:gd name="T24" fmla="*/ 51 w 101"/>
                <a:gd name="T25" fmla="*/ 95 h 98"/>
                <a:gd name="T26" fmla="*/ 3 w 101"/>
                <a:gd name="T27" fmla="*/ 49 h 98"/>
                <a:gd name="T28" fmla="*/ 51 w 101"/>
                <a:gd name="T29" fmla="*/ 2 h 98"/>
                <a:gd name="T30" fmla="*/ 99 w 101"/>
                <a:gd name="T31" fmla="*/ 49 h 98"/>
                <a:gd name="T32" fmla="*/ 51 w 101"/>
                <a:gd name="T33" fmla="*/ 95 h 98"/>
                <a:gd name="T34" fmla="*/ 51 w 101"/>
                <a:gd name="T35" fmla="*/ 0 h 98"/>
                <a:gd name="T36" fmla="*/ 16 w 101"/>
                <a:gd name="T37" fmla="*/ 12 h 98"/>
                <a:gd name="T38" fmla="*/ 0 w 101"/>
                <a:gd name="T39" fmla="*/ 49 h 98"/>
                <a:gd name="T40" fmla="*/ 16 w 101"/>
                <a:gd name="T41" fmla="*/ 86 h 98"/>
                <a:gd name="T42" fmla="*/ 51 w 101"/>
                <a:gd name="T43" fmla="*/ 98 h 98"/>
                <a:gd name="T44" fmla="*/ 85 w 101"/>
                <a:gd name="T45" fmla="*/ 86 h 98"/>
                <a:gd name="T46" fmla="*/ 101 w 101"/>
                <a:gd name="T47" fmla="*/ 49 h 98"/>
                <a:gd name="T48" fmla="*/ 85 w 101"/>
                <a:gd name="T49" fmla="*/ 12 h 98"/>
                <a:gd name="T50" fmla="*/ 51 w 101"/>
                <a:gd name="T5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98">
                  <a:moveTo>
                    <a:pt x="51" y="85"/>
                  </a:moveTo>
                  <a:cubicBezTo>
                    <a:pt x="32" y="85"/>
                    <a:pt x="13" y="74"/>
                    <a:pt x="13" y="49"/>
                  </a:cubicBezTo>
                  <a:cubicBezTo>
                    <a:pt x="13" y="24"/>
                    <a:pt x="32" y="13"/>
                    <a:pt x="51" y="13"/>
                  </a:cubicBezTo>
                  <a:cubicBezTo>
                    <a:pt x="60" y="13"/>
                    <a:pt x="70" y="16"/>
                    <a:pt x="76" y="22"/>
                  </a:cubicBezTo>
                  <a:cubicBezTo>
                    <a:pt x="84" y="28"/>
                    <a:pt x="88" y="38"/>
                    <a:pt x="88" y="49"/>
                  </a:cubicBezTo>
                  <a:cubicBezTo>
                    <a:pt x="88" y="74"/>
                    <a:pt x="69" y="85"/>
                    <a:pt x="51" y="85"/>
                  </a:cubicBezTo>
                  <a:moveTo>
                    <a:pt x="51" y="10"/>
                  </a:moveTo>
                  <a:cubicBezTo>
                    <a:pt x="51" y="10"/>
                    <a:pt x="51" y="10"/>
                    <a:pt x="51" y="10"/>
                  </a:cubicBezTo>
                  <a:cubicBezTo>
                    <a:pt x="30" y="10"/>
                    <a:pt x="10" y="23"/>
                    <a:pt x="10" y="49"/>
                  </a:cubicBezTo>
                  <a:cubicBezTo>
                    <a:pt x="10" y="75"/>
                    <a:pt x="30" y="88"/>
                    <a:pt x="51" y="88"/>
                  </a:cubicBezTo>
                  <a:cubicBezTo>
                    <a:pt x="71" y="88"/>
                    <a:pt x="91" y="75"/>
                    <a:pt x="91" y="49"/>
                  </a:cubicBezTo>
                  <a:cubicBezTo>
                    <a:pt x="91" y="23"/>
                    <a:pt x="71" y="10"/>
                    <a:pt x="51" y="10"/>
                  </a:cubicBezTo>
                  <a:moveTo>
                    <a:pt x="51" y="95"/>
                  </a:moveTo>
                  <a:cubicBezTo>
                    <a:pt x="27" y="95"/>
                    <a:pt x="3" y="80"/>
                    <a:pt x="3" y="49"/>
                  </a:cubicBezTo>
                  <a:cubicBezTo>
                    <a:pt x="3" y="18"/>
                    <a:pt x="27" y="2"/>
                    <a:pt x="51" y="2"/>
                  </a:cubicBezTo>
                  <a:cubicBezTo>
                    <a:pt x="75" y="2"/>
                    <a:pt x="99" y="18"/>
                    <a:pt x="99" y="49"/>
                  </a:cubicBezTo>
                  <a:cubicBezTo>
                    <a:pt x="99" y="80"/>
                    <a:pt x="75" y="95"/>
                    <a:pt x="51" y="95"/>
                  </a:cubicBezTo>
                  <a:moveTo>
                    <a:pt x="51" y="0"/>
                  </a:moveTo>
                  <a:cubicBezTo>
                    <a:pt x="37" y="0"/>
                    <a:pt x="25" y="4"/>
                    <a:pt x="16" y="12"/>
                  </a:cubicBezTo>
                  <a:cubicBezTo>
                    <a:pt x="5" y="21"/>
                    <a:pt x="0" y="34"/>
                    <a:pt x="0" y="49"/>
                  </a:cubicBezTo>
                  <a:cubicBezTo>
                    <a:pt x="0" y="64"/>
                    <a:pt x="5" y="77"/>
                    <a:pt x="16" y="86"/>
                  </a:cubicBezTo>
                  <a:cubicBezTo>
                    <a:pt x="25" y="94"/>
                    <a:pt x="37" y="98"/>
                    <a:pt x="51" y="98"/>
                  </a:cubicBezTo>
                  <a:cubicBezTo>
                    <a:pt x="64" y="98"/>
                    <a:pt x="76" y="94"/>
                    <a:pt x="85" y="86"/>
                  </a:cubicBezTo>
                  <a:cubicBezTo>
                    <a:pt x="96" y="77"/>
                    <a:pt x="101" y="64"/>
                    <a:pt x="101" y="49"/>
                  </a:cubicBezTo>
                  <a:cubicBezTo>
                    <a:pt x="101" y="34"/>
                    <a:pt x="96" y="21"/>
                    <a:pt x="85" y="12"/>
                  </a:cubicBezTo>
                  <a:cubicBezTo>
                    <a:pt x="76" y="4"/>
                    <a:pt x="64" y="0"/>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39"/>
            <p:cNvSpPr/>
            <p:nvPr/>
          </p:nvSpPr>
          <p:spPr bwMode="auto">
            <a:xfrm>
              <a:off x="3853656" y="649289"/>
              <a:ext cx="11113" cy="25400"/>
            </a:xfrm>
            <a:custGeom>
              <a:avLst/>
              <a:gdLst>
                <a:gd name="T0" fmla="*/ 1 w 3"/>
                <a:gd name="T1" fmla="*/ 0 h 7"/>
                <a:gd name="T2" fmla="*/ 0 w 3"/>
                <a:gd name="T3" fmla="*/ 1 h 7"/>
                <a:gd name="T4" fmla="*/ 1 w 3"/>
                <a:gd name="T5" fmla="*/ 7 h 7"/>
                <a:gd name="T6" fmla="*/ 1 w 3"/>
                <a:gd name="T7" fmla="*/ 7 h 7"/>
                <a:gd name="T8" fmla="*/ 1 w 3"/>
                <a:gd name="T9" fmla="*/ 7 h 7"/>
                <a:gd name="T10" fmla="*/ 2 w 3"/>
                <a:gd name="T11" fmla="*/ 6 h 7"/>
                <a:gd name="T12" fmla="*/ 2 w 3"/>
                <a:gd name="T13" fmla="*/ 1 h 7"/>
                <a:gd name="T14" fmla="*/ 2 w 3"/>
                <a:gd name="T15" fmla="*/ 0 h 7"/>
                <a:gd name="T16" fmla="*/ 1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1" y="0"/>
                  </a:moveTo>
                  <a:cubicBezTo>
                    <a:pt x="1" y="0"/>
                    <a:pt x="1" y="0"/>
                    <a:pt x="0" y="1"/>
                  </a:cubicBezTo>
                  <a:cubicBezTo>
                    <a:pt x="0" y="1"/>
                    <a:pt x="0" y="5"/>
                    <a:pt x="1" y="7"/>
                  </a:cubicBezTo>
                  <a:cubicBezTo>
                    <a:pt x="1" y="7"/>
                    <a:pt x="1" y="7"/>
                    <a:pt x="1" y="7"/>
                  </a:cubicBezTo>
                  <a:cubicBezTo>
                    <a:pt x="1" y="7"/>
                    <a:pt x="1" y="7"/>
                    <a:pt x="1" y="7"/>
                  </a:cubicBezTo>
                  <a:cubicBezTo>
                    <a:pt x="2" y="7"/>
                    <a:pt x="2" y="7"/>
                    <a:pt x="2" y="6"/>
                  </a:cubicBezTo>
                  <a:cubicBezTo>
                    <a:pt x="3" y="4"/>
                    <a:pt x="3" y="3"/>
                    <a:pt x="2" y="1"/>
                  </a:cubicBezTo>
                  <a:cubicBezTo>
                    <a:pt x="2" y="1"/>
                    <a:pt x="2" y="1"/>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40"/>
            <p:cNvSpPr>
              <a:spLocks noEditPoints="1"/>
            </p:cNvSpPr>
            <p:nvPr/>
          </p:nvSpPr>
          <p:spPr bwMode="auto">
            <a:xfrm>
              <a:off x="3848894" y="644526"/>
              <a:ext cx="15875" cy="34925"/>
            </a:xfrm>
            <a:custGeom>
              <a:avLst/>
              <a:gdLst>
                <a:gd name="T0" fmla="*/ 2 w 4"/>
                <a:gd name="T1" fmla="*/ 8 h 9"/>
                <a:gd name="T2" fmla="*/ 2 w 4"/>
                <a:gd name="T3" fmla="*/ 8 h 9"/>
                <a:gd name="T4" fmla="*/ 2 w 4"/>
                <a:gd name="T5" fmla="*/ 8 h 9"/>
                <a:gd name="T6" fmla="*/ 1 w 4"/>
                <a:gd name="T7" fmla="*/ 2 h 9"/>
                <a:gd name="T8" fmla="*/ 2 w 4"/>
                <a:gd name="T9" fmla="*/ 1 h 9"/>
                <a:gd name="T10" fmla="*/ 3 w 4"/>
                <a:gd name="T11" fmla="*/ 1 h 9"/>
                <a:gd name="T12" fmla="*/ 3 w 4"/>
                <a:gd name="T13" fmla="*/ 2 h 9"/>
                <a:gd name="T14" fmla="*/ 3 w 4"/>
                <a:gd name="T15" fmla="*/ 7 h 9"/>
                <a:gd name="T16" fmla="*/ 2 w 4"/>
                <a:gd name="T17" fmla="*/ 8 h 9"/>
                <a:gd name="T18" fmla="*/ 2 w 4"/>
                <a:gd name="T19" fmla="*/ 0 h 9"/>
                <a:gd name="T20" fmla="*/ 1 w 4"/>
                <a:gd name="T21" fmla="*/ 1 h 9"/>
                <a:gd name="T22" fmla="*/ 1 w 4"/>
                <a:gd name="T23" fmla="*/ 8 h 9"/>
                <a:gd name="T24" fmla="*/ 2 w 4"/>
                <a:gd name="T25" fmla="*/ 9 h 9"/>
                <a:gd name="T26" fmla="*/ 2 w 4"/>
                <a:gd name="T27" fmla="*/ 9 h 9"/>
                <a:gd name="T28" fmla="*/ 4 w 4"/>
                <a:gd name="T29" fmla="*/ 7 h 9"/>
                <a:gd name="T30" fmla="*/ 4 w 4"/>
                <a:gd name="T31" fmla="*/ 2 h 9"/>
                <a:gd name="T32" fmla="*/ 3 w 4"/>
                <a:gd name="T33" fmla="*/ 1 h 9"/>
                <a:gd name="T34" fmla="*/ 2 w 4"/>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2" y="8"/>
                  </a:moveTo>
                  <a:cubicBezTo>
                    <a:pt x="2" y="8"/>
                    <a:pt x="2" y="8"/>
                    <a:pt x="2" y="8"/>
                  </a:cubicBezTo>
                  <a:cubicBezTo>
                    <a:pt x="2" y="8"/>
                    <a:pt x="2" y="8"/>
                    <a:pt x="2" y="8"/>
                  </a:cubicBezTo>
                  <a:cubicBezTo>
                    <a:pt x="1" y="6"/>
                    <a:pt x="1" y="2"/>
                    <a:pt x="1" y="2"/>
                  </a:cubicBezTo>
                  <a:cubicBezTo>
                    <a:pt x="2" y="1"/>
                    <a:pt x="2" y="1"/>
                    <a:pt x="2" y="1"/>
                  </a:cubicBezTo>
                  <a:cubicBezTo>
                    <a:pt x="3" y="1"/>
                    <a:pt x="3" y="1"/>
                    <a:pt x="3" y="1"/>
                  </a:cubicBezTo>
                  <a:cubicBezTo>
                    <a:pt x="3" y="2"/>
                    <a:pt x="3" y="2"/>
                    <a:pt x="3" y="2"/>
                  </a:cubicBezTo>
                  <a:cubicBezTo>
                    <a:pt x="4" y="4"/>
                    <a:pt x="4" y="5"/>
                    <a:pt x="3" y="7"/>
                  </a:cubicBezTo>
                  <a:cubicBezTo>
                    <a:pt x="3" y="8"/>
                    <a:pt x="3" y="8"/>
                    <a:pt x="2" y="8"/>
                  </a:cubicBezTo>
                  <a:moveTo>
                    <a:pt x="2" y="0"/>
                  </a:moveTo>
                  <a:cubicBezTo>
                    <a:pt x="2" y="0"/>
                    <a:pt x="1" y="1"/>
                    <a:pt x="1" y="1"/>
                  </a:cubicBezTo>
                  <a:cubicBezTo>
                    <a:pt x="0" y="2"/>
                    <a:pt x="0" y="7"/>
                    <a:pt x="1" y="8"/>
                  </a:cubicBezTo>
                  <a:cubicBezTo>
                    <a:pt x="1" y="8"/>
                    <a:pt x="1" y="9"/>
                    <a:pt x="2" y="9"/>
                  </a:cubicBezTo>
                  <a:cubicBezTo>
                    <a:pt x="2" y="9"/>
                    <a:pt x="2" y="9"/>
                    <a:pt x="2" y="9"/>
                  </a:cubicBezTo>
                  <a:cubicBezTo>
                    <a:pt x="3" y="9"/>
                    <a:pt x="4" y="8"/>
                    <a:pt x="4" y="7"/>
                  </a:cubicBezTo>
                  <a:cubicBezTo>
                    <a:pt x="4" y="6"/>
                    <a:pt x="4" y="4"/>
                    <a:pt x="4" y="2"/>
                  </a:cubicBezTo>
                  <a:cubicBezTo>
                    <a:pt x="4" y="2"/>
                    <a:pt x="4"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41"/>
            <p:cNvSpPr/>
            <p:nvPr/>
          </p:nvSpPr>
          <p:spPr bwMode="auto">
            <a:xfrm>
              <a:off x="3853656" y="850901"/>
              <a:ext cx="11113" cy="38100"/>
            </a:xfrm>
            <a:custGeom>
              <a:avLst/>
              <a:gdLst>
                <a:gd name="T0" fmla="*/ 1 w 3"/>
                <a:gd name="T1" fmla="*/ 0 h 10"/>
                <a:gd name="T2" fmla="*/ 0 w 3"/>
                <a:gd name="T3" fmla="*/ 2 h 10"/>
                <a:gd name="T4" fmla="*/ 0 w 3"/>
                <a:gd name="T5" fmla="*/ 9 h 10"/>
                <a:gd name="T6" fmla="*/ 1 w 3"/>
                <a:gd name="T7" fmla="*/ 10 h 10"/>
                <a:gd name="T8" fmla="*/ 1 w 3"/>
                <a:gd name="T9" fmla="*/ 10 h 10"/>
                <a:gd name="T10" fmla="*/ 2 w 3"/>
                <a:gd name="T11" fmla="*/ 10 h 10"/>
                <a:gd name="T12" fmla="*/ 2 w 3"/>
                <a:gd name="T13" fmla="*/ 1 h 10"/>
                <a:gd name="T14" fmla="*/ 1 w 3"/>
                <a:gd name="T15" fmla="*/ 0 h 10"/>
                <a:gd name="T16" fmla="*/ 1 w 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1" y="0"/>
                  </a:moveTo>
                  <a:cubicBezTo>
                    <a:pt x="1" y="0"/>
                    <a:pt x="0" y="1"/>
                    <a:pt x="0" y="2"/>
                  </a:cubicBezTo>
                  <a:cubicBezTo>
                    <a:pt x="0" y="3"/>
                    <a:pt x="0" y="7"/>
                    <a:pt x="0" y="9"/>
                  </a:cubicBezTo>
                  <a:cubicBezTo>
                    <a:pt x="0" y="9"/>
                    <a:pt x="0" y="10"/>
                    <a:pt x="1" y="10"/>
                  </a:cubicBezTo>
                  <a:cubicBezTo>
                    <a:pt x="1" y="10"/>
                    <a:pt x="1" y="10"/>
                    <a:pt x="1" y="10"/>
                  </a:cubicBezTo>
                  <a:cubicBezTo>
                    <a:pt x="2" y="10"/>
                    <a:pt x="2" y="10"/>
                    <a:pt x="2" y="10"/>
                  </a:cubicBezTo>
                  <a:cubicBezTo>
                    <a:pt x="3" y="9"/>
                    <a:pt x="3" y="2"/>
                    <a:pt x="2" y="1"/>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42"/>
            <p:cNvSpPr>
              <a:spLocks noEditPoints="1"/>
            </p:cNvSpPr>
            <p:nvPr/>
          </p:nvSpPr>
          <p:spPr bwMode="auto">
            <a:xfrm>
              <a:off x="3848894" y="850901"/>
              <a:ext cx="19050" cy="41275"/>
            </a:xfrm>
            <a:custGeom>
              <a:avLst/>
              <a:gdLst>
                <a:gd name="T0" fmla="*/ 2 w 5"/>
                <a:gd name="T1" fmla="*/ 10 h 11"/>
                <a:gd name="T2" fmla="*/ 2 w 5"/>
                <a:gd name="T3" fmla="*/ 10 h 11"/>
                <a:gd name="T4" fmla="*/ 1 w 5"/>
                <a:gd name="T5" fmla="*/ 9 h 11"/>
                <a:gd name="T6" fmla="*/ 1 w 5"/>
                <a:gd name="T7" fmla="*/ 2 h 11"/>
                <a:gd name="T8" fmla="*/ 2 w 5"/>
                <a:gd name="T9" fmla="*/ 0 h 11"/>
                <a:gd name="T10" fmla="*/ 2 w 5"/>
                <a:gd name="T11" fmla="*/ 0 h 11"/>
                <a:gd name="T12" fmla="*/ 3 w 5"/>
                <a:gd name="T13" fmla="*/ 1 h 11"/>
                <a:gd name="T14" fmla="*/ 3 w 5"/>
                <a:gd name="T15" fmla="*/ 10 h 11"/>
                <a:gd name="T16" fmla="*/ 2 w 5"/>
                <a:gd name="T17" fmla="*/ 10 h 11"/>
                <a:gd name="T18" fmla="*/ 2 w 5"/>
                <a:gd name="T19" fmla="*/ 0 h 11"/>
                <a:gd name="T20" fmla="*/ 0 w 5"/>
                <a:gd name="T21" fmla="*/ 1 h 11"/>
                <a:gd name="T22" fmla="*/ 0 w 5"/>
                <a:gd name="T23" fmla="*/ 9 h 11"/>
                <a:gd name="T24" fmla="*/ 1 w 5"/>
                <a:gd name="T25" fmla="*/ 11 h 11"/>
                <a:gd name="T26" fmla="*/ 2 w 5"/>
                <a:gd name="T27" fmla="*/ 11 h 11"/>
                <a:gd name="T28" fmla="*/ 4 w 5"/>
                <a:gd name="T29" fmla="*/ 10 h 11"/>
                <a:gd name="T30" fmla="*/ 3 w 5"/>
                <a:gd name="T31" fmla="*/ 0 h 11"/>
                <a:gd name="T32" fmla="*/ 3 w 5"/>
                <a:gd name="T33" fmla="*/ 0 h 11"/>
                <a:gd name="T34" fmla="*/ 2 w 5"/>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11">
                  <a:moveTo>
                    <a:pt x="2" y="10"/>
                  </a:moveTo>
                  <a:cubicBezTo>
                    <a:pt x="2" y="10"/>
                    <a:pt x="2" y="10"/>
                    <a:pt x="2" y="10"/>
                  </a:cubicBezTo>
                  <a:cubicBezTo>
                    <a:pt x="1" y="10"/>
                    <a:pt x="1" y="9"/>
                    <a:pt x="1" y="9"/>
                  </a:cubicBezTo>
                  <a:cubicBezTo>
                    <a:pt x="1" y="7"/>
                    <a:pt x="1" y="3"/>
                    <a:pt x="1" y="2"/>
                  </a:cubicBezTo>
                  <a:cubicBezTo>
                    <a:pt x="1" y="1"/>
                    <a:pt x="2" y="0"/>
                    <a:pt x="2" y="0"/>
                  </a:cubicBezTo>
                  <a:cubicBezTo>
                    <a:pt x="2" y="0"/>
                    <a:pt x="2" y="0"/>
                    <a:pt x="2" y="0"/>
                  </a:cubicBezTo>
                  <a:cubicBezTo>
                    <a:pt x="3" y="1"/>
                    <a:pt x="3" y="1"/>
                    <a:pt x="3" y="1"/>
                  </a:cubicBezTo>
                  <a:cubicBezTo>
                    <a:pt x="4" y="2"/>
                    <a:pt x="4" y="9"/>
                    <a:pt x="3" y="10"/>
                  </a:cubicBezTo>
                  <a:cubicBezTo>
                    <a:pt x="3" y="10"/>
                    <a:pt x="3" y="10"/>
                    <a:pt x="2" y="10"/>
                  </a:cubicBezTo>
                  <a:moveTo>
                    <a:pt x="2" y="0"/>
                  </a:moveTo>
                  <a:cubicBezTo>
                    <a:pt x="1" y="0"/>
                    <a:pt x="1" y="1"/>
                    <a:pt x="0" y="1"/>
                  </a:cubicBezTo>
                  <a:cubicBezTo>
                    <a:pt x="0" y="3"/>
                    <a:pt x="0" y="7"/>
                    <a:pt x="0" y="9"/>
                  </a:cubicBezTo>
                  <a:cubicBezTo>
                    <a:pt x="0" y="9"/>
                    <a:pt x="1" y="10"/>
                    <a:pt x="1" y="11"/>
                  </a:cubicBezTo>
                  <a:cubicBezTo>
                    <a:pt x="2" y="11"/>
                    <a:pt x="2" y="11"/>
                    <a:pt x="2" y="11"/>
                  </a:cubicBezTo>
                  <a:cubicBezTo>
                    <a:pt x="3" y="11"/>
                    <a:pt x="3" y="11"/>
                    <a:pt x="4" y="10"/>
                  </a:cubicBezTo>
                  <a:cubicBezTo>
                    <a:pt x="5" y="10"/>
                    <a:pt x="4" y="2"/>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43"/>
            <p:cNvSpPr/>
            <p:nvPr/>
          </p:nvSpPr>
          <p:spPr bwMode="auto">
            <a:xfrm>
              <a:off x="3736181" y="765176"/>
              <a:ext cx="38100" cy="11113"/>
            </a:xfrm>
            <a:custGeom>
              <a:avLst/>
              <a:gdLst>
                <a:gd name="T0" fmla="*/ 5 w 10"/>
                <a:gd name="T1" fmla="*/ 0 h 3"/>
                <a:gd name="T2" fmla="*/ 2 w 10"/>
                <a:gd name="T3" fmla="*/ 0 h 3"/>
                <a:gd name="T4" fmla="*/ 0 w 10"/>
                <a:gd name="T5" fmla="*/ 1 h 3"/>
                <a:gd name="T6" fmla="*/ 1 w 10"/>
                <a:gd name="T7" fmla="*/ 2 h 3"/>
                <a:gd name="T8" fmla="*/ 4 w 10"/>
                <a:gd name="T9" fmla="*/ 3 h 3"/>
                <a:gd name="T10" fmla="*/ 10 w 10"/>
                <a:gd name="T11" fmla="*/ 2 h 3"/>
                <a:gd name="T12" fmla="*/ 10 w 10"/>
                <a:gd name="T13" fmla="*/ 1 h 3"/>
                <a:gd name="T14" fmla="*/ 9 w 10"/>
                <a:gd name="T15" fmla="*/ 0 h 3"/>
                <a:gd name="T16" fmla="*/ 5 w 10"/>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
                  <a:moveTo>
                    <a:pt x="5" y="0"/>
                  </a:moveTo>
                  <a:cubicBezTo>
                    <a:pt x="4" y="0"/>
                    <a:pt x="2" y="0"/>
                    <a:pt x="2" y="0"/>
                  </a:cubicBezTo>
                  <a:cubicBezTo>
                    <a:pt x="1" y="0"/>
                    <a:pt x="1" y="0"/>
                    <a:pt x="0" y="1"/>
                  </a:cubicBezTo>
                  <a:cubicBezTo>
                    <a:pt x="0" y="1"/>
                    <a:pt x="0" y="2"/>
                    <a:pt x="1" y="2"/>
                  </a:cubicBezTo>
                  <a:cubicBezTo>
                    <a:pt x="1" y="2"/>
                    <a:pt x="3" y="3"/>
                    <a:pt x="4" y="3"/>
                  </a:cubicBezTo>
                  <a:cubicBezTo>
                    <a:pt x="7" y="3"/>
                    <a:pt x="9" y="2"/>
                    <a:pt x="10" y="2"/>
                  </a:cubicBezTo>
                  <a:cubicBezTo>
                    <a:pt x="10" y="1"/>
                    <a:pt x="10" y="1"/>
                    <a:pt x="10" y="1"/>
                  </a:cubicBezTo>
                  <a:cubicBezTo>
                    <a:pt x="10" y="1"/>
                    <a:pt x="9" y="0"/>
                    <a:pt x="9" y="0"/>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44"/>
            <p:cNvSpPr>
              <a:spLocks noEditPoints="1"/>
            </p:cNvSpPr>
            <p:nvPr/>
          </p:nvSpPr>
          <p:spPr bwMode="auto">
            <a:xfrm>
              <a:off x="3733006" y="762001"/>
              <a:ext cx="44450" cy="14288"/>
            </a:xfrm>
            <a:custGeom>
              <a:avLst/>
              <a:gdLst>
                <a:gd name="T0" fmla="*/ 5 w 12"/>
                <a:gd name="T1" fmla="*/ 4 h 4"/>
                <a:gd name="T2" fmla="*/ 2 w 12"/>
                <a:gd name="T3" fmla="*/ 3 h 4"/>
                <a:gd name="T4" fmla="*/ 1 w 12"/>
                <a:gd name="T5" fmla="*/ 2 h 4"/>
                <a:gd name="T6" fmla="*/ 3 w 12"/>
                <a:gd name="T7" fmla="*/ 1 h 4"/>
                <a:gd name="T8" fmla="*/ 6 w 12"/>
                <a:gd name="T9" fmla="*/ 1 h 4"/>
                <a:gd name="T10" fmla="*/ 10 w 12"/>
                <a:gd name="T11" fmla="*/ 1 h 4"/>
                <a:gd name="T12" fmla="*/ 11 w 12"/>
                <a:gd name="T13" fmla="*/ 2 h 4"/>
                <a:gd name="T14" fmla="*/ 11 w 12"/>
                <a:gd name="T15" fmla="*/ 3 h 4"/>
                <a:gd name="T16" fmla="*/ 5 w 12"/>
                <a:gd name="T17" fmla="*/ 4 h 4"/>
                <a:gd name="T18" fmla="*/ 6 w 12"/>
                <a:gd name="T19" fmla="*/ 0 h 4"/>
                <a:gd name="T20" fmla="*/ 2 w 12"/>
                <a:gd name="T21" fmla="*/ 0 h 4"/>
                <a:gd name="T22" fmla="*/ 1 w 12"/>
                <a:gd name="T23" fmla="*/ 1 h 4"/>
                <a:gd name="T24" fmla="*/ 1 w 12"/>
                <a:gd name="T25" fmla="*/ 4 h 4"/>
                <a:gd name="T26" fmla="*/ 5 w 12"/>
                <a:gd name="T27" fmla="*/ 4 h 4"/>
                <a:gd name="T28" fmla="*/ 11 w 12"/>
                <a:gd name="T29" fmla="*/ 3 h 4"/>
                <a:gd name="T30" fmla="*/ 12 w 12"/>
                <a:gd name="T31" fmla="*/ 2 h 4"/>
                <a:gd name="T32" fmla="*/ 12 w 12"/>
                <a:gd name="T33" fmla="*/ 1 h 4"/>
                <a:gd name="T34" fmla="*/ 10 w 12"/>
                <a:gd name="T35" fmla="*/ 0 h 4"/>
                <a:gd name="T36" fmla="*/ 6 w 12"/>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4">
                  <a:moveTo>
                    <a:pt x="5" y="4"/>
                  </a:moveTo>
                  <a:cubicBezTo>
                    <a:pt x="4" y="4"/>
                    <a:pt x="2" y="3"/>
                    <a:pt x="2" y="3"/>
                  </a:cubicBezTo>
                  <a:cubicBezTo>
                    <a:pt x="1" y="3"/>
                    <a:pt x="1" y="2"/>
                    <a:pt x="1" y="2"/>
                  </a:cubicBezTo>
                  <a:cubicBezTo>
                    <a:pt x="2" y="1"/>
                    <a:pt x="2" y="1"/>
                    <a:pt x="3" y="1"/>
                  </a:cubicBezTo>
                  <a:cubicBezTo>
                    <a:pt x="3" y="1"/>
                    <a:pt x="5" y="1"/>
                    <a:pt x="6" y="1"/>
                  </a:cubicBezTo>
                  <a:cubicBezTo>
                    <a:pt x="8" y="1"/>
                    <a:pt x="9" y="1"/>
                    <a:pt x="10" y="1"/>
                  </a:cubicBezTo>
                  <a:cubicBezTo>
                    <a:pt x="10" y="1"/>
                    <a:pt x="11" y="2"/>
                    <a:pt x="11" y="2"/>
                  </a:cubicBezTo>
                  <a:cubicBezTo>
                    <a:pt x="11" y="3"/>
                    <a:pt x="11" y="3"/>
                    <a:pt x="11" y="3"/>
                  </a:cubicBezTo>
                  <a:cubicBezTo>
                    <a:pt x="10" y="3"/>
                    <a:pt x="8" y="4"/>
                    <a:pt x="5" y="4"/>
                  </a:cubicBezTo>
                  <a:moveTo>
                    <a:pt x="6" y="0"/>
                  </a:moveTo>
                  <a:cubicBezTo>
                    <a:pt x="4" y="0"/>
                    <a:pt x="3" y="0"/>
                    <a:pt x="2" y="0"/>
                  </a:cubicBezTo>
                  <a:cubicBezTo>
                    <a:pt x="2" y="0"/>
                    <a:pt x="1" y="1"/>
                    <a:pt x="1" y="1"/>
                  </a:cubicBezTo>
                  <a:cubicBezTo>
                    <a:pt x="0" y="2"/>
                    <a:pt x="1" y="3"/>
                    <a:pt x="1" y="4"/>
                  </a:cubicBezTo>
                  <a:cubicBezTo>
                    <a:pt x="1" y="4"/>
                    <a:pt x="2" y="4"/>
                    <a:pt x="5" y="4"/>
                  </a:cubicBezTo>
                  <a:cubicBezTo>
                    <a:pt x="7" y="4"/>
                    <a:pt x="10" y="4"/>
                    <a:pt x="11" y="3"/>
                  </a:cubicBezTo>
                  <a:cubicBezTo>
                    <a:pt x="11" y="3"/>
                    <a:pt x="12" y="3"/>
                    <a:pt x="12" y="2"/>
                  </a:cubicBezTo>
                  <a:cubicBezTo>
                    <a:pt x="12" y="2"/>
                    <a:pt x="12" y="2"/>
                    <a:pt x="12" y="1"/>
                  </a:cubicBezTo>
                  <a:cubicBezTo>
                    <a:pt x="11" y="1"/>
                    <a:pt x="10" y="0"/>
                    <a:pt x="10" y="0"/>
                  </a:cubicBezTo>
                  <a:cubicBezTo>
                    <a:pt x="9" y="0"/>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45"/>
            <p:cNvSpPr/>
            <p:nvPr/>
          </p:nvSpPr>
          <p:spPr bwMode="auto">
            <a:xfrm>
              <a:off x="3939381" y="765176"/>
              <a:ext cx="38100" cy="11113"/>
            </a:xfrm>
            <a:custGeom>
              <a:avLst/>
              <a:gdLst>
                <a:gd name="T0" fmla="*/ 6 w 10"/>
                <a:gd name="T1" fmla="*/ 0 h 3"/>
                <a:gd name="T2" fmla="*/ 1 w 10"/>
                <a:gd name="T3" fmla="*/ 1 h 3"/>
                <a:gd name="T4" fmla="*/ 0 w 10"/>
                <a:gd name="T5" fmla="*/ 1 h 3"/>
                <a:gd name="T6" fmla="*/ 2 w 10"/>
                <a:gd name="T7" fmla="*/ 2 h 3"/>
                <a:gd name="T8" fmla="*/ 6 w 10"/>
                <a:gd name="T9" fmla="*/ 3 h 3"/>
                <a:gd name="T10" fmla="*/ 9 w 10"/>
                <a:gd name="T11" fmla="*/ 2 h 3"/>
                <a:gd name="T12" fmla="*/ 10 w 10"/>
                <a:gd name="T13" fmla="*/ 2 h 3"/>
                <a:gd name="T14" fmla="*/ 10 w 10"/>
                <a:gd name="T15" fmla="*/ 0 h 3"/>
                <a:gd name="T16" fmla="*/ 6 w 10"/>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
                  <a:moveTo>
                    <a:pt x="6" y="0"/>
                  </a:moveTo>
                  <a:cubicBezTo>
                    <a:pt x="4" y="0"/>
                    <a:pt x="2" y="0"/>
                    <a:pt x="1" y="1"/>
                  </a:cubicBezTo>
                  <a:cubicBezTo>
                    <a:pt x="0" y="1"/>
                    <a:pt x="0" y="1"/>
                    <a:pt x="0" y="1"/>
                  </a:cubicBezTo>
                  <a:cubicBezTo>
                    <a:pt x="0" y="2"/>
                    <a:pt x="1" y="2"/>
                    <a:pt x="2" y="2"/>
                  </a:cubicBezTo>
                  <a:cubicBezTo>
                    <a:pt x="2" y="2"/>
                    <a:pt x="4" y="3"/>
                    <a:pt x="6" y="3"/>
                  </a:cubicBezTo>
                  <a:cubicBezTo>
                    <a:pt x="7" y="3"/>
                    <a:pt x="8" y="2"/>
                    <a:pt x="9" y="2"/>
                  </a:cubicBezTo>
                  <a:cubicBezTo>
                    <a:pt x="9" y="2"/>
                    <a:pt x="10" y="2"/>
                    <a:pt x="10" y="2"/>
                  </a:cubicBezTo>
                  <a:cubicBezTo>
                    <a:pt x="10" y="1"/>
                    <a:pt x="10" y="1"/>
                    <a:pt x="10" y="0"/>
                  </a:cubicBezTo>
                  <a:cubicBezTo>
                    <a:pt x="10" y="0"/>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46"/>
            <p:cNvSpPr>
              <a:spLocks noEditPoints="1"/>
            </p:cNvSpPr>
            <p:nvPr/>
          </p:nvSpPr>
          <p:spPr bwMode="auto">
            <a:xfrm>
              <a:off x="3939381" y="762001"/>
              <a:ext cx="41275" cy="14288"/>
            </a:xfrm>
            <a:custGeom>
              <a:avLst/>
              <a:gdLst>
                <a:gd name="T0" fmla="*/ 6 w 11"/>
                <a:gd name="T1" fmla="*/ 4 h 4"/>
                <a:gd name="T2" fmla="*/ 2 w 11"/>
                <a:gd name="T3" fmla="*/ 3 h 4"/>
                <a:gd name="T4" fmla="*/ 0 w 11"/>
                <a:gd name="T5" fmla="*/ 2 h 4"/>
                <a:gd name="T6" fmla="*/ 1 w 11"/>
                <a:gd name="T7" fmla="*/ 2 h 4"/>
                <a:gd name="T8" fmla="*/ 6 w 11"/>
                <a:gd name="T9" fmla="*/ 1 h 4"/>
                <a:gd name="T10" fmla="*/ 10 w 11"/>
                <a:gd name="T11" fmla="*/ 1 h 4"/>
                <a:gd name="T12" fmla="*/ 10 w 11"/>
                <a:gd name="T13" fmla="*/ 3 h 4"/>
                <a:gd name="T14" fmla="*/ 9 w 11"/>
                <a:gd name="T15" fmla="*/ 3 h 4"/>
                <a:gd name="T16" fmla="*/ 6 w 11"/>
                <a:gd name="T17" fmla="*/ 4 h 4"/>
                <a:gd name="T18" fmla="*/ 6 w 11"/>
                <a:gd name="T19" fmla="*/ 0 h 4"/>
                <a:gd name="T20" fmla="*/ 1 w 11"/>
                <a:gd name="T21" fmla="*/ 1 h 4"/>
                <a:gd name="T22" fmla="*/ 0 w 11"/>
                <a:gd name="T23" fmla="*/ 2 h 4"/>
                <a:gd name="T24" fmla="*/ 0 w 11"/>
                <a:gd name="T25" fmla="*/ 3 h 4"/>
                <a:gd name="T26" fmla="*/ 2 w 11"/>
                <a:gd name="T27" fmla="*/ 4 h 4"/>
                <a:gd name="T28" fmla="*/ 6 w 11"/>
                <a:gd name="T29" fmla="*/ 4 h 4"/>
                <a:gd name="T30" fmla="*/ 9 w 11"/>
                <a:gd name="T31" fmla="*/ 4 h 4"/>
                <a:gd name="T32" fmla="*/ 11 w 11"/>
                <a:gd name="T33" fmla="*/ 3 h 4"/>
                <a:gd name="T34" fmla="*/ 10 w 11"/>
                <a:gd name="T35" fmla="*/ 1 h 4"/>
                <a:gd name="T36" fmla="*/ 6 w 11"/>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4">
                  <a:moveTo>
                    <a:pt x="6" y="4"/>
                  </a:moveTo>
                  <a:cubicBezTo>
                    <a:pt x="4" y="4"/>
                    <a:pt x="2" y="3"/>
                    <a:pt x="2" y="3"/>
                  </a:cubicBezTo>
                  <a:cubicBezTo>
                    <a:pt x="1" y="3"/>
                    <a:pt x="0" y="3"/>
                    <a:pt x="0" y="2"/>
                  </a:cubicBezTo>
                  <a:cubicBezTo>
                    <a:pt x="1" y="2"/>
                    <a:pt x="1" y="2"/>
                    <a:pt x="1" y="2"/>
                  </a:cubicBezTo>
                  <a:cubicBezTo>
                    <a:pt x="2" y="1"/>
                    <a:pt x="4" y="1"/>
                    <a:pt x="6" y="1"/>
                  </a:cubicBezTo>
                  <a:cubicBezTo>
                    <a:pt x="8" y="1"/>
                    <a:pt x="10" y="1"/>
                    <a:pt x="10" y="1"/>
                  </a:cubicBezTo>
                  <a:cubicBezTo>
                    <a:pt x="10" y="2"/>
                    <a:pt x="10" y="2"/>
                    <a:pt x="10" y="3"/>
                  </a:cubicBezTo>
                  <a:cubicBezTo>
                    <a:pt x="10" y="3"/>
                    <a:pt x="9" y="3"/>
                    <a:pt x="9" y="3"/>
                  </a:cubicBezTo>
                  <a:cubicBezTo>
                    <a:pt x="8" y="3"/>
                    <a:pt x="7" y="4"/>
                    <a:pt x="6" y="4"/>
                  </a:cubicBezTo>
                  <a:moveTo>
                    <a:pt x="6" y="0"/>
                  </a:moveTo>
                  <a:cubicBezTo>
                    <a:pt x="4" y="0"/>
                    <a:pt x="2" y="0"/>
                    <a:pt x="1" y="1"/>
                  </a:cubicBezTo>
                  <a:cubicBezTo>
                    <a:pt x="0" y="1"/>
                    <a:pt x="0" y="1"/>
                    <a:pt x="0" y="2"/>
                  </a:cubicBezTo>
                  <a:cubicBezTo>
                    <a:pt x="0" y="2"/>
                    <a:pt x="0" y="3"/>
                    <a:pt x="0" y="3"/>
                  </a:cubicBezTo>
                  <a:cubicBezTo>
                    <a:pt x="0" y="4"/>
                    <a:pt x="1" y="4"/>
                    <a:pt x="2" y="4"/>
                  </a:cubicBezTo>
                  <a:cubicBezTo>
                    <a:pt x="2" y="4"/>
                    <a:pt x="4" y="4"/>
                    <a:pt x="6" y="4"/>
                  </a:cubicBezTo>
                  <a:cubicBezTo>
                    <a:pt x="7" y="4"/>
                    <a:pt x="8" y="4"/>
                    <a:pt x="9" y="4"/>
                  </a:cubicBezTo>
                  <a:cubicBezTo>
                    <a:pt x="10" y="4"/>
                    <a:pt x="10" y="4"/>
                    <a:pt x="11" y="3"/>
                  </a:cubicBezTo>
                  <a:cubicBezTo>
                    <a:pt x="11" y="2"/>
                    <a:pt x="11" y="1"/>
                    <a:pt x="10" y="1"/>
                  </a:cubicBezTo>
                  <a:cubicBezTo>
                    <a:pt x="10" y="1"/>
                    <a:pt x="10"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47"/>
            <p:cNvSpPr/>
            <p:nvPr/>
          </p:nvSpPr>
          <p:spPr bwMode="auto">
            <a:xfrm>
              <a:off x="3755231" y="817564"/>
              <a:ext cx="19050" cy="19050"/>
            </a:xfrm>
            <a:custGeom>
              <a:avLst/>
              <a:gdLst>
                <a:gd name="T0" fmla="*/ 4 w 5"/>
                <a:gd name="T1" fmla="*/ 0 h 5"/>
                <a:gd name="T2" fmla="*/ 3 w 5"/>
                <a:gd name="T3" fmla="*/ 0 h 5"/>
                <a:gd name="T4" fmla="*/ 1 w 5"/>
                <a:gd name="T5" fmla="*/ 3 h 5"/>
                <a:gd name="T6" fmla="*/ 0 w 5"/>
                <a:gd name="T7" fmla="*/ 4 h 5"/>
                <a:gd name="T8" fmla="*/ 1 w 5"/>
                <a:gd name="T9" fmla="*/ 5 h 5"/>
                <a:gd name="T10" fmla="*/ 1 w 5"/>
                <a:gd name="T11" fmla="*/ 5 h 5"/>
                <a:gd name="T12" fmla="*/ 5 w 5"/>
                <a:gd name="T13" fmla="*/ 1 h 5"/>
                <a:gd name="T14" fmla="*/ 5 w 5"/>
                <a:gd name="T15" fmla="*/ 0 h 5"/>
                <a:gd name="T16" fmla="*/ 4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4" y="0"/>
                    <a:pt x="4" y="0"/>
                    <a:pt x="3" y="0"/>
                  </a:cubicBezTo>
                  <a:cubicBezTo>
                    <a:pt x="3" y="1"/>
                    <a:pt x="2" y="2"/>
                    <a:pt x="1" y="3"/>
                  </a:cubicBezTo>
                  <a:cubicBezTo>
                    <a:pt x="0" y="3"/>
                    <a:pt x="0" y="4"/>
                    <a:pt x="0" y="4"/>
                  </a:cubicBezTo>
                  <a:cubicBezTo>
                    <a:pt x="0" y="5"/>
                    <a:pt x="1" y="5"/>
                    <a:pt x="1" y="5"/>
                  </a:cubicBezTo>
                  <a:cubicBezTo>
                    <a:pt x="1" y="5"/>
                    <a:pt x="1" y="5"/>
                    <a:pt x="1" y="5"/>
                  </a:cubicBezTo>
                  <a:cubicBezTo>
                    <a:pt x="3" y="4"/>
                    <a:pt x="4" y="3"/>
                    <a:pt x="5" y="1"/>
                  </a:cubicBezTo>
                  <a:cubicBezTo>
                    <a:pt x="5" y="1"/>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48"/>
            <p:cNvSpPr/>
            <p:nvPr/>
          </p:nvSpPr>
          <p:spPr bwMode="auto">
            <a:xfrm>
              <a:off x="3801269" y="855664"/>
              <a:ext cx="14288" cy="19050"/>
            </a:xfrm>
            <a:custGeom>
              <a:avLst/>
              <a:gdLst>
                <a:gd name="T0" fmla="*/ 3 w 4"/>
                <a:gd name="T1" fmla="*/ 0 h 5"/>
                <a:gd name="T2" fmla="*/ 2 w 4"/>
                <a:gd name="T3" fmla="*/ 0 h 5"/>
                <a:gd name="T4" fmla="*/ 1 w 4"/>
                <a:gd name="T5" fmla="*/ 2 h 5"/>
                <a:gd name="T6" fmla="*/ 0 w 4"/>
                <a:gd name="T7" fmla="*/ 3 h 5"/>
                <a:gd name="T8" fmla="*/ 1 w 4"/>
                <a:gd name="T9" fmla="*/ 5 h 5"/>
                <a:gd name="T10" fmla="*/ 1 w 4"/>
                <a:gd name="T11" fmla="*/ 5 h 5"/>
                <a:gd name="T12" fmla="*/ 2 w 4"/>
                <a:gd name="T13" fmla="*/ 5 h 5"/>
                <a:gd name="T14" fmla="*/ 3 w 4"/>
                <a:gd name="T15" fmla="*/ 3 h 5"/>
                <a:gd name="T16" fmla="*/ 4 w 4"/>
                <a:gd name="T17" fmla="*/ 1 h 5"/>
                <a:gd name="T18" fmla="*/ 4 w 4"/>
                <a:gd name="T19" fmla="*/ 0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3" y="0"/>
                    <a:pt x="2" y="0"/>
                  </a:cubicBezTo>
                  <a:cubicBezTo>
                    <a:pt x="2" y="1"/>
                    <a:pt x="2" y="1"/>
                    <a:pt x="1" y="2"/>
                  </a:cubicBezTo>
                  <a:cubicBezTo>
                    <a:pt x="1" y="2"/>
                    <a:pt x="1" y="3"/>
                    <a:pt x="0" y="3"/>
                  </a:cubicBezTo>
                  <a:cubicBezTo>
                    <a:pt x="0" y="4"/>
                    <a:pt x="0" y="5"/>
                    <a:pt x="1" y="5"/>
                  </a:cubicBezTo>
                  <a:cubicBezTo>
                    <a:pt x="1" y="5"/>
                    <a:pt x="1" y="5"/>
                    <a:pt x="1" y="5"/>
                  </a:cubicBezTo>
                  <a:cubicBezTo>
                    <a:pt x="2" y="5"/>
                    <a:pt x="2" y="5"/>
                    <a:pt x="2" y="5"/>
                  </a:cubicBezTo>
                  <a:cubicBezTo>
                    <a:pt x="3" y="4"/>
                    <a:pt x="3" y="3"/>
                    <a:pt x="3" y="3"/>
                  </a:cubicBezTo>
                  <a:cubicBezTo>
                    <a:pt x="3" y="3"/>
                    <a:pt x="4" y="2"/>
                    <a:pt x="4" y="1"/>
                  </a:cubicBezTo>
                  <a:cubicBezTo>
                    <a:pt x="4" y="1"/>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49"/>
            <p:cNvSpPr/>
            <p:nvPr/>
          </p:nvSpPr>
          <p:spPr bwMode="auto">
            <a:xfrm>
              <a:off x="3906044" y="855664"/>
              <a:ext cx="14288" cy="14288"/>
            </a:xfrm>
            <a:custGeom>
              <a:avLst/>
              <a:gdLst>
                <a:gd name="T0" fmla="*/ 1 w 4"/>
                <a:gd name="T1" fmla="*/ 0 h 4"/>
                <a:gd name="T2" fmla="*/ 0 w 4"/>
                <a:gd name="T3" fmla="*/ 0 h 4"/>
                <a:gd name="T4" fmla="*/ 0 w 4"/>
                <a:gd name="T5" fmla="*/ 2 h 4"/>
                <a:gd name="T6" fmla="*/ 0 w 4"/>
                <a:gd name="T7" fmla="*/ 2 h 4"/>
                <a:gd name="T8" fmla="*/ 3 w 4"/>
                <a:gd name="T9" fmla="*/ 4 h 4"/>
                <a:gd name="T10" fmla="*/ 3 w 4"/>
                <a:gd name="T11" fmla="*/ 4 h 4"/>
                <a:gd name="T12" fmla="*/ 4 w 4"/>
                <a:gd name="T13" fmla="*/ 4 h 4"/>
                <a:gd name="T14" fmla="*/ 4 w 4"/>
                <a:gd name="T15" fmla="*/ 2 h 4"/>
                <a:gd name="T16" fmla="*/ 2 w 4"/>
                <a:gd name="T17" fmla="*/ 1 h 4"/>
                <a:gd name="T18" fmla="*/ 2 w 4"/>
                <a:gd name="T19" fmla="*/ 1 h 4"/>
                <a:gd name="T20" fmla="*/ 1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0"/>
                  </a:moveTo>
                  <a:cubicBezTo>
                    <a:pt x="0" y="0"/>
                    <a:pt x="0" y="0"/>
                    <a:pt x="0" y="0"/>
                  </a:cubicBezTo>
                  <a:cubicBezTo>
                    <a:pt x="0" y="1"/>
                    <a:pt x="0" y="1"/>
                    <a:pt x="0" y="2"/>
                  </a:cubicBezTo>
                  <a:cubicBezTo>
                    <a:pt x="0" y="2"/>
                    <a:pt x="0" y="2"/>
                    <a:pt x="0" y="2"/>
                  </a:cubicBezTo>
                  <a:cubicBezTo>
                    <a:pt x="1" y="3"/>
                    <a:pt x="1" y="3"/>
                    <a:pt x="3" y="4"/>
                  </a:cubicBezTo>
                  <a:cubicBezTo>
                    <a:pt x="3" y="4"/>
                    <a:pt x="3" y="4"/>
                    <a:pt x="3" y="4"/>
                  </a:cubicBezTo>
                  <a:cubicBezTo>
                    <a:pt x="3" y="4"/>
                    <a:pt x="4" y="4"/>
                    <a:pt x="4" y="4"/>
                  </a:cubicBezTo>
                  <a:cubicBezTo>
                    <a:pt x="4" y="3"/>
                    <a:pt x="4" y="3"/>
                    <a:pt x="4" y="2"/>
                  </a:cubicBezTo>
                  <a:cubicBezTo>
                    <a:pt x="2" y="2"/>
                    <a:pt x="2" y="2"/>
                    <a:pt x="2" y="1"/>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50"/>
            <p:cNvSpPr/>
            <p:nvPr/>
          </p:nvSpPr>
          <p:spPr bwMode="auto">
            <a:xfrm>
              <a:off x="3944144" y="817564"/>
              <a:ext cx="22225" cy="15875"/>
            </a:xfrm>
            <a:custGeom>
              <a:avLst/>
              <a:gdLst>
                <a:gd name="T0" fmla="*/ 2 w 6"/>
                <a:gd name="T1" fmla="*/ 0 h 4"/>
                <a:gd name="T2" fmla="*/ 1 w 6"/>
                <a:gd name="T3" fmla="*/ 0 h 4"/>
                <a:gd name="T4" fmla="*/ 1 w 6"/>
                <a:gd name="T5" fmla="*/ 1 h 4"/>
                <a:gd name="T6" fmla="*/ 3 w 6"/>
                <a:gd name="T7" fmla="*/ 3 h 4"/>
                <a:gd name="T8" fmla="*/ 5 w 6"/>
                <a:gd name="T9" fmla="*/ 4 h 4"/>
                <a:gd name="T10" fmla="*/ 5 w 6"/>
                <a:gd name="T11" fmla="*/ 4 h 4"/>
                <a:gd name="T12" fmla="*/ 6 w 6"/>
                <a:gd name="T13" fmla="*/ 3 h 4"/>
                <a:gd name="T14" fmla="*/ 6 w 6"/>
                <a:gd name="T15" fmla="*/ 2 h 4"/>
                <a:gd name="T16" fmla="*/ 4 w 6"/>
                <a:gd name="T17" fmla="*/ 1 h 4"/>
                <a:gd name="T18" fmla="*/ 2 w 6"/>
                <a:gd name="T19" fmla="*/ 0 h 4"/>
                <a:gd name="T20" fmla="*/ 2 w 6"/>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2" y="0"/>
                  </a:moveTo>
                  <a:cubicBezTo>
                    <a:pt x="1" y="0"/>
                    <a:pt x="1" y="0"/>
                    <a:pt x="1" y="0"/>
                  </a:cubicBezTo>
                  <a:cubicBezTo>
                    <a:pt x="0" y="1"/>
                    <a:pt x="1" y="1"/>
                    <a:pt x="1" y="1"/>
                  </a:cubicBezTo>
                  <a:cubicBezTo>
                    <a:pt x="2" y="2"/>
                    <a:pt x="2" y="2"/>
                    <a:pt x="3" y="3"/>
                  </a:cubicBezTo>
                  <a:cubicBezTo>
                    <a:pt x="3" y="3"/>
                    <a:pt x="4" y="3"/>
                    <a:pt x="5" y="4"/>
                  </a:cubicBezTo>
                  <a:cubicBezTo>
                    <a:pt x="5" y="4"/>
                    <a:pt x="5" y="4"/>
                    <a:pt x="5" y="4"/>
                  </a:cubicBezTo>
                  <a:cubicBezTo>
                    <a:pt x="6" y="4"/>
                    <a:pt x="6" y="4"/>
                    <a:pt x="6" y="3"/>
                  </a:cubicBezTo>
                  <a:cubicBezTo>
                    <a:pt x="6" y="3"/>
                    <a:pt x="6" y="2"/>
                    <a:pt x="6" y="2"/>
                  </a:cubicBezTo>
                  <a:cubicBezTo>
                    <a:pt x="5" y="1"/>
                    <a:pt x="4" y="1"/>
                    <a:pt x="4" y="1"/>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51"/>
            <p:cNvSpPr/>
            <p:nvPr/>
          </p:nvSpPr>
          <p:spPr bwMode="auto">
            <a:xfrm>
              <a:off x="3744119" y="708026"/>
              <a:ext cx="30163" cy="19050"/>
            </a:xfrm>
            <a:custGeom>
              <a:avLst/>
              <a:gdLst>
                <a:gd name="T0" fmla="*/ 2 w 8"/>
                <a:gd name="T1" fmla="*/ 0 h 5"/>
                <a:gd name="T2" fmla="*/ 1 w 8"/>
                <a:gd name="T3" fmla="*/ 1 h 5"/>
                <a:gd name="T4" fmla="*/ 1 w 8"/>
                <a:gd name="T5" fmla="*/ 2 h 5"/>
                <a:gd name="T6" fmla="*/ 4 w 8"/>
                <a:gd name="T7" fmla="*/ 4 h 5"/>
                <a:gd name="T8" fmla="*/ 6 w 8"/>
                <a:gd name="T9" fmla="*/ 5 h 5"/>
                <a:gd name="T10" fmla="*/ 6 w 8"/>
                <a:gd name="T11" fmla="*/ 5 h 5"/>
                <a:gd name="T12" fmla="*/ 7 w 8"/>
                <a:gd name="T13" fmla="*/ 4 h 5"/>
                <a:gd name="T14" fmla="*/ 7 w 8"/>
                <a:gd name="T15" fmla="*/ 3 h 5"/>
                <a:gd name="T16" fmla="*/ 5 w 8"/>
                <a:gd name="T17" fmla="*/ 2 h 5"/>
                <a:gd name="T18" fmla="*/ 2 w 8"/>
                <a:gd name="T19" fmla="*/ 0 h 5"/>
                <a:gd name="T20" fmla="*/ 2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2" y="0"/>
                  </a:moveTo>
                  <a:cubicBezTo>
                    <a:pt x="1" y="0"/>
                    <a:pt x="1" y="0"/>
                    <a:pt x="1" y="1"/>
                  </a:cubicBezTo>
                  <a:cubicBezTo>
                    <a:pt x="0" y="1"/>
                    <a:pt x="0" y="2"/>
                    <a:pt x="1" y="2"/>
                  </a:cubicBezTo>
                  <a:cubicBezTo>
                    <a:pt x="2" y="3"/>
                    <a:pt x="3" y="3"/>
                    <a:pt x="4" y="4"/>
                  </a:cubicBezTo>
                  <a:cubicBezTo>
                    <a:pt x="4" y="4"/>
                    <a:pt x="5" y="4"/>
                    <a:pt x="6" y="5"/>
                  </a:cubicBezTo>
                  <a:cubicBezTo>
                    <a:pt x="6" y="5"/>
                    <a:pt x="6" y="5"/>
                    <a:pt x="6" y="5"/>
                  </a:cubicBezTo>
                  <a:cubicBezTo>
                    <a:pt x="7" y="4"/>
                    <a:pt x="7" y="4"/>
                    <a:pt x="7" y="4"/>
                  </a:cubicBezTo>
                  <a:cubicBezTo>
                    <a:pt x="8" y="4"/>
                    <a:pt x="8" y="3"/>
                    <a:pt x="7" y="3"/>
                  </a:cubicBezTo>
                  <a:cubicBezTo>
                    <a:pt x="6" y="2"/>
                    <a:pt x="5" y="2"/>
                    <a:pt x="5" y="2"/>
                  </a:cubicBezTo>
                  <a:cubicBezTo>
                    <a:pt x="4" y="1"/>
                    <a:pt x="3"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52"/>
            <p:cNvSpPr/>
            <p:nvPr/>
          </p:nvSpPr>
          <p:spPr bwMode="auto">
            <a:xfrm>
              <a:off x="3902869" y="655639"/>
              <a:ext cx="17463" cy="23813"/>
            </a:xfrm>
            <a:custGeom>
              <a:avLst/>
              <a:gdLst>
                <a:gd name="T0" fmla="*/ 4 w 5"/>
                <a:gd name="T1" fmla="*/ 0 h 6"/>
                <a:gd name="T2" fmla="*/ 3 w 5"/>
                <a:gd name="T3" fmla="*/ 0 h 6"/>
                <a:gd name="T4" fmla="*/ 2 w 5"/>
                <a:gd name="T5" fmla="*/ 2 h 6"/>
                <a:gd name="T6" fmla="*/ 0 w 5"/>
                <a:gd name="T7" fmla="*/ 4 h 6"/>
                <a:gd name="T8" fmla="*/ 1 w 5"/>
                <a:gd name="T9" fmla="*/ 6 h 6"/>
                <a:gd name="T10" fmla="*/ 1 w 5"/>
                <a:gd name="T11" fmla="*/ 6 h 6"/>
                <a:gd name="T12" fmla="*/ 2 w 5"/>
                <a:gd name="T13" fmla="*/ 5 h 6"/>
                <a:gd name="T14" fmla="*/ 3 w 5"/>
                <a:gd name="T15" fmla="*/ 4 h 6"/>
                <a:gd name="T16" fmla="*/ 5 w 5"/>
                <a:gd name="T17" fmla="*/ 2 h 6"/>
                <a:gd name="T18" fmla="*/ 5 w 5"/>
                <a:gd name="T19" fmla="*/ 0 h 6"/>
                <a:gd name="T20" fmla="*/ 4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4" y="0"/>
                  </a:moveTo>
                  <a:cubicBezTo>
                    <a:pt x="4" y="0"/>
                    <a:pt x="3" y="0"/>
                    <a:pt x="3" y="0"/>
                  </a:cubicBezTo>
                  <a:cubicBezTo>
                    <a:pt x="3" y="1"/>
                    <a:pt x="2" y="2"/>
                    <a:pt x="2" y="2"/>
                  </a:cubicBezTo>
                  <a:cubicBezTo>
                    <a:pt x="1" y="3"/>
                    <a:pt x="1" y="3"/>
                    <a:pt x="0" y="4"/>
                  </a:cubicBezTo>
                  <a:cubicBezTo>
                    <a:pt x="0" y="5"/>
                    <a:pt x="0" y="5"/>
                    <a:pt x="1" y="6"/>
                  </a:cubicBezTo>
                  <a:cubicBezTo>
                    <a:pt x="1" y="6"/>
                    <a:pt x="1" y="6"/>
                    <a:pt x="1" y="6"/>
                  </a:cubicBezTo>
                  <a:cubicBezTo>
                    <a:pt x="2" y="5"/>
                    <a:pt x="2" y="5"/>
                    <a:pt x="2" y="5"/>
                  </a:cubicBezTo>
                  <a:cubicBezTo>
                    <a:pt x="3" y="4"/>
                    <a:pt x="3" y="4"/>
                    <a:pt x="3" y="4"/>
                  </a:cubicBezTo>
                  <a:cubicBezTo>
                    <a:pt x="4" y="3"/>
                    <a:pt x="4" y="3"/>
                    <a:pt x="5" y="2"/>
                  </a:cubicBezTo>
                  <a:cubicBezTo>
                    <a:pt x="5" y="1"/>
                    <a:pt x="5" y="0"/>
                    <a:pt x="5"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53"/>
            <p:cNvSpPr/>
            <p:nvPr/>
          </p:nvSpPr>
          <p:spPr bwMode="auto">
            <a:xfrm>
              <a:off x="3947319" y="690564"/>
              <a:ext cx="19050" cy="17463"/>
            </a:xfrm>
            <a:custGeom>
              <a:avLst/>
              <a:gdLst>
                <a:gd name="T0" fmla="*/ 4 w 5"/>
                <a:gd name="T1" fmla="*/ 0 h 5"/>
                <a:gd name="T2" fmla="*/ 3 w 5"/>
                <a:gd name="T3" fmla="*/ 0 h 5"/>
                <a:gd name="T4" fmla="*/ 0 w 5"/>
                <a:gd name="T5" fmla="*/ 3 h 5"/>
                <a:gd name="T6" fmla="*/ 0 w 5"/>
                <a:gd name="T7" fmla="*/ 4 h 5"/>
                <a:gd name="T8" fmla="*/ 1 w 5"/>
                <a:gd name="T9" fmla="*/ 5 h 5"/>
                <a:gd name="T10" fmla="*/ 1 w 5"/>
                <a:gd name="T11" fmla="*/ 4 h 5"/>
                <a:gd name="T12" fmla="*/ 4 w 5"/>
                <a:gd name="T13" fmla="*/ 1 h 5"/>
                <a:gd name="T14" fmla="*/ 4 w 5"/>
                <a:gd name="T15" fmla="*/ 0 h 5"/>
                <a:gd name="T16" fmla="*/ 4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3" y="0"/>
                    <a:pt x="3" y="0"/>
                    <a:pt x="3" y="0"/>
                  </a:cubicBezTo>
                  <a:cubicBezTo>
                    <a:pt x="2" y="1"/>
                    <a:pt x="1" y="2"/>
                    <a:pt x="0" y="3"/>
                  </a:cubicBezTo>
                  <a:cubicBezTo>
                    <a:pt x="0" y="3"/>
                    <a:pt x="0" y="4"/>
                    <a:pt x="0" y="4"/>
                  </a:cubicBezTo>
                  <a:cubicBezTo>
                    <a:pt x="0" y="4"/>
                    <a:pt x="0" y="5"/>
                    <a:pt x="1" y="5"/>
                  </a:cubicBezTo>
                  <a:cubicBezTo>
                    <a:pt x="1" y="4"/>
                    <a:pt x="1" y="4"/>
                    <a:pt x="1" y="4"/>
                  </a:cubicBezTo>
                  <a:cubicBezTo>
                    <a:pt x="3" y="4"/>
                    <a:pt x="4" y="3"/>
                    <a:pt x="4" y="1"/>
                  </a:cubicBezTo>
                  <a:cubicBezTo>
                    <a:pt x="5" y="1"/>
                    <a:pt x="5"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54"/>
            <p:cNvSpPr>
              <a:spLocks noEditPoints="1"/>
            </p:cNvSpPr>
            <p:nvPr/>
          </p:nvSpPr>
          <p:spPr bwMode="auto">
            <a:xfrm>
              <a:off x="3790156" y="674689"/>
              <a:ext cx="160338" cy="117475"/>
            </a:xfrm>
            <a:custGeom>
              <a:avLst/>
              <a:gdLst>
                <a:gd name="T0" fmla="*/ 19 w 43"/>
                <a:gd name="T1" fmla="*/ 28 h 31"/>
                <a:gd name="T2" fmla="*/ 17 w 43"/>
                <a:gd name="T3" fmla="*/ 26 h 31"/>
                <a:gd name="T4" fmla="*/ 19 w 43"/>
                <a:gd name="T5" fmla="*/ 24 h 31"/>
                <a:gd name="T6" fmla="*/ 19 w 43"/>
                <a:gd name="T7" fmla="*/ 24 h 31"/>
                <a:gd name="T8" fmla="*/ 21 w 43"/>
                <a:gd name="T9" fmla="*/ 25 h 31"/>
                <a:gd name="T10" fmla="*/ 21 w 43"/>
                <a:gd name="T11" fmla="*/ 27 h 31"/>
                <a:gd name="T12" fmla="*/ 19 w 43"/>
                <a:gd name="T13" fmla="*/ 28 h 31"/>
                <a:gd name="T14" fmla="*/ 2 w 43"/>
                <a:gd name="T15" fmla="*/ 0 h 31"/>
                <a:gd name="T16" fmla="*/ 2 w 43"/>
                <a:gd name="T17" fmla="*/ 0 h 31"/>
                <a:gd name="T18" fmla="*/ 4 w 43"/>
                <a:gd name="T19" fmla="*/ 7 h 31"/>
                <a:gd name="T20" fmla="*/ 18 w 43"/>
                <a:gd name="T21" fmla="*/ 31 h 31"/>
                <a:gd name="T22" fmla="*/ 19 w 43"/>
                <a:gd name="T23" fmla="*/ 31 h 31"/>
                <a:gd name="T24" fmla="*/ 42 w 43"/>
                <a:gd name="T25" fmla="*/ 16 h 31"/>
                <a:gd name="T26" fmla="*/ 39 w 43"/>
                <a:gd name="T27" fmla="*/ 12 h 31"/>
                <a:gd name="T28" fmla="*/ 20 w 43"/>
                <a:gd name="T29" fmla="*/ 21 h 31"/>
                <a:gd name="T30" fmla="*/ 7 w 43"/>
                <a:gd name="T31" fmla="*/ 4 h 31"/>
                <a:gd name="T32" fmla="*/ 2 w 43"/>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1">
                  <a:moveTo>
                    <a:pt x="19" y="28"/>
                  </a:moveTo>
                  <a:cubicBezTo>
                    <a:pt x="19" y="28"/>
                    <a:pt x="18" y="27"/>
                    <a:pt x="17" y="26"/>
                  </a:cubicBezTo>
                  <a:cubicBezTo>
                    <a:pt x="17" y="25"/>
                    <a:pt x="18" y="24"/>
                    <a:pt x="19" y="24"/>
                  </a:cubicBezTo>
                  <a:cubicBezTo>
                    <a:pt x="19" y="24"/>
                    <a:pt x="19" y="24"/>
                    <a:pt x="19" y="24"/>
                  </a:cubicBezTo>
                  <a:cubicBezTo>
                    <a:pt x="20" y="24"/>
                    <a:pt x="21" y="24"/>
                    <a:pt x="21" y="25"/>
                  </a:cubicBezTo>
                  <a:cubicBezTo>
                    <a:pt x="22" y="26"/>
                    <a:pt x="21" y="27"/>
                    <a:pt x="21" y="27"/>
                  </a:cubicBezTo>
                  <a:cubicBezTo>
                    <a:pt x="20" y="27"/>
                    <a:pt x="20" y="28"/>
                    <a:pt x="19" y="28"/>
                  </a:cubicBezTo>
                  <a:moveTo>
                    <a:pt x="2" y="0"/>
                  </a:moveTo>
                  <a:cubicBezTo>
                    <a:pt x="2" y="0"/>
                    <a:pt x="2" y="0"/>
                    <a:pt x="2" y="0"/>
                  </a:cubicBezTo>
                  <a:cubicBezTo>
                    <a:pt x="0" y="1"/>
                    <a:pt x="4" y="7"/>
                    <a:pt x="4" y="7"/>
                  </a:cubicBezTo>
                  <a:cubicBezTo>
                    <a:pt x="8" y="15"/>
                    <a:pt x="15" y="29"/>
                    <a:pt x="18" y="31"/>
                  </a:cubicBezTo>
                  <a:cubicBezTo>
                    <a:pt x="18" y="31"/>
                    <a:pt x="18" y="31"/>
                    <a:pt x="19" y="31"/>
                  </a:cubicBezTo>
                  <a:cubicBezTo>
                    <a:pt x="22" y="31"/>
                    <a:pt x="42" y="16"/>
                    <a:pt x="42" y="16"/>
                  </a:cubicBezTo>
                  <a:cubicBezTo>
                    <a:pt x="43" y="13"/>
                    <a:pt x="40" y="12"/>
                    <a:pt x="39" y="12"/>
                  </a:cubicBezTo>
                  <a:cubicBezTo>
                    <a:pt x="39" y="12"/>
                    <a:pt x="23" y="21"/>
                    <a:pt x="20" y="21"/>
                  </a:cubicBezTo>
                  <a:cubicBezTo>
                    <a:pt x="18" y="20"/>
                    <a:pt x="11" y="9"/>
                    <a:pt x="7" y="4"/>
                  </a:cubicBezTo>
                  <a:cubicBezTo>
                    <a:pt x="7" y="4"/>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3" name="组合 122"/>
          <p:cNvGrpSpPr/>
          <p:nvPr/>
        </p:nvGrpSpPr>
        <p:grpSpPr>
          <a:xfrm>
            <a:off x="1189566" y="4343003"/>
            <a:ext cx="2051244" cy="1543111"/>
            <a:chOff x="6443663" y="2366963"/>
            <a:chExt cx="4006850" cy="1543111"/>
          </a:xfrm>
        </p:grpSpPr>
        <p:sp>
          <p:nvSpPr>
            <p:cNvPr id="124" name="文本框 123"/>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p>
          </p:txBody>
        </p:sp>
        <p:sp>
          <p:nvSpPr>
            <p:cNvPr id="125"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26" name="组合 125"/>
          <p:cNvGrpSpPr/>
          <p:nvPr/>
        </p:nvGrpSpPr>
        <p:grpSpPr>
          <a:xfrm>
            <a:off x="3175384" y="4343003"/>
            <a:ext cx="2051244" cy="1543111"/>
            <a:chOff x="6443663" y="2366963"/>
            <a:chExt cx="4006850" cy="1543111"/>
          </a:xfrm>
        </p:grpSpPr>
        <p:sp>
          <p:nvSpPr>
            <p:cNvPr id="127" name="文本框 126"/>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p>
          </p:txBody>
        </p:sp>
        <p:sp>
          <p:nvSpPr>
            <p:cNvPr id="128"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29" name="组合 128"/>
          <p:cNvGrpSpPr/>
          <p:nvPr/>
        </p:nvGrpSpPr>
        <p:grpSpPr>
          <a:xfrm>
            <a:off x="5161202" y="4343003"/>
            <a:ext cx="2051244" cy="1543111"/>
            <a:chOff x="6443663" y="2366963"/>
            <a:chExt cx="4006850" cy="1543111"/>
          </a:xfrm>
        </p:grpSpPr>
        <p:sp>
          <p:nvSpPr>
            <p:cNvPr id="130" name="文本框 129"/>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p>
          </p:txBody>
        </p:sp>
        <p:sp>
          <p:nvSpPr>
            <p:cNvPr id="131"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32" name="组合 131"/>
          <p:cNvGrpSpPr/>
          <p:nvPr/>
        </p:nvGrpSpPr>
        <p:grpSpPr>
          <a:xfrm>
            <a:off x="7147020" y="4343003"/>
            <a:ext cx="2051244" cy="1543111"/>
            <a:chOff x="6443663" y="2366963"/>
            <a:chExt cx="4006850" cy="1543111"/>
          </a:xfrm>
        </p:grpSpPr>
        <p:sp>
          <p:nvSpPr>
            <p:cNvPr id="133" name="文本框 132"/>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p>
          </p:txBody>
        </p:sp>
        <p:sp>
          <p:nvSpPr>
            <p:cNvPr id="134"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35" name="组合 134"/>
          <p:cNvGrpSpPr/>
          <p:nvPr/>
        </p:nvGrpSpPr>
        <p:grpSpPr>
          <a:xfrm>
            <a:off x="9132839" y="4343003"/>
            <a:ext cx="2051244" cy="1543111"/>
            <a:chOff x="6443663" y="2366963"/>
            <a:chExt cx="4006850" cy="1543111"/>
          </a:xfrm>
        </p:grpSpPr>
        <p:sp>
          <p:nvSpPr>
            <p:cNvPr id="229" name="文本框 228"/>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p>
          </p:txBody>
        </p:sp>
        <p:sp>
          <p:nvSpPr>
            <p:cNvPr id="230"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231" name="组合 230"/>
          <p:cNvGrpSpPr/>
          <p:nvPr/>
        </p:nvGrpSpPr>
        <p:grpSpPr>
          <a:xfrm>
            <a:off x="1843805" y="3415385"/>
            <a:ext cx="587172" cy="785692"/>
            <a:chOff x="1881905" y="3653510"/>
            <a:chExt cx="587172" cy="785692"/>
          </a:xfrm>
        </p:grpSpPr>
        <p:grpSp>
          <p:nvGrpSpPr>
            <p:cNvPr id="232" name="组合 231"/>
            <p:cNvGrpSpPr/>
            <p:nvPr/>
          </p:nvGrpSpPr>
          <p:grpSpPr>
            <a:xfrm>
              <a:off x="1881905" y="3653510"/>
              <a:ext cx="587172" cy="785692"/>
              <a:chOff x="8547101" y="2833688"/>
              <a:chExt cx="666750" cy="892175"/>
            </a:xfrm>
          </p:grpSpPr>
          <p:sp>
            <p:nvSpPr>
              <p:cNvPr id="234"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35"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33" name="文本框 232"/>
            <p:cNvSpPr txBox="1"/>
            <p:nvPr/>
          </p:nvSpPr>
          <p:spPr>
            <a:xfrm flipH="1">
              <a:off x="1945560" y="3731316"/>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1</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36" name="组合 235"/>
          <p:cNvGrpSpPr/>
          <p:nvPr/>
        </p:nvGrpSpPr>
        <p:grpSpPr>
          <a:xfrm>
            <a:off x="3939551" y="3477347"/>
            <a:ext cx="587172" cy="785692"/>
            <a:chOff x="3977651" y="3715472"/>
            <a:chExt cx="587172" cy="785692"/>
          </a:xfrm>
        </p:grpSpPr>
        <p:grpSp>
          <p:nvGrpSpPr>
            <p:cNvPr id="237" name="组合 236"/>
            <p:cNvGrpSpPr/>
            <p:nvPr/>
          </p:nvGrpSpPr>
          <p:grpSpPr>
            <a:xfrm>
              <a:off x="3977651" y="3715472"/>
              <a:ext cx="587172" cy="785692"/>
              <a:chOff x="8547101" y="2833688"/>
              <a:chExt cx="666750" cy="892175"/>
            </a:xfrm>
          </p:grpSpPr>
          <p:sp>
            <p:nvSpPr>
              <p:cNvPr id="239"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40"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38" name="文本框 237"/>
            <p:cNvSpPr txBox="1"/>
            <p:nvPr/>
          </p:nvSpPr>
          <p:spPr>
            <a:xfrm flipH="1">
              <a:off x="4042214" y="3731316"/>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2</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41" name="组合 240"/>
          <p:cNvGrpSpPr/>
          <p:nvPr/>
        </p:nvGrpSpPr>
        <p:grpSpPr>
          <a:xfrm>
            <a:off x="5893238" y="3504064"/>
            <a:ext cx="587172" cy="790079"/>
            <a:chOff x="5931338" y="3742189"/>
            <a:chExt cx="587172" cy="790079"/>
          </a:xfrm>
        </p:grpSpPr>
        <p:grpSp>
          <p:nvGrpSpPr>
            <p:cNvPr id="242" name="组合 241"/>
            <p:cNvGrpSpPr/>
            <p:nvPr/>
          </p:nvGrpSpPr>
          <p:grpSpPr>
            <a:xfrm>
              <a:off x="5931338" y="3742189"/>
              <a:ext cx="587172" cy="785692"/>
              <a:chOff x="8547101" y="2833688"/>
              <a:chExt cx="666750" cy="892175"/>
            </a:xfrm>
          </p:grpSpPr>
          <p:sp>
            <p:nvSpPr>
              <p:cNvPr id="244"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45"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43" name="文本框 242"/>
            <p:cNvSpPr txBox="1"/>
            <p:nvPr/>
          </p:nvSpPr>
          <p:spPr>
            <a:xfrm flipH="1">
              <a:off x="6007817" y="3824382"/>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3</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46" name="组合 245"/>
          <p:cNvGrpSpPr/>
          <p:nvPr/>
        </p:nvGrpSpPr>
        <p:grpSpPr>
          <a:xfrm>
            <a:off x="7799243" y="3415385"/>
            <a:ext cx="587172" cy="818279"/>
            <a:chOff x="7837343" y="3653510"/>
            <a:chExt cx="587172" cy="818279"/>
          </a:xfrm>
        </p:grpSpPr>
        <p:grpSp>
          <p:nvGrpSpPr>
            <p:cNvPr id="247" name="组合 246"/>
            <p:cNvGrpSpPr/>
            <p:nvPr/>
          </p:nvGrpSpPr>
          <p:grpSpPr>
            <a:xfrm>
              <a:off x="7837343" y="3653510"/>
              <a:ext cx="587172" cy="785692"/>
              <a:chOff x="8547101" y="2833688"/>
              <a:chExt cx="666750" cy="892175"/>
            </a:xfrm>
          </p:grpSpPr>
          <p:sp>
            <p:nvSpPr>
              <p:cNvPr id="249"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0"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48" name="文本框 247"/>
            <p:cNvSpPr txBox="1"/>
            <p:nvPr/>
          </p:nvSpPr>
          <p:spPr>
            <a:xfrm flipH="1">
              <a:off x="7938306" y="3763903"/>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4</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51" name="组合 250"/>
          <p:cNvGrpSpPr/>
          <p:nvPr/>
        </p:nvGrpSpPr>
        <p:grpSpPr>
          <a:xfrm>
            <a:off x="9817395" y="3308700"/>
            <a:ext cx="587172" cy="818279"/>
            <a:chOff x="9855495" y="3653510"/>
            <a:chExt cx="587172" cy="818279"/>
          </a:xfrm>
        </p:grpSpPr>
        <p:grpSp>
          <p:nvGrpSpPr>
            <p:cNvPr id="252" name="组合 251"/>
            <p:cNvGrpSpPr/>
            <p:nvPr/>
          </p:nvGrpSpPr>
          <p:grpSpPr>
            <a:xfrm>
              <a:off x="9855495" y="3653510"/>
              <a:ext cx="587172" cy="785692"/>
              <a:chOff x="8547101" y="2833688"/>
              <a:chExt cx="666750" cy="892175"/>
            </a:xfrm>
          </p:grpSpPr>
          <p:sp>
            <p:nvSpPr>
              <p:cNvPr id="254"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5"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53" name="文本框 252"/>
            <p:cNvSpPr txBox="1"/>
            <p:nvPr/>
          </p:nvSpPr>
          <p:spPr>
            <a:xfrm flipH="1">
              <a:off x="9961070" y="3763903"/>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5</a:t>
              </a:r>
              <a:endParaRPr lang="zh-CN" altLang="en-US" sz="4000" spc="300" dirty="0">
                <a:latin typeface="新蒂黑板报" panose="03000600000000000000" pitchFamily="66" charset="-122"/>
                <a:ea typeface="新蒂黑板报" panose="03000600000000000000" pitchFamily="66" charset="-122"/>
              </a:endParaRPr>
            </a:p>
          </p:txBody>
        </p:sp>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barn(inVertical)">
                                      <p:cBhvr>
                                        <p:cTn id="7" dur="500"/>
                                        <p:tgtEl>
                                          <p:spTgt spid="2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05"/>
                                        </p:tgtEl>
                                        <p:attrNameLst>
                                          <p:attrName>style.visibility</p:attrName>
                                        </p:attrNameLst>
                                      </p:cBhvr>
                                      <p:to>
                                        <p:strVal val="visible"/>
                                      </p:to>
                                    </p:set>
                                    <p:anim calcmode="lin" valueType="num">
                                      <p:cBhvr>
                                        <p:cTn id="11" dur="500" fill="hold"/>
                                        <p:tgtEl>
                                          <p:spTgt spid="105"/>
                                        </p:tgtEl>
                                        <p:attrNameLst>
                                          <p:attrName>ppt_w</p:attrName>
                                        </p:attrNameLst>
                                      </p:cBhvr>
                                      <p:tavLst>
                                        <p:tav tm="0">
                                          <p:val>
                                            <p:fltVal val="0"/>
                                          </p:val>
                                        </p:tav>
                                        <p:tav tm="100000">
                                          <p:val>
                                            <p:strVal val="#ppt_w"/>
                                          </p:val>
                                        </p:tav>
                                      </p:tavLst>
                                    </p:anim>
                                    <p:anim calcmode="lin" valueType="num">
                                      <p:cBhvr>
                                        <p:cTn id="12" dur="500" fill="hold"/>
                                        <p:tgtEl>
                                          <p:spTgt spid="105"/>
                                        </p:tgtEl>
                                        <p:attrNameLst>
                                          <p:attrName>ppt_h</p:attrName>
                                        </p:attrNameLst>
                                      </p:cBhvr>
                                      <p:tavLst>
                                        <p:tav tm="0">
                                          <p:val>
                                            <p:fltVal val="0"/>
                                          </p:val>
                                        </p:tav>
                                        <p:tav tm="100000">
                                          <p:val>
                                            <p:strVal val="#ppt_h"/>
                                          </p:val>
                                        </p:tav>
                                      </p:tavLst>
                                    </p:anim>
                                    <p:animEffect transition="in" filter="fade">
                                      <p:cBhvr>
                                        <p:cTn id="13" dur="500"/>
                                        <p:tgtEl>
                                          <p:spTgt spid="105"/>
                                        </p:tgtEl>
                                      </p:cBhvr>
                                    </p:animEffect>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wipe(up)">
                                      <p:cBhvr>
                                        <p:cTn id="17" dur="500"/>
                                        <p:tgtEl>
                                          <p:spTgt spid="100"/>
                                        </p:tgtEl>
                                      </p:cBhvr>
                                    </p:animEffect>
                                  </p:childTnLst>
                                </p:cTn>
                              </p:par>
                            </p:childTnLst>
                          </p:cTn>
                        </p:par>
                        <p:par>
                          <p:cTn id="18" fill="hold">
                            <p:stCondLst>
                              <p:cond delay="1500"/>
                            </p:stCondLst>
                            <p:childTnLst>
                              <p:par>
                                <p:cTn id="19" presetID="42" presetClass="entr" presetSubtype="0" fill="hold" nodeType="afterEffect">
                                  <p:stCondLst>
                                    <p:cond delay="0"/>
                                  </p:stCondLst>
                                  <p:childTnLst>
                                    <p:set>
                                      <p:cBhvr>
                                        <p:cTn id="20" dur="1" fill="hold">
                                          <p:stCondLst>
                                            <p:cond delay="0"/>
                                          </p:stCondLst>
                                        </p:cTn>
                                        <p:tgtEl>
                                          <p:spTgt spid="231"/>
                                        </p:tgtEl>
                                        <p:attrNameLst>
                                          <p:attrName>style.visibility</p:attrName>
                                        </p:attrNameLst>
                                      </p:cBhvr>
                                      <p:to>
                                        <p:strVal val="visible"/>
                                      </p:to>
                                    </p:set>
                                    <p:animEffect transition="in" filter="fade">
                                      <p:cBhvr>
                                        <p:cTn id="21" dur="1000"/>
                                        <p:tgtEl>
                                          <p:spTgt spid="231"/>
                                        </p:tgtEl>
                                      </p:cBhvr>
                                    </p:animEffect>
                                    <p:anim calcmode="lin" valueType="num">
                                      <p:cBhvr>
                                        <p:cTn id="22" dur="1000" fill="hold"/>
                                        <p:tgtEl>
                                          <p:spTgt spid="231"/>
                                        </p:tgtEl>
                                        <p:attrNameLst>
                                          <p:attrName>ppt_x</p:attrName>
                                        </p:attrNameLst>
                                      </p:cBhvr>
                                      <p:tavLst>
                                        <p:tav tm="0">
                                          <p:val>
                                            <p:strVal val="#ppt_x"/>
                                          </p:val>
                                        </p:tav>
                                        <p:tav tm="100000">
                                          <p:val>
                                            <p:strVal val="#ppt_x"/>
                                          </p:val>
                                        </p:tav>
                                      </p:tavLst>
                                    </p:anim>
                                    <p:anim calcmode="lin" valueType="num">
                                      <p:cBhvr>
                                        <p:cTn id="23" dur="1000" fill="hold"/>
                                        <p:tgtEl>
                                          <p:spTgt spid="231"/>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36"/>
                                        </p:tgtEl>
                                        <p:attrNameLst>
                                          <p:attrName>style.visibility</p:attrName>
                                        </p:attrNameLst>
                                      </p:cBhvr>
                                      <p:to>
                                        <p:strVal val="visible"/>
                                      </p:to>
                                    </p:set>
                                    <p:animEffect transition="in" filter="fade">
                                      <p:cBhvr>
                                        <p:cTn id="26" dur="1000"/>
                                        <p:tgtEl>
                                          <p:spTgt spid="236"/>
                                        </p:tgtEl>
                                      </p:cBhvr>
                                    </p:animEffect>
                                    <p:anim calcmode="lin" valueType="num">
                                      <p:cBhvr>
                                        <p:cTn id="27" dur="1000" fill="hold"/>
                                        <p:tgtEl>
                                          <p:spTgt spid="236"/>
                                        </p:tgtEl>
                                        <p:attrNameLst>
                                          <p:attrName>ppt_x</p:attrName>
                                        </p:attrNameLst>
                                      </p:cBhvr>
                                      <p:tavLst>
                                        <p:tav tm="0">
                                          <p:val>
                                            <p:strVal val="#ppt_x"/>
                                          </p:val>
                                        </p:tav>
                                        <p:tav tm="100000">
                                          <p:val>
                                            <p:strVal val="#ppt_x"/>
                                          </p:val>
                                        </p:tav>
                                      </p:tavLst>
                                    </p:anim>
                                    <p:anim calcmode="lin" valueType="num">
                                      <p:cBhvr>
                                        <p:cTn id="28" dur="1000" fill="hold"/>
                                        <p:tgtEl>
                                          <p:spTgt spid="236"/>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241"/>
                                        </p:tgtEl>
                                        <p:attrNameLst>
                                          <p:attrName>style.visibility</p:attrName>
                                        </p:attrNameLst>
                                      </p:cBhvr>
                                      <p:to>
                                        <p:strVal val="visible"/>
                                      </p:to>
                                    </p:set>
                                    <p:animEffect transition="in" filter="fade">
                                      <p:cBhvr>
                                        <p:cTn id="31" dur="1000"/>
                                        <p:tgtEl>
                                          <p:spTgt spid="241"/>
                                        </p:tgtEl>
                                      </p:cBhvr>
                                    </p:animEffect>
                                    <p:anim calcmode="lin" valueType="num">
                                      <p:cBhvr>
                                        <p:cTn id="32" dur="1000" fill="hold"/>
                                        <p:tgtEl>
                                          <p:spTgt spid="241"/>
                                        </p:tgtEl>
                                        <p:attrNameLst>
                                          <p:attrName>ppt_x</p:attrName>
                                        </p:attrNameLst>
                                      </p:cBhvr>
                                      <p:tavLst>
                                        <p:tav tm="0">
                                          <p:val>
                                            <p:strVal val="#ppt_x"/>
                                          </p:val>
                                        </p:tav>
                                        <p:tav tm="100000">
                                          <p:val>
                                            <p:strVal val="#ppt_x"/>
                                          </p:val>
                                        </p:tav>
                                      </p:tavLst>
                                    </p:anim>
                                    <p:anim calcmode="lin" valueType="num">
                                      <p:cBhvr>
                                        <p:cTn id="33" dur="1000" fill="hold"/>
                                        <p:tgtEl>
                                          <p:spTgt spid="241"/>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246"/>
                                        </p:tgtEl>
                                        <p:attrNameLst>
                                          <p:attrName>style.visibility</p:attrName>
                                        </p:attrNameLst>
                                      </p:cBhvr>
                                      <p:to>
                                        <p:strVal val="visible"/>
                                      </p:to>
                                    </p:set>
                                    <p:animEffect transition="in" filter="fade">
                                      <p:cBhvr>
                                        <p:cTn id="36" dur="1000"/>
                                        <p:tgtEl>
                                          <p:spTgt spid="246"/>
                                        </p:tgtEl>
                                      </p:cBhvr>
                                    </p:animEffect>
                                    <p:anim calcmode="lin" valueType="num">
                                      <p:cBhvr>
                                        <p:cTn id="37" dur="1000" fill="hold"/>
                                        <p:tgtEl>
                                          <p:spTgt spid="246"/>
                                        </p:tgtEl>
                                        <p:attrNameLst>
                                          <p:attrName>ppt_x</p:attrName>
                                        </p:attrNameLst>
                                      </p:cBhvr>
                                      <p:tavLst>
                                        <p:tav tm="0">
                                          <p:val>
                                            <p:strVal val="#ppt_x"/>
                                          </p:val>
                                        </p:tav>
                                        <p:tav tm="100000">
                                          <p:val>
                                            <p:strVal val="#ppt_x"/>
                                          </p:val>
                                        </p:tav>
                                      </p:tavLst>
                                    </p:anim>
                                    <p:anim calcmode="lin" valueType="num">
                                      <p:cBhvr>
                                        <p:cTn id="38" dur="1000" fill="hold"/>
                                        <p:tgtEl>
                                          <p:spTgt spid="246"/>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251"/>
                                        </p:tgtEl>
                                        <p:attrNameLst>
                                          <p:attrName>style.visibility</p:attrName>
                                        </p:attrNameLst>
                                      </p:cBhvr>
                                      <p:to>
                                        <p:strVal val="visible"/>
                                      </p:to>
                                    </p:set>
                                    <p:animEffect transition="in" filter="fade">
                                      <p:cBhvr>
                                        <p:cTn id="41" dur="1000"/>
                                        <p:tgtEl>
                                          <p:spTgt spid="251"/>
                                        </p:tgtEl>
                                      </p:cBhvr>
                                    </p:animEffect>
                                    <p:anim calcmode="lin" valueType="num">
                                      <p:cBhvr>
                                        <p:cTn id="42" dur="1000" fill="hold"/>
                                        <p:tgtEl>
                                          <p:spTgt spid="251"/>
                                        </p:tgtEl>
                                        <p:attrNameLst>
                                          <p:attrName>ppt_x</p:attrName>
                                        </p:attrNameLst>
                                      </p:cBhvr>
                                      <p:tavLst>
                                        <p:tav tm="0">
                                          <p:val>
                                            <p:strVal val="#ppt_x"/>
                                          </p:val>
                                        </p:tav>
                                        <p:tav tm="100000">
                                          <p:val>
                                            <p:strVal val="#ppt_x"/>
                                          </p:val>
                                        </p:tav>
                                      </p:tavLst>
                                    </p:anim>
                                    <p:anim calcmode="lin" valueType="num">
                                      <p:cBhvr>
                                        <p:cTn id="43" dur="1000" fill="hold"/>
                                        <p:tgtEl>
                                          <p:spTgt spid="251"/>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500"/>
                                        <p:tgtEl>
                                          <p:spTgt spid="123"/>
                                        </p:tgtEl>
                                      </p:cBhvr>
                                    </p:animEffect>
                                  </p:childTnLst>
                                </p:cTn>
                              </p:par>
                            </p:childTnLst>
                          </p:cTn>
                        </p:par>
                        <p:par>
                          <p:cTn id="48" fill="hold">
                            <p:stCondLst>
                              <p:cond delay="3000"/>
                            </p:stCondLst>
                            <p:childTnLst>
                              <p:par>
                                <p:cTn id="49" presetID="22" presetClass="entr" presetSubtype="1" fill="hold" nodeType="afterEffect">
                                  <p:stCondLst>
                                    <p:cond delay="0"/>
                                  </p:stCondLst>
                                  <p:childTnLst>
                                    <p:set>
                                      <p:cBhvr>
                                        <p:cTn id="50" dur="1" fill="hold">
                                          <p:stCondLst>
                                            <p:cond delay="0"/>
                                          </p:stCondLst>
                                        </p:cTn>
                                        <p:tgtEl>
                                          <p:spTgt spid="126"/>
                                        </p:tgtEl>
                                        <p:attrNameLst>
                                          <p:attrName>style.visibility</p:attrName>
                                        </p:attrNameLst>
                                      </p:cBhvr>
                                      <p:to>
                                        <p:strVal val="visible"/>
                                      </p:to>
                                    </p:set>
                                    <p:animEffect transition="in" filter="wipe(up)">
                                      <p:cBhvr>
                                        <p:cTn id="51" dur="500"/>
                                        <p:tgtEl>
                                          <p:spTgt spid="126"/>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129"/>
                                        </p:tgtEl>
                                        <p:attrNameLst>
                                          <p:attrName>style.visibility</p:attrName>
                                        </p:attrNameLst>
                                      </p:cBhvr>
                                      <p:to>
                                        <p:strVal val="visible"/>
                                      </p:to>
                                    </p:set>
                                    <p:animEffect transition="in" filter="wipe(up)">
                                      <p:cBhvr>
                                        <p:cTn id="55" dur="500"/>
                                        <p:tgtEl>
                                          <p:spTgt spid="129"/>
                                        </p:tgtEl>
                                      </p:cBhvr>
                                    </p:animEffect>
                                  </p:childTnLst>
                                </p:cTn>
                              </p:par>
                            </p:childTnLst>
                          </p:cTn>
                        </p:par>
                        <p:par>
                          <p:cTn id="56" fill="hold">
                            <p:stCondLst>
                              <p:cond delay="4000"/>
                            </p:stCondLst>
                            <p:childTnLst>
                              <p:par>
                                <p:cTn id="57" presetID="22" presetClass="entr" presetSubtype="1" fill="hold" nodeType="afterEffect">
                                  <p:stCondLst>
                                    <p:cond delay="0"/>
                                  </p:stCondLst>
                                  <p:childTnLst>
                                    <p:set>
                                      <p:cBhvr>
                                        <p:cTn id="58" dur="1" fill="hold">
                                          <p:stCondLst>
                                            <p:cond delay="0"/>
                                          </p:stCondLst>
                                        </p:cTn>
                                        <p:tgtEl>
                                          <p:spTgt spid="132"/>
                                        </p:tgtEl>
                                        <p:attrNameLst>
                                          <p:attrName>style.visibility</p:attrName>
                                        </p:attrNameLst>
                                      </p:cBhvr>
                                      <p:to>
                                        <p:strVal val="visible"/>
                                      </p:to>
                                    </p:set>
                                    <p:animEffect transition="in" filter="wipe(up)">
                                      <p:cBhvr>
                                        <p:cTn id="59" dur="500"/>
                                        <p:tgtEl>
                                          <p:spTgt spid="132"/>
                                        </p:tgtEl>
                                      </p:cBhvr>
                                    </p:animEffect>
                                  </p:childTnLst>
                                </p:cTn>
                              </p:par>
                            </p:childTnLst>
                          </p:cTn>
                        </p:par>
                        <p:par>
                          <p:cTn id="60" fill="hold">
                            <p:stCondLst>
                              <p:cond delay="4500"/>
                            </p:stCondLst>
                            <p:childTnLst>
                              <p:par>
                                <p:cTn id="61" presetID="22" presetClass="entr" presetSubtype="1" fill="hold" nodeType="after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wipe(up)">
                                      <p:cBhvr>
                                        <p:cTn id="63"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文本框 45"/>
          <p:cNvSpPr txBox="1"/>
          <p:nvPr/>
        </p:nvSpPr>
        <p:spPr>
          <a:xfrm>
            <a:off x="4318000" y="1624310"/>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8AC65A"/>
                </a:solidFill>
                <a:latin typeface="+mn-lt"/>
                <a:ea typeface="+mn-ea"/>
                <a:cs typeface="+mn-ea"/>
                <a:sym typeface="+mn-lt"/>
              </a:rPr>
              <a:t>Please insert title </a:t>
            </a:r>
            <a:r>
              <a:rPr lang="en-US" altLang="zh-CN" sz="1600" b="1" dirty="0" smtClean="0">
                <a:solidFill>
                  <a:srgbClr val="8AC65A"/>
                </a:solidFill>
                <a:latin typeface="+mn-lt"/>
                <a:ea typeface="+mn-ea"/>
                <a:cs typeface="+mn-ea"/>
                <a:sym typeface="+mn-lt"/>
              </a:rPr>
              <a:t>here</a:t>
            </a:r>
            <a:endParaRPr lang="en-US" altLang="zh-CN" sz="800" b="1" dirty="0">
              <a:solidFill>
                <a:srgbClr val="8AC65A"/>
              </a:solidFill>
              <a:latin typeface="+mn-lt"/>
              <a:ea typeface="+mn-ea"/>
              <a:cs typeface="+mn-ea"/>
              <a:sym typeface="+mn-lt"/>
            </a:endParaRPr>
          </a:p>
        </p:txBody>
      </p:sp>
      <p:sp>
        <p:nvSpPr>
          <p:cNvPr id="42" name="文本框 41"/>
          <p:cNvSpPr txBox="1"/>
          <p:nvPr/>
        </p:nvSpPr>
        <p:spPr>
          <a:xfrm>
            <a:off x="4318000" y="2058730"/>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3" name="文本框 42"/>
          <p:cNvSpPr txBox="1"/>
          <p:nvPr/>
        </p:nvSpPr>
        <p:spPr>
          <a:xfrm>
            <a:off x="4318000" y="3112642"/>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FE5778"/>
                </a:solidFill>
                <a:latin typeface="+mn-lt"/>
                <a:ea typeface="+mn-ea"/>
                <a:cs typeface="+mn-ea"/>
                <a:sym typeface="+mn-lt"/>
              </a:rPr>
              <a:t>Please insert title </a:t>
            </a:r>
            <a:r>
              <a:rPr lang="en-US" altLang="zh-CN" sz="1600" b="1" dirty="0" smtClean="0">
                <a:solidFill>
                  <a:srgbClr val="FE5778"/>
                </a:solidFill>
                <a:latin typeface="+mn-lt"/>
                <a:ea typeface="+mn-ea"/>
                <a:cs typeface="+mn-ea"/>
                <a:sym typeface="+mn-lt"/>
              </a:rPr>
              <a:t>here</a:t>
            </a:r>
            <a:endParaRPr lang="en-US" altLang="zh-CN" sz="800" b="1" dirty="0">
              <a:solidFill>
                <a:srgbClr val="FE5778"/>
              </a:solidFill>
              <a:latin typeface="+mn-lt"/>
              <a:ea typeface="+mn-ea"/>
              <a:cs typeface="+mn-ea"/>
              <a:sym typeface="+mn-lt"/>
            </a:endParaRPr>
          </a:p>
        </p:txBody>
      </p:sp>
      <p:sp>
        <p:nvSpPr>
          <p:cNvPr id="45" name="文本框 44"/>
          <p:cNvSpPr txBox="1"/>
          <p:nvPr/>
        </p:nvSpPr>
        <p:spPr>
          <a:xfrm>
            <a:off x="4318000" y="3547062"/>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7" name="文本框 46"/>
          <p:cNvSpPr txBox="1"/>
          <p:nvPr/>
        </p:nvSpPr>
        <p:spPr>
          <a:xfrm>
            <a:off x="4318000" y="4639885"/>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0087AF"/>
                </a:solidFill>
                <a:latin typeface="+mn-lt"/>
                <a:ea typeface="+mn-ea"/>
                <a:cs typeface="+mn-ea"/>
                <a:sym typeface="+mn-lt"/>
              </a:rPr>
              <a:t>Please insert title </a:t>
            </a:r>
            <a:r>
              <a:rPr lang="en-US" altLang="zh-CN" sz="1600" b="1" dirty="0" smtClean="0">
                <a:solidFill>
                  <a:srgbClr val="0087AF"/>
                </a:solidFill>
                <a:latin typeface="+mn-lt"/>
                <a:ea typeface="+mn-ea"/>
                <a:cs typeface="+mn-ea"/>
                <a:sym typeface="+mn-lt"/>
              </a:rPr>
              <a:t>here</a:t>
            </a:r>
            <a:endParaRPr lang="en-US" altLang="zh-CN" sz="800" b="1" dirty="0">
              <a:solidFill>
                <a:srgbClr val="0087AF"/>
              </a:solidFill>
              <a:latin typeface="+mn-lt"/>
              <a:ea typeface="+mn-ea"/>
              <a:cs typeface="+mn-ea"/>
              <a:sym typeface="+mn-lt"/>
            </a:endParaRPr>
          </a:p>
        </p:txBody>
      </p:sp>
      <p:sp>
        <p:nvSpPr>
          <p:cNvPr id="49" name="文本框 48"/>
          <p:cNvSpPr txBox="1"/>
          <p:nvPr/>
        </p:nvSpPr>
        <p:spPr>
          <a:xfrm>
            <a:off x="4318000" y="5074305"/>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10" name="Group 95"/>
          <p:cNvGrpSpPr>
            <a:grpSpLocks noChangeAspect="1"/>
          </p:cNvGrpSpPr>
          <p:nvPr/>
        </p:nvGrpSpPr>
        <p:grpSpPr bwMode="auto">
          <a:xfrm>
            <a:off x="908050" y="1319510"/>
            <a:ext cx="2572264" cy="4833404"/>
            <a:chOff x="6554" y="312"/>
            <a:chExt cx="1637" cy="3076"/>
          </a:xfrm>
        </p:grpSpPr>
        <p:sp>
          <p:nvSpPr>
            <p:cNvPr id="11" name="Freeform 96"/>
            <p:cNvSpPr>
              <a:spLocks noEditPoints="1"/>
            </p:cNvSpPr>
            <p:nvPr/>
          </p:nvSpPr>
          <p:spPr bwMode="auto">
            <a:xfrm>
              <a:off x="6554" y="312"/>
              <a:ext cx="1637" cy="3076"/>
            </a:xfrm>
            <a:custGeom>
              <a:avLst/>
              <a:gdLst>
                <a:gd name="T0" fmla="*/ 245 w 324"/>
                <a:gd name="T1" fmla="*/ 102 h 612"/>
                <a:gd name="T2" fmla="*/ 173 w 324"/>
                <a:gd name="T3" fmla="*/ 48 h 612"/>
                <a:gd name="T4" fmla="*/ 162 w 324"/>
                <a:gd name="T5" fmla="*/ 49 h 612"/>
                <a:gd name="T6" fmla="*/ 86 w 324"/>
                <a:gd name="T7" fmla="*/ 49 h 612"/>
                <a:gd name="T8" fmla="*/ 81 w 324"/>
                <a:gd name="T9" fmla="*/ 54 h 612"/>
                <a:gd name="T10" fmla="*/ 19 w 324"/>
                <a:gd name="T11" fmla="*/ 159 h 612"/>
                <a:gd name="T12" fmla="*/ 135 w 324"/>
                <a:gd name="T13" fmla="*/ 187 h 612"/>
                <a:gd name="T14" fmla="*/ 245 w 324"/>
                <a:gd name="T15" fmla="*/ 163 h 612"/>
                <a:gd name="T16" fmla="*/ 250 w 324"/>
                <a:gd name="T17" fmla="*/ 166 h 612"/>
                <a:gd name="T18" fmla="*/ 249 w 324"/>
                <a:gd name="T19" fmla="*/ 169 h 612"/>
                <a:gd name="T20" fmla="*/ 141 w 324"/>
                <a:gd name="T21" fmla="*/ 196 h 612"/>
                <a:gd name="T22" fmla="*/ 12 w 324"/>
                <a:gd name="T23" fmla="*/ 269 h 612"/>
                <a:gd name="T24" fmla="*/ 160 w 324"/>
                <a:gd name="T25" fmla="*/ 369 h 612"/>
                <a:gd name="T26" fmla="*/ 253 w 324"/>
                <a:gd name="T27" fmla="*/ 210 h 612"/>
                <a:gd name="T28" fmla="*/ 250 w 324"/>
                <a:gd name="T29" fmla="*/ 166 h 612"/>
                <a:gd name="T30" fmla="*/ 306 w 324"/>
                <a:gd name="T31" fmla="*/ 574 h 612"/>
                <a:gd name="T32" fmla="*/ 270 w 324"/>
                <a:gd name="T33" fmla="*/ 577 h 612"/>
                <a:gd name="T34" fmla="*/ 246 w 324"/>
                <a:gd name="T35" fmla="*/ 522 h 612"/>
                <a:gd name="T36" fmla="*/ 116 w 324"/>
                <a:gd name="T37" fmla="*/ 476 h 612"/>
                <a:gd name="T38" fmla="*/ 98 w 324"/>
                <a:gd name="T39" fmla="*/ 407 h 612"/>
                <a:gd name="T40" fmla="*/ 101 w 324"/>
                <a:gd name="T41" fmla="*/ 385 h 612"/>
                <a:gd name="T42" fmla="*/ 4 w 324"/>
                <a:gd name="T43" fmla="*/ 317 h 612"/>
                <a:gd name="T44" fmla="*/ 14 w 324"/>
                <a:gd name="T45" fmla="*/ 94 h 612"/>
                <a:gd name="T46" fmla="*/ 81 w 324"/>
                <a:gd name="T47" fmla="*/ 49 h 612"/>
                <a:gd name="T48" fmla="*/ 168 w 324"/>
                <a:gd name="T49" fmla="*/ 40 h 612"/>
                <a:gd name="T50" fmla="*/ 247 w 324"/>
                <a:gd name="T51" fmla="*/ 63 h 612"/>
                <a:gd name="T52" fmla="*/ 263 w 324"/>
                <a:gd name="T53" fmla="*/ 276 h 612"/>
                <a:gd name="T54" fmla="*/ 165 w 324"/>
                <a:gd name="T55" fmla="*/ 378 h 612"/>
                <a:gd name="T56" fmla="*/ 158 w 324"/>
                <a:gd name="T57" fmla="*/ 413 h 612"/>
                <a:gd name="T58" fmla="*/ 147 w 324"/>
                <a:gd name="T59" fmla="*/ 456 h 612"/>
                <a:gd name="T60" fmla="*/ 268 w 324"/>
                <a:gd name="T61" fmla="*/ 498 h 612"/>
                <a:gd name="T62" fmla="*/ 294 w 324"/>
                <a:gd name="T63" fmla="*/ 532 h 612"/>
                <a:gd name="T64" fmla="*/ 183 w 324"/>
                <a:gd name="T65" fmla="*/ 483 h 612"/>
                <a:gd name="T66" fmla="*/ 123 w 324"/>
                <a:gd name="T67" fmla="*/ 410 h 612"/>
                <a:gd name="T68" fmla="*/ 167 w 324"/>
                <a:gd name="T69" fmla="*/ 497 h 612"/>
                <a:gd name="T70" fmla="*/ 281 w 324"/>
                <a:gd name="T71" fmla="*/ 536 h 612"/>
                <a:gd name="T72" fmla="*/ 300 w 324"/>
                <a:gd name="T73" fmla="*/ 565 h 612"/>
                <a:gd name="T74" fmla="*/ 157 w 324"/>
                <a:gd name="T75" fmla="*/ 379 h 612"/>
                <a:gd name="T76" fmla="*/ 107 w 324"/>
                <a:gd name="T77" fmla="*/ 384 h 612"/>
                <a:gd name="T78" fmla="*/ 155 w 324"/>
                <a:gd name="T79" fmla="*/ 40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4" h="612">
                  <a:moveTo>
                    <a:pt x="250" y="166"/>
                  </a:moveTo>
                  <a:cubicBezTo>
                    <a:pt x="248" y="145"/>
                    <a:pt x="247" y="123"/>
                    <a:pt x="245" y="102"/>
                  </a:cubicBezTo>
                  <a:cubicBezTo>
                    <a:pt x="244" y="87"/>
                    <a:pt x="243" y="65"/>
                    <a:pt x="230" y="54"/>
                  </a:cubicBezTo>
                  <a:cubicBezTo>
                    <a:pt x="215" y="40"/>
                    <a:pt x="191" y="44"/>
                    <a:pt x="173" y="48"/>
                  </a:cubicBezTo>
                  <a:cubicBezTo>
                    <a:pt x="172" y="48"/>
                    <a:pt x="171" y="48"/>
                    <a:pt x="170" y="48"/>
                  </a:cubicBezTo>
                  <a:cubicBezTo>
                    <a:pt x="169" y="51"/>
                    <a:pt x="164" y="52"/>
                    <a:pt x="162" y="49"/>
                  </a:cubicBezTo>
                  <a:cubicBezTo>
                    <a:pt x="154" y="32"/>
                    <a:pt x="140" y="16"/>
                    <a:pt x="121" y="13"/>
                  </a:cubicBezTo>
                  <a:cubicBezTo>
                    <a:pt x="96" y="8"/>
                    <a:pt x="87" y="27"/>
                    <a:pt x="86" y="49"/>
                  </a:cubicBezTo>
                  <a:cubicBezTo>
                    <a:pt x="86" y="51"/>
                    <a:pt x="85" y="52"/>
                    <a:pt x="83" y="52"/>
                  </a:cubicBezTo>
                  <a:cubicBezTo>
                    <a:pt x="83" y="53"/>
                    <a:pt x="82" y="54"/>
                    <a:pt x="81" y="54"/>
                  </a:cubicBezTo>
                  <a:cubicBezTo>
                    <a:pt x="74" y="55"/>
                    <a:pt x="67" y="55"/>
                    <a:pt x="60" y="57"/>
                  </a:cubicBezTo>
                  <a:cubicBezTo>
                    <a:pt x="14" y="71"/>
                    <a:pt x="18" y="120"/>
                    <a:pt x="19" y="159"/>
                  </a:cubicBezTo>
                  <a:cubicBezTo>
                    <a:pt x="19" y="164"/>
                    <a:pt x="19" y="169"/>
                    <a:pt x="18" y="174"/>
                  </a:cubicBezTo>
                  <a:cubicBezTo>
                    <a:pt x="56" y="186"/>
                    <a:pt x="96" y="189"/>
                    <a:pt x="135" y="187"/>
                  </a:cubicBezTo>
                  <a:cubicBezTo>
                    <a:pt x="158" y="186"/>
                    <a:pt x="180" y="184"/>
                    <a:pt x="202" y="179"/>
                  </a:cubicBezTo>
                  <a:cubicBezTo>
                    <a:pt x="217" y="175"/>
                    <a:pt x="230" y="167"/>
                    <a:pt x="245" y="163"/>
                  </a:cubicBezTo>
                  <a:cubicBezTo>
                    <a:pt x="248" y="162"/>
                    <a:pt x="249" y="164"/>
                    <a:pt x="250" y="166"/>
                  </a:cubicBezTo>
                  <a:close/>
                  <a:moveTo>
                    <a:pt x="250" y="166"/>
                  </a:moveTo>
                  <a:cubicBezTo>
                    <a:pt x="250" y="166"/>
                    <a:pt x="250" y="166"/>
                    <a:pt x="250" y="167"/>
                  </a:cubicBezTo>
                  <a:cubicBezTo>
                    <a:pt x="250" y="168"/>
                    <a:pt x="249" y="168"/>
                    <a:pt x="249" y="169"/>
                  </a:cubicBezTo>
                  <a:cubicBezTo>
                    <a:pt x="239" y="180"/>
                    <a:pt x="218" y="185"/>
                    <a:pt x="204" y="188"/>
                  </a:cubicBezTo>
                  <a:cubicBezTo>
                    <a:pt x="184" y="193"/>
                    <a:pt x="162" y="195"/>
                    <a:pt x="141" y="196"/>
                  </a:cubicBezTo>
                  <a:cubicBezTo>
                    <a:pt x="100" y="198"/>
                    <a:pt x="57" y="195"/>
                    <a:pt x="18" y="181"/>
                  </a:cubicBezTo>
                  <a:cubicBezTo>
                    <a:pt x="17" y="210"/>
                    <a:pt x="13" y="239"/>
                    <a:pt x="12" y="269"/>
                  </a:cubicBezTo>
                  <a:cubicBezTo>
                    <a:pt x="11" y="299"/>
                    <a:pt x="5" y="356"/>
                    <a:pt x="42" y="368"/>
                  </a:cubicBezTo>
                  <a:cubicBezTo>
                    <a:pt x="78" y="381"/>
                    <a:pt x="122" y="375"/>
                    <a:pt x="160" y="369"/>
                  </a:cubicBezTo>
                  <a:cubicBezTo>
                    <a:pt x="192" y="364"/>
                    <a:pt x="228" y="359"/>
                    <a:pt x="243" y="326"/>
                  </a:cubicBezTo>
                  <a:cubicBezTo>
                    <a:pt x="258" y="290"/>
                    <a:pt x="256" y="248"/>
                    <a:pt x="253" y="210"/>
                  </a:cubicBezTo>
                  <a:cubicBezTo>
                    <a:pt x="251" y="196"/>
                    <a:pt x="251" y="181"/>
                    <a:pt x="250" y="167"/>
                  </a:cubicBezTo>
                  <a:cubicBezTo>
                    <a:pt x="250" y="166"/>
                    <a:pt x="250" y="166"/>
                    <a:pt x="250" y="166"/>
                  </a:cubicBezTo>
                  <a:close/>
                  <a:moveTo>
                    <a:pt x="268" y="498"/>
                  </a:moveTo>
                  <a:cubicBezTo>
                    <a:pt x="290" y="511"/>
                    <a:pt x="324" y="545"/>
                    <a:pt x="306" y="574"/>
                  </a:cubicBezTo>
                  <a:cubicBezTo>
                    <a:pt x="296" y="589"/>
                    <a:pt x="269" y="612"/>
                    <a:pt x="265" y="581"/>
                  </a:cubicBezTo>
                  <a:cubicBezTo>
                    <a:pt x="264" y="578"/>
                    <a:pt x="268" y="575"/>
                    <a:pt x="270" y="577"/>
                  </a:cubicBezTo>
                  <a:cubicBezTo>
                    <a:pt x="276" y="567"/>
                    <a:pt x="283" y="554"/>
                    <a:pt x="276" y="543"/>
                  </a:cubicBezTo>
                  <a:cubicBezTo>
                    <a:pt x="269" y="533"/>
                    <a:pt x="257" y="527"/>
                    <a:pt x="246" y="522"/>
                  </a:cubicBezTo>
                  <a:cubicBezTo>
                    <a:pt x="224" y="515"/>
                    <a:pt x="202" y="511"/>
                    <a:pt x="179" y="508"/>
                  </a:cubicBezTo>
                  <a:cubicBezTo>
                    <a:pt x="157" y="504"/>
                    <a:pt x="129" y="497"/>
                    <a:pt x="116" y="476"/>
                  </a:cubicBezTo>
                  <a:cubicBezTo>
                    <a:pt x="102" y="455"/>
                    <a:pt x="107" y="431"/>
                    <a:pt x="117" y="410"/>
                  </a:cubicBezTo>
                  <a:cubicBezTo>
                    <a:pt x="111" y="409"/>
                    <a:pt x="105" y="408"/>
                    <a:pt x="98" y="407"/>
                  </a:cubicBezTo>
                  <a:cubicBezTo>
                    <a:pt x="96" y="407"/>
                    <a:pt x="95" y="405"/>
                    <a:pt x="96" y="403"/>
                  </a:cubicBezTo>
                  <a:cubicBezTo>
                    <a:pt x="97" y="396"/>
                    <a:pt x="98" y="390"/>
                    <a:pt x="101" y="385"/>
                  </a:cubicBezTo>
                  <a:cubicBezTo>
                    <a:pt x="80" y="386"/>
                    <a:pt x="58" y="385"/>
                    <a:pt x="39" y="377"/>
                  </a:cubicBezTo>
                  <a:cubicBezTo>
                    <a:pt x="13" y="367"/>
                    <a:pt x="6" y="343"/>
                    <a:pt x="4" y="317"/>
                  </a:cubicBezTo>
                  <a:cubicBezTo>
                    <a:pt x="0" y="277"/>
                    <a:pt x="5" y="238"/>
                    <a:pt x="8" y="198"/>
                  </a:cubicBezTo>
                  <a:cubicBezTo>
                    <a:pt x="11" y="164"/>
                    <a:pt x="5" y="127"/>
                    <a:pt x="14" y="94"/>
                  </a:cubicBezTo>
                  <a:cubicBezTo>
                    <a:pt x="23" y="60"/>
                    <a:pt x="48" y="48"/>
                    <a:pt x="81" y="49"/>
                  </a:cubicBezTo>
                  <a:cubicBezTo>
                    <a:pt x="81" y="49"/>
                    <a:pt x="81" y="49"/>
                    <a:pt x="81" y="49"/>
                  </a:cubicBezTo>
                  <a:cubicBezTo>
                    <a:pt x="79" y="26"/>
                    <a:pt x="90" y="0"/>
                    <a:pt x="117" y="3"/>
                  </a:cubicBezTo>
                  <a:cubicBezTo>
                    <a:pt x="138" y="5"/>
                    <a:pt x="159" y="20"/>
                    <a:pt x="168" y="40"/>
                  </a:cubicBezTo>
                  <a:cubicBezTo>
                    <a:pt x="169" y="40"/>
                    <a:pt x="169" y="39"/>
                    <a:pt x="170" y="39"/>
                  </a:cubicBezTo>
                  <a:cubicBezTo>
                    <a:pt x="200" y="33"/>
                    <a:pt x="234" y="31"/>
                    <a:pt x="247" y="63"/>
                  </a:cubicBezTo>
                  <a:cubicBezTo>
                    <a:pt x="260" y="93"/>
                    <a:pt x="255" y="130"/>
                    <a:pt x="258" y="162"/>
                  </a:cubicBezTo>
                  <a:cubicBezTo>
                    <a:pt x="261" y="200"/>
                    <a:pt x="266" y="238"/>
                    <a:pt x="263" y="276"/>
                  </a:cubicBezTo>
                  <a:cubicBezTo>
                    <a:pt x="261" y="305"/>
                    <a:pt x="254" y="337"/>
                    <a:pt x="230" y="357"/>
                  </a:cubicBezTo>
                  <a:cubicBezTo>
                    <a:pt x="213" y="370"/>
                    <a:pt x="188" y="375"/>
                    <a:pt x="165" y="378"/>
                  </a:cubicBezTo>
                  <a:cubicBezTo>
                    <a:pt x="167" y="389"/>
                    <a:pt x="165" y="399"/>
                    <a:pt x="162" y="410"/>
                  </a:cubicBezTo>
                  <a:cubicBezTo>
                    <a:pt x="162" y="412"/>
                    <a:pt x="160" y="413"/>
                    <a:pt x="158" y="413"/>
                  </a:cubicBezTo>
                  <a:cubicBezTo>
                    <a:pt x="152" y="413"/>
                    <a:pt x="146" y="412"/>
                    <a:pt x="141" y="412"/>
                  </a:cubicBezTo>
                  <a:cubicBezTo>
                    <a:pt x="137" y="427"/>
                    <a:pt x="135" y="445"/>
                    <a:pt x="147" y="456"/>
                  </a:cubicBezTo>
                  <a:cubicBezTo>
                    <a:pt x="157" y="467"/>
                    <a:pt x="172" y="471"/>
                    <a:pt x="185" y="475"/>
                  </a:cubicBezTo>
                  <a:cubicBezTo>
                    <a:pt x="213" y="482"/>
                    <a:pt x="243" y="484"/>
                    <a:pt x="268" y="498"/>
                  </a:cubicBezTo>
                  <a:close/>
                  <a:moveTo>
                    <a:pt x="300" y="565"/>
                  </a:moveTo>
                  <a:cubicBezTo>
                    <a:pt x="302" y="553"/>
                    <a:pt x="301" y="542"/>
                    <a:pt x="294" y="532"/>
                  </a:cubicBezTo>
                  <a:cubicBezTo>
                    <a:pt x="283" y="516"/>
                    <a:pt x="267" y="504"/>
                    <a:pt x="249" y="498"/>
                  </a:cubicBezTo>
                  <a:cubicBezTo>
                    <a:pt x="228" y="491"/>
                    <a:pt x="205" y="488"/>
                    <a:pt x="183" y="483"/>
                  </a:cubicBezTo>
                  <a:cubicBezTo>
                    <a:pt x="145" y="472"/>
                    <a:pt x="122" y="450"/>
                    <a:pt x="135" y="411"/>
                  </a:cubicBezTo>
                  <a:cubicBezTo>
                    <a:pt x="131" y="411"/>
                    <a:pt x="127" y="410"/>
                    <a:pt x="123" y="410"/>
                  </a:cubicBezTo>
                  <a:cubicBezTo>
                    <a:pt x="116" y="428"/>
                    <a:pt x="109" y="451"/>
                    <a:pt x="121" y="469"/>
                  </a:cubicBezTo>
                  <a:cubicBezTo>
                    <a:pt x="131" y="485"/>
                    <a:pt x="149" y="493"/>
                    <a:pt x="167" y="497"/>
                  </a:cubicBezTo>
                  <a:cubicBezTo>
                    <a:pt x="188" y="502"/>
                    <a:pt x="210" y="503"/>
                    <a:pt x="231" y="509"/>
                  </a:cubicBezTo>
                  <a:cubicBezTo>
                    <a:pt x="248" y="514"/>
                    <a:pt x="271" y="520"/>
                    <a:pt x="281" y="536"/>
                  </a:cubicBezTo>
                  <a:cubicBezTo>
                    <a:pt x="291" y="552"/>
                    <a:pt x="285" y="570"/>
                    <a:pt x="274" y="583"/>
                  </a:cubicBezTo>
                  <a:cubicBezTo>
                    <a:pt x="283" y="593"/>
                    <a:pt x="298" y="576"/>
                    <a:pt x="300" y="565"/>
                  </a:cubicBezTo>
                  <a:close/>
                  <a:moveTo>
                    <a:pt x="155" y="405"/>
                  </a:moveTo>
                  <a:cubicBezTo>
                    <a:pt x="157" y="396"/>
                    <a:pt x="158" y="387"/>
                    <a:pt x="157" y="379"/>
                  </a:cubicBezTo>
                  <a:cubicBezTo>
                    <a:pt x="154" y="379"/>
                    <a:pt x="150" y="379"/>
                    <a:pt x="147" y="380"/>
                  </a:cubicBezTo>
                  <a:cubicBezTo>
                    <a:pt x="135" y="382"/>
                    <a:pt x="121" y="383"/>
                    <a:pt x="107" y="384"/>
                  </a:cubicBezTo>
                  <a:cubicBezTo>
                    <a:pt x="105" y="390"/>
                    <a:pt x="104" y="395"/>
                    <a:pt x="103" y="400"/>
                  </a:cubicBezTo>
                  <a:cubicBezTo>
                    <a:pt x="121" y="402"/>
                    <a:pt x="138" y="403"/>
                    <a:pt x="155" y="40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97"/>
            <p:cNvSpPr>
              <a:spLocks noEditPoints="1"/>
            </p:cNvSpPr>
            <p:nvPr/>
          </p:nvSpPr>
          <p:spPr bwMode="auto">
            <a:xfrm>
              <a:off x="6579" y="1151"/>
              <a:ext cx="1278" cy="1076"/>
            </a:xfrm>
            <a:custGeom>
              <a:avLst/>
              <a:gdLst>
                <a:gd name="T0" fmla="*/ 238 w 253"/>
                <a:gd name="T1" fmla="*/ 159 h 214"/>
                <a:gd name="T2" fmla="*/ 37 w 253"/>
                <a:gd name="T3" fmla="*/ 201 h 214"/>
                <a:gd name="T4" fmla="*/ 13 w 253"/>
                <a:gd name="T5" fmla="*/ 14 h 214"/>
                <a:gd name="T6" fmla="*/ 199 w 253"/>
                <a:gd name="T7" fmla="*/ 21 h 214"/>
                <a:gd name="T8" fmla="*/ 245 w 253"/>
                <a:gd name="T9" fmla="*/ 0 h 214"/>
                <a:gd name="T10" fmla="*/ 232 w 253"/>
                <a:gd name="T11" fmla="*/ 76 h 214"/>
                <a:gd name="T12" fmla="*/ 225 w 253"/>
                <a:gd name="T13" fmla="*/ 65 h 214"/>
                <a:gd name="T14" fmla="*/ 209 w 253"/>
                <a:gd name="T15" fmla="*/ 85 h 214"/>
                <a:gd name="T16" fmla="*/ 219 w 253"/>
                <a:gd name="T17" fmla="*/ 104 h 214"/>
                <a:gd name="T18" fmla="*/ 213 w 253"/>
                <a:gd name="T19" fmla="*/ 90 h 214"/>
                <a:gd name="T20" fmla="*/ 228 w 253"/>
                <a:gd name="T21" fmla="*/ 87 h 214"/>
                <a:gd name="T22" fmla="*/ 232 w 253"/>
                <a:gd name="T23" fmla="*/ 76 h 214"/>
                <a:gd name="T24" fmla="*/ 207 w 253"/>
                <a:gd name="T25" fmla="*/ 132 h 214"/>
                <a:gd name="T26" fmla="*/ 184 w 253"/>
                <a:gd name="T27" fmla="*/ 122 h 214"/>
                <a:gd name="T28" fmla="*/ 170 w 253"/>
                <a:gd name="T29" fmla="*/ 130 h 214"/>
                <a:gd name="T30" fmla="*/ 178 w 253"/>
                <a:gd name="T31" fmla="*/ 125 h 214"/>
                <a:gd name="T32" fmla="*/ 186 w 253"/>
                <a:gd name="T33" fmla="*/ 135 h 214"/>
                <a:gd name="T34" fmla="*/ 204 w 253"/>
                <a:gd name="T35" fmla="*/ 147 h 214"/>
                <a:gd name="T36" fmla="*/ 177 w 253"/>
                <a:gd name="T37" fmla="*/ 89 h 214"/>
                <a:gd name="T38" fmla="*/ 157 w 253"/>
                <a:gd name="T39" fmla="*/ 68 h 214"/>
                <a:gd name="T40" fmla="*/ 150 w 253"/>
                <a:gd name="T41" fmla="*/ 61 h 214"/>
                <a:gd name="T42" fmla="*/ 141 w 253"/>
                <a:gd name="T43" fmla="*/ 73 h 214"/>
                <a:gd name="T44" fmla="*/ 149 w 253"/>
                <a:gd name="T45" fmla="*/ 67 h 214"/>
                <a:gd name="T46" fmla="*/ 157 w 253"/>
                <a:gd name="T47" fmla="*/ 74 h 214"/>
                <a:gd name="T48" fmla="*/ 171 w 253"/>
                <a:gd name="T49" fmla="*/ 87 h 214"/>
                <a:gd name="T50" fmla="*/ 134 w 253"/>
                <a:gd name="T51" fmla="*/ 174 h 214"/>
                <a:gd name="T52" fmla="*/ 99 w 253"/>
                <a:gd name="T53" fmla="*/ 160 h 214"/>
                <a:gd name="T54" fmla="*/ 101 w 253"/>
                <a:gd name="T55" fmla="*/ 176 h 214"/>
                <a:gd name="T56" fmla="*/ 103 w 253"/>
                <a:gd name="T57" fmla="*/ 164 h 214"/>
                <a:gd name="T58" fmla="*/ 127 w 253"/>
                <a:gd name="T59" fmla="*/ 166 h 214"/>
                <a:gd name="T60" fmla="*/ 134 w 253"/>
                <a:gd name="T61" fmla="*/ 174 h 214"/>
                <a:gd name="T62" fmla="*/ 115 w 253"/>
                <a:gd name="T63" fmla="*/ 109 h 214"/>
                <a:gd name="T64" fmla="*/ 89 w 253"/>
                <a:gd name="T65" fmla="*/ 112 h 214"/>
                <a:gd name="T66" fmla="*/ 76 w 253"/>
                <a:gd name="T67" fmla="*/ 117 h 214"/>
                <a:gd name="T68" fmla="*/ 75 w 253"/>
                <a:gd name="T69" fmla="*/ 109 h 214"/>
                <a:gd name="T70" fmla="*/ 63 w 253"/>
                <a:gd name="T71" fmla="*/ 116 h 214"/>
                <a:gd name="T72" fmla="*/ 77 w 253"/>
                <a:gd name="T73" fmla="*/ 123 h 214"/>
                <a:gd name="T74" fmla="*/ 101 w 253"/>
                <a:gd name="T75" fmla="*/ 126 h 214"/>
                <a:gd name="T76" fmla="*/ 72 w 253"/>
                <a:gd name="T77" fmla="*/ 68 h 214"/>
                <a:gd name="T78" fmla="*/ 72 w 253"/>
                <a:gd name="T79" fmla="*/ 45 h 214"/>
                <a:gd name="T80" fmla="*/ 38 w 253"/>
                <a:gd name="T81" fmla="*/ 55 h 214"/>
                <a:gd name="T82" fmla="*/ 39 w 253"/>
                <a:gd name="T83" fmla="*/ 71 h 214"/>
                <a:gd name="T84" fmla="*/ 41 w 253"/>
                <a:gd name="T85" fmla="*/ 61 h 214"/>
                <a:gd name="T86" fmla="*/ 54 w 253"/>
                <a:gd name="T87" fmla="*/ 63 h 214"/>
                <a:gd name="T88" fmla="*/ 68 w 253"/>
                <a:gd name="T89" fmla="*/ 66 h 214"/>
                <a:gd name="T90" fmla="*/ 64 w 253"/>
                <a:gd name="T91" fmla="*/ 158 h 214"/>
                <a:gd name="T92" fmla="*/ 49 w 253"/>
                <a:gd name="T93" fmla="*/ 161 h 214"/>
                <a:gd name="T94" fmla="*/ 38 w 253"/>
                <a:gd name="T95" fmla="*/ 146 h 214"/>
                <a:gd name="T96" fmla="*/ 35 w 253"/>
                <a:gd name="T97" fmla="*/ 138 h 214"/>
                <a:gd name="T98" fmla="*/ 26 w 253"/>
                <a:gd name="T99" fmla="*/ 148 h 214"/>
                <a:gd name="T100" fmla="*/ 36 w 253"/>
                <a:gd name="T101" fmla="*/ 152 h 214"/>
                <a:gd name="T102" fmla="*/ 64 w 253"/>
                <a:gd name="T103" fmla="*/ 15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3" h="214">
                  <a:moveTo>
                    <a:pt x="248" y="43"/>
                  </a:moveTo>
                  <a:cubicBezTo>
                    <a:pt x="251" y="81"/>
                    <a:pt x="253" y="123"/>
                    <a:pt x="238" y="159"/>
                  </a:cubicBezTo>
                  <a:cubicBezTo>
                    <a:pt x="223" y="192"/>
                    <a:pt x="187" y="197"/>
                    <a:pt x="155" y="202"/>
                  </a:cubicBezTo>
                  <a:cubicBezTo>
                    <a:pt x="117" y="208"/>
                    <a:pt x="73" y="214"/>
                    <a:pt x="37" y="201"/>
                  </a:cubicBezTo>
                  <a:cubicBezTo>
                    <a:pt x="0" y="189"/>
                    <a:pt x="6" y="132"/>
                    <a:pt x="7" y="102"/>
                  </a:cubicBezTo>
                  <a:cubicBezTo>
                    <a:pt x="8" y="72"/>
                    <a:pt x="12" y="43"/>
                    <a:pt x="13" y="14"/>
                  </a:cubicBezTo>
                  <a:cubicBezTo>
                    <a:pt x="52" y="28"/>
                    <a:pt x="95" y="31"/>
                    <a:pt x="136" y="29"/>
                  </a:cubicBezTo>
                  <a:cubicBezTo>
                    <a:pt x="157" y="28"/>
                    <a:pt x="179" y="26"/>
                    <a:pt x="199" y="21"/>
                  </a:cubicBezTo>
                  <a:cubicBezTo>
                    <a:pt x="213" y="18"/>
                    <a:pt x="234" y="13"/>
                    <a:pt x="244" y="2"/>
                  </a:cubicBezTo>
                  <a:cubicBezTo>
                    <a:pt x="244" y="1"/>
                    <a:pt x="245" y="1"/>
                    <a:pt x="245" y="0"/>
                  </a:cubicBezTo>
                  <a:cubicBezTo>
                    <a:pt x="246" y="14"/>
                    <a:pt x="246" y="29"/>
                    <a:pt x="248" y="43"/>
                  </a:cubicBezTo>
                  <a:close/>
                  <a:moveTo>
                    <a:pt x="232" y="76"/>
                  </a:moveTo>
                  <a:cubicBezTo>
                    <a:pt x="238" y="72"/>
                    <a:pt x="235" y="66"/>
                    <a:pt x="229" y="63"/>
                  </a:cubicBezTo>
                  <a:cubicBezTo>
                    <a:pt x="227" y="62"/>
                    <a:pt x="226" y="63"/>
                    <a:pt x="225" y="65"/>
                  </a:cubicBezTo>
                  <a:cubicBezTo>
                    <a:pt x="222" y="72"/>
                    <a:pt x="221" y="78"/>
                    <a:pt x="222" y="84"/>
                  </a:cubicBezTo>
                  <a:cubicBezTo>
                    <a:pt x="217" y="85"/>
                    <a:pt x="213" y="85"/>
                    <a:pt x="209" y="85"/>
                  </a:cubicBezTo>
                  <a:cubicBezTo>
                    <a:pt x="208" y="85"/>
                    <a:pt x="206" y="86"/>
                    <a:pt x="207" y="88"/>
                  </a:cubicBezTo>
                  <a:cubicBezTo>
                    <a:pt x="209" y="95"/>
                    <a:pt x="213" y="100"/>
                    <a:pt x="219" y="104"/>
                  </a:cubicBezTo>
                  <a:cubicBezTo>
                    <a:pt x="220" y="106"/>
                    <a:pt x="222" y="104"/>
                    <a:pt x="221" y="102"/>
                  </a:cubicBezTo>
                  <a:cubicBezTo>
                    <a:pt x="217" y="98"/>
                    <a:pt x="215" y="95"/>
                    <a:pt x="213" y="90"/>
                  </a:cubicBezTo>
                  <a:cubicBezTo>
                    <a:pt x="217" y="90"/>
                    <a:pt x="221" y="90"/>
                    <a:pt x="225" y="90"/>
                  </a:cubicBezTo>
                  <a:cubicBezTo>
                    <a:pt x="227" y="90"/>
                    <a:pt x="228" y="88"/>
                    <a:pt x="228" y="87"/>
                  </a:cubicBezTo>
                  <a:cubicBezTo>
                    <a:pt x="227" y="82"/>
                    <a:pt x="227" y="79"/>
                    <a:pt x="228" y="75"/>
                  </a:cubicBezTo>
                  <a:cubicBezTo>
                    <a:pt x="229" y="76"/>
                    <a:pt x="230" y="77"/>
                    <a:pt x="232" y="76"/>
                  </a:cubicBezTo>
                  <a:close/>
                  <a:moveTo>
                    <a:pt x="208" y="147"/>
                  </a:moveTo>
                  <a:cubicBezTo>
                    <a:pt x="212" y="143"/>
                    <a:pt x="210" y="136"/>
                    <a:pt x="207" y="132"/>
                  </a:cubicBezTo>
                  <a:cubicBezTo>
                    <a:pt x="202" y="127"/>
                    <a:pt x="193" y="128"/>
                    <a:pt x="187" y="129"/>
                  </a:cubicBezTo>
                  <a:cubicBezTo>
                    <a:pt x="186" y="127"/>
                    <a:pt x="186" y="124"/>
                    <a:pt x="184" y="122"/>
                  </a:cubicBezTo>
                  <a:cubicBezTo>
                    <a:pt x="181" y="119"/>
                    <a:pt x="179" y="119"/>
                    <a:pt x="175" y="120"/>
                  </a:cubicBezTo>
                  <a:cubicBezTo>
                    <a:pt x="169" y="121"/>
                    <a:pt x="169" y="126"/>
                    <a:pt x="170" y="130"/>
                  </a:cubicBezTo>
                  <a:cubicBezTo>
                    <a:pt x="171" y="132"/>
                    <a:pt x="173" y="132"/>
                    <a:pt x="173" y="130"/>
                  </a:cubicBezTo>
                  <a:cubicBezTo>
                    <a:pt x="174" y="127"/>
                    <a:pt x="173" y="125"/>
                    <a:pt x="178" y="125"/>
                  </a:cubicBezTo>
                  <a:cubicBezTo>
                    <a:pt x="181" y="124"/>
                    <a:pt x="182" y="131"/>
                    <a:pt x="182" y="133"/>
                  </a:cubicBezTo>
                  <a:cubicBezTo>
                    <a:pt x="183" y="135"/>
                    <a:pt x="184" y="136"/>
                    <a:pt x="186" y="135"/>
                  </a:cubicBezTo>
                  <a:cubicBezTo>
                    <a:pt x="191" y="134"/>
                    <a:pt x="198" y="132"/>
                    <a:pt x="203" y="136"/>
                  </a:cubicBezTo>
                  <a:cubicBezTo>
                    <a:pt x="205" y="139"/>
                    <a:pt x="204" y="143"/>
                    <a:pt x="204" y="147"/>
                  </a:cubicBezTo>
                  <a:cubicBezTo>
                    <a:pt x="205" y="149"/>
                    <a:pt x="207" y="149"/>
                    <a:pt x="208" y="147"/>
                  </a:cubicBezTo>
                  <a:close/>
                  <a:moveTo>
                    <a:pt x="177" y="89"/>
                  </a:moveTo>
                  <a:cubicBezTo>
                    <a:pt x="180" y="83"/>
                    <a:pt x="183" y="74"/>
                    <a:pt x="178" y="68"/>
                  </a:cubicBezTo>
                  <a:cubicBezTo>
                    <a:pt x="173" y="64"/>
                    <a:pt x="163" y="66"/>
                    <a:pt x="157" y="68"/>
                  </a:cubicBezTo>
                  <a:cubicBezTo>
                    <a:pt x="155" y="66"/>
                    <a:pt x="154" y="63"/>
                    <a:pt x="152" y="61"/>
                  </a:cubicBezTo>
                  <a:cubicBezTo>
                    <a:pt x="152" y="61"/>
                    <a:pt x="151" y="60"/>
                    <a:pt x="150" y="61"/>
                  </a:cubicBezTo>
                  <a:cubicBezTo>
                    <a:pt x="147" y="62"/>
                    <a:pt x="144" y="63"/>
                    <a:pt x="142" y="66"/>
                  </a:cubicBezTo>
                  <a:cubicBezTo>
                    <a:pt x="140" y="68"/>
                    <a:pt x="142" y="71"/>
                    <a:pt x="141" y="73"/>
                  </a:cubicBezTo>
                  <a:cubicBezTo>
                    <a:pt x="139" y="75"/>
                    <a:pt x="142" y="78"/>
                    <a:pt x="144" y="76"/>
                  </a:cubicBezTo>
                  <a:cubicBezTo>
                    <a:pt x="147" y="72"/>
                    <a:pt x="145" y="69"/>
                    <a:pt x="149" y="67"/>
                  </a:cubicBezTo>
                  <a:cubicBezTo>
                    <a:pt x="151" y="69"/>
                    <a:pt x="152" y="71"/>
                    <a:pt x="153" y="73"/>
                  </a:cubicBezTo>
                  <a:cubicBezTo>
                    <a:pt x="154" y="74"/>
                    <a:pt x="155" y="75"/>
                    <a:pt x="157" y="74"/>
                  </a:cubicBezTo>
                  <a:cubicBezTo>
                    <a:pt x="162" y="73"/>
                    <a:pt x="167" y="71"/>
                    <a:pt x="172" y="73"/>
                  </a:cubicBezTo>
                  <a:cubicBezTo>
                    <a:pt x="177" y="74"/>
                    <a:pt x="172" y="84"/>
                    <a:pt x="171" y="87"/>
                  </a:cubicBezTo>
                  <a:cubicBezTo>
                    <a:pt x="170" y="90"/>
                    <a:pt x="176" y="92"/>
                    <a:pt x="177" y="89"/>
                  </a:cubicBezTo>
                  <a:close/>
                  <a:moveTo>
                    <a:pt x="134" y="174"/>
                  </a:moveTo>
                  <a:cubicBezTo>
                    <a:pt x="137" y="168"/>
                    <a:pt x="134" y="161"/>
                    <a:pt x="128" y="159"/>
                  </a:cubicBezTo>
                  <a:cubicBezTo>
                    <a:pt x="119" y="156"/>
                    <a:pt x="108" y="158"/>
                    <a:pt x="99" y="160"/>
                  </a:cubicBezTo>
                  <a:cubicBezTo>
                    <a:pt x="98" y="160"/>
                    <a:pt x="97" y="161"/>
                    <a:pt x="97" y="162"/>
                  </a:cubicBezTo>
                  <a:cubicBezTo>
                    <a:pt x="98" y="167"/>
                    <a:pt x="100" y="171"/>
                    <a:pt x="101" y="176"/>
                  </a:cubicBezTo>
                  <a:cubicBezTo>
                    <a:pt x="101" y="178"/>
                    <a:pt x="104" y="177"/>
                    <a:pt x="104" y="175"/>
                  </a:cubicBezTo>
                  <a:cubicBezTo>
                    <a:pt x="104" y="172"/>
                    <a:pt x="103" y="168"/>
                    <a:pt x="103" y="164"/>
                  </a:cubicBezTo>
                  <a:cubicBezTo>
                    <a:pt x="108" y="164"/>
                    <a:pt x="114" y="163"/>
                    <a:pt x="120" y="164"/>
                  </a:cubicBezTo>
                  <a:cubicBezTo>
                    <a:pt x="123" y="164"/>
                    <a:pt x="126" y="165"/>
                    <a:pt x="127" y="166"/>
                  </a:cubicBezTo>
                  <a:cubicBezTo>
                    <a:pt x="129" y="168"/>
                    <a:pt x="129" y="171"/>
                    <a:pt x="130" y="173"/>
                  </a:cubicBezTo>
                  <a:cubicBezTo>
                    <a:pt x="130" y="175"/>
                    <a:pt x="133" y="176"/>
                    <a:pt x="134" y="174"/>
                  </a:cubicBezTo>
                  <a:close/>
                  <a:moveTo>
                    <a:pt x="118" y="112"/>
                  </a:moveTo>
                  <a:cubicBezTo>
                    <a:pt x="119" y="110"/>
                    <a:pt x="117" y="108"/>
                    <a:pt x="115" y="109"/>
                  </a:cubicBezTo>
                  <a:cubicBezTo>
                    <a:pt x="111" y="111"/>
                    <a:pt x="109" y="114"/>
                    <a:pt x="106" y="116"/>
                  </a:cubicBezTo>
                  <a:cubicBezTo>
                    <a:pt x="99" y="123"/>
                    <a:pt x="94" y="118"/>
                    <a:pt x="89" y="112"/>
                  </a:cubicBezTo>
                  <a:cubicBezTo>
                    <a:pt x="87" y="111"/>
                    <a:pt x="86" y="111"/>
                    <a:pt x="84" y="112"/>
                  </a:cubicBezTo>
                  <a:cubicBezTo>
                    <a:pt x="83" y="113"/>
                    <a:pt x="79" y="118"/>
                    <a:pt x="76" y="117"/>
                  </a:cubicBezTo>
                  <a:cubicBezTo>
                    <a:pt x="74" y="116"/>
                    <a:pt x="71" y="115"/>
                    <a:pt x="69" y="115"/>
                  </a:cubicBezTo>
                  <a:cubicBezTo>
                    <a:pt x="71" y="113"/>
                    <a:pt x="74" y="112"/>
                    <a:pt x="75" y="109"/>
                  </a:cubicBezTo>
                  <a:cubicBezTo>
                    <a:pt x="75" y="107"/>
                    <a:pt x="73" y="106"/>
                    <a:pt x="72" y="108"/>
                  </a:cubicBezTo>
                  <a:cubicBezTo>
                    <a:pt x="70" y="112"/>
                    <a:pt x="64" y="110"/>
                    <a:pt x="63" y="116"/>
                  </a:cubicBezTo>
                  <a:cubicBezTo>
                    <a:pt x="62" y="117"/>
                    <a:pt x="63" y="119"/>
                    <a:pt x="64" y="119"/>
                  </a:cubicBezTo>
                  <a:cubicBezTo>
                    <a:pt x="68" y="120"/>
                    <a:pt x="73" y="124"/>
                    <a:pt x="77" y="123"/>
                  </a:cubicBezTo>
                  <a:cubicBezTo>
                    <a:pt x="81" y="123"/>
                    <a:pt x="84" y="121"/>
                    <a:pt x="86" y="118"/>
                  </a:cubicBezTo>
                  <a:cubicBezTo>
                    <a:pt x="90" y="122"/>
                    <a:pt x="95" y="127"/>
                    <a:pt x="101" y="126"/>
                  </a:cubicBezTo>
                  <a:cubicBezTo>
                    <a:pt x="108" y="125"/>
                    <a:pt x="115" y="118"/>
                    <a:pt x="118" y="112"/>
                  </a:cubicBezTo>
                  <a:close/>
                  <a:moveTo>
                    <a:pt x="72" y="68"/>
                  </a:moveTo>
                  <a:cubicBezTo>
                    <a:pt x="77" y="62"/>
                    <a:pt x="78" y="54"/>
                    <a:pt x="76" y="46"/>
                  </a:cubicBezTo>
                  <a:cubicBezTo>
                    <a:pt x="76" y="44"/>
                    <a:pt x="73" y="44"/>
                    <a:pt x="72" y="45"/>
                  </a:cubicBezTo>
                  <a:cubicBezTo>
                    <a:pt x="64" y="48"/>
                    <a:pt x="57" y="51"/>
                    <a:pt x="51" y="57"/>
                  </a:cubicBezTo>
                  <a:cubicBezTo>
                    <a:pt x="47" y="56"/>
                    <a:pt x="43" y="55"/>
                    <a:pt x="38" y="55"/>
                  </a:cubicBezTo>
                  <a:cubicBezTo>
                    <a:pt x="37" y="55"/>
                    <a:pt x="36" y="57"/>
                    <a:pt x="36" y="58"/>
                  </a:cubicBezTo>
                  <a:cubicBezTo>
                    <a:pt x="36" y="63"/>
                    <a:pt x="39" y="67"/>
                    <a:pt x="39" y="71"/>
                  </a:cubicBezTo>
                  <a:cubicBezTo>
                    <a:pt x="40" y="74"/>
                    <a:pt x="43" y="74"/>
                    <a:pt x="43" y="71"/>
                  </a:cubicBezTo>
                  <a:cubicBezTo>
                    <a:pt x="43" y="68"/>
                    <a:pt x="42" y="64"/>
                    <a:pt x="41" y="61"/>
                  </a:cubicBezTo>
                  <a:cubicBezTo>
                    <a:pt x="45" y="61"/>
                    <a:pt x="47" y="62"/>
                    <a:pt x="50" y="63"/>
                  </a:cubicBezTo>
                  <a:cubicBezTo>
                    <a:pt x="52" y="64"/>
                    <a:pt x="53" y="64"/>
                    <a:pt x="54" y="63"/>
                  </a:cubicBezTo>
                  <a:cubicBezTo>
                    <a:pt x="59" y="58"/>
                    <a:pt x="65" y="55"/>
                    <a:pt x="71" y="52"/>
                  </a:cubicBezTo>
                  <a:cubicBezTo>
                    <a:pt x="70" y="57"/>
                    <a:pt x="68" y="61"/>
                    <a:pt x="68" y="66"/>
                  </a:cubicBezTo>
                  <a:cubicBezTo>
                    <a:pt x="68" y="68"/>
                    <a:pt x="71" y="69"/>
                    <a:pt x="72" y="68"/>
                  </a:cubicBezTo>
                  <a:close/>
                  <a:moveTo>
                    <a:pt x="64" y="158"/>
                  </a:moveTo>
                  <a:cubicBezTo>
                    <a:pt x="66" y="157"/>
                    <a:pt x="64" y="154"/>
                    <a:pt x="62" y="154"/>
                  </a:cubicBezTo>
                  <a:cubicBezTo>
                    <a:pt x="57" y="156"/>
                    <a:pt x="53" y="159"/>
                    <a:pt x="49" y="161"/>
                  </a:cubicBezTo>
                  <a:cubicBezTo>
                    <a:pt x="42" y="162"/>
                    <a:pt x="42" y="152"/>
                    <a:pt x="41" y="148"/>
                  </a:cubicBezTo>
                  <a:cubicBezTo>
                    <a:pt x="41" y="147"/>
                    <a:pt x="40" y="146"/>
                    <a:pt x="38" y="146"/>
                  </a:cubicBezTo>
                  <a:cubicBezTo>
                    <a:pt x="36" y="146"/>
                    <a:pt x="33" y="147"/>
                    <a:pt x="31" y="147"/>
                  </a:cubicBezTo>
                  <a:cubicBezTo>
                    <a:pt x="32" y="144"/>
                    <a:pt x="34" y="142"/>
                    <a:pt x="35" y="138"/>
                  </a:cubicBezTo>
                  <a:cubicBezTo>
                    <a:pt x="35" y="136"/>
                    <a:pt x="32" y="135"/>
                    <a:pt x="31" y="138"/>
                  </a:cubicBezTo>
                  <a:cubicBezTo>
                    <a:pt x="30" y="142"/>
                    <a:pt x="26" y="143"/>
                    <a:pt x="26" y="148"/>
                  </a:cubicBezTo>
                  <a:cubicBezTo>
                    <a:pt x="25" y="149"/>
                    <a:pt x="26" y="150"/>
                    <a:pt x="27" y="151"/>
                  </a:cubicBezTo>
                  <a:cubicBezTo>
                    <a:pt x="30" y="153"/>
                    <a:pt x="33" y="152"/>
                    <a:pt x="36" y="152"/>
                  </a:cubicBezTo>
                  <a:cubicBezTo>
                    <a:pt x="37" y="158"/>
                    <a:pt x="39" y="165"/>
                    <a:pt x="46" y="166"/>
                  </a:cubicBezTo>
                  <a:cubicBezTo>
                    <a:pt x="52" y="167"/>
                    <a:pt x="60" y="162"/>
                    <a:pt x="64" y="15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98"/>
            <p:cNvSpPr/>
            <p:nvPr/>
          </p:nvSpPr>
          <p:spPr bwMode="auto">
            <a:xfrm>
              <a:off x="7817" y="114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99"/>
            <p:cNvSpPr/>
            <p:nvPr/>
          </p:nvSpPr>
          <p:spPr bwMode="auto">
            <a:xfrm>
              <a:off x="7620" y="1463"/>
              <a:ext cx="161" cy="221"/>
            </a:xfrm>
            <a:custGeom>
              <a:avLst/>
              <a:gdLst>
                <a:gd name="T0" fmla="*/ 23 w 32"/>
                <a:gd name="T1" fmla="*/ 1 h 44"/>
                <a:gd name="T2" fmla="*/ 26 w 32"/>
                <a:gd name="T3" fmla="*/ 14 h 44"/>
                <a:gd name="T4" fmla="*/ 22 w 32"/>
                <a:gd name="T5" fmla="*/ 13 h 44"/>
                <a:gd name="T6" fmla="*/ 22 w 32"/>
                <a:gd name="T7" fmla="*/ 25 h 44"/>
                <a:gd name="T8" fmla="*/ 19 w 32"/>
                <a:gd name="T9" fmla="*/ 28 h 44"/>
                <a:gd name="T10" fmla="*/ 7 w 32"/>
                <a:gd name="T11" fmla="*/ 28 h 44"/>
                <a:gd name="T12" fmla="*/ 15 w 32"/>
                <a:gd name="T13" fmla="*/ 40 h 44"/>
                <a:gd name="T14" fmla="*/ 13 w 32"/>
                <a:gd name="T15" fmla="*/ 42 h 44"/>
                <a:gd name="T16" fmla="*/ 1 w 32"/>
                <a:gd name="T17" fmla="*/ 26 h 44"/>
                <a:gd name="T18" fmla="*/ 3 w 32"/>
                <a:gd name="T19" fmla="*/ 23 h 44"/>
                <a:gd name="T20" fmla="*/ 16 w 32"/>
                <a:gd name="T21" fmla="*/ 22 h 44"/>
                <a:gd name="T22" fmla="*/ 19 w 32"/>
                <a:gd name="T23" fmla="*/ 3 h 44"/>
                <a:gd name="T24" fmla="*/ 23 w 32"/>
                <a:gd name="T2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23" y="1"/>
                  </a:moveTo>
                  <a:cubicBezTo>
                    <a:pt x="29" y="4"/>
                    <a:pt x="32" y="10"/>
                    <a:pt x="26" y="14"/>
                  </a:cubicBezTo>
                  <a:cubicBezTo>
                    <a:pt x="24" y="15"/>
                    <a:pt x="23" y="14"/>
                    <a:pt x="22" y="13"/>
                  </a:cubicBezTo>
                  <a:cubicBezTo>
                    <a:pt x="21" y="17"/>
                    <a:pt x="21" y="20"/>
                    <a:pt x="22" y="25"/>
                  </a:cubicBezTo>
                  <a:cubicBezTo>
                    <a:pt x="22" y="26"/>
                    <a:pt x="21" y="28"/>
                    <a:pt x="19" y="28"/>
                  </a:cubicBezTo>
                  <a:cubicBezTo>
                    <a:pt x="15" y="28"/>
                    <a:pt x="11" y="28"/>
                    <a:pt x="7" y="28"/>
                  </a:cubicBezTo>
                  <a:cubicBezTo>
                    <a:pt x="9" y="33"/>
                    <a:pt x="11" y="36"/>
                    <a:pt x="15" y="40"/>
                  </a:cubicBezTo>
                  <a:cubicBezTo>
                    <a:pt x="16" y="42"/>
                    <a:pt x="14" y="44"/>
                    <a:pt x="13" y="42"/>
                  </a:cubicBezTo>
                  <a:cubicBezTo>
                    <a:pt x="7" y="38"/>
                    <a:pt x="3" y="33"/>
                    <a:pt x="1" y="26"/>
                  </a:cubicBezTo>
                  <a:cubicBezTo>
                    <a:pt x="0" y="24"/>
                    <a:pt x="2" y="23"/>
                    <a:pt x="3" y="23"/>
                  </a:cubicBezTo>
                  <a:cubicBezTo>
                    <a:pt x="7" y="23"/>
                    <a:pt x="11" y="23"/>
                    <a:pt x="16" y="22"/>
                  </a:cubicBezTo>
                  <a:cubicBezTo>
                    <a:pt x="15" y="16"/>
                    <a:pt x="16" y="10"/>
                    <a:pt x="19" y="3"/>
                  </a:cubicBezTo>
                  <a:cubicBezTo>
                    <a:pt x="20" y="1"/>
                    <a:pt x="21" y="0"/>
                    <a:pt x="2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00"/>
            <p:cNvSpPr/>
            <p:nvPr/>
          </p:nvSpPr>
          <p:spPr bwMode="auto">
            <a:xfrm>
              <a:off x="7433" y="1750"/>
              <a:ext cx="217" cy="150"/>
            </a:xfrm>
            <a:custGeom>
              <a:avLst/>
              <a:gdLst>
                <a:gd name="T0" fmla="*/ 38 w 43"/>
                <a:gd name="T1" fmla="*/ 13 h 30"/>
                <a:gd name="T2" fmla="*/ 39 w 43"/>
                <a:gd name="T3" fmla="*/ 28 h 30"/>
                <a:gd name="T4" fmla="*/ 35 w 43"/>
                <a:gd name="T5" fmla="*/ 28 h 30"/>
                <a:gd name="T6" fmla="*/ 34 w 43"/>
                <a:gd name="T7" fmla="*/ 17 h 30"/>
                <a:gd name="T8" fmla="*/ 17 w 43"/>
                <a:gd name="T9" fmla="*/ 16 h 30"/>
                <a:gd name="T10" fmla="*/ 13 w 43"/>
                <a:gd name="T11" fmla="*/ 14 h 30"/>
                <a:gd name="T12" fmla="*/ 9 w 43"/>
                <a:gd name="T13" fmla="*/ 6 h 30"/>
                <a:gd name="T14" fmla="*/ 4 w 43"/>
                <a:gd name="T15" fmla="*/ 11 h 30"/>
                <a:gd name="T16" fmla="*/ 1 w 43"/>
                <a:gd name="T17" fmla="*/ 11 h 30"/>
                <a:gd name="T18" fmla="*/ 6 w 43"/>
                <a:gd name="T19" fmla="*/ 1 h 30"/>
                <a:gd name="T20" fmla="*/ 15 w 43"/>
                <a:gd name="T21" fmla="*/ 3 h 30"/>
                <a:gd name="T22" fmla="*/ 18 w 43"/>
                <a:gd name="T23" fmla="*/ 10 h 30"/>
                <a:gd name="T24" fmla="*/ 38 w 43"/>
                <a:gd name="T25"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0">
                  <a:moveTo>
                    <a:pt x="38" y="13"/>
                  </a:moveTo>
                  <a:cubicBezTo>
                    <a:pt x="41" y="17"/>
                    <a:pt x="43" y="24"/>
                    <a:pt x="39" y="28"/>
                  </a:cubicBezTo>
                  <a:cubicBezTo>
                    <a:pt x="38" y="30"/>
                    <a:pt x="36" y="30"/>
                    <a:pt x="35" y="28"/>
                  </a:cubicBezTo>
                  <a:cubicBezTo>
                    <a:pt x="35" y="24"/>
                    <a:pt x="36" y="20"/>
                    <a:pt x="34" y="17"/>
                  </a:cubicBezTo>
                  <a:cubicBezTo>
                    <a:pt x="29" y="13"/>
                    <a:pt x="22" y="15"/>
                    <a:pt x="17" y="16"/>
                  </a:cubicBezTo>
                  <a:cubicBezTo>
                    <a:pt x="15" y="17"/>
                    <a:pt x="14" y="16"/>
                    <a:pt x="13" y="14"/>
                  </a:cubicBezTo>
                  <a:cubicBezTo>
                    <a:pt x="13" y="12"/>
                    <a:pt x="12" y="5"/>
                    <a:pt x="9" y="6"/>
                  </a:cubicBezTo>
                  <a:cubicBezTo>
                    <a:pt x="4" y="6"/>
                    <a:pt x="5" y="8"/>
                    <a:pt x="4" y="11"/>
                  </a:cubicBezTo>
                  <a:cubicBezTo>
                    <a:pt x="4" y="13"/>
                    <a:pt x="2" y="13"/>
                    <a:pt x="1" y="11"/>
                  </a:cubicBezTo>
                  <a:cubicBezTo>
                    <a:pt x="0" y="7"/>
                    <a:pt x="0" y="2"/>
                    <a:pt x="6" y="1"/>
                  </a:cubicBezTo>
                  <a:cubicBezTo>
                    <a:pt x="10" y="0"/>
                    <a:pt x="12" y="0"/>
                    <a:pt x="15" y="3"/>
                  </a:cubicBezTo>
                  <a:cubicBezTo>
                    <a:pt x="17" y="5"/>
                    <a:pt x="17" y="8"/>
                    <a:pt x="18" y="10"/>
                  </a:cubicBezTo>
                  <a:cubicBezTo>
                    <a:pt x="24" y="9"/>
                    <a:pt x="33" y="8"/>
                    <a:pt x="38" y="1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01"/>
            <p:cNvSpPr/>
            <p:nvPr/>
          </p:nvSpPr>
          <p:spPr bwMode="auto">
            <a:xfrm>
              <a:off x="7281" y="1453"/>
              <a:ext cx="223" cy="161"/>
            </a:xfrm>
            <a:custGeom>
              <a:avLst/>
              <a:gdLst>
                <a:gd name="T0" fmla="*/ 39 w 44"/>
                <a:gd name="T1" fmla="*/ 8 h 32"/>
                <a:gd name="T2" fmla="*/ 38 w 44"/>
                <a:gd name="T3" fmla="*/ 29 h 32"/>
                <a:gd name="T4" fmla="*/ 32 w 44"/>
                <a:gd name="T5" fmla="*/ 27 h 32"/>
                <a:gd name="T6" fmla="*/ 33 w 44"/>
                <a:gd name="T7" fmla="*/ 13 h 32"/>
                <a:gd name="T8" fmla="*/ 18 w 44"/>
                <a:gd name="T9" fmla="*/ 14 h 32"/>
                <a:gd name="T10" fmla="*/ 14 w 44"/>
                <a:gd name="T11" fmla="*/ 13 h 32"/>
                <a:gd name="T12" fmla="*/ 10 w 44"/>
                <a:gd name="T13" fmla="*/ 7 h 32"/>
                <a:gd name="T14" fmla="*/ 5 w 44"/>
                <a:gd name="T15" fmla="*/ 16 h 32"/>
                <a:gd name="T16" fmla="*/ 2 w 44"/>
                <a:gd name="T17" fmla="*/ 13 h 32"/>
                <a:gd name="T18" fmla="*/ 3 w 44"/>
                <a:gd name="T19" fmla="*/ 6 h 32"/>
                <a:gd name="T20" fmla="*/ 11 w 44"/>
                <a:gd name="T21" fmla="*/ 1 h 32"/>
                <a:gd name="T22" fmla="*/ 13 w 44"/>
                <a:gd name="T23" fmla="*/ 1 h 32"/>
                <a:gd name="T24" fmla="*/ 18 w 44"/>
                <a:gd name="T25" fmla="*/ 8 h 32"/>
                <a:gd name="T26" fmla="*/ 39 w 44"/>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2">
                  <a:moveTo>
                    <a:pt x="39" y="8"/>
                  </a:moveTo>
                  <a:cubicBezTo>
                    <a:pt x="44" y="14"/>
                    <a:pt x="41" y="23"/>
                    <a:pt x="38" y="29"/>
                  </a:cubicBezTo>
                  <a:cubicBezTo>
                    <a:pt x="37" y="32"/>
                    <a:pt x="31" y="30"/>
                    <a:pt x="32" y="27"/>
                  </a:cubicBezTo>
                  <a:cubicBezTo>
                    <a:pt x="33" y="24"/>
                    <a:pt x="38" y="14"/>
                    <a:pt x="33" y="13"/>
                  </a:cubicBezTo>
                  <a:cubicBezTo>
                    <a:pt x="28" y="11"/>
                    <a:pt x="23" y="13"/>
                    <a:pt x="18" y="14"/>
                  </a:cubicBezTo>
                  <a:cubicBezTo>
                    <a:pt x="16" y="15"/>
                    <a:pt x="15" y="14"/>
                    <a:pt x="14" y="13"/>
                  </a:cubicBezTo>
                  <a:cubicBezTo>
                    <a:pt x="13" y="11"/>
                    <a:pt x="12" y="9"/>
                    <a:pt x="10" y="7"/>
                  </a:cubicBezTo>
                  <a:cubicBezTo>
                    <a:pt x="6" y="9"/>
                    <a:pt x="8" y="12"/>
                    <a:pt x="5" y="16"/>
                  </a:cubicBezTo>
                  <a:cubicBezTo>
                    <a:pt x="3" y="18"/>
                    <a:pt x="0" y="15"/>
                    <a:pt x="2" y="13"/>
                  </a:cubicBezTo>
                  <a:cubicBezTo>
                    <a:pt x="3" y="11"/>
                    <a:pt x="1" y="8"/>
                    <a:pt x="3" y="6"/>
                  </a:cubicBezTo>
                  <a:cubicBezTo>
                    <a:pt x="5" y="3"/>
                    <a:pt x="8" y="2"/>
                    <a:pt x="11" y="1"/>
                  </a:cubicBezTo>
                  <a:cubicBezTo>
                    <a:pt x="12" y="0"/>
                    <a:pt x="13" y="1"/>
                    <a:pt x="13" y="1"/>
                  </a:cubicBezTo>
                  <a:cubicBezTo>
                    <a:pt x="15" y="3"/>
                    <a:pt x="16" y="6"/>
                    <a:pt x="18" y="8"/>
                  </a:cubicBezTo>
                  <a:cubicBezTo>
                    <a:pt x="24" y="6"/>
                    <a:pt x="34" y="4"/>
                    <a:pt x="39"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02"/>
            <p:cNvSpPr/>
            <p:nvPr/>
          </p:nvSpPr>
          <p:spPr bwMode="auto">
            <a:xfrm>
              <a:off x="7069" y="1936"/>
              <a:ext cx="202" cy="110"/>
            </a:xfrm>
            <a:custGeom>
              <a:avLst/>
              <a:gdLst>
                <a:gd name="T0" fmla="*/ 31 w 40"/>
                <a:gd name="T1" fmla="*/ 3 h 22"/>
                <a:gd name="T2" fmla="*/ 37 w 40"/>
                <a:gd name="T3" fmla="*/ 18 h 22"/>
                <a:gd name="T4" fmla="*/ 33 w 40"/>
                <a:gd name="T5" fmla="*/ 17 h 22"/>
                <a:gd name="T6" fmla="*/ 30 w 40"/>
                <a:gd name="T7" fmla="*/ 10 h 22"/>
                <a:gd name="T8" fmla="*/ 23 w 40"/>
                <a:gd name="T9" fmla="*/ 8 h 22"/>
                <a:gd name="T10" fmla="*/ 6 w 40"/>
                <a:gd name="T11" fmla="*/ 8 h 22"/>
                <a:gd name="T12" fmla="*/ 7 w 40"/>
                <a:gd name="T13" fmla="*/ 19 h 22"/>
                <a:gd name="T14" fmla="*/ 4 w 40"/>
                <a:gd name="T15" fmla="*/ 20 h 22"/>
                <a:gd name="T16" fmla="*/ 0 w 40"/>
                <a:gd name="T17" fmla="*/ 6 h 22"/>
                <a:gd name="T18" fmla="*/ 2 w 40"/>
                <a:gd name="T19" fmla="*/ 4 h 22"/>
                <a:gd name="T20" fmla="*/ 31 w 40"/>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2">
                  <a:moveTo>
                    <a:pt x="31" y="3"/>
                  </a:moveTo>
                  <a:cubicBezTo>
                    <a:pt x="37" y="5"/>
                    <a:pt x="40" y="12"/>
                    <a:pt x="37" y="18"/>
                  </a:cubicBezTo>
                  <a:cubicBezTo>
                    <a:pt x="36" y="20"/>
                    <a:pt x="33" y="19"/>
                    <a:pt x="33" y="17"/>
                  </a:cubicBezTo>
                  <a:cubicBezTo>
                    <a:pt x="32" y="15"/>
                    <a:pt x="32" y="12"/>
                    <a:pt x="30" y="10"/>
                  </a:cubicBezTo>
                  <a:cubicBezTo>
                    <a:pt x="29" y="9"/>
                    <a:pt x="26" y="8"/>
                    <a:pt x="23" y="8"/>
                  </a:cubicBezTo>
                  <a:cubicBezTo>
                    <a:pt x="17" y="7"/>
                    <a:pt x="11" y="8"/>
                    <a:pt x="6" y="8"/>
                  </a:cubicBezTo>
                  <a:cubicBezTo>
                    <a:pt x="6" y="12"/>
                    <a:pt x="7" y="16"/>
                    <a:pt x="7" y="19"/>
                  </a:cubicBezTo>
                  <a:cubicBezTo>
                    <a:pt x="7" y="21"/>
                    <a:pt x="4" y="22"/>
                    <a:pt x="4" y="20"/>
                  </a:cubicBezTo>
                  <a:cubicBezTo>
                    <a:pt x="3" y="15"/>
                    <a:pt x="1" y="11"/>
                    <a:pt x="0" y="6"/>
                  </a:cubicBezTo>
                  <a:cubicBezTo>
                    <a:pt x="0" y="5"/>
                    <a:pt x="1" y="4"/>
                    <a:pt x="2" y="4"/>
                  </a:cubicBezTo>
                  <a:cubicBezTo>
                    <a:pt x="11" y="2"/>
                    <a:pt x="22" y="0"/>
                    <a:pt x="31"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03"/>
            <p:cNvSpPr>
              <a:spLocks noEditPoints="1"/>
            </p:cNvSpPr>
            <p:nvPr/>
          </p:nvSpPr>
          <p:spPr bwMode="auto">
            <a:xfrm>
              <a:off x="7029" y="418"/>
              <a:ext cx="237" cy="191"/>
            </a:xfrm>
            <a:custGeom>
              <a:avLst/>
              <a:gdLst>
                <a:gd name="T0" fmla="*/ 25 w 47"/>
                <a:gd name="T1" fmla="*/ 1 h 38"/>
                <a:gd name="T2" fmla="*/ 44 w 47"/>
                <a:gd name="T3" fmla="*/ 34 h 38"/>
                <a:gd name="T4" fmla="*/ 40 w 47"/>
                <a:gd name="T5" fmla="*/ 37 h 38"/>
                <a:gd name="T6" fmla="*/ 23 w 47"/>
                <a:gd name="T7" fmla="*/ 35 h 38"/>
                <a:gd name="T8" fmla="*/ 15 w 47"/>
                <a:gd name="T9" fmla="*/ 34 h 38"/>
                <a:gd name="T10" fmla="*/ 12 w 47"/>
                <a:gd name="T11" fmla="*/ 34 h 38"/>
                <a:gd name="T12" fmla="*/ 10 w 47"/>
                <a:gd name="T13" fmla="*/ 34 h 38"/>
                <a:gd name="T14" fmla="*/ 10 w 47"/>
                <a:gd name="T15" fmla="*/ 33 h 38"/>
                <a:gd name="T16" fmla="*/ 1 w 47"/>
                <a:gd name="T17" fmla="*/ 33 h 38"/>
                <a:gd name="T18" fmla="*/ 25 w 47"/>
                <a:gd name="T19" fmla="*/ 1 h 38"/>
                <a:gd name="T20" fmla="*/ 37 w 47"/>
                <a:gd name="T21" fmla="*/ 30 h 38"/>
                <a:gd name="T22" fmla="*/ 23 w 47"/>
                <a:gd name="T23" fmla="*/ 9 h 38"/>
                <a:gd name="T24" fmla="*/ 9 w 47"/>
                <a:gd name="T25" fmla="*/ 30 h 38"/>
                <a:gd name="T26" fmla="*/ 13 w 47"/>
                <a:gd name="T27" fmla="*/ 28 h 38"/>
                <a:gd name="T28" fmla="*/ 37 w 47"/>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8">
                  <a:moveTo>
                    <a:pt x="25" y="1"/>
                  </a:moveTo>
                  <a:cubicBezTo>
                    <a:pt x="42" y="3"/>
                    <a:pt x="47" y="20"/>
                    <a:pt x="44" y="34"/>
                  </a:cubicBezTo>
                  <a:cubicBezTo>
                    <a:pt x="43" y="36"/>
                    <a:pt x="42" y="37"/>
                    <a:pt x="40" y="37"/>
                  </a:cubicBezTo>
                  <a:cubicBezTo>
                    <a:pt x="34" y="37"/>
                    <a:pt x="29" y="36"/>
                    <a:pt x="23" y="35"/>
                  </a:cubicBezTo>
                  <a:cubicBezTo>
                    <a:pt x="20" y="35"/>
                    <a:pt x="17" y="34"/>
                    <a:pt x="15" y="34"/>
                  </a:cubicBezTo>
                  <a:cubicBezTo>
                    <a:pt x="14" y="34"/>
                    <a:pt x="13" y="34"/>
                    <a:pt x="12" y="34"/>
                  </a:cubicBezTo>
                  <a:cubicBezTo>
                    <a:pt x="12" y="34"/>
                    <a:pt x="11" y="35"/>
                    <a:pt x="10" y="34"/>
                  </a:cubicBezTo>
                  <a:cubicBezTo>
                    <a:pt x="10" y="34"/>
                    <a:pt x="10" y="34"/>
                    <a:pt x="10" y="33"/>
                  </a:cubicBezTo>
                  <a:cubicBezTo>
                    <a:pt x="10" y="38"/>
                    <a:pt x="2" y="38"/>
                    <a:pt x="1" y="33"/>
                  </a:cubicBezTo>
                  <a:cubicBezTo>
                    <a:pt x="0" y="19"/>
                    <a:pt x="7" y="0"/>
                    <a:pt x="25" y="1"/>
                  </a:cubicBezTo>
                  <a:close/>
                  <a:moveTo>
                    <a:pt x="37" y="30"/>
                  </a:moveTo>
                  <a:cubicBezTo>
                    <a:pt x="38" y="20"/>
                    <a:pt x="34" y="8"/>
                    <a:pt x="23" y="9"/>
                  </a:cubicBezTo>
                  <a:cubicBezTo>
                    <a:pt x="12" y="10"/>
                    <a:pt x="9" y="21"/>
                    <a:pt x="9" y="30"/>
                  </a:cubicBezTo>
                  <a:cubicBezTo>
                    <a:pt x="10" y="29"/>
                    <a:pt x="11" y="28"/>
                    <a:pt x="13" y="28"/>
                  </a:cubicBezTo>
                  <a:cubicBezTo>
                    <a:pt x="21" y="28"/>
                    <a:pt x="29" y="29"/>
                    <a:pt x="37"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04"/>
            <p:cNvSpPr/>
            <p:nvPr/>
          </p:nvSpPr>
          <p:spPr bwMode="auto">
            <a:xfrm>
              <a:off x="6892" y="1684"/>
              <a:ext cx="288" cy="106"/>
            </a:xfrm>
            <a:custGeom>
              <a:avLst/>
              <a:gdLst>
                <a:gd name="T0" fmla="*/ 53 w 57"/>
                <a:gd name="T1" fmla="*/ 3 h 21"/>
                <a:gd name="T2" fmla="*/ 56 w 57"/>
                <a:gd name="T3" fmla="*/ 6 h 21"/>
                <a:gd name="T4" fmla="*/ 39 w 57"/>
                <a:gd name="T5" fmla="*/ 20 h 21"/>
                <a:gd name="T6" fmla="*/ 24 w 57"/>
                <a:gd name="T7" fmla="*/ 12 h 21"/>
                <a:gd name="T8" fmla="*/ 15 w 57"/>
                <a:gd name="T9" fmla="*/ 17 h 21"/>
                <a:gd name="T10" fmla="*/ 2 w 57"/>
                <a:gd name="T11" fmla="*/ 13 h 21"/>
                <a:gd name="T12" fmla="*/ 1 w 57"/>
                <a:gd name="T13" fmla="*/ 10 h 21"/>
                <a:gd name="T14" fmla="*/ 10 w 57"/>
                <a:gd name="T15" fmla="*/ 2 h 21"/>
                <a:gd name="T16" fmla="*/ 13 w 57"/>
                <a:gd name="T17" fmla="*/ 3 h 21"/>
                <a:gd name="T18" fmla="*/ 7 w 57"/>
                <a:gd name="T19" fmla="*/ 9 h 21"/>
                <a:gd name="T20" fmla="*/ 14 w 57"/>
                <a:gd name="T21" fmla="*/ 11 h 21"/>
                <a:gd name="T22" fmla="*/ 22 w 57"/>
                <a:gd name="T23" fmla="*/ 6 h 21"/>
                <a:gd name="T24" fmla="*/ 27 w 57"/>
                <a:gd name="T25" fmla="*/ 6 h 21"/>
                <a:gd name="T26" fmla="*/ 44 w 57"/>
                <a:gd name="T27" fmla="*/ 10 h 21"/>
                <a:gd name="T28" fmla="*/ 53 w 57"/>
                <a:gd name="T2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21">
                  <a:moveTo>
                    <a:pt x="53" y="3"/>
                  </a:moveTo>
                  <a:cubicBezTo>
                    <a:pt x="55" y="2"/>
                    <a:pt x="57" y="4"/>
                    <a:pt x="56" y="6"/>
                  </a:cubicBezTo>
                  <a:cubicBezTo>
                    <a:pt x="53" y="12"/>
                    <a:pt x="46" y="19"/>
                    <a:pt x="39" y="20"/>
                  </a:cubicBezTo>
                  <a:cubicBezTo>
                    <a:pt x="33" y="21"/>
                    <a:pt x="28" y="16"/>
                    <a:pt x="24" y="12"/>
                  </a:cubicBezTo>
                  <a:cubicBezTo>
                    <a:pt x="22" y="15"/>
                    <a:pt x="19" y="17"/>
                    <a:pt x="15" y="17"/>
                  </a:cubicBezTo>
                  <a:cubicBezTo>
                    <a:pt x="11" y="18"/>
                    <a:pt x="6" y="14"/>
                    <a:pt x="2" y="13"/>
                  </a:cubicBezTo>
                  <a:cubicBezTo>
                    <a:pt x="1" y="13"/>
                    <a:pt x="0" y="11"/>
                    <a:pt x="1" y="10"/>
                  </a:cubicBezTo>
                  <a:cubicBezTo>
                    <a:pt x="2" y="4"/>
                    <a:pt x="8" y="6"/>
                    <a:pt x="10" y="2"/>
                  </a:cubicBezTo>
                  <a:cubicBezTo>
                    <a:pt x="11" y="0"/>
                    <a:pt x="13" y="1"/>
                    <a:pt x="13" y="3"/>
                  </a:cubicBezTo>
                  <a:cubicBezTo>
                    <a:pt x="12" y="6"/>
                    <a:pt x="9" y="7"/>
                    <a:pt x="7" y="9"/>
                  </a:cubicBezTo>
                  <a:cubicBezTo>
                    <a:pt x="9" y="9"/>
                    <a:pt x="12" y="10"/>
                    <a:pt x="14" y="11"/>
                  </a:cubicBezTo>
                  <a:cubicBezTo>
                    <a:pt x="17" y="12"/>
                    <a:pt x="21" y="7"/>
                    <a:pt x="22" y="6"/>
                  </a:cubicBezTo>
                  <a:cubicBezTo>
                    <a:pt x="24" y="5"/>
                    <a:pt x="25" y="5"/>
                    <a:pt x="27" y="6"/>
                  </a:cubicBezTo>
                  <a:cubicBezTo>
                    <a:pt x="32" y="12"/>
                    <a:pt x="37" y="17"/>
                    <a:pt x="44" y="10"/>
                  </a:cubicBezTo>
                  <a:cubicBezTo>
                    <a:pt x="47" y="8"/>
                    <a:pt x="49" y="5"/>
                    <a:pt x="53"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05"/>
            <p:cNvSpPr/>
            <p:nvPr/>
          </p:nvSpPr>
          <p:spPr bwMode="auto">
            <a:xfrm>
              <a:off x="6761" y="1373"/>
              <a:ext cx="212" cy="150"/>
            </a:xfrm>
            <a:custGeom>
              <a:avLst/>
              <a:gdLst>
                <a:gd name="T0" fmla="*/ 40 w 42"/>
                <a:gd name="T1" fmla="*/ 2 h 30"/>
                <a:gd name="T2" fmla="*/ 36 w 42"/>
                <a:gd name="T3" fmla="*/ 24 h 30"/>
                <a:gd name="T4" fmla="*/ 32 w 42"/>
                <a:gd name="T5" fmla="*/ 22 h 30"/>
                <a:gd name="T6" fmla="*/ 35 w 42"/>
                <a:gd name="T7" fmla="*/ 8 h 30"/>
                <a:gd name="T8" fmla="*/ 18 w 42"/>
                <a:gd name="T9" fmla="*/ 19 h 30"/>
                <a:gd name="T10" fmla="*/ 14 w 42"/>
                <a:gd name="T11" fmla="*/ 19 h 30"/>
                <a:gd name="T12" fmla="*/ 5 w 42"/>
                <a:gd name="T13" fmla="*/ 17 h 30"/>
                <a:gd name="T14" fmla="*/ 7 w 42"/>
                <a:gd name="T15" fmla="*/ 27 h 30"/>
                <a:gd name="T16" fmla="*/ 3 w 42"/>
                <a:gd name="T17" fmla="*/ 27 h 30"/>
                <a:gd name="T18" fmla="*/ 0 w 42"/>
                <a:gd name="T19" fmla="*/ 14 h 30"/>
                <a:gd name="T20" fmla="*/ 2 w 42"/>
                <a:gd name="T21" fmla="*/ 11 h 30"/>
                <a:gd name="T22" fmla="*/ 15 w 42"/>
                <a:gd name="T23" fmla="*/ 13 h 30"/>
                <a:gd name="T24" fmla="*/ 36 w 42"/>
                <a:gd name="T25" fmla="*/ 1 h 30"/>
                <a:gd name="T26" fmla="*/ 40 w 42"/>
                <a:gd name="T2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0">
                  <a:moveTo>
                    <a:pt x="40" y="2"/>
                  </a:moveTo>
                  <a:cubicBezTo>
                    <a:pt x="42" y="10"/>
                    <a:pt x="41" y="18"/>
                    <a:pt x="36" y="24"/>
                  </a:cubicBezTo>
                  <a:cubicBezTo>
                    <a:pt x="35" y="25"/>
                    <a:pt x="32" y="24"/>
                    <a:pt x="32" y="22"/>
                  </a:cubicBezTo>
                  <a:cubicBezTo>
                    <a:pt x="32" y="17"/>
                    <a:pt x="34" y="13"/>
                    <a:pt x="35" y="8"/>
                  </a:cubicBezTo>
                  <a:cubicBezTo>
                    <a:pt x="29" y="11"/>
                    <a:pt x="23" y="14"/>
                    <a:pt x="18" y="19"/>
                  </a:cubicBezTo>
                  <a:cubicBezTo>
                    <a:pt x="17" y="20"/>
                    <a:pt x="16" y="20"/>
                    <a:pt x="14" y="19"/>
                  </a:cubicBezTo>
                  <a:cubicBezTo>
                    <a:pt x="11" y="18"/>
                    <a:pt x="9" y="17"/>
                    <a:pt x="5" y="17"/>
                  </a:cubicBezTo>
                  <a:cubicBezTo>
                    <a:pt x="6" y="20"/>
                    <a:pt x="7" y="24"/>
                    <a:pt x="7" y="27"/>
                  </a:cubicBezTo>
                  <a:cubicBezTo>
                    <a:pt x="7" y="30"/>
                    <a:pt x="4" y="30"/>
                    <a:pt x="3" y="27"/>
                  </a:cubicBezTo>
                  <a:cubicBezTo>
                    <a:pt x="3" y="23"/>
                    <a:pt x="0" y="19"/>
                    <a:pt x="0" y="14"/>
                  </a:cubicBezTo>
                  <a:cubicBezTo>
                    <a:pt x="0" y="13"/>
                    <a:pt x="1" y="11"/>
                    <a:pt x="2" y="11"/>
                  </a:cubicBezTo>
                  <a:cubicBezTo>
                    <a:pt x="7" y="11"/>
                    <a:pt x="11" y="12"/>
                    <a:pt x="15" y="13"/>
                  </a:cubicBezTo>
                  <a:cubicBezTo>
                    <a:pt x="21" y="7"/>
                    <a:pt x="28" y="4"/>
                    <a:pt x="36" y="1"/>
                  </a:cubicBezTo>
                  <a:cubicBezTo>
                    <a:pt x="37" y="0"/>
                    <a:pt x="40" y="0"/>
                    <a:pt x="4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06"/>
            <p:cNvSpPr/>
            <p:nvPr/>
          </p:nvSpPr>
          <p:spPr bwMode="auto">
            <a:xfrm>
              <a:off x="6705" y="1830"/>
              <a:ext cx="208" cy="161"/>
            </a:xfrm>
            <a:custGeom>
              <a:avLst/>
              <a:gdLst>
                <a:gd name="T0" fmla="*/ 37 w 41"/>
                <a:gd name="T1" fmla="*/ 19 h 32"/>
                <a:gd name="T2" fmla="*/ 39 w 41"/>
                <a:gd name="T3" fmla="*/ 23 h 32"/>
                <a:gd name="T4" fmla="*/ 21 w 41"/>
                <a:gd name="T5" fmla="*/ 31 h 32"/>
                <a:gd name="T6" fmla="*/ 11 w 41"/>
                <a:gd name="T7" fmla="*/ 17 h 32"/>
                <a:gd name="T8" fmla="*/ 2 w 41"/>
                <a:gd name="T9" fmla="*/ 16 h 32"/>
                <a:gd name="T10" fmla="*/ 1 w 41"/>
                <a:gd name="T11" fmla="*/ 13 h 32"/>
                <a:gd name="T12" fmla="*/ 6 w 41"/>
                <a:gd name="T13" fmla="*/ 3 h 32"/>
                <a:gd name="T14" fmla="*/ 10 w 41"/>
                <a:gd name="T15" fmla="*/ 3 h 32"/>
                <a:gd name="T16" fmla="*/ 6 w 41"/>
                <a:gd name="T17" fmla="*/ 12 h 32"/>
                <a:gd name="T18" fmla="*/ 13 w 41"/>
                <a:gd name="T19" fmla="*/ 11 h 32"/>
                <a:gd name="T20" fmla="*/ 16 w 41"/>
                <a:gd name="T21" fmla="*/ 13 h 32"/>
                <a:gd name="T22" fmla="*/ 24 w 41"/>
                <a:gd name="T23" fmla="*/ 26 h 32"/>
                <a:gd name="T24" fmla="*/ 37 w 41"/>
                <a:gd name="T2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2">
                  <a:moveTo>
                    <a:pt x="37" y="19"/>
                  </a:moveTo>
                  <a:cubicBezTo>
                    <a:pt x="39" y="19"/>
                    <a:pt x="41" y="22"/>
                    <a:pt x="39" y="23"/>
                  </a:cubicBezTo>
                  <a:cubicBezTo>
                    <a:pt x="35" y="27"/>
                    <a:pt x="27" y="32"/>
                    <a:pt x="21" y="31"/>
                  </a:cubicBezTo>
                  <a:cubicBezTo>
                    <a:pt x="14" y="30"/>
                    <a:pt x="12" y="23"/>
                    <a:pt x="11" y="17"/>
                  </a:cubicBezTo>
                  <a:cubicBezTo>
                    <a:pt x="8" y="17"/>
                    <a:pt x="5" y="18"/>
                    <a:pt x="2" y="16"/>
                  </a:cubicBezTo>
                  <a:cubicBezTo>
                    <a:pt x="1" y="15"/>
                    <a:pt x="0" y="14"/>
                    <a:pt x="1" y="13"/>
                  </a:cubicBezTo>
                  <a:cubicBezTo>
                    <a:pt x="1" y="8"/>
                    <a:pt x="5" y="7"/>
                    <a:pt x="6" y="3"/>
                  </a:cubicBezTo>
                  <a:cubicBezTo>
                    <a:pt x="7" y="0"/>
                    <a:pt x="10" y="1"/>
                    <a:pt x="10" y="3"/>
                  </a:cubicBezTo>
                  <a:cubicBezTo>
                    <a:pt x="9" y="7"/>
                    <a:pt x="7" y="9"/>
                    <a:pt x="6" y="12"/>
                  </a:cubicBezTo>
                  <a:cubicBezTo>
                    <a:pt x="8" y="12"/>
                    <a:pt x="11" y="11"/>
                    <a:pt x="13" y="11"/>
                  </a:cubicBezTo>
                  <a:cubicBezTo>
                    <a:pt x="15" y="11"/>
                    <a:pt x="16" y="12"/>
                    <a:pt x="16" y="13"/>
                  </a:cubicBezTo>
                  <a:cubicBezTo>
                    <a:pt x="17" y="17"/>
                    <a:pt x="17" y="27"/>
                    <a:pt x="24" y="26"/>
                  </a:cubicBezTo>
                  <a:cubicBezTo>
                    <a:pt x="28" y="24"/>
                    <a:pt x="32" y="21"/>
                    <a:pt x="37" y="1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Scale>
                                      <p:cBhvr>
                                        <p:cTn id="11"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10"/>
                                        </p:tgtEl>
                                        <p:attrNameLst>
                                          <p:attrName>ppt_x</p:attrName>
                                          <p:attrName>ppt_y</p:attrName>
                                        </p:attrNameLst>
                                      </p:cBhvr>
                                    </p:animMotion>
                                    <p:animEffect transition="in" filter="fade">
                                      <p:cBhvr>
                                        <p:cTn id="13" dur="1000"/>
                                        <p:tgtEl>
                                          <p:spTgt spid="10"/>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1+#ppt_w/2"/>
                                          </p:val>
                                        </p:tav>
                                        <p:tav tm="100000">
                                          <p:val>
                                            <p:strVal val="#ppt_x"/>
                                          </p:val>
                                        </p:tav>
                                      </p:tavLst>
                                    </p:anim>
                                    <p:anim calcmode="lin" valueType="num">
                                      <p:cBhvr additive="base">
                                        <p:cTn id="18" dur="500" fill="hold"/>
                                        <p:tgtEl>
                                          <p:spTgt spid="46"/>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 presetClass="entr" presetSubtype="2"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additive="base">
                                        <p:cTn id="22" dur="500" fill="hold"/>
                                        <p:tgtEl>
                                          <p:spTgt spid="42"/>
                                        </p:tgtEl>
                                        <p:attrNameLst>
                                          <p:attrName>ppt_x</p:attrName>
                                        </p:attrNameLst>
                                      </p:cBhvr>
                                      <p:tavLst>
                                        <p:tav tm="0">
                                          <p:val>
                                            <p:strVal val="1+#ppt_w/2"/>
                                          </p:val>
                                        </p:tav>
                                        <p:tav tm="100000">
                                          <p:val>
                                            <p:strVal val="#ppt_x"/>
                                          </p:val>
                                        </p:tav>
                                      </p:tavLst>
                                    </p:anim>
                                    <p:anim calcmode="lin" valueType="num">
                                      <p:cBhvr additive="base">
                                        <p:cTn id="23" dur="500" fill="hold"/>
                                        <p:tgtEl>
                                          <p:spTgt spid="42"/>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1+#ppt_w/2"/>
                                          </p:val>
                                        </p:tav>
                                        <p:tav tm="100000">
                                          <p:val>
                                            <p:strVal val="#ppt_x"/>
                                          </p:val>
                                        </p:tav>
                                      </p:tavLst>
                                    </p:anim>
                                    <p:anim calcmode="lin" valueType="num">
                                      <p:cBhvr additive="base">
                                        <p:cTn id="28" dur="500" fill="hold"/>
                                        <p:tgtEl>
                                          <p:spTgt spid="43"/>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 presetClass="entr" presetSubtype="2" fill="hold" grpId="0" nodeType="afterEffect">
                                  <p:stCondLst>
                                    <p:cond delay="0"/>
                                  </p:stCondLst>
                                  <p:childTnLst>
                                    <p:set>
                                      <p:cBhvr>
                                        <p:cTn id="31" dur="1" fill="hold">
                                          <p:stCondLst>
                                            <p:cond delay="0"/>
                                          </p:stCondLst>
                                        </p:cTn>
                                        <p:tgtEl>
                                          <p:spTgt spid="45"/>
                                        </p:tgtEl>
                                        <p:attrNameLst>
                                          <p:attrName>style.visibility</p:attrName>
                                        </p:attrNameLst>
                                      </p:cBhvr>
                                      <p:to>
                                        <p:strVal val="visible"/>
                                      </p:to>
                                    </p:set>
                                    <p:anim calcmode="lin" valueType="num">
                                      <p:cBhvr additive="base">
                                        <p:cTn id="32" dur="500" fill="hold"/>
                                        <p:tgtEl>
                                          <p:spTgt spid="45"/>
                                        </p:tgtEl>
                                        <p:attrNameLst>
                                          <p:attrName>ppt_x</p:attrName>
                                        </p:attrNameLst>
                                      </p:cBhvr>
                                      <p:tavLst>
                                        <p:tav tm="0">
                                          <p:val>
                                            <p:strVal val="1+#ppt_w/2"/>
                                          </p:val>
                                        </p:tav>
                                        <p:tav tm="100000">
                                          <p:val>
                                            <p:strVal val="#ppt_x"/>
                                          </p:val>
                                        </p:tav>
                                      </p:tavLst>
                                    </p:anim>
                                    <p:anim calcmode="lin" valueType="num">
                                      <p:cBhvr additive="base">
                                        <p:cTn id="33" dur="500" fill="hold"/>
                                        <p:tgtEl>
                                          <p:spTgt spid="45"/>
                                        </p:tgtEl>
                                        <p:attrNameLst>
                                          <p:attrName>ppt_y</p:attrName>
                                        </p:attrNameLst>
                                      </p:cBhvr>
                                      <p:tavLst>
                                        <p:tav tm="0">
                                          <p:val>
                                            <p:strVal val="#ppt_y"/>
                                          </p:val>
                                        </p:tav>
                                        <p:tav tm="100000">
                                          <p:val>
                                            <p:strVal val="#ppt_y"/>
                                          </p:val>
                                        </p:tav>
                                      </p:tavLst>
                                    </p:anim>
                                  </p:childTnLst>
                                </p:cTn>
                              </p:par>
                            </p:childTnLst>
                          </p:cTn>
                        </p:par>
                        <p:par>
                          <p:cTn id="34" fill="hold">
                            <p:stCondLst>
                              <p:cond delay="3500"/>
                            </p:stCondLst>
                            <p:childTnLst>
                              <p:par>
                                <p:cTn id="35" presetID="2" presetClass="entr" presetSubtype="2"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500" fill="hold"/>
                                        <p:tgtEl>
                                          <p:spTgt spid="47"/>
                                        </p:tgtEl>
                                        <p:attrNameLst>
                                          <p:attrName>ppt_x</p:attrName>
                                        </p:attrNameLst>
                                      </p:cBhvr>
                                      <p:tavLst>
                                        <p:tav tm="0">
                                          <p:val>
                                            <p:strVal val="1+#ppt_w/2"/>
                                          </p:val>
                                        </p:tav>
                                        <p:tav tm="100000">
                                          <p:val>
                                            <p:strVal val="#ppt_x"/>
                                          </p:val>
                                        </p:tav>
                                      </p:tavLst>
                                    </p:anim>
                                    <p:anim calcmode="lin" valueType="num">
                                      <p:cBhvr additive="base">
                                        <p:cTn id="38" dur="500" fill="hold"/>
                                        <p:tgtEl>
                                          <p:spTgt spid="47"/>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additive="base">
                                        <p:cTn id="42" dur="500" fill="hold"/>
                                        <p:tgtEl>
                                          <p:spTgt spid="49"/>
                                        </p:tgtEl>
                                        <p:attrNameLst>
                                          <p:attrName>ppt_x</p:attrName>
                                        </p:attrNameLst>
                                      </p:cBhvr>
                                      <p:tavLst>
                                        <p:tav tm="0">
                                          <p:val>
                                            <p:strVal val="1+#ppt_w/2"/>
                                          </p:val>
                                        </p:tav>
                                        <p:tav tm="100000">
                                          <p:val>
                                            <p:strVal val="#ppt_x"/>
                                          </p:val>
                                        </p:tav>
                                      </p:tavLst>
                                    </p:anim>
                                    <p:anim calcmode="lin" valueType="num">
                                      <p:cBhvr additive="base">
                                        <p:cTn id="43"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2" grpId="0"/>
      <p:bldP spid="43" grpId="0"/>
      <p:bldP spid="45" grpId="0"/>
      <p:bldP spid="47" grpId="0"/>
      <p:bldP spid="49" grpId="0"/>
      <p:bldP spid="2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p:cNvGrpSpPr/>
          <p:nvPr/>
        </p:nvGrpSpPr>
        <p:grpSpPr>
          <a:xfrm>
            <a:off x="1069646" y="1554079"/>
            <a:ext cx="3512658" cy="3905700"/>
            <a:chOff x="1069646" y="1866900"/>
            <a:chExt cx="3512658" cy="3905700"/>
          </a:xfrm>
        </p:grpSpPr>
        <p:sp>
          <p:nvSpPr>
            <p:cNvPr id="42" name="椭圆 41"/>
            <p:cNvSpPr/>
            <p:nvPr/>
          </p:nvSpPr>
          <p:spPr>
            <a:xfrm>
              <a:off x="1385975" y="2379750"/>
              <a:ext cx="2880000" cy="2880000"/>
            </a:xfrm>
            <a:prstGeom prst="ellipse">
              <a:avLst/>
            </a:prstGeom>
            <a:noFill/>
            <a:ln w="38100" cap="flat" cmpd="sng" algn="ctr">
              <a:solidFill>
                <a:srgbClr val="A5A5A5">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3" name="组合 42"/>
            <p:cNvGrpSpPr/>
            <p:nvPr/>
          </p:nvGrpSpPr>
          <p:grpSpPr>
            <a:xfrm>
              <a:off x="1069646" y="4067175"/>
              <a:ext cx="972000" cy="972000"/>
              <a:chOff x="1863396" y="4029075"/>
              <a:chExt cx="972000" cy="972000"/>
            </a:xfrm>
          </p:grpSpPr>
          <p:sp>
            <p:nvSpPr>
              <p:cNvPr id="59" name="椭圆 58"/>
              <p:cNvSpPr/>
              <p:nvPr/>
            </p:nvSpPr>
            <p:spPr>
              <a:xfrm>
                <a:off x="1863396" y="402907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任意多边形 59"/>
              <p:cNvSpPr/>
              <p:nvPr/>
            </p:nvSpPr>
            <p:spPr>
              <a:xfrm>
                <a:off x="2156323" y="4331955"/>
                <a:ext cx="386146" cy="36624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4" name="组合 43"/>
            <p:cNvGrpSpPr/>
            <p:nvPr/>
          </p:nvGrpSpPr>
          <p:grpSpPr>
            <a:xfrm>
              <a:off x="3610304" y="4067175"/>
              <a:ext cx="972000" cy="972000"/>
              <a:chOff x="4404054" y="4029075"/>
              <a:chExt cx="972000" cy="972000"/>
            </a:xfrm>
          </p:grpSpPr>
          <p:sp>
            <p:nvSpPr>
              <p:cNvPr id="57" name="椭圆 56"/>
              <p:cNvSpPr/>
              <p:nvPr/>
            </p:nvSpPr>
            <p:spPr>
              <a:xfrm>
                <a:off x="4404054" y="4029075"/>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任意多边形 57"/>
              <p:cNvSpPr/>
              <p:nvPr/>
            </p:nvSpPr>
            <p:spPr bwMode="auto">
              <a:xfrm>
                <a:off x="4697529" y="4323790"/>
                <a:ext cx="385050" cy="382570"/>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5" name="组合 44"/>
            <p:cNvGrpSpPr/>
            <p:nvPr/>
          </p:nvGrpSpPr>
          <p:grpSpPr>
            <a:xfrm>
              <a:off x="1069646" y="2600325"/>
              <a:ext cx="972000" cy="972000"/>
              <a:chOff x="1863396" y="2562225"/>
              <a:chExt cx="972000" cy="972000"/>
            </a:xfrm>
          </p:grpSpPr>
          <p:sp>
            <p:nvSpPr>
              <p:cNvPr id="55" name="椭圆 54"/>
              <p:cNvSpPr/>
              <p:nvPr/>
            </p:nvSpPr>
            <p:spPr>
              <a:xfrm>
                <a:off x="1863396" y="2562225"/>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6" name="任意多边形 55"/>
              <p:cNvSpPr/>
              <p:nvPr/>
            </p:nvSpPr>
            <p:spPr>
              <a:xfrm>
                <a:off x="2214555" y="2856610"/>
                <a:ext cx="269682" cy="38323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6" name="组合 45"/>
            <p:cNvGrpSpPr/>
            <p:nvPr/>
          </p:nvGrpSpPr>
          <p:grpSpPr>
            <a:xfrm>
              <a:off x="2339975" y="1866900"/>
              <a:ext cx="972000" cy="972000"/>
              <a:chOff x="3133725" y="1828800"/>
              <a:chExt cx="972000" cy="972000"/>
            </a:xfrm>
          </p:grpSpPr>
          <p:sp>
            <p:nvSpPr>
              <p:cNvPr id="53" name="椭圆 52"/>
              <p:cNvSpPr/>
              <p:nvPr/>
            </p:nvSpPr>
            <p:spPr>
              <a:xfrm>
                <a:off x="3133725" y="1828800"/>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4" name="任意多边形 53"/>
              <p:cNvSpPr/>
              <p:nvPr/>
            </p:nvSpPr>
            <p:spPr bwMode="auto">
              <a:xfrm>
                <a:off x="3410747" y="2105933"/>
                <a:ext cx="417956" cy="417734"/>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610304" y="2600325"/>
              <a:ext cx="972000" cy="972000"/>
              <a:chOff x="4404054" y="2562225"/>
              <a:chExt cx="972000" cy="972000"/>
            </a:xfrm>
          </p:grpSpPr>
          <p:sp>
            <p:nvSpPr>
              <p:cNvPr id="51" name="椭圆 50"/>
              <p:cNvSpPr/>
              <p:nvPr/>
            </p:nvSpPr>
            <p:spPr>
              <a:xfrm>
                <a:off x="4404054" y="256222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Freeform 6"/>
              <p:cNvSpPr/>
              <p:nvPr/>
            </p:nvSpPr>
            <p:spPr bwMode="auto">
              <a:xfrm>
                <a:off x="4696980" y="2874450"/>
                <a:ext cx="386148" cy="347550"/>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8" name="组合 47"/>
            <p:cNvGrpSpPr/>
            <p:nvPr/>
          </p:nvGrpSpPr>
          <p:grpSpPr>
            <a:xfrm>
              <a:off x="2339975" y="4800600"/>
              <a:ext cx="972000" cy="972000"/>
              <a:chOff x="3133725" y="4762500"/>
              <a:chExt cx="972000" cy="972000"/>
            </a:xfrm>
          </p:grpSpPr>
          <p:sp>
            <p:nvSpPr>
              <p:cNvPr id="49" name="椭圆 48"/>
              <p:cNvSpPr/>
              <p:nvPr/>
            </p:nvSpPr>
            <p:spPr>
              <a:xfrm>
                <a:off x="3133725" y="4762500"/>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0" name="任意多边形 49"/>
              <p:cNvSpPr/>
              <p:nvPr/>
            </p:nvSpPr>
            <p:spPr bwMode="auto">
              <a:xfrm>
                <a:off x="3431319" y="5060182"/>
                <a:ext cx="376812" cy="376636"/>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sp>
        <p:nvSpPr>
          <p:cNvPr id="61" name="文本框 60"/>
          <p:cNvSpPr txBox="1"/>
          <p:nvPr/>
        </p:nvSpPr>
        <p:spPr>
          <a:xfrm>
            <a:off x="5419746" y="1698839"/>
            <a:ext cx="5919704" cy="1092607"/>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dirty="0">
                <a:solidFill>
                  <a:srgbClr val="8AC65A"/>
                </a:solidFill>
                <a:latin typeface="+mn-lt"/>
                <a:ea typeface="+mn-ea"/>
                <a:cs typeface="+mn-ea"/>
                <a:sym typeface="+mn-lt"/>
              </a:rPr>
              <a:t>Please insert title </a:t>
            </a:r>
            <a:r>
              <a:rPr lang="en-US" altLang="zh-CN" sz="1600" dirty="0" smtClean="0">
                <a:solidFill>
                  <a:srgbClr val="8AC65A"/>
                </a:solidFill>
                <a:latin typeface="+mn-lt"/>
                <a:ea typeface="+mn-ea"/>
                <a:cs typeface="+mn-ea"/>
                <a:sym typeface="+mn-lt"/>
              </a:rPr>
              <a:t>here</a:t>
            </a:r>
          </a:p>
          <a:p>
            <a:pPr algn="just" fontAlgn="auto">
              <a:lnSpc>
                <a:spcPct val="150000"/>
              </a:lnSpc>
              <a:spcBef>
                <a:spcPts val="0"/>
              </a:spcBef>
              <a:spcAft>
                <a:spcPts val="600"/>
              </a:spcAft>
              <a:buClr>
                <a:srgbClr val="006EA0"/>
              </a:buClr>
            </a:pPr>
            <a:r>
              <a:rPr lang="zh-CN" altLang="en-US" sz="800" dirty="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62" name="组合 61"/>
          <p:cNvGrpSpPr/>
          <p:nvPr/>
        </p:nvGrpSpPr>
        <p:grpSpPr>
          <a:xfrm>
            <a:off x="5501942" y="2998357"/>
            <a:ext cx="5837508" cy="692497"/>
            <a:chOff x="5552742" y="3491706"/>
            <a:chExt cx="5837508" cy="692497"/>
          </a:xfrm>
        </p:grpSpPr>
        <p:sp>
          <p:nvSpPr>
            <p:cNvPr id="63" name="任意多边形 62"/>
            <p:cNvSpPr/>
            <p:nvPr/>
          </p:nvSpPr>
          <p:spPr bwMode="auto">
            <a:xfrm>
              <a:off x="5552742" y="3605421"/>
              <a:ext cx="338592" cy="338412"/>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4" name="文本框 63"/>
            <p:cNvSpPr txBox="1"/>
            <p:nvPr/>
          </p:nvSpPr>
          <p:spPr>
            <a:xfrm>
              <a:off x="5955317"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65" name="Freeform 6"/>
            <p:cNvSpPr/>
            <p:nvPr/>
          </p:nvSpPr>
          <p:spPr bwMode="auto">
            <a:xfrm>
              <a:off x="8835946" y="3633849"/>
              <a:ext cx="312824" cy="281556"/>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6" name="文本框 65"/>
            <p:cNvSpPr txBox="1"/>
            <p:nvPr/>
          </p:nvSpPr>
          <p:spPr>
            <a:xfrm>
              <a:off x="9202763"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67" name="组合 66"/>
          <p:cNvGrpSpPr/>
          <p:nvPr/>
        </p:nvGrpSpPr>
        <p:grpSpPr>
          <a:xfrm>
            <a:off x="5515270" y="3834704"/>
            <a:ext cx="5824180" cy="692497"/>
            <a:chOff x="5566070" y="4349050"/>
            <a:chExt cx="5824180" cy="692497"/>
          </a:xfrm>
        </p:grpSpPr>
        <p:sp>
          <p:nvSpPr>
            <p:cNvPr id="68" name="任意多边形 67"/>
            <p:cNvSpPr/>
            <p:nvPr/>
          </p:nvSpPr>
          <p:spPr bwMode="auto">
            <a:xfrm>
              <a:off x="5566070" y="4470824"/>
              <a:ext cx="311936" cy="309926"/>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9" name="文本框 68"/>
            <p:cNvSpPr txBox="1"/>
            <p:nvPr/>
          </p:nvSpPr>
          <p:spPr>
            <a:xfrm>
              <a:off x="5955317"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0" name="任意多边形 69"/>
            <p:cNvSpPr/>
            <p:nvPr/>
          </p:nvSpPr>
          <p:spPr bwMode="auto">
            <a:xfrm>
              <a:off x="8839727" y="4470824"/>
              <a:ext cx="305262" cy="305118"/>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rgbClr val="8AC65A"/>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1" name="文本框 70"/>
            <p:cNvSpPr txBox="1"/>
            <p:nvPr/>
          </p:nvSpPr>
          <p:spPr>
            <a:xfrm>
              <a:off x="9202763"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72" name="组合 71"/>
          <p:cNvGrpSpPr/>
          <p:nvPr/>
        </p:nvGrpSpPr>
        <p:grpSpPr>
          <a:xfrm>
            <a:off x="5514827" y="4671051"/>
            <a:ext cx="5824623" cy="692497"/>
            <a:chOff x="5565627" y="5164400"/>
            <a:chExt cx="5824623" cy="692497"/>
          </a:xfrm>
        </p:grpSpPr>
        <p:sp>
          <p:nvSpPr>
            <p:cNvPr id="73" name="任意多边形 72"/>
            <p:cNvSpPr/>
            <p:nvPr/>
          </p:nvSpPr>
          <p:spPr>
            <a:xfrm>
              <a:off x="5565627" y="5291182"/>
              <a:ext cx="312822" cy="296696"/>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4" name="文本框 73"/>
            <p:cNvSpPr txBox="1"/>
            <p:nvPr/>
          </p:nvSpPr>
          <p:spPr>
            <a:xfrm>
              <a:off x="5955317"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5" name="任意多边形 74"/>
            <p:cNvSpPr/>
            <p:nvPr/>
          </p:nvSpPr>
          <p:spPr>
            <a:xfrm>
              <a:off x="8883121" y="5291182"/>
              <a:ext cx="218474" cy="31046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6" name="文本框 75"/>
            <p:cNvSpPr txBox="1"/>
            <p:nvPr/>
          </p:nvSpPr>
          <p:spPr>
            <a:xfrm>
              <a:off x="9202763"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90" name="Group 4"/>
          <p:cNvGrpSpPr>
            <a:grpSpLocks noChangeAspect="1"/>
          </p:cNvGrpSpPr>
          <p:nvPr/>
        </p:nvGrpSpPr>
        <p:grpSpPr bwMode="auto">
          <a:xfrm>
            <a:off x="2041645" y="2666400"/>
            <a:ext cx="1581936" cy="1470150"/>
            <a:chOff x="3229" y="109"/>
            <a:chExt cx="2802" cy="2604"/>
          </a:xfrm>
        </p:grpSpPr>
        <p:sp>
          <p:nvSpPr>
            <p:cNvPr id="91" name="Freeform 5"/>
            <p:cNvSpPr>
              <a:spLocks noEditPoints="1"/>
            </p:cNvSpPr>
            <p:nvPr/>
          </p:nvSpPr>
          <p:spPr bwMode="auto">
            <a:xfrm>
              <a:off x="4159" y="1590"/>
              <a:ext cx="760" cy="760"/>
            </a:xfrm>
            <a:custGeom>
              <a:avLst/>
              <a:gdLst>
                <a:gd name="T0" fmla="*/ 132 w 134"/>
                <a:gd name="T1" fmla="*/ 17 h 134"/>
                <a:gd name="T2" fmla="*/ 134 w 134"/>
                <a:gd name="T3" fmla="*/ 128 h 134"/>
                <a:gd name="T4" fmla="*/ 2 w 134"/>
                <a:gd name="T5" fmla="*/ 134 h 134"/>
                <a:gd name="T6" fmla="*/ 0 w 134"/>
                <a:gd name="T7" fmla="*/ 3 h 134"/>
                <a:gd name="T8" fmla="*/ 25 w 134"/>
                <a:gd name="T9" fmla="*/ 2 h 134"/>
                <a:gd name="T10" fmla="*/ 132 w 134"/>
                <a:gd name="T11" fmla="*/ 5 h 134"/>
                <a:gd name="T12" fmla="*/ 132 w 134"/>
                <a:gd name="T13" fmla="*/ 17 h 134"/>
                <a:gd name="T14" fmla="*/ 113 w 134"/>
                <a:gd name="T15" fmla="*/ 29 h 134"/>
                <a:gd name="T16" fmla="*/ 107 w 134"/>
                <a:gd name="T17" fmla="*/ 26 h 134"/>
                <a:gd name="T18" fmla="*/ 97 w 134"/>
                <a:gd name="T19" fmla="*/ 26 h 134"/>
                <a:gd name="T20" fmla="*/ 97 w 134"/>
                <a:gd name="T21" fmla="*/ 31 h 134"/>
                <a:gd name="T22" fmla="*/ 106 w 134"/>
                <a:gd name="T23" fmla="*/ 32 h 134"/>
                <a:gd name="T24" fmla="*/ 113 w 134"/>
                <a:gd name="T25" fmla="*/ 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132" y="17"/>
                  </a:moveTo>
                  <a:cubicBezTo>
                    <a:pt x="134" y="54"/>
                    <a:pt x="133" y="91"/>
                    <a:pt x="134" y="128"/>
                  </a:cubicBezTo>
                  <a:cubicBezTo>
                    <a:pt x="90" y="131"/>
                    <a:pt x="46" y="134"/>
                    <a:pt x="2" y="134"/>
                  </a:cubicBezTo>
                  <a:cubicBezTo>
                    <a:pt x="2" y="90"/>
                    <a:pt x="0" y="46"/>
                    <a:pt x="0" y="3"/>
                  </a:cubicBezTo>
                  <a:cubicBezTo>
                    <a:pt x="8" y="2"/>
                    <a:pt x="17" y="2"/>
                    <a:pt x="25" y="2"/>
                  </a:cubicBezTo>
                  <a:cubicBezTo>
                    <a:pt x="61" y="0"/>
                    <a:pt x="96" y="4"/>
                    <a:pt x="132" y="5"/>
                  </a:cubicBezTo>
                  <a:cubicBezTo>
                    <a:pt x="132" y="9"/>
                    <a:pt x="132" y="13"/>
                    <a:pt x="132" y="17"/>
                  </a:cubicBezTo>
                  <a:close/>
                  <a:moveTo>
                    <a:pt x="113" y="29"/>
                  </a:moveTo>
                  <a:cubicBezTo>
                    <a:pt x="113" y="25"/>
                    <a:pt x="109" y="26"/>
                    <a:pt x="107" y="26"/>
                  </a:cubicBezTo>
                  <a:cubicBezTo>
                    <a:pt x="104" y="26"/>
                    <a:pt x="100" y="26"/>
                    <a:pt x="97" y="26"/>
                  </a:cubicBezTo>
                  <a:cubicBezTo>
                    <a:pt x="94" y="27"/>
                    <a:pt x="94" y="31"/>
                    <a:pt x="97" y="31"/>
                  </a:cubicBezTo>
                  <a:cubicBezTo>
                    <a:pt x="100" y="31"/>
                    <a:pt x="103" y="31"/>
                    <a:pt x="106" y="32"/>
                  </a:cubicBezTo>
                  <a:cubicBezTo>
                    <a:pt x="109" y="32"/>
                    <a:pt x="113" y="32"/>
                    <a:pt x="113" y="2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6"/>
            <p:cNvSpPr>
              <a:spLocks noEditPoints="1"/>
            </p:cNvSpPr>
            <p:nvPr/>
          </p:nvSpPr>
          <p:spPr bwMode="auto">
            <a:xfrm>
              <a:off x="3331" y="835"/>
              <a:ext cx="2564" cy="1515"/>
            </a:xfrm>
            <a:custGeom>
              <a:avLst/>
              <a:gdLst>
                <a:gd name="T0" fmla="*/ 448 w 452"/>
                <a:gd name="T1" fmla="*/ 129 h 267"/>
                <a:gd name="T2" fmla="*/ 449 w 452"/>
                <a:gd name="T3" fmla="*/ 248 h 267"/>
                <a:gd name="T4" fmla="*/ 287 w 452"/>
                <a:gd name="T5" fmla="*/ 261 h 267"/>
                <a:gd name="T6" fmla="*/ 286 w 452"/>
                <a:gd name="T7" fmla="*/ 157 h 267"/>
                <a:gd name="T8" fmla="*/ 285 w 452"/>
                <a:gd name="T9" fmla="*/ 138 h 267"/>
                <a:gd name="T10" fmla="*/ 294 w 452"/>
                <a:gd name="T11" fmla="*/ 139 h 267"/>
                <a:gd name="T12" fmla="*/ 423 w 452"/>
                <a:gd name="T13" fmla="*/ 128 h 267"/>
                <a:gd name="T14" fmla="*/ 426 w 452"/>
                <a:gd name="T15" fmla="*/ 124 h 267"/>
                <a:gd name="T16" fmla="*/ 227 w 452"/>
                <a:gd name="T17" fmla="*/ 33 h 267"/>
                <a:gd name="T18" fmla="*/ 32 w 452"/>
                <a:gd name="T19" fmla="*/ 116 h 267"/>
                <a:gd name="T20" fmla="*/ 32 w 452"/>
                <a:gd name="T21" fmla="*/ 121 h 267"/>
                <a:gd name="T22" fmla="*/ 33 w 452"/>
                <a:gd name="T23" fmla="*/ 123 h 267"/>
                <a:gd name="T24" fmla="*/ 34 w 452"/>
                <a:gd name="T25" fmla="*/ 124 h 267"/>
                <a:gd name="T26" fmla="*/ 85 w 452"/>
                <a:gd name="T27" fmla="*/ 137 h 267"/>
                <a:gd name="T28" fmla="*/ 137 w 452"/>
                <a:gd name="T29" fmla="*/ 136 h 267"/>
                <a:gd name="T30" fmla="*/ 141 w 452"/>
                <a:gd name="T31" fmla="*/ 267 h 267"/>
                <a:gd name="T32" fmla="*/ 11 w 452"/>
                <a:gd name="T33" fmla="*/ 261 h 267"/>
                <a:gd name="T34" fmla="*/ 11 w 452"/>
                <a:gd name="T35" fmla="*/ 261 h 267"/>
                <a:gd name="T36" fmla="*/ 0 w 452"/>
                <a:gd name="T37" fmla="*/ 202 h 267"/>
                <a:gd name="T38" fmla="*/ 21 w 452"/>
                <a:gd name="T39" fmla="*/ 184 h 267"/>
                <a:gd name="T40" fmla="*/ 3 w 452"/>
                <a:gd name="T41" fmla="*/ 148 h 267"/>
                <a:gd name="T42" fmla="*/ 26 w 452"/>
                <a:gd name="T43" fmla="*/ 80 h 267"/>
                <a:gd name="T44" fmla="*/ 207 w 452"/>
                <a:gd name="T45" fmla="*/ 2 h 267"/>
                <a:gd name="T46" fmla="*/ 301 w 452"/>
                <a:gd name="T47" fmla="*/ 1 h 267"/>
                <a:gd name="T48" fmla="*/ 396 w 452"/>
                <a:gd name="T49" fmla="*/ 21 h 267"/>
                <a:gd name="T50" fmla="*/ 448 w 452"/>
                <a:gd name="T51" fmla="*/ 129 h 267"/>
                <a:gd name="T52" fmla="*/ 119 w 452"/>
                <a:gd name="T53" fmla="*/ 161 h 267"/>
                <a:gd name="T54" fmla="*/ 119 w 452"/>
                <a:gd name="T55" fmla="*/ 157 h 267"/>
                <a:gd name="T56" fmla="*/ 109 w 452"/>
                <a:gd name="T57" fmla="*/ 156 h 267"/>
                <a:gd name="T58" fmla="*/ 95 w 452"/>
                <a:gd name="T59" fmla="*/ 154 h 267"/>
                <a:gd name="T60" fmla="*/ 93 w 452"/>
                <a:gd name="T61" fmla="*/ 159 h 267"/>
                <a:gd name="T62" fmla="*/ 106 w 452"/>
                <a:gd name="T63" fmla="*/ 162 h 267"/>
                <a:gd name="T64" fmla="*/ 119 w 452"/>
                <a:gd name="T65" fmla="*/ 16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2" h="267">
                  <a:moveTo>
                    <a:pt x="448" y="129"/>
                  </a:moveTo>
                  <a:cubicBezTo>
                    <a:pt x="452" y="169"/>
                    <a:pt x="449" y="208"/>
                    <a:pt x="449" y="248"/>
                  </a:cubicBezTo>
                  <a:cubicBezTo>
                    <a:pt x="395" y="252"/>
                    <a:pt x="341" y="257"/>
                    <a:pt x="287" y="261"/>
                  </a:cubicBezTo>
                  <a:cubicBezTo>
                    <a:pt x="292" y="227"/>
                    <a:pt x="288" y="190"/>
                    <a:pt x="286" y="157"/>
                  </a:cubicBezTo>
                  <a:cubicBezTo>
                    <a:pt x="286" y="150"/>
                    <a:pt x="286" y="144"/>
                    <a:pt x="285" y="138"/>
                  </a:cubicBezTo>
                  <a:cubicBezTo>
                    <a:pt x="288" y="138"/>
                    <a:pt x="291" y="139"/>
                    <a:pt x="294" y="139"/>
                  </a:cubicBezTo>
                  <a:cubicBezTo>
                    <a:pt x="337" y="139"/>
                    <a:pt x="380" y="137"/>
                    <a:pt x="423" y="128"/>
                  </a:cubicBezTo>
                  <a:cubicBezTo>
                    <a:pt x="425" y="128"/>
                    <a:pt x="426" y="126"/>
                    <a:pt x="426" y="124"/>
                  </a:cubicBezTo>
                  <a:cubicBezTo>
                    <a:pt x="428" y="15"/>
                    <a:pt x="305" y="23"/>
                    <a:pt x="227" y="33"/>
                  </a:cubicBezTo>
                  <a:cubicBezTo>
                    <a:pt x="166" y="41"/>
                    <a:pt x="32" y="25"/>
                    <a:pt x="32" y="116"/>
                  </a:cubicBezTo>
                  <a:cubicBezTo>
                    <a:pt x="31" y="117"/>
                    <a:pt x="30" y="119"/>
                    <a:pt x="32" y="121"/>
                  </a:cubicBezTo>
                  <a:cubicBezTo>
                    <a:pt x="32" y="122"/>
                    <a:pt x="32" y="122"/>
                    <a:pt x="33" y="123"/>
                  </a:cubicBezTo>
                  <a:cubicBezTo>
                    <a:pt x="33" y="123"/>
                    <a:pt x="33" y="124"/>
                    <a:pt x="34" y="124"/>
                  </a:cubicBezTo>
                  <a:cubicBezTo>
                    <a:pt x="45" y="136"/>
                    <a:pt x="69" y="136"/>
                    <a:pt x="85" y="137"/>
                  </a:cubicBezTo>
                  <a:cubicBezTo>
                    <a:pt x="102" y="138"/>
                    <a:pt x="120" y="137"/>
                    <a:pt x="137" y="136"/>
                  </a:cubicBezTo>
                  <a:cubicBezTo>
                    <a:pt x="137" y="180"/>
                    <a:pt x="140" y="224"/>
                    <a:pt x="141" y="267"/>
                  </a:cubicBezTo>
                  <a:cubicBezTo>
                    <a:pt x="98" y="267"/>
                    <a:pt x="54" y="266"/>
                    <a:pt x="11" y="261"/>
                  </a:cubicBezTo>
                  <a:cubicBezTo>
                    <a:pt x="11" y="261"/>
                    <a:pt x="11" y="261"/>
                    <a:pt x="11" y="261"/>
                  </a:cubicBezTo>
                  <a:cubicBezTo>
                    <a:pt x="4" y="242"/>
                    <a:pt x="0" y="222"/>
                    <a:pt x="0" y="202"/>
                  </a:cubicBezTo>
                  <a:cubicBezTo>
                    <a:pt x="7" y="203"/>
                    <a:pt x="19" y="188"/>
                    <a:pt x="21" y="184"/>
                  </a:cubicBezTo>
                  <a:cubicBezTo>
                    <a:pt x="32" y="167"/>
                    <a:pt x="20" y="153"/>
                    <a:pt x="3" y="148"/>
                  </a:cubicBezTo>
                  <a:cubicBezTo>
                    <a:pt x="8" y="124"/>
                    <a:pt x="15" y="101"/>
                    <a:pt x="26" y="80"/>
                  </a:cubicBezTo>
                  <a:cubicBezTo>
                    <a:pt x="61" y="16"/>
                    <a:pt x="141" y="5"/>
                    <a:pt x="207" y="2"/>
                  </a:cubicBezTo>
                  <a:cubicBezTo>
                    <a:pt x="238" y="0"/>
                    <a:pt x="270" y="1"/>
                    <a:pt x="301" y="1"/>
                  </a:cubicBezTo>
                  <a:cubicBezTo>
                    <a:pt x="333" y="1"/>
                    <a:pt x="367" y="4"/>
                    <a:pt x="396" y="21"/>
                  </a:cubicBezTo>
                  <a:cubicBezTo>
                    <a:pt x="434" y="42"/>
                    <a:pt x="444" y="90"/>
                    <a:pt x="448" y="129"/>
                  </a:cubicBezTo>
                  <a:close/>
                  <a:moveTo>
                    <a:pt x="119" y="161"/>
                  </a:moveTo>
                  <a:cubicBezTo>
                    <a:pt x="121" y="160"/>
                    <a:pt x="121" y="158"/>
                    <a:pt x="119" y="157"/>
                  </a:cubicBezTo>
                  <a:cubicBezTo>
                    <a:pt x="116" y="155"/>
                    <a:pt x="113" y="156"/>
                    <a:pt x="109" y="156"/>
                  </a:cubicBezTo>
                  <a:cubicBezTo>
                    <a:pt x="104" y="156"/>
                    <a:pt x="99" y="155"/>
                    <a:pt x="95" y="154"/>
                  </a:cubicBezTo>
                  <a:cubicBezTo>
                    <a:pt x="91" y="153"/>
                    <a:pt x="90" y="158"/>
                    <a:pt x="93" y="159"/>
                  </a:cubicBezTo>
                  <a:cubicBezTo>
                    <a:pt x="97" y="161"/>
                    <a:pt x="101" y="162"/>
                    <a:pt x="106" y="162"/>
                  </a:cubicBezTo>
                  <a:cubicBezTo>
                    <a:pt x="110" y="163"/>
                    <a:pt x="115" y="163"/>
                    <a:pt x="119" y="16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7"/>
            <p:cNvSpPr/>
            <p:nvPr/>
          </p:nvSpPr>
          <p:spPr bwMode="auto">
            <a:xfrm>
              <a:off x="5254" y="2310"/>
              <a:ext cx="465" cy="301"/>
            </a:xfrm>
            <a:custGeom>
              <a:avLst/>
              <a:gdLst>
                <a:gd name="T0" fmla="*/ 68 w 82"/>
                <a:gd name="T1" fmla="*/ 1 h 53"/>
                <a:gd name="T2" fmla="*/ 82 w 82"/>
                <a:gd name="T3" fmla="*/ 0 h 53"/>
                <a:gd name="T4" fmla="*/ 72 w 82"/>
                <a:gd name="T5" fmla="*/ 34 h 53"/>
                <a:gd name="T6" fmla="*/ 43 w 82"/>
                <a:gd name="T7" fmla="*/ 49 h 53"/>
                <a:gd name="T8" fmla="*/ 3 w 82"/>
                <a:gd name="T9" fmla="*/ 6 h 53"/>
                <a:gd name="T10" fmla="*/ 24 w 82"/>
                <a:gd name="T11" fmla="*/ 5 h 53"/>
                <a:gd name="T12" fmla="*/ 44 w 82"/>
                <a:gd name="T13" fmla="*/ 33 h 53"/>
                <a:gd name="T14" fmla="*/ 68 w 82"/>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3">
                  <a:moveTo>
                    <a:pt x="68" y="1"/>
                  </a:moveTo>
                  <a:cubicBezTo>
                    <a:pt x="73" y="0"/>
                    <a:pt x="77" y="0"/>
                    <a:pt x="82" y="0"/>
                  </a:cubicBezTo>
                  <a:cubicBezTo>
                    <a:pt x="81" y="13"/>
                    <a:pt x="81" y="24"/>
                    <a:pt x="72" y="34"/>
                  </a:cubicBezTo>
                  <a:cubicBezTo>
                    <a:pt x="65" y="43"/>
                    <a:pt x="54" y="48"/>
                    <a:pt x="43" y="49"/>
                  </a:cubicBezTo>
                  <a:cubicBezTo>
                    <a:pt x="15" y="53"/>
                    <a:pt x="0" y="32"/>
                    <a:pt x="3" y="6"/>
                  </a:cubicBezTo>
                  <a:cubicBezTo>
                    <a:pt x="10" y="6"/>
                    <a:pt x="17" y="5"/>
                    <a:pt x="24" y="5"/>
                  </a:cubicBezTo>
                  <a:cubicBezTo>
                    <a:pt x="22" y="18"/>
                    <a:pt x="29" y="32"/>
                    <a:pt x="44" y="33"/>
                  </a:cubicBezTo>
                  <a:cubicBezTo>
                    <a:pt x="63" y="35"/>
                    <a:pt x="70" y="16"/>
                    <a:pt x="68"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8"/>
            <p:cNvSpPr/>
            <p:nvPr/>
          </p:nvSpPr>
          <p:spPr bwMode="auto">
            <a:xfrm>
              <a:off x="3620" y="2390"/>
              <a:ext cx="454" cy="266"/>
            </a:xfrm>
            <a:custGeom>
              <a:avLst/>
              <a:gdLst>
                <a:gd name="T0" fmla="*/ 80 w 80"/>
                <a:gd name="T1" fmla="*/ 3 h 47"/>
                <a:gd name="T2" fmla="*/ 79 w 80"/>
                <a:gd name="T3" fmla="*/ 5 h 47"/>
                <a:gd name="T4" fmla="*/ 35 w 80"/>
                <a:gd name="T5" fmla="*/ 46 h 47"/>
                <a:gd name="T6" fmla="*/ 3 w 80"/>
                <a:gd name="T7" fmla="*/ 0 h 47"/>
                <a:gd name="T8" fmla="*/ 5 w 80"/>
                <a:gd name="T9" fmla="*/ 0 h 47"/>
                <a:gd name="T10" fmla="*/ 7 w 80"/>
                <a:gd name="T11" fmla="*/ 2 h 47"/>
                <a:gd name="T12" fmla="*/ 8 w 80"/>
                <a:gd name="T13" fmla="*/ 2 h 47"/>
                <a:gd name="T14" fmla="*/ 10 w 80"/>
                <a:gd name="T15" fmla="*/ 4 h 47"/>
                <a:gd name="T16" fmla="*/ 12 w 80"/>
                <a:gd name="T17" fmla="*/ 1 h 47"/>
                <a:gd name="T18" fmla="*/ 11 w 80"/>
                <a:gd name="T19" fmla="*/ 1 h 47"/>
                <a:gd name="T20" fmla="*/ 11 w 80"/>
                <a:gd name="T21" fmla="*/ 1 h 47"/>
                <a:gd name="T22" fmla="*/ 19 w 80"/>
                <a:gd name="T23" fmla="*/ 1 h 47"/>
                <a:gd name="T24" fmla="*/ 39 w 80"/>
                <a:gd name="T25" fmla="*/ 23 h 47"/>
                <a:gd name="T26" fmla="*/ 64 w 80"/>
                <a:gd name="T27" fmla="*/ 3 h 47"/>
                <a:gd name="T28" fmla="*/ 80 w 80"/>
                <a:gd name="T2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7">
                  <a:moveTo>
                    <a:pt x="80" y="3"/>
                  </a:moveTo>
                  <a:cubicBezTo>
                    <a:pt x="79" y="3"/>
                    <a:pt x="79" y="4"/>
                    <a:pt x="79" y="5"/>
                  </a:cubicBezTo>
                  <a:cubicBezTo>
                    <a:pt x="78" y="30"/>
                    <a:pt x="60" y="47"/>
                    <a:pt x="35" y="46"/>
                  </a:cubicBezTo>
                  <a:cubicBezTo>
                    <a:pt x="9" y="44"/>
                    <a:pt x="0" y="22"/>
                    <a:pt x="3" y="0"/>
                  </a:cubicBezTo>
                  <a:cubicBezTo>
                    <a:pt x="4" y="0"/>
                    <a:pt x="4" y="0"/>
                    <a:pt x="5" y="0"/>
                  </a:cubicBezTo>
                  <a:cubicBezTo>
                    <a:pt x="5" y="1"/>
                    <a:pt x="6" y="2"/>
                    <a:pt x="7" y="2"/>
                  </a:cubicBezTo>
                  <a:cubicBezTo>
                    <a:pt x="7" y="2"/>
                    <a:pt x="8" y="2"/>
                    <a:pt x="8" y="2"/>
                  </a:cubicBezTo>
                  <a:cubicBezTo>
                    <a:pt x="9" y="3"/>
                    <a:pt x="10" y="3"/>
                    <a:pt x="10" y="4"/>
                  </a:cubicBezTo>
                  <a:cubicBezTo>
                    <a:pt x="11" y="5"/>
                    <a:pt x="13" y="2"/>
                    <a:pt x="12" y="1"/>
                  </a:cubicBezTo>
                  <a:cubicBezTo>
                    <a:pt x="12" y="1"/>
                    <a:pt x="11" y="1"/>
                    <a:pt x="11" y="1"/>
                  </a:cubicBezTo>
                  <a:cubicBezTo>
                    <a:pt x="11" y="1"/>
                    <a:pt x="11" y="1"/>
                    <a:pt x="11" y="1"/>
                  </a:cubicBezTo>
                  <a:cubicBezTo>
                    <a:pt x="14" y="1"/>
                    <a:pt x="16" y="1"/>
                    <a:pt x="19" y="1"/>
                  </a:cubicBezTo>
                  <a:cubicBezTo>
                    <a:pt x="21" y="12"/>
                    <a:pt x="27" y="22"/>
                    <a:pt x="39" y="23"/>
                  </a:cubicBezTo>
                  <a:cubicBezTo>
                    <a:pt x="51" y="25"/>
                    <a:pt x="60" y="13"/>
                    <a:pt x="64" y="3"/>
                  </a:cubicBezTo>
                  <a:cubicBezTo>
                    <a:pt x="69" y="3"/>
                    <a:pt x="74" y="3"/>
                    <a:pt x="80" y="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
            <p:cNvSpPr/>
            <p:nvPr/>
          </p:nvSpPr>
          <p:spPr bwMode="auto">
            <a:xfrm>
              <a:off x="4102" y="716"/>
              <a:ext cx="437" cy="119"/>
            </a:xfrm>
            <a:custGeom>
              <a:avLst/>
              <a:gdLst>
                <a:gd name="T0" fmla="*/ 77 w 77"/>
                <a:gd name="T1" fmla="*/ 14 h 21"/>
                <a:gd name="T2" fmla="*/ 71 w 77"/>
                <a:gd name="T3" fmla="*/ 14 h 21"/>
                <a:gd name="T4" fmla="*/ 7 w 77"/>
                <a:gd name="T5" fmla="*/ 21 h 21"/>
                <a:gd name="T6" fmla="*/ 13 w 77"/>
                <a:gd name="T7" fmla="*/ 6 h 21"/>
                <a:gd name="T8" fmla="*/ 38 w 77"/>
                <a:gd name="T9" fmla="*/ 2 h 21"/>
                <a:gd name="T10" fmla="*/ 77 w 77"/>
                <a:gd name="T11" fmla="*/ 0 h 21"/>
                <a:gd name="T12" fmla="*/ 77 w 77"/>
                <a:gd name="T13" fmla="*/ 14 h 21"/>
              </a:gdLst>
              <a:ahLst/>
              <a:cxnLst>
                <a:cxn ang="0">
                  <a:pos x="T0" y="T1"/>
                </a:cxn>
                <a:cxn ang="0">
                  <a:pos x="T2" y="T3"/>
                </a:cxn>
                <a:cxn ang="0">
                  <a:pos x="T4" y="T5"/>
                </a:cxn>
                <a:cxn ang="0">
                  <a:pos x="T6" y="T7"/>
                </a:cxn>
                <a:cxn ang="0">
                  <a:pos x="T8" y="T9"/>
                </a:cxn>
                <a:cxn ang="0">
                  <a:pos x="T10" y="T11"/>
                </a:cxn>
                <a:cxn ang="0">
                  <a:pos x="T12" y="T13"/>
                </a:cxn>
              </a:cxnLst>
              <a:rect l="0" t="0" r="r" b="b"/>
              <a:pathLst>
                <a:path w="77" h="21">
                  <a:moveTo>
                    <a:pt x="77" y="14"/>
                  </a:moveTo>
                  <a:cubicBezTo>
                    <a:pt x="75" y="14"/>
                    <a:pt x="73" y="14"/>
                    <a:pt x="71" y="14"/>
                  </a:cubicBezTo>
                  <a:cubicBezTo>
                    <a:pt x="50" y="15"/>
                    <a:pt x="28" y="17"/>
                    <a:pt x="7" y="21"/>
                  </a:cubicBezTo>
                  <a:cubicBezTo>
                    <a:pt x="0" y="12"/>
                    <a:pt x="3" y="8"/>
                    <a:pt x="13" y="6"/>
                  </a:cubicBezTo>
                  <a:cubicBezTo>
                    <a:pt x="21" y="3"/>
                    <a:pt x="30" y="3"/>
                    <a:pt x="38" y="2"/>
                  </a:cubicBezTo>
                  <a:cubicBezTo>
                    <a:pt x="51" y="1"/>
                    <a:pt x="64" y="1"/>
                    <a:pt x="77" y="0"/>
                  </a:cubicBezTo>
                  <a:cubicBezTo>
                    <a:pt x="76" y="5"/>
                    <a:pt x="76" y="10"/>
                    <a:pt x="77" y="14"/>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0"/>
            <p:cNvSpPr/>
            <p:nvPr/>
          </p:nvSpPr>
          <p:spPr bwMode="auto">
            <a:xfrm>
              <a:off x="3325" y="1720"/>
              <a:ext cx="131" cy="239"/>
            </a:xfrm>
            <a:custGeom>
              <a:avLst/>
              <a:gdLst>
                <a:gd name="T0" fmla="*/ 3 w 23"/>
                <a:gd name="T1" fmla="*/ 0 h 42"/>
                <a:gd name="T2" fmla="*/ 16 w 23"/>
                <a:gd name="T3" fmla="*/ 25 h 42"/>
                <a:gd name="T4" fmla="*/ 0 w 23"/>
                <a:gd name="T5" fmla="*/ 42 h 42"/>
                <a:gd name="T6" fmla="*/ 3 w 23"/>
                <a:gd name="T7" fmla="*/ 0 h 42"/>
              </a:gdLst>
              <a:ahLst/>
              <a:cxnLst>
                <a:cxn ang="0">
                  <a:pos x="T0" y="T1"/>
                </a:cxn>
                <a:cxn ang="0">
                  <a:pos x="T2" y="T3"/>
                </a:cxn>
                <a:cxn ang="0">
                  <a:pos x="T4" y="T5"/>
                </a:cxn>
                <a:cxn ang="0">
                  <a:pos x="T6" y="T7"/>
                </a:cxn>
              </a:cxnLst>
              <a:rect l="0" t="0" r="r" b="b"/>
              <a:pathLst>
                <a:path w="23" h="42">
                  <a:moveTo>
                    <a:pt x="3" y="0"/>
                  </a:moveTo>
                  <a:cubicBezTo>
                    <a:pt x="15" y="4"/>
                    <a:pt x="23" y="12"/>
                    <a:pt x="16" y="25"/>
                  </a:cubicBezTo>
                  <a:cubicBezTo>
                    <a:pt x="15" y="27"/>
                    <a:pt x="3" y="40"/>
                    <a:pt x="0" y="42"/>
                  </a:cubicBezTo>
                  <a:cubicBezTo>
                    <a:pt x="0" y="28"/>
                    <a:pt x="1" y="14"/>
                    <a:pt x="3"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1"/>
            <p:cNvSpPr>
              <a:spLocks noEditPoints="1"/>
            </p:cNvSpPr>
            <p:nvPr/>
          </p:nvSpPr>
          <p:spPr bwMode="auto">
            <a:xfrm>
              <a:off x="3229" y="416"/>
              <a:ext cx="2802" cy="2297"/>
            </a:xfrm>
            <a:custGeom>
              <a:avLst/>
              <a:gdLst>
                <a:gd name="T0" fmla="*/ 472 w 494"/>
                <a:gd name="T1" fmla="*/ 331 h 405"/>
                <a:gd name="T2" fmla="*/ 354 w 494"/>
                <a:gd name="T3" fmla="*/ 341 h 405"/>
                <a:gd name="T4" fmla="*/ 101 w 494"/>
                <a:gd name="T5" fmla="*/ 402 h 405"/>
                <a:gd name="T6" fmla="*/ 25 w 494"/>
                <a:gd name="T7" fmla="*/ 339 h 405"/>
                <a:gd name="T8" fmla="*/ 154 w 494"/>
                <a:gd name="T9" fmla="*/ 75 h 405"/>
                <a:gd name="T10" fmla="*/ 157 w 494"/>
                <a:gd name="T11" fmla="*/ 54 h 405"/>
                <a:gd name="T12" fmla="*/ 228 w 494"/>
                <a:gd name="T13" fmla="*/ 46 h 405"/>
                <a:gd name="T14" fmla="*/ 238 w 494"/>
                <a:gd name="T15" fmla="*/ 67 h 405"/>
                <a:gd name="T16" fmla="*/ 467 w 494"/>
                <a:gd name="T17" fmla="*/ 322 h 405"/>
                <a:gd name="T18" fmla="*/ 319 w 494"/>
                <a:gd name="T19" fmla="*/ 75 h 405"/>
                <a:gd name="T20" fmla="*/ 21 w 494"/>
                <a:gd name="T21" fmla="*/ 222 h 405"/>
                <a:gd name="T22" fmla="*/ 29 w 494"/>
                <a:gd name="T23" fmla="*/ 335 h 405"/>
                <a:gd name="T24" fmla="*/ 155 w 494"/>
                <a:gd name="T25" fmla="*/ 210 h 405"/>
                <a:gd name="T26" fmla="*/ 51 w 494"/>
                <a:gd name="T27" fmla="*/ 197 h 405"/>
                <a:gd name="T28" fmla="*/ 245 w 494"/>
                <a:gd name="T29" fmla="*/ 107 h 405"/>
                <a:gd name="T30" fmla="*/ 312 w 494"/>
                <a:gd name="T31" fmla="*/ 213 h 405"/>
                <a:gd name="T32" fmla="*/ 305 w 494"/>
                <a:gd name="T33" fmla="*/ 335 h 405"/>
                <a:gd name="T34" fmla="*/ 425 w 494"/>
                <a:gd name="T35" fmla="*/ 335 h 405"/>
                <a:gd name="T36" fmla="*/ 360 w 494"/>
                <a:gd name="T37" fmla="*/ 340 h 405"/>
                <a:gd name="T38" fmla="*/ 439 w 494"/>
                <a:gd name="T39" fmla="*/ 334 h 405"/>
                <a:gd name="T40" fmla="*/ 425 w 494"/>
                <a:gd name="T41" fmla="*/ 147 h 405"/>
                <a:gd name="T42" fmla="*/ 304 w 494"/>
                <a:gd name="T43" fmla="*/ 110 h 405"/>
                <a:gd name="T44" fmla="*/ 402 w 494"/>
                <a:gd name="T45" fmla="*/ 360 h 405"/>
                <a:gd name="T46" fmla="*/ 402 w 494"/>
                <a:gd name="T47" fmla="*/ 360 h 405"/>
                <a:gd name="T48" fmla="*/ 208 w 494"/>
                <a:gd name="T49" fmla="*/ 117 h 405"/>
                <a:gd name="T50" fmla="*/ 263 w 494"/>
                <a:gd name="T51" fmla="*/ 202 h 405"/>
                <a:gd name="T52" fmla="*/ 298 w 494"/>
                <a:gd name="T53" fmla="*/ 335 h 405"/>
                <a:gd name="T54" fmla="*/ 189 w 494"/>
                <a:gd name="T55" fmla="*/ 209 h 405"/>
                <a:gd name="T56" fmla="*/ 298 w 494"/>
                <a:gd name="T57" fmla="*/ 335 h 405"/>
                <a:gd name="T58" fmla="*/ 231 w 494"/>
                <a:gd name="T59" fmla="*/ 53 h 405"/>
                <a:gd name="T60" fmla="*/ 161 w 494"/>
                <a:gd name="T61" fmla="*/ 74 h 405"/>
                <a:gd name="T62" fmla="*/ 214 w 494"/>
                <a:gd name="T63" fmla="*/ 19 h 405"/>
                <a:gd name="T64" fmla="*/ 221 w 494"/>
                <a:gd name="T65" fmla="*/ 46 h 405"/>
                <a:gd name="T66" fmla="*/ 56 w 494"/>
                <a:gd name="T67" fmla="*/ 190 h 405"/>
                <a:gd name="T68" fmla="*/ 150 w 494"/>
                <a:gd name="T69" fmla="*/ 201 h 405"/>
                <a:gd name="T70" fmla="*/ 149 w 494"/>
                <a:gd name="T71" fmla="*/ 351 h 405"/>
                <a:gd name="T72" fmla="*/ 88 w 494"/>
                <a:gd name="T73" fmla="*/ 349 h 405"/>
                <a:gd name="T74" fmla="*/ 81 w 494"/>
                <a:gd name="T75" fmla="*/ 349 h 405"/>
                <a:gd name="T76" fmla="*/ 76 w 494"/>
                <a:gd name="T77" fmla="*/ 350 h 405"/>
                <a:gd name="T78" fmla="*/ 104 w 494"/>
                <a:gd name="T79" fmla="*/ 394 h 405"/>
                <a:gd name="T80" fmla="*/ 126 w 494"/>
                <a:gd name="T81" fmla="*/ 350 h 405"/>
                <a:gd name="T82" fmla="*/ 33 w 494"/>
                <a:gd name="T83" fmla="*/ 255 h 405"/>
                <a:gd name="T84" fmla="*/ 33 w 494"/>
                <a:gd name="T85" fmla="*/ 25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4" h="405">
                  <a:moveTo>
                    <a:pt x="428" y="93"/>
                  </a:moveTo>
                  <a:cubicBezTo>
                    <a:pt x="494" y="144"/>
                    <a:pt x="477" y="254"/>
                    <a:pt x="477" y="326"/>
                  </a:cubicBezTo>
                  <a:cubicBezTo>
                    <a:pt x="477" y="329"/>
                    <a:pt x="474" y="331"/>
                    <a:pt x="472" y="331"/>
                  </a:cubicBezTo>
                  <a:cubicBezTo>
                    <a:pt x="464" y="332"/>
                    <a:pt x="455" y="332"/>
                    <a:pt x="447" y="333"/>
                  </a:cubicBezTo>
                  <a:cubicBezTo>
                    <a:pt x="454" y="363"/>
                    <a:pt x="427" y="391"/>
                    <a:pt x="398" y="392"/>
                  </a:cubicBezTo>
                  <a:cubicBezTo>
                    <a:pt x="367" y="393"/>
                    <a:pt x="349" y="370"/>
                    <a:pt x="354" y="341"/>
                  </a:cubicBezTo>
                  <a:cubicBezTo>
                    <a:pt x="288" y="346"/>
                    <a:pt x="222" y="351"/>
                    <a:pt x="155" y="351"/>
                  </a:cubicBezTo>
                  <a:cubicBezTo>
                    <a:pt x="156" y="351"/>
                    <a:pt x="156" y="352"/>
                    <a:pt x="156" y="353"/>
                  </a:cubicBezTo>
                  <a:cubicBezTo>
                    <a:pt x="155" y="384"/>
                    <a:pt x="132" y="405"/>
                    <a:pt x="101" y="402"/>
                  </a:cubicBezTo>
                  <a:cubicBezTo>
                    <a:pt x="73" y="399"/>
                    <a:pt x="58" y="373"/>
                    <a:pt x="64" y="347"/>
                  </a:cubicBezTo>
                  <a:cubicBezTo>
                    <a:pt x="52" y="347"/>
                    <a:pt x="41" y="346"/>
                    <a:pt x="29" y="344"/>
                  </a:cubicBezTo>
                  <a:cubicBezTo>
                    <a:pt x="26" y="344"/>
                    <a:pt x="25" y="341"/>
                    <a:pt x="25" y="339"/>
                  </a:cubicBezTo>
                  <a:cubicBezTo>
                    <a:pt x="24" y="339"/>
                    <a:pt x="24" y="338"/>
                    <a:pt x="24" y="338"/>
                  </a:cubicBezTo>
                  <a:cubicBezTo>
                    <a:pt x="0" y="279"/>
                    <a:pt x="6" y="200"/>
                    <a:pt x="40" y="146"/>
                  </a:cubicBezTo>
                  <a:cubicBezTo>
                    <a:pt x="66" y="104"/>
                    <a:pt x="108" y="84"/>
                    <a:pt x="154" y="75"/>
                  </a:cubicBezTo>
                  <a:cubicBezTo>
                    <a:pt x="150" y="72"/>
                    <a:pt x="149" y="66"/>
                    <a:pt x="148" y="60"/>
                  </a:cubicBezTo>
                  <a:cubicBezTo>
                    <a:pt x="148" y="58"/>
                    <a:pt x="150" y="57"/>
                    <a:pt x="151" y="56"/>
                  </a:cubicBezTo>
                  <a:cubicBezTo>
                    <a:pt x="153" y="55"/>
                    <a:pt x="155" y="55"/>
                    <a:pt x="157" y="54"/>
                  </a:cubicBezTo>
                  <a:cubicBezTo>
                    <a:pt x="152" y="41"/>
                    <a:pt x="150" y="25"/>
                    <a:pt x="159" y="13"/>
                  </a:cubicBezTo>
                  <a:cubicBezTo>
                    <a:pt x="166" y="4"/>
                    <a:pt x="178" y="0"/>
                    <a:pt x="189" y="1"/>
                  </a:cubicBezTo>
                  <a:cubicBezTo>
                    <a:pt x="209" y="2"/>
                    <a:pt x="239" y="22"/>
                    <a:pt x="228" y="46"/>
                  </a:cubicBezTo>
                  <a:cubicBezTo>
                    <a:pt x="230" y="46"/>
                    <a:pt x="232" y="46"/>
                    <a:pt x="235" y="45"/>
                  </a:cubicBezTo>
                  <a:cubicBezTo>
                    <a:pt x="237" y="45"/>
                    <a:pt x="238" y="47"/>
                    <a:pt x="238" y="49"/>
                  </a:cubicBezTo>
                  <a:cubicBezTo>
                    <a:pt x="238" y="54"/>
                    <a:pt x="240" y="61"/>
                    <a:pt x="238" y="67"/>
                  </a:cubicBezTo>
                  <a:cubicBezTo>
                    <a:pt x="272" y="65"/>
                    <a:pt x="306" y="65"/>
                    <a:pt x="339" y="67"/>
                  </a:cubicBezTo>
                  <a:cubicBezTo>
                    <a:pt x="370" y="69"/>
                    <a:pt x="403" y="73"/>
                    <a:pt x="428" y="93"/>
                  </a:cubicBezTo>
                  <a:close/>
                  <a:moveTo>
                    <a:pt x="467" y="322"/>
                  </a:moveTo>
                  <a:cubicBezTo>
                    <a:pt x="467" y="282"/>
                    <a:pt x="470" y="243"/>
                    <a:pt x="466" y="203"/>
                  </a:cubicBezTo>
                  <a:cubicBezTo>
                    <a:pt x="462" y="164"/>
                    <a:pt x="452" y="116"/>
                    <a:pt x="414" y="95"/>
                  </a:cubicBezTo>
                  <a:cubicBezTo>
                    <a:pt x="385" y="78"/>
                    <a:pt x="351" y="75"/>
                    <a:pt x="319" y="75"/>
                  </a:cubicBezTo>
                  <a:cubicBezTo>
                    <a:pt x="288" y="75"/>
                    <a:pt x="256" y="74"/>
                    <a:pt x="225" y="76"/>
                  </a:cubicBezTo>
                  <a:cubicBezTo>
                    <a:pt x="159" y="79"/>
                    <a:pt x="79" y="90"/>
                    <a:pt x="44" y="154"/>
                  </a:cubicBezTo>
                  <a:cubicBezTo>
                    <a:pt x="33" y="175"/>
                    <a:pt x="26" y="198"/>
                    <a:pt x="21" y="222"/>
                  </a:cubicBezTo>
                  <a:cubicBezTo>
                    <a:pt x="38" y="227"/>
                    <a:pt x="50" y="241"/>
                    <a:pt x="39" y="258"/>
                  </a:cubicBezTo>
                  <a:cubicBezTo>
                    <a:pt x="37" y="262"/>
                    <a:pt x="25" y="277"/>
                    <a:pt x="18" y="276"/>
                  </a:cubicBezTo>
                  <a:cubicBezTo>
                    <a:pt x="18" y="296"/>
                    <a:pt x="22" y="316"/>
                    <a:pt x="29" y="335"/>
                  </a:cubicBezTo>
                  <a:cubicBezTo>
                    <a:pt x="29" y="335"/>
                    <a:pt x="29" y="335"/>
                    <a:pt x="29" y="335"/>
                  </a:cubicBezTo>
                  <a:cubicBezTo>
                    <a:pt x="72" y="340"/>
                    <a:pt x="116" y="341"/>
                    <a:pt x="159" y="341"/>
                  </a:cubicBezTo>
                  <a:cubicBezTo>
                    <a:pt x="158" y="298"/>
                    <a:pt x="155" y="254"/>
                    <a:pt x="155" y="210"/>
                  </a:cubicBezTo>
                  <a:cubicBezTo>
                    <a:pt x="138" y="211"/>
                    <a:pt x="120" y="212"/>
                    <a:pt x="103" y="211"/>
                  </a:cubicBezTo>
                  <a:cubicBezTo>
                    <a:pt x="87" y="210"/>
                    <a:pt x="63" y="210"/>
                    <a:pt x="52" y="198"/>
                  </a:cubicBezTo>
                  <a:cubicBezTo>
                    <a:pt x="51" y="198"/>
                    <a:pt x="51" y="197"/>
                    <a:pt x="51" y="197"/>
                  </a:cubicBezTo>
                  <a:cubicBezTo>
                    <a:pt x="50" y="196"/>
                    <a:pt x="50" y="196"/>
                    <a:pt x="50" y="195"/>
                  </a:cubicBezTo>
                  <a:cubicBezTo>
                    <a:pt x="48" y="193"/>
                    <a:pt x="49" y="191"/>
                    <a:pt x="50" y="190"/>
                  </a:cubicBezTo>
                  <a:cubicBezTo>
                    <a:pt x="50" y="99"/>
                    <a:pt x="184" y="115"/>
                    <a:pt x="245" y="107"/>
                  </a:cubicBezTo>
                  <a:cubicBezTo>
                    <a:pt x="323" y="97"/>
                    <a:pt x="446" y="89"/>
                    <a:pt x="444" y="198"/>
                  </a:cubicBezTo>
                  <a:cubicBezTo>
                    <a:pt x="444" y="200"/>
                    <a:pt x="443" y="202"/>
                    <a:pt x="441" y="202"/>
                  </a:cubicBezTo>
                  <a:cubicBezTo>
                    <a:pt x="398" y="211"/>
                    <a:pt x="355" y="213"/>
                    <a:pt x="312" y="213"/>
                  </a:cubicBezTo>
                  <a:cubicBezTo>
                    <a:pt x="309" y="213"/>
                    <a:pt x="306" y="212"/>
                    <a:pt x="303" y="212"/>
                  </a:cubicBezTo>
                  <a:cubicBezTo>
                    <a:pt x="304" y="218"/>
                    <a:pt x="304" y="224"/>
                    <a:pt x="304" y="231"/>
                  </a:cubicBezTo>
                  <a:cubicBezTo>
                    <a:pt x="306" y="264"/>
                    <a:pt x="310" y="301"/>
                    <a:pt x="305" y="335"/>
                  </a:cubicBezTo>
                  <a:cubicBezTo>
                    <a:pt x="359" y="331"/>
                    <a:pt x="413" y="326"/>
                    <a:pt x="467" y="322"/>
                  </a:cubicBezTo>
                  <a:close/>
                  <a:moveTo>
                    <a:pt x="439" y="334"/>
                  </a:moveTo>
                  <a:cubicBezTo>
                    <a:pt x="434" y="334"/>
                    <a:pt x="430" y="334"/>
                    <a:pt x="425" y="335"/>
                  </a:cubicBezTo>
                  <a:cubicBezTo>
                    <a:pt x="427" y="350"/>
                    <a:pt x="420" y="369"/>
                    <a:pt x="401" y="367"/>
                  </a:cubicBezTo>
                  <a:cubicBezTo>
                    <a:pt x="386" y="366"/>
                    <a:pt x="379" y="352"/>
                    <a:pt x="381" y="339"/>
                  </a:cubicBezTo>
                  <a:cubicBezTo>
                    <a:pt x="374" y="339"/>
                    <a:pt x="367" y="340"/>
                    <a:pt x="360" y="340"/>
                  </a:cubicBezTo>
                  <a:cubicBezTo>
                    <a:pt x="357" y="366"/>
                    <a:pt x="372" y="387"/>
                    <a:pt x="400" y="383"/>
                  </a:cubicBezTo>
                  <a:cubicBezTo>
                    <a:pt x="411" y="382"/>
                    <a:pt x="422" y="377"/>
                    <a:pt x="429" y="368"/>
                  </a:cubicBezTo>
                  <a:cubicBezTo>
                    <a:pt x="438" y="358"/>
                    <a:pt x="438" y="347"/>
                    <a:pt x="439" y="334"/>
                  </a:cubicBezTo>
                  <a:close/>
                  <a:moveTo>
                    <a:pt x="426" y="197"/>
                  </a:moveTo>
                  <a:cubicBezTo>
                    <a:pt x="440" y="194"/>
                    <a:pt x="437" y="183"/>
                    <a:pt x="434" y="171"/>
                  </a:cubicBezTo>
                  <a:cubicBezTo>
                    <a:pt x="432" y="163"/>
                    <a:pt x="430" y="154"/>
                    <a:pt x="425" y="147"/>
                  </a:cubicBezTo>
                  <a:cubicBezTo>
                    <a:pt x="416" y="133"/>
                    <a:pt x="403" y="124"/>
                    <a:pt x="387" y="119"/>
                  </a:cubicBezTo>
                  <a:cubicBezTo>
                    <a:pt x="361" y="109"/>
                    <a:pt x="332" y="108"/>
                    <a:pt x="304" y="109"/>
                  </a:cubicBezTo>
                  <a:cubicBezTo>
                    <a:pt x="304" y="110"/>
                    <a:pt x="304" y="110"/>
                    <a:pt x="304" y="110"/>
                  </a:cubicBezTo>
                  <a:cubicBezTo>
                    <a:pt x="302" y="141"/>
                    <a:pt x="302" y="172"/>
                    <a:pt x="303" y="203"/>
                  </a:cubicBezTo>
                  <a:cubicBezTo>
                    <a:pt x="344" y="205"/>
                    <a:pt x="386" y="204"/>
                    <a:pt x="426" y="197"/>
                  </a:cubicBezTo>
                  <a:close/>
                  <a:moveTo>
                    <a:pt x="402" y="360"/>
                  </a:moveTo>
                  <a:cubicBezTo>
                    <a:pt x="415" y="360"/>
                    <a:pt x="418" y="346"/>
                    <a:pt x="417" y="336"/>
                  </a:cubicBezTo>
                  <a:cubicBezTo>
                    <a:pt x="407" y="336"/>
                    <a:pt x="396" y="337"/>
                    <a:pt x="386" y="338"/>
                  </a:cubicBezTo>
                  <a:cubicBezTo>
                    <a:pt x="386" y="348"/>
                    <a:pt x="390" y="359"/>
                    <a:pt x="402" y="360"/>
                  </a:cubicBezTo>
                  <a:close/>
                  <a:moveTo>
                    <a:pt x="298" y="110"/>
                  </a:moveTo>
                  <a:cubicBezTo>
                    <a:pt x="298" y="110"/>
                    <a:pt x="298" y="110"/>
                    <a:pt x="298" y="109"/>
                  </a:cubicBezTo>
                  <a:cubicBezTo>
                    <a:pt x="268" y="111"/>
                    <a:pt x="237" y="116"/>
                    <a:pt x="208" y="117"/>
                  </a:cubicBezTo>
                  <a:cubicBezTo>
                    <a:pt x="196" y="118"/>
                    <a:pt x="182" y="118"/>
                    <a:pt x="167" y="119"/>
                  </a:cubicBezTo>
                  <a:cubicBezTo>
                    <a:pt x="165" y="146"/>
                    <a:pt x="164" y="174"/>
                    <a:pt x="164" y="201"/>
                  </a:cubicBezTo>
                  <a:cubicBezTo>
                    <a:pt x="197" y="200"/>
                    <a:pt x="230" y="201"/>
                    <a:pt x="263" y="202"/>
                  </a:cubicBezTo>
                  <a:cubicBezTo>
                    <a:pt x="274" y="202"/>
                    <a:pt x="285" y="203"/>
                    <a:pt x="296" y="203"/>
                  </a:cubicBezTo>
                  <a:cubicBezTo>
                    <a:pt x="295" y="172"/>
                    <a:pt x="294" y="141"/>
                    <a:pt x="298" y="110"/>
                  </a:cubicBezTo>
                  <a:close/>
                  <a:moveTo>
                    <a:pt x="298" y="335"/>
                  </a:moveTo>
                  <a:cubicBezTo>
                    <a:pt x="297" y="298"/>
                    <a:pt x="298" y="261"/>
                    <a:pt x="296" y="224"/>
                  </a:cubicBezTo>
                  <a:cubicBezTo>
                    <a:pt x="296" y="220"/>
                    <a:pt x="296" y="216"/>
                    <a:pt x="296" y="212"/>
                  </a:cubicBezTo>
                  <a:cubicBezTo>
                    <a:pt x="260" y="211"/>
                    <a:pt x="225" y="207"/>
                    <a:pt x="189" y="209"/>
                  </a:cubicBezTo>
                  <a:cubicBezTo>
                    <a:pt x="181" y="209"/>
                    <a:pt x="172" y="209"/>
                    <a:pt x="164" y="210"/>
                  </a:cubicBezTo>
                  <a:cubicBezTo>
                    <a:pt x="164" y="253"/>
                    <a:pt x="166" y="297"/>
                    <a:pt x="166" y="341"/>
                  </a:cubicBezTo>
                  <a:cubicBezTo>
                    <a:pt x="210" y="341"/>
                    <a:pt x="254" y="338"/>
                    <a:pt x="298" y="335"/>
                  </a:cubicBezTo>
                  <a:close/>
                  <a:moveTo>
                    <a:pt x="225" y="67"/>
                  </a:moveTo>
                  <a:cubicBezTo>
                    <a:pt x="227" y="67"/>
                    <a:pt x="229" y="67"/>
                    <a:pt x="231" y="67"/>
                  </a:cubicBezTo>
                  <a:cubicBezTo>
                    <a:pt x="230" y="63"/>
                    <a:pt x="230" y="58"/>
                    <a:pt x="231" y="53"/>
                  </a:cubicBezTo>
                  <a:cubicBezTo>
                    <a:pt x="218" y="54"/>
                    <a:pt x="205" y="54"/>
                    <a:pt x="192" y="55"/>
                  </a:cubicBezTo>
                  <a:cubicBezTo>
                    <a:pt x="184" y="56"/>
                    <a:pt x="175" y="56"/>
                    <a:pt x="167" y="59"/>
                  </a:cubicBezTo>
                  <a:cubicBezTo>
                    <a:pt x="157" y="61"/>
                    <a:pt x="154" y="65"/>
                    <a:pt x="161" y="74"/>
                  </a:cubicBezTo>
                  <a:cubicBezTo>
                    <a:pt x="182" y="70"/>
                    <a:pt x="204" y="68"/>
                    <a:pt x="225" y="67"/>
                  </a:cubicBezTo>
                  <a:close/>
                  <a:moveTo>
                    <a:pt x="221" y="46"/>
                  </a:moveTo>
                  <a:cubicBezTo>
                    <a:pt x="220" y="36"/>
                    <a:pt x="222" y="27"/>
                    <a:pt x="214" y="19"/>
                  </a:cubicBezTo>
                  <a:cubicBezTo>
                    <a:pt x="207" y="13"/>
                    <a:pt x="198" y="9"/>
                    <a:pt x="189" y="8"/>
                  </a:cubicBezTo>
                  <a:cubicBezTo>
                    <a:pt x="162" y="7"/>
                    <a:pt x="157" y="31"/>
                    <a:pt x="162" y="53"/>
                  </a:cubicBezTo>
                  <a:cubicBezTo>
                    <a:pt x="181" y="47"/>
                    <a:pt x="201" y="47"/>
                    <a:pt x="221" y="46"/>
                  </a:cubicBezTo>
                  <a:close/>
                  <a:moveTo>
                    <a:pt x="155" y="201"/>
                  </a:moveTo>
                  <a:cubicBezTo>
                    <a:pt x="156" y="174"/>
                    <a:pt x="158" y="146"/>
                    <a:pt x="162" y="120"/>
                  </a:cubicBezTo>
                  <a:cubicBezTo>
                    <a:pt x="113" y="124"/>
                    <a:pt x="59" y="137"/>
                    <a:pt x="56" y="190"/>
                  </a:cubicBezTo>
                  <a:cubicBezTo>
                    <a:pt x="56" y="190"/>
                    <a:pt x="56" y="190"/>
                    <a:pt x="56" y="190"/>
                  </a:cubicBezTo>
                  <a:cubicBezTo>
                    <a:pt x="65" y="201"/>
                    <a:pt x="86" y="201"/>
                    <a:pt x="99" y="201"/>
                  </a:cubicBezTo>
                  <a:cubicBezTo>
                    <a:pt x="116" y="202"/>
                    <a:pt x="133" y="202"/>
                    <a:pt x="150" y="201"/>
                  </a:cubicBezTo>
                  <a:cubicBezTo>
                    <a:pt x="152" y="201"/>
                    <a:pt x="154" y="201"/>
                    <a:pt x="155" y="201"/>
                  </a:cubicBezTo>
                  <a:close/>
                  <a:moveTo>
                    <a:pt x="148" y="353"/>
                  </a:moveTo>
                  <a:cubicBezTo>
                    <a:pt x="148" y="352"/>
                    <a:pt x="148" y="351"/>
                    <a:pt x="149" y="351"/>
                  </a:cubicBezTo>
                  <a:cubicBezTo>
                    <a:pt x="143" y="351"/>
                    <a:pt x="138" y="351"/>
                    <a:pt x="133" y="351"/>
                  </a:cubicBezTo>
                  <a:cubicBezTo>
                    <a:pt x="129" y="361"/>
                    <a:pt x="120" y="373"/>
                    <a:pt x="108" y="371"/>
                  </a:cubicBezTo>
                  <a:cubicBezTo>
                    <a:pt x="96" y="370"/>
                    <a:pt x="90" y="360"/>
                    <a:pt x="88" y="349"/>
                  </a:cubicBezTo>
                  <a:cubicBezTo>
                    <a:pt x="85" y="349"/>
                    <a:pt x="83" y="349"/>
                    <a:pt x="80" y="349"/>
                  </a:cubicBezTo>
                  <a:cubicBezTo>
                    <a:pt x="80" y="349"/>
                    <a:pt x="80" y="349"/>
                    <a:pt x="80" y="349"/>
                  </a:cubicBezTo>
                  <a:cubicBezTo>
                    <a:pt x="80" y="349"/>
                    <a:pt x="81" y="349"/>
                    <a:pt x="81" y="349"/>
                  </a:cubicBezTo>
                  <a:cubicBezTo>
                    <a:pt x="82" y="350"/>
                    <a:pt x="80" y="353"/>
                    <a:pt x="79" y="352"/>
                  </a:cubicBezTo>
                  <a:cubicBezTo>
                    <a:pt x="79" y="351"/>
                    <a:pt x="78" y="351"/>
                    <a:pt x="77" y="350"/>
                  </a:cubicBezTo>
                  <a:cubicBezTo>
                    <a:pt x="77" y="350"/>
                    <a:pt x="76" y="350"/>
                    <a:pt x="76" y="350"/>
                  </a:cubicBezTo>
                  <a:cubicBezTo>
                    <a:pt x="75" y="350"/>
                    <a:pt x="74" y="349"/>
                    <a:pt x="74" y="348"/>
                  </a:cubicBezTo>
                  <a:cubicBezTo>
                    <a:pt x="73" y="348"/>
                    <a:pt x="73" y="348"/>
                    <a:pt x="72" y="348"/>
                  </a:cubicBezTo>
                  <a:cubicBezTo>
                    <a:pt x="69" y="370"/>
                    <a:pt x="78" y="392"/>
                    <a:pt x="104" y="394"/>
                  </a:cubicBezTo>
                  <a:cubicBezTo>
                    <a:pt x="129" y="395"/>
                    <a:pt x="147" y="378"/>
                    <a:pt x="148" y="353"/>
                  </a:cubicBezTo>
                  <a:close/>
                  <a:moveTo>
                    <a:pt x="109" y="364"/>
                  </a:moveTo>
                  <a:cubicBezTo>
                    <a:pt x="117" y="363"/>
                    <a:pt x="123" y="357"/>
                    <a:pt x="126" y="350"/>
                  </a:cubicBezTo>
                  <a:cubicBezTo>
                    <a:pt x="115" y="350"/>
                    <a:pt x="105" y="350"/>
                    <a:pt x="94" y="349"/>
                  </a:cubicBezTo>
                  <a:cubicBezTo>
                    <a:pt x="96" y="357"/>
                    <a:pt x="101" y="364"/>
                    <a:pt x="109" y="364"/>
                  </a:cubicBezTo>
                  <a:close/>
                  <a:moveTo>
                    <a:pt x="33" y="255"/>
                  </a:moveTo>
                  <a:cubicBezTo>
                    <a:pt x="40" y="242"/>
                    <a:pt x="32" y="234"/>
                    <a:pt x="20" y="230"/>
                  </a:cubicBezTo>
                  <a:cubicBezTo>
                    <a:pt x="18" y="244"/>
                    <a:pt x="17" y="258"/>
                    <a:pt x="17" y="272"/>
                  </a:cubicBezTo>
                  <a:cubicBezTo>
                    <a:pt x="20" y="270"/>
                    <a:pt x="32" y="257"/>
                    <a:pt x="33" y="2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2"/>
            <p:cNvSpPr/>
            <p:nvPr/>
          </p:nvSpPr>
          <p:spPr bwMode="auto">
            <a:xfrm>
              <a:off x="4942" y="1028"/>
              <a:ext cx="783" cy="551"/>
            </a:xfrm>
            <a:custGeom>
              <a:avLst/>
              <a:gdLst>
                <a:gd name="T0" fmla="*/ 132 w 138"/>
                <a:gd name="T1" fmla="*/ 63 h 97"/>
                <a:gd name="T2" fmla="*/ 124 w 138"/>
                <a:gd name="T3" fmla="*/ 89 h 97"/>
                <a:gd name="T4" fmla="*/ 1 w 138"/>
                <a:gd name="T5" fmla="*/ 95 h 97"/>
                <a:gd name="T6" fmla="*/ 2 w 138"/>
                <a:gd name="T7" fmla="*/ 2 h 97"/>
                <a:gd name="T8" fmla="*/ 2 w 138"/>
                <a:gd name="T9" fmla="*/ 1 h 97"/>
                <a:gd name="T10" fmla="*/ 85 w 138"/>
                <a:gd name="T11" fmla="*/ 11 h 97"/>
                <a:gd name="T12" fmla="*/ 123 w 138"/>
                <a:gd name="T13" fmla="*/ 39 h 97"/>
                <a:gd name="T14" fmla="*/ 132 w 138"/>
                <a:gd name="T15" fmla="*/ 6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7">
                  <a:moveTo>
                    <a:pt x="132" y="63"/>
                  </a:moveTo>
                  <a:cubicBezTo>
                    <a:pt x="135" y="75"/>
                    <a:pt x="138" y="86"/>
                    <a:pt x="124" y="89"/>
                  </a:cubicBezTo>
                  <a:cubicBezTo>
                    <a:pt x="84" y="96"/>
                    <a:pt x="42" y="97"/>
                    <a:pt x="1" y="95"/>
                  </a:cubicBezTo>
                  <a:cubicBezTo>
                    <a:pt x="0" y="64"/>
                    <a:pt x="0" y="33"/>
                    <a:pt x="2" y="2"/>
                  </a:cubicBezTo>
                  <a:cubicBezTo>
                    <a:pt x="2" y="2"/>
                    <a:pt x="2" y="2"/>
                    <a:pt x="2" y="1"/>
                  </a:cubicBezTo>
                  <a:cubicBezTo>
                    <a:pt x="30" y="0"/>
                    <a:pt x="59" y="1"/>
                    <a:pt x="85" y="11"/>
                  </a:cubicBezTo>
                  <a:cubicBezTo>
                    <a:pt x="101" y="16"/>
                    <a:pt x="114" y="25"/>
                    <a:pt x="123" y="39"/>
                  </a:cubicBezTo>
                  <a:cubicBezTo>
                    <a:pt x="128" y="46"/>
                    <a:pt x="130" y="55"/>
                    <a:pt x="132" y="6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3"/>
            <p:cNvSpPr/>
            <p:nvPr/>
          </p:nvSpPr>
          <p:spPr bwMode="auto">
            <a:xfrm>
              <a:off x="4675" y="484"/>
              <a:ext cx="301" cy="79"/>
            </a:xfrm>
            <a:custGeom>
              <a:avLst/>
              <a:gdLst>
                <a:gd name="T0" fmla="*/ 52 w 53"/>
                <a:gd name="T1" fmla="*/ 3 h 14"/>
                <a:gd name="T2" fmla="*/ 52 w 53"/>
                <a:gd name="T3" fmla="*/ 6 h 14"/>
                <a:gd name="T4" fmla="*/ 48 w 53"/>
                <a:gd name="T5" fmla="*/ 10 h 14"/>
                <a:gd name="T6" fmla="*/ 19 w 53"/>
                <a:gd name="T7" fmla="*/ 12 h 14"/>
                <a:gd name="T8" fmla="*/ 7 w 53"/>
                <a:gd name="T9" fmla="*/ 14 h 14"/>
                <a:gd name="T10" fmla="*/ 4 w 53"/>
                <a:gd name="T11" fmla="*/ 13 h 14"/>
                <a:gd name="T12" fmla="*/ 4 w 53"/>
                <a:gd name="T13" fmla="*/ 13 h 14"/>
                <a:gd name="T14" fmla="*/ 3 w 53"/>
                <a:gd name="T15" fmla="*/ 8 h 14"/>
                <a:gd name="T16" fmla="*/ 3 w 53"/>
                <a:gd name="T17" fmla="*/ 8 h 14"/>
                <a:gd name="T18" fmla="*/ 4 w 53"/>
                <a:gd name="T19" fmla="*/ 8 h 14"/>
                <a:gd name="T20" fmla="*/ 7 w 53"/>
                <a:gd name="T21" fmla="*/ 6 h 14"/>
                <a:gd name="T22" fmla="*/ 20 w 53"/>
                <a:gd name="T23" fmla="*/ 4 h 14"/>
                <a:gd name="T24" fmla="*/ 48 w 53"/>
                <a:gd name="T25" fmla="*/ 1 h 14"/>
                <a:gd name="T26" fmla="*/ 52 w 5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4">
                  <a:moveTo>
                    <a:pt x="52" y="3"/>
                  </a:moveTo>
                  <a:cubicBezTo>
                    <a:pt x="52" y="4"/>
                    <a:pt x="53" y="5"/>
                    <a:pt x="52" y="6"/>
                  </a:cubicBezTo>
                  <a:cubicBezTo>
                    <a:pt x="52" y="8"/>
                    <a:pt x="50" y="9"/>
                    <a:pt x="48" y="10"/>
                  </a:cubicBezTo>
                  <a:cubicBezTo>
                    <a:pt x="39" y="11"/>
                    <a:pt x="29" y="11"/>
                    <a:pt x="19" y="12"/>
                  </a:cubicBezTo>
                  <a:cubicBezTo>
                    <a:pt x="15" y="13"/>
                    <a:pt x="11" y="14"/>
                    <a:pt x="7" y="14"/>
                  </a:cubicBezTo>
                  <a:cubicBezTo>
                    <a:pt x="6" y="14"/>
                    <a:pt x="5" y="13"/>
                    <a:pt x="4" y="13"/>
                  </a:cubicBezTo>
                  <a:cubicBezTo>
                    <a:pt x="4" y="13"/>
                    <a:pt x="4" y="13"/>
                    <a:pt x="4" y="13"/>
                  </a:cubicBezTo>
                  <a:cubicBezTo>
                    <a:pt x="1" y="13"/>
                    <a:pt x="0" y="9"/>
                    <a:pt x="3" y="8"/>
                  </a:cubicBezTo>
                  <a:cubicBezTo>
                    <a:pt x="3" y="8"/>
                    <a:pt x="3" y="8"/>
                    <a:pt x="3" y="8"/>
                  </a:cubicBezTo>
                  <a:cubicBezTo>
                    <a:pt x="3" y="8"/>
                    <a:pt x="4" y="8"/>
                    <a:pt x="4" y="8"/>
                  </a:cubicBezTo>
                  <a:cubicBezTo>
                    <a:pt x="5" y="7"/>
                    <a:pt x="6" y="6"/>
                    <a:pt x="7" y="6"/>
                  </a:cubicBezTo>
                  <a:cubicBezTo>
                    <a:pt x="11" y="5"/>
                    <a:pt x="16" y="5"/>
                    <a:pt x="20" y="4"/>
                  </a:cubicBezTo>
                  <a:cubicBezTo>
                    <a:pt x="29" y="3"/>
                    <a:pt x="39" y="0"/>
                    <a:pt x="48" y="1"/>
                  </a:cubicBezTo>
                  <a:cubicBezTo>
                    <a:pt x="49" y="1"/>
                    <a:pt x="51" y="1"/>
                    <a:pt x="52"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4"/>
            <p:cNvSpPr/>
            <p:nvPr/>
          </p:nvSpPr>
          <p:spPr bwMode="auto">
            <a:xfrm>
              <a:off x="4159" y="1034"/>
              <a:ext cx="760" cy="533"/>
            </a:xfrm>
            <a:custGeom>
              <a:avLst/>
              <a:gdLst>
                <a:gd name="T0" fmla="*/ 134 w 134"/>
                <a:gd name="T1" fmla="*/ 0 h 94"/>
                <a:gd name="T2" fmla="*/ 134 w 134"/>
                <a:gd name="T3" fmla="*/ 1 h 94"/>
                <a:gd name="T4" fmla="*/ 132 w 134"/>
                <a:gd name="T5" fmla="*/ 94 h 94"/>
                <a:gd name="T6" fmla="*/ 99 w 134"/>
                <a:gd name="T7" fmla="*/ 93 h 94"/>
                <a:gd name="T8" fmla="*/ 0 w 134"/>
                <a:gd name="T9" fmla="*/ 92 h 94"/>
                <a:gd name="T10" fmla="*/ 3 w 134"/>
                <a:gd name="T11" fmla="*/ 10 h 94"/>
                <a:gd name="T12" fmla="*/ 44 w 134"/>
                <a:gd name="T13" fmla="*/ 8 h 94"/>
                <a:gd name="T14" fmla="*/ 134 w 134"/>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94">
                  <a:moveTo>
                    <a:pt x="134" y="0"/>
                  </a:moveTo>
                  <a:cubicBezTo>
                    <a:pt x="134" y="1"/>
                    <a:pt x="134" y="1"/>
                    <a:pt x="134" y="1"/>
                  </a:cubicBezTo>
                  <a:cubicBezTo>
                    <a:pt x="130" y="32"/>
                    <a:pt x="131" y="63"/>
                    <a:pt x="132" y="94"/>
                  </a:cubicBezTo>
                  <a:cubicBezTo>
                    <a:pt x="121" y="94"/>
                    <a:pt x="110" y="93"/>
                    <a:pt x="99" y="93"/>
                  </a:cubicBezTo>
                  <a:cubicBezTo>
                    <a:pt x="66" y="92"/>
                    <a:pt x="33" y="91"/>
                    <a:pt x="0" y="92"/>
                  </a:cubicBezTo>
                  <a:cubicBezTo>
                    <a:pt x="0" y="65"/>
                    <a:pt x="1" y="37"/>
                    <a:pt x="3" y="10"/>
                  </a:cubicBezTo>
                  <a:cubicBezTo>
                    <a:pt x="18" y="9"/>
                    <a:pt x="32" y="9"/>
                    <a:pt x="44" y="8"/>
                  </a:cubicBezTo>
                  <a:cubicBezTo>
                    <a:pt x="73" y="7"/>
                    <a:pt x="104" y="2"/>
                    <a:pt x="134"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5"/>
            <p:cNvSpPr/>
            <p:nvPr/>
          </p:nvSpPr>
          <p:spPr bwMode="auto">
            <a:xfrm>
              <a:off x="4573" y="291"/>
              <a:ext cx="227" cy="147"/>
            </a:xfrm>
            <a:custGeom>
              <a:avLst/>
              <a:gdLst>
                <a:gd name="T0" fmla="*/ 35 w 40"/>
                <a:gd name="T1" fmla="*/ 1 h 26"/>
                <a:gd name="T2" fmla="*/ 37 w 40"/>
                <a:gd name="T3" fmla="*/ 7 h 26"/>
                <a:gd name="T4" fmla="*/ 22 w 40"/>
                <a:gd name="T5" fmla="*/ 15 h 26"/>
                <a:gd name="T6" fmla="*/ 7 w 40"/>
                <a:gd name="T7" fmla="*/ 23 h 26"/>
                <a:gd name="T8" fmla="*/ 4 w 40"/>
                <a:gd name="T9" fmla="*/ 17 h 26"/>
                <a:gd name="T10" fmla="*/ 20 w 40"/>
                <a:gd name="T11" fmla="*/ 7 h 26"/>
                <a:gd name="T12" fmla="*/ 35 w 40"/>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35" y="1"/>
                  </a:moveTo>
                  <a:cubicBezTo>
                    <a:pt x="38" y="1"/>
                    <a:pt x="40" y="5"/>
                    <a:pt x="37" y="7"/>
                  </a:cubicBezTo>
                  <a:cubicBezTo>
                    <a:pt x="34" y="11"/>
                    <a:pt x="27" y="12"/>
                    <a:pt x="22" y="15"/>
                  </a:cubicBezTo>
                  <a:cubicBezTo>
                    <a:pt x="17" y="17"/>
                    <a:pt x="12" y="20"/>
                    <a:pt x="7" y="23"/>
                  </a:cubicBezTo>
                  <a:cubicBezTo>
                    <a:pt x="3" y="26"/>
                    <a:pt x="0" y="20"/>
                    <a:pt x="4" y="17"/>
                  </a:cubicBezTo>
                  <a:cubicBezTo>
                    <a:pt x="9" y="14"/>
                    <a:pt x="14" y="10"/>
                    <a:pt x="20" y="7"/>
                  </a:cubicBezTo>
                  <a:cubicBezTo>
                    <a:pt x="24" y="5"/>
                    <a:pt x="30" y="0"/>
                    <a:pt x="35"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6"/>
            <p:cNvSpPr/>
            <p:nvPr/>
          </p:nvSpPr>
          <p:spPr bwMode="auto">
            <a:xfrm>
              <a:off x="4692" y="1732"/>
              <a:ext cx="108" cy="39"/>
            </a:xfrm>
            <a:custGeom>
              <a:avLst/>
              <a:gdLst>
                <a:gd name="T0" fmla="*/ 13 w 19"/>
                <a:gd name="T1" fmla="*/ 1 h 7"/>
                <a:gd name="T2" fmla="*/ 19 w 19"/>
                <a:gd name="T3" fmla="*/ 4 h 7"/>
                <a:gd name="T4" fmla="*/ 12 w 19"/>
                <a:gd name="T5" fmla="*/ 7 h 7"/>
                <a:gd name="T6" fmla="*/ 3 w 19"/>
                <a:gd name="T7" fmla="*/ 6 h 7"/>
                <a:gd name="T8" fmla="*/ 3 w 19"/>
                <a:gd name="T9" fmla="*/ 1 h 7"/>
                <a:gd name="T10" fmla="*/ 13 w 19"/>
                <a:gd name="T11" fmla="*/ 1 h 7"/>
              </a:gdLst>
              <a:ahLst/>
              <a:cxnLst>
                <a:cxn ang="0">
                  <a:pos x="T0" y="T1"/>
                </a:cxn>
                <a:cxn ang="0">
                  <a:pos x="T2" y="T3"/>
                </a:cxn>
                <a:cxn ang="0">
                  <a:pos x="T4" y="T5"/>
                </a:cxn>
                <a:cxn ang="0">
                  <a:pos x="T6" y="T7"/>
                </a:cxn>
                <a:cxn ang="0">
                  <a:pos x="T8" y="T9"/>
                </a:cxn>
                <a:cxn ang="0">
                  <a:pos x="T10" y="T11"/>
                </a:cxn>
              </a:cxnLst>
              <a:rect l="0" t="0" r="r" b="b"/>
              <a:pathLst>
                <a:path w="19" h="7">
                  <a:moveTo>
                    <a:pt x="13" y="1"/>
                  </a:moveTo>
                  <a:cubicBezTo>
                    <a:pt x="15" y="1"/>
                    <a:pt x="19" y="0"/>
                    <a:pt x="19" y="4"/>
                  </a:cubicBezTo>
                  <a:cubicBezTo>
                    <a:pt x="19" y="7"/>
                    <a:pt x="15" y="7"/>
                    <a:pt x="12" y="7"/>
                  </a:cubicBezTo>
                  <a:cubicBezTo>
                    <a:pt x="9" y="6"/>
                    <a:pt x="6" y="6"/>
                    <a:pt x="3" y="6"/>
                  </a:cubicBezTo>
                  <a:cubicBezTo>
                    <a:pt x="0" y="6"/>
                    <a:pt x="0" y="2"/>
                    <a:pt x="3" y="1"/>
                  </a:cubicBezTo>
                  <a:cubicBezTo>
                    <a:pt x="6" y="1"/>
                    <a:pt x="10" y="1"/>
                    <a:pt x="1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
            <p:cNvSpPr/>
            <p:nvPr/>
          </p:nvSpPr>
          <p:spPr bwMode="auto">
            <a:xfrm>
              <a:off x="4465" y="121"/>
              <a:ext cx="159" cy="198"/>
            </a:xfrm>
            <a:custGeom>
              <a:avLst/>
              <a:gdLst>
                <a:gd name="T0" fmla="*/ 27 w 28"/>
                <a:gd name="T1" fmla="*/ 6 h 35"/>
                <a:gd name="T2" fmla="*/ 25 w 28"/>
                <a:gd name="T3" fmla="*/ 11 h 35"/>
                <a:gd name="T4" fmla="*/ 13 w 28"/>
                <a:gd name="T5" fmla="*/ 21 h 35"/>
                <a:gd name="T6" fmla="*/ 8 w 28"/>
                <a:gd name="T7" fmla="*/ 29 h 35"/>
                <a:gd name="T8" fmla="*/ 6 w 28"/>
                <a:gd name="T9" fmla="*/ 32 h 35"/>
                <a:gd name="T10" fmla="*/ 6 w 28"/>
                <a:gd name="T11" fmla="*/ 32 h 35"/>
                <a:gd name="T12" fmla="*/ 6 w 28"/>
                <a:gd name="T13" fmla="*/ 32 h 35"/>
                <a:gd name="T14" fmla="*/ 1 w 28"/>
                <a:gd name="T15" fmla="*/ 32 h 35"/>
                <a:gd name="T16" fmla="*/ 9 w 28"/>
                <a:gd name="T17" fmla="*/ 14 h 35"/>
                <a:gd name="T18" fmla="*/ 27 w 28"/>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5">
                  <a:moveTo>
                    <a:pt x="27" y="6"/>
                  </a:moveTo>
                  <a:cubicBezTo>
                    <a:pt x="28" y="7"/>
                    <a:pt x="28" y="10"/>
                    <a:pt x="25" y="11"/>
                  </a:cubicBezTo>
                  <a:cubicBezTo>
                    <a:pt x="20" y="12"/>
                    <a:pt x="16" y="17"/>
                    <a:pt x="13" y="21"/>
                  </a:cubicBezTo>
                  <a:cubicBezTo>
                    <a:pt x="11" y="24"/>
                    <a:pt x="10" y="26"/>
                    <a:pt x="8" y="29"/>
                  </a:cubicBezTo>
                  <a:cubicBezTo>
                    <a:pt x="8" y="30"/>
                    <a:pt x="7" y="31"/>
                    <a:pt x="6" y="32"/>
                  </a:cubicBezTo>
                  <a:cubicBezTo>
                    <a:pt x="6" y="32"/>
                    <a:pt x="6" y="32"/>
                    <a:pt x="6" y="32"/>
                  </a:cubicBezTo>
                  <a:cubicBezTo>
                    <a:pt x="6" y="32"/>
                    <a:pt x="6" y="32"/>
                    <a:pt x="6" y="32"/>
                  </a:cubicBezTo>
                  <a:cubicBezTo>
                    <a:pt x="5" y="35"/>
                    <a:pt x="1" y="35"/>
                    <a:pt x="1" y="32"/>
                  </a:cubicBezTo>
                  <a:cubicBezTo>
                    <a:pt x="0" y="26"/>
                    <a:pt x="5" y="19"/>
                    <a:pt x="9" y="14"/>
                  </a:cubicBezTo>
                  <a:cubicBezTo>
                    <a:pt x="13" y="9"/>
                    <a:pt x="20" y="0"/>
                    <a:pt x="2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8"/>
            <p:cNvSpPr/>
            <p:nvPr/>
          </p:nvSpPr>
          <p:spPr bwMode="auto">
            <a:xfrm>
              <a:off x="4119" y="455"/>
              <a:ext cx="369" cy="261"/>
            </a:xfrm>
            <a:custGeom>
              <a:avLst/>
              <a:gdLst>
                <a:gd name="T0" fmla="*/ 57 w 65"/>
                <a:gd name="T1" fmla="*/ 12 h 46"/>
                <a:gd name="T2" fmla="*/ 64 w 65"/>
                <a:gd name="T3" fmla="*/ 39 h 46"/>
                <a:gd name="T4" fmla="*/ 5 w 65"/>
                <a:gd name="T5" fmla="*/ 46 h 46"/>
                <a:gd name="T6" fmla="*/ 32 w 65"/>
                <a:gd name="T7" fmla="*/ 1 h 46"/>
                <a:gd name="T8" fmla="*/ 57 w 65"/>
                <a:gd name="T9" fmla="*/ 12 h 46"/>
              </a:gdLst>
              <a:ahLst/>
              <a:cxnLst>
                <a:cxn ang="0">
                  <a:pos x="T0" y="T1"/>
                </a:cxn>
                <a:cxn ang="0">
                  <a:pos x="T2" y="T3"/>
                </a:cxn>
                <a:cxn ang="0">
                  <a:pos x="T4" y="T5"/>
                </a:cxn>
                <a:cxn ang="0">
                  <a:pos x="T6" y="T7"/>
                </a:cxn>
                <a:cxn ang="0">
                  <a:pos x="T8" y="T9"/>
                </a:cxn>
              </a:cxnLst>
              <a:rect l="0" t="0" r="r" b="b"/>
              <a:pathLst>
                <a:path w="65" h="46">
                  <a:moveTo>
                    <a:pt x="57" y="12"/>
                  </a:moveTo>
                  <a:cubicBezTo>
                    <a:pt x="65" y="20"/>
                    <a:pt x="63" y="29"/>
                    <a:pt x="64" y="39"/>
                  </a:cubicBezTo>
                  <a:cubicBezTo>
                    <a:pt x="44" y="40"/>
                    <a:pt x="24" y="40"/>
                    <a:pt x="5" y="46"/>
                  </a:cubicBezTo>
                  <a:cubicBezTo>
                    <a:pt x="0" y="24"/>
                    <a:pt x="5" y="0"/>
                    <a:pt x="32" y="1"/>
                  </a:cubicBezTo>
                  <a:cubicBezTo>
                    <a:pt x="41" y="2"/>
                    <a:pt x="50" y="6"/>
                    <a:pt x="57" y="12"/>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19"/>
            <p:cNvSpPr/>
            <p:nvPr/>
          </p:nvSpPr>
          <p:spPr bwMode="auto">
            <a:xfrm>
              <a:off x="4233" y="109"/>
              <a:ext cx="68" cy="204"/>
            </a:xfrm>
            <a:custGeom>
              <a:avLst/>
              <a:gdLst>
                <a:gd name="T0" fmla="*/ 10 w 12"/>
                <a:gd name="T1" fmla="*/ 4 h 36"/>
                <a:gd name="T2" fmla="*/ 10 w 12"/>
                <a:gd name="T3" fmla="*/ 18 h 36"/>
                <a:gd name="T4" fmla="*/ 7 w 12"/>
                <a:gd name="T5" fmla="*/ 32 h 36"/>
                <a:gd name="T6" fmla="*/ 1 w 12"/>
                <a:gd name="T7" fmla="*/ 30 h 36"/>
                <a:gd name="T8" fmla="*/ 3 w 12"/>
                <a:gd name="T9" fmla="*/ 16 h 36"/>
                <a:gd name="T10" fmla="*/ 4 w 12"/>
                <a:gd name="T11" fmla="*/ 4 h 36"/>
                <a:gd name="T12" fmla="*/ 10 w 12"/>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0" y="4"/>
                  </a:moveTo>
                  <a:cubicBezTo>
                    <a:pt x="12" y="8"/>
                    <a:pt x="11" y="13"/>
                    <a:pt x="10" y="18"/>
                  </a:cubicBezTo>
                  <a:cubicBezTo>
                    <a:pt x="10" y="23"/>
                    <a:pt x="9" y="27"/>
                    <a:pt x="7" y="32"/>
                  </a:cubicBezTo>
                  <a:cubicBezTo>
                    <a:pt x="6" y="36"/>
                    <a:pt x="0" y="34"/>
                    <a:pt x="1" y="30"/>
                  </a:cubicBezTo>
                  <a:cubicBezTo>
                    <a:pt x="2" y="26"/>
                    <a:pt x="3" y="21"/>
                    <a:pt x="3" y="16"/>
                  </a:cubicBezTo>
                  <a:cubicBezTo>
                    <a:pt x="3" y="12"/>
                    <a:pt x="2" y="7"/>
                    <a:pt x="4" y="4"/>
                  </a:cubicBezTo>
                  <a:cubicBezTo>
                    <a:pt x="5" y="0"/>
                    <a:pt x="9" y="0"/>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0"/>
            <p:cNvSpPr/>
            <p:nvPr/>
          </p:nvSpPr>
          <p:spPr bwMode="auto">
            <a:xfrm>
              <a:off x="3546" y="1096"/>
              <a:ext cx="602" cy="466"/>
            </a:xfrm>
            <a:custGeom>
              <a:avLst/>
              <a:gdLst>
                <a:gd name="T0" fmla="*/ 106 w 106"/>
                <a:gd name="T1" fmla="*/ 0 h 82"/>
                <a:gd name="T2" fmla="*/ 99 w 106"/>
                <a:gd name="T3" fmla="*/ 81 h 82"/>
                <a:gd name="T4" fmla="*/ 94 w 106"/>
                <a:gd name="T5" fmla="*/ 81 h 82"/>
                <a:gd name="T6" fmla="*/ 43 w 106"/>
                <a:gd name="T7" fmla="*/ 81 h 82"/>
                <a:gd name="T8" fmla="*/ 0 w 106"/>
                <a:gd name="T9" fmla="*/ 70 h 82"/>
                <a:gd name="T10" fmla="*/ 0 w 106"/>
                <a:gd name="T11" fmla="*/ 70 h 82"/>
                <a:gd name="T12" fmla="*/ 106 w 106"/>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06" h="82">
                  <a:moveTo>
                    <a:pt x="106" y="0"/>
                  </a:moveTo>
                  <a:cubicBezTo>
                    <a:pt x="102" y="26"/>
                    <a:pt x="100" y="54"/>
                    <a:pt x="99" y="81"/>
                  </a:cubicBezTo>
                  <a:cubicBezTo>
                    <a:pt x="98" y="81"/>
                    <a:pt x="96" y="81"/>
                    <a:pt x="94" y="81"/>
                  </a:cubicBezTo>
                  <a:cubicBezTo>
                    <a:pt x="77" y="82"/>
                    <a:pt x="60" y="82"/>
                    <a:pt x="43" y="81"/>
                  </a:cubicBezTo>
                  <a:cubicBezTo>
                    <a:pt x="30" y="81"/>
                    <a:pt x="9" y="81"/>
                    <a:pt x="0" y="70"/>
                  </a:cubicBezTo>
                  <a:cubicBezTo>
                    <a:pt x="0" y="70"/>
                    <a:pt x="0" y="70"/>
                    <a:pt x="0" y="70"/>
                  </a:cubicBezTo>
                  <a:cubicBezTo>
                    <a:pt x="3" y="17"/>
                    <a:pt x="57" y="4"/>
                    <a:pt x="106"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1"/>
            <p:cNvSpPr/>
            <p:nvPr/>
          </p:nvSpPr>
          <p:spPr bwMode="auto">
            <a:xfrm>
              <a:off x="3944" y="223"/>
              <a:ext cx="158" cy="130"/>
            </a:xfrm>
            <a:custGeom>
              <a:avLst/>
              <a:gdLst>
                <a:gd name="T0" fmla="*/ 24 w 28"/>
                <a:gd name="T1" fmla="*/ 16 h 23"/>
                <a:gd name="T2" fmla="*/ 22 w 28"/>
                <a:gd name="T3" fmla="*/ 22 h 23"/>
                <a:gd name="T4" fmla="*/ 8 w 28"/>
                <a:gd name="T5" fmla="*/ 14 h 23"/>
                <a:gd name="T6" fmla="*/ 2 w 28"/>
                <a:gd name="T7" fmla="*/ 2 h 23"/>
                <a:gd name="T8" fmla="*/ 5 w 28"/>
                <a:gd name="T9" fmla="*/ 0 h 23"/>
                <a:gd name="T10" fmla="*/ 13 w 28"/>
                <a:gd name="T11" fmla="*/ 8 h 23"/>
                <a:gd name="T12" fmla="*/ 24 w 28"/>
                <a:gd name="T13" fmla="*/ 16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4" y="16"/>
                  </a:moveTo>
                  <a:cubicBezTo>
                    <a:pt x="28" y="18"/>
                    <a:pt x="26" y="23"/>
                    <a:pt x="22" y="22"/>
                  </a:cubicBezTo>
                  <a:cubicBezTo>
                    <a:pt x="17" y="21"/>
                    <a:pt x="12" y="17"/>
                    <a:pt x="8" y="14"/>
                  </a:cubicBezTo>
                  <a:cubicBezTo>
                    <a:pt x="5" y="11"/>
                    <a:pt x="0" y="7"/>
                    <a:pt x="2" y="2"/>
                  </a:cubicBezTo>
                  <a:cubicBezTo>
                    <a:pt x="2" y="1"/>
                    <a:pt x="4" y="0"/>
                    <a:pt x="5" y="0"/>
                  </a:cubicBezTo>
                  <a:cubicBezTo>
                    <a:pt x="9" y="1"/>
                    <a:pt x="11" y="6"/>
                    <a:pt x="13" y="8"/>
                  </a:cubicBezTo>
                  <a:cubicBezTo>
                    <a:pt x="16" y="11"/>
                    <a:pt x="20" y="14"/>
                    <a:pt x="24"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2"/>
            <p:cNvSpPr/>
            <p:nvPr/>
          </p:nvSpPr>
          <p:spPr bwMode="auto">
            <a:xfrm>
              <a:off x="3841" y="1703"/>
              <a:ext cx="176" cy="57"/>
            </a:xfrm>
            <a:custGeom>
              <a:avLst/>
              <a:gdLst>
                <a:gd name="T0" fmla="*/ 29 w 31"/>
                <a:gd name="T1" fmla="*/ 4 h 10"/>
                <a:gd name="T2" fmla="*/ 29 w 31"/>
                <a:gd name="T3" fmla="*/ 8 h 10"/>
                <a:gd name="T4" fmla="*/ 16 w 31"/>
                <a:gd name="T5" fmla="*/ 9 h 10"/>
                <a:gd name="T6" fmla="*/ 3 w 31"/>
                <a:gd name="T7" fmla="*/ 6 h 10"/>
                <a:gd name="T8" fmla="*/ 5 w 31"/>
                <a:gd name="T9" fmla="*/ 1 h 10"/>
                <a:gd name="T10" fmla="*/ 19 w 31"/>
                <a:gd name="T11" fmla="*/ 3 h 10"/>
                <a:gd name="T12" fmla="*/ 29 w 3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31" h="10">
                  <a:moveTo>
                    <a:pt x="29" y="4"/>
                  </a:moveTo>
                  <a:cubicBezTo>
                    <a:pt x="31" y="5"/>
                    <a:pt x="31" y="7"/>
                    <a:pt x="29" y="8"/>
                  </a:cubicBezTo>
                  <a:cubicBezTo>
                    <a:pt x="25" y="10"/>
                    <a:pt x="20" y="10"/>
                    <a:pt x="16" y="9"/>
                  </a:cubicBezTo>
                  <a:cubicBezTo>
                    <a:pt x="11" y="9"/>
                    <a:pt x="7" y="8"/>
                    <a:pt x="3" y="6"/>
                  </a:cubicBezTo>
                  <a:cubicBezTo>
                    <a:pt x="0" y="5"/>
                    <a:pt x="1" y="0"/>
                    <a:pt x="5" y="1"/>
                  </a:cubicBezTo>
                  <a:cubicBezTo>
                    <a:pt x="9" y="2"/>
                    <a:pt x="14" y="3"/>
                    <a:pt x="19" y="3"/>
                  </a:cubicBezTo>
                  <a:cubicBezTo>
                    <a:pt x="23" y="3"/>
                    <a:pt x="26" y="2"/>
                    <a:pt x="29"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3"/>
            <p:cNvSpPr/>
            <p:nvPr/>
          </p:nvSpPr>
          <p:spPr bwMode="auto">
            <a:xfrm>
              <a:off x="3785" y="591"/>
              <a:ext cx="227" cy="165"/>
            </a:xfrm>
            <a:custGeom>
              <a:avLst/>
              <a:gdLst>
                <a:gd name="T0" fmla="*/ 34 w 40"/>
                <a:gd name="T1" fmla="*/ 2 h 29"/>
                <a:gd name="T2" fmla="*/ 37 w 40"/>
                <a:gd name="T3" fmla="*/ 8 h 29"/>
                <a:gd name="T4" fmla="*/ 2 w 40"/>
                <a:gd name="T5" fmla="*/ 7 h 29"/>
                <a:gd name="T6" fmla="*/ 10 w 40"/>
                <a:gd name="T7" fmla="*/ 6 h 29"/>
                <a:gd name="T8" fmla="*/ 18 w 40"/>
                <a:gd name="T9" fmla="*/ 9 h 29"/>
                <a:gd name="T10" fmla="*/ 34 w 40"/>
                <a:gd name="T11" fmla="*/ 2 h 29"/>
              </a:gdLst>
              <a:ahLst/>
              <a:cxnLst>
                <a:cxn ang="0">
                  <a:pos x="T0" y="T1"/>
                </a:cxn>
                <a:cxn ang="0">
                  <a:pos x="T2" y="T3"/>
                </a:cxn>
                <a:cxn ang="0">
                  <a:pos x="T4" y="T5"/>
                </a:cxn>
                <a:cxn ang="0">
                  <a:pos x="T6" y="T7"/>
                </a:cxn>
                <a:cxn ang="0">
                  <a:pos x="T8" y="T9"/>
                </a:cxn>
                <a:cxn ang="0">
                  <a:pos x="T10" y="T11"/>
                </a:cxn>
              </a:cxnLst>
              <a:rect l="0" t="0" r="r" b="b"/>
              <a:pathLst>
                <a:path w="40" h="29">
                  <a:moveTo>
                    <a:pt x="34" y="2"/>
                  </a:moveTo>
                  <a:cubicBezTo>
                    <a:pt x="37" y="0"/>
                    <a:pt x="40" y="5"/>
                    <a:pt x="37" y="8"/>
                  </a:cubicBezTo>
                  <a:cubicBezTo>
                    <a:pt x="29" y="13"/>
                    <a:pt x="0" y="29"/>
                    <a:pt x="2" y="7"/>
                  </a:cubicBezTo>
                  <a:cubicBezTo>
                    <a:pt x="2" y="3"/>
                    <a:pt x="9" y="2"/>
                    <a:pt x="10" y="6"/>
                  </a:cubicBezTo>
                  <a:cubicBezTo>
                    <a:pt x="10" y="12"/>
                    <a:pt x="14" y="11"/>
                    <a:pt x="18" y="9"/>
                  </a:cubicBezTo>
                  <a:cubicBezTo>
                    <a:pt x="23" y="7"/>
                    <a:pt x="28" y="5"/>
                    <a:pt x="34"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4"/>
            <p:cNvSpPr/>
            <p:nvPr/>
          </p:nvSpPr>
          <p:spPr bwMode="auto">
            <a:xfrm>
              <a:off x="3762" y="444"/>
              <a:ext cx="216" cy="85"/>
            </a:xfrm>
            <a:custGeom>
              <a:avLst/>
              <a:gdLst>
                <a:gd name="T0" fmla="*/ 34 w 38"/>
                <a:gd name="T1" fmla="*/ 6 h 15"/>
                <a:gd name="T2" fmla="*/ 35 w 38"/>
                <a:gd name="T3" fmla="*/ 13 h 15"/>
                <a:gd name="T4" fmla="*/ 10 w 38"/>
                <a:gd name="T5" fmla="*/ 13 h 15"/>
                <a:gd name="T6" fmla="*/ 2 w 38"/>
                <a:gd name="T7" fmla="*/ 3 h 15"/>
                <a:gd name="T8" fmla="*/ 7 w 38"/>
                <a:gd name="T9" fmla="*/ 3 h 15"/>
                <a:gd name="T10" fmla="*/ 17 w 38"/>
                <a:gd name="T11" fmla="*/ 6 h 15"/>
                <a:gd name="T12" fmla="*/ 34 w 38"/>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34" y="6"/>
                  </a:moveTo>
                  <a:cubicBezTo>
                    <a:pt x="38" y="6"/>
                    <a:pt x="38" y="12"/>
                    <a:pt x="35" y="13"/>
                  </a:cubicBezTo>
                  <a:cubicBezTo>
                    <a:pt x="27" y="14"/>
                    <a:pt x="18" y="15"/>
                    <a:pt x="10" y="13"/>
                  </a:cubicBezTo>
                  <a:cubicBezTo>
                    <a:pt x="6" y="12"/>
                    <a:pt x="0" y="9"/>
                    <a:pt x="2" y="3"/>
                  </a:cubicBezTo>
                  <a:cubicBezTo>
                    <a:pt x="3" y="1"/>
                    <a:pt x="6" y="0"/>
                    <a:pt x="7" y="3"/>
                  </a:cubicBezTo>
                  <a:cubicBezTo>
                    <a:pt x="9" y="5"/>
                    <a:pt x="14" y="6"/>
                    <a:pt x="17" y="6"/>
                  </a:cubicBezTo>
                  <a:cubicBezTo>
                    <a:pt x="22" y="7"/>
                    <a:pt x="28" y="7"/>
                    <a:pt x="34"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barn(inVertical)">
                                      <p:cBhvr>
                                        <p:cTn id="7" dur="500"/>
                                        <p:tgtEl>
                                          <p:spTgt spid="111"/>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fill="hold"/>
                                        <p:tgtEl>
                                          <p:spTgt spid="90"/>
                                        </p:tgtEl>
                                        <p:attrNameLst>
                                          <p:attrName>ppt_x</p:attrName>
                                        </p:attrNameLst>
                                      </p:cBhvr>
                                      <p:tavLst>
                                        <p:tav tm="0">
                                          <p:val>
                                            <p:strVal val="1+#ppt_w/2"/>
                                          </p:val>
                                        </p:tav>
                                        <p:tav tm="100000">
                                          <p:val>
                                            <p:strVal val="#ppt_x"/>
                                          </p:val>
                                        </p:tav>
                                      </p:tavLst>
                                    </p:anim>
                                    <p:anim calcmode="lin" valueType="num">
                                      <p:cBhvr additive="base">
                                        <p:cTn id="12" dur="500" fill="hold"/>
                                        <p:tgtEl>
                                          <p:spTgt spid="9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9" presetClass="entr" presetSubtype="0" decel="100000" fill="hold" nodeType="afterEffect">
                                  <p:stCondLst>
                                    <p:cond delay="0"/>
                                  </p:stCondLst>
                                  <p:childTnLst>
                                    <p:set>
                                      <p:cBhvr>
                                        <p:cTn id="15" dur="1" fill="hold">
                                          <p:stCondLst>
                                            <p:cond delay="0"/>
                                          </p:stCondLst>
                                        </p:cTn>
                                        <p:tgtEl>
                                          <p:spTgt spid="41"/>
                                        </p:tgtEl>
                                        <p:attrNameLst>
                                          <p:attrName>style.visibility</p:attrName>
                                        </p:attrNameLst>
                                      </p:cBhvr>
                                      <p:to>
                                        <p:strVal val="visible"/>
                                      </p:to>
                                    </p:set>
                                    <p:anim calcmode="lin" valueType="num">
                                      <p:cBhvr>
                                        <p:cTn id="16" dur="1000" fill="hold"/>
                                        <p:tgtEl>
                                          <p:spTgt spid="41"/>
                                        </p:tgtEl>
                                        <p:attrNameLst>
                                          <p:attrName>ppt_w</p:attrName>
                                        </p:attrNameLst>
                                      </p:cBhvr>
                                      <p:tavLst>
                                        <p:tav tm="0">
                                          <p:val>
                                            <p:fltVal val="0"/>
                                          </p:val>
                                        </p:tav>
                                        <p:tav tm="100000">
                                          <p:val>
                                            <p:strVal val="#ppt_w"/>
                                          </p:val>
                                        </p:tav>
                                      </p:tavLst>
                                    </p:anim>
                                    <p:anim calcmode="lin" valueType="num">
                                      <p:cBhvr>
                                        <p:cTn id="17" dur="1000" fill="hold"/>
                                        <p:tgtEl>
                                          <p:spTgt spid="41"/>
                                        </p:tgtEl>
                                        <p:attrNameLst>
                                          <p:attrName>ppt_h</p:attrName>
                                        </p:attrNameLst>
                                      </p:cBhvr>
                                      <p:tavLst>
                                        <p:tav tm="0">
                                          <p:val>
                                            <p:fltVal val="0"/>
                                          </p:val>
                                        </p:tav>
                                        <p:tav tm="100000">
                                          <p:val>
                                            <p:strVal val="#ppt_h"/>
                                          </p:val>
                                        </p:tav>
                                      </p:tavLst>
                                    </p:anim>
                                    <p:anim calcmode="lin" valueType="num">
                                      <p:cBhvr>
                                        <p:cTn id="18" dur="1000" fill="hold"/>
                                        <p:tgtEl>
                                          <p:spTgt spid="41"/>
                                        </p:tgtEl>
                                        <p:attrNameLst>
                                          <p:attrName>style.rotation</p:attrName>
                                        </p:attrNameLst>
                                      </p:cBhvr>
                                      <p:tavLst>
                                        <p:tav tm="0">
                                          <p:val>
                                            <p:fltVal val="360"/>
                                          </p:val>
                                        </p:tav>
                                        <p:tav tm="100000">
                                          <p:val>
                                            <p:fltVal val="0"/>
                                          </p:val>
                                        </p:tav>
                                      </p:tavLst>
                                    </p:anim>
                                    <p:animEffect transition="in" filter="fade">
                                      <p:cBhvr>
                                        <p:cTn id="19" dur="1000"/>
                                        <p:tgtEl>
                                          <p:spTgt spid="41"/>
                                        </p:tgtEl>
                                      </p:cBhvr>
                                    </p:animEffect>
                                  </p:childTnLst>
                                </p:cTn>
                              </p:par>
                            </p:childTnLst>
                          </p:cTn>
                        </p:par>
                        <p:par>
                          <p:cTn id="20" fill="hold">
                            <p:stCondLst>
                              <p:cond delay="2000"/>
                            </p:stCondLst>
                            <p:childTnLst>
                              <p:par>
                                <p:cTn id="21" presetID="37" presetClass="entr" presetSubtype="0" fill="hold" grpId="0"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1000"/>
                                        <p:tgtEl>
                                          <p:spTgt spid="61"/>
                                        </p:tgtEl>
                                      </p:cBhvr>
                                    </p:animEffect>
                                    <p:anim calcmode="lin" valueType="num">
                                      <p:cBhvr>
                                        <p:cTn id="24" dur="1000" fill="hold"/>
                                        <p:tgtEl>
                                          <p:spTgt spid="61"/>
                                        </p:tgtEl>
                                        <p:attrNameLst>
                                          <p:attrName>ppt_x</p:attrName>
                                        </p:attrNameLst>
                                      </p:cBhvr>
                                      <p:tavLst>
                                        <p:tav tm="0">
                                          <p:val>
                                            <p:strVal val="#ppt_x"/>
                                          </p:val>
                                        </p:tav>
                                        <p:tav tm="100000">
                                          <p:val>
                                            <p:strVal val="#ppt_x"/>
                                          </p:val>
                                        </p:tav>
                                      </p:tavLst>
                                    </p:anim>
                                    <p:anim calcmode="lin" valueType="num">
                                      <p:cBhvr>
                                        <p:cTn id="25" dur="900" decel="100000" fill="hold"/>
                                        <p:tgtEl>
                                          <p:spTgt spid="6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50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1000"/>
                                        <p:tgtEl>
                                          <p:spTgt spid="62"/>
                                        </p:tgtEl>
                                      </p:cBhvr>
                                    </p:animEffect>
                                    <p:anim calcmode="lin" valueType="num">
                                      <p:cBhvr>
                                        <p:cTn id="30" dur="1000" fill="hold"/>
                                        <p:tgtEl>
                                          <p:spTgt spid="62"/>
                                        </p:tgtEl>
                                        <p:attrNameLst>
                                          <p:attrName>ppt_x</p:attrName>
                                        </p:attrNameLst>
                                      </p:cBhvr>
                                      <p:tavLst>
                                        <p:tav tm="0">
                                          <p:val>
                                            <p:strVal val="#ppt_x"/>
                                          </p:val>
                                        </p:tav>
                                        <p:tav tm="100000">
                                          <p:val>
                                            <p:strVal val="#ppt_x"/>
                                          </p:val>
                                        </p:tav>
                                      </p:tavLst>
                                    </p:anim>
                                    <p:anim calcmode="lin" valueType="num">
                                      <p:cBhvr>
                                        <p:cTn id="31" dur="900" decel="100000" fill="hold"/>
                                        <p:tgtEl>
                                          <p:spTgt spid="6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67"/>
                                        </p:tgtEl>
                                        <p:attrNameLst>
                                          <p:attrName>style.visibility</p:attrName>
                                        </p:attrNameLst>
                                      </p:cBhvr>
                                      <p:to>
                                        <p:strVal val="visible"/>
                                      </p:to>
                                    </p:set>
                                    <p:animEffect transition="in" filter="fade">
                                      <p:cBhvr>
                                        <p:cTn id="35" dur="1000"/>
                                        <p:tgtEl>
                                          <p:spTgt spid="67"/>
                                        </p:tgtEl>
                                      </p:cBhvr>
                                    </p:animEffect>
                                    <p:anim calcmode="lin" valueType="num">
                                      <p:cBhvr>
                                        <p:cTn id="36" dur="1000" fill="hold"/>
                                        <p:tgtEl>
                                          <p:spTgt spid="67"/>
                                        </p:tgtEl>
                                        <p:attrNameLst>
                                          <p:attrName>ppt_x</p:attrName>
                                        </p:attrNameLst>
                                      </p:cBhvr>
                                      <p:tavLst>
                                        <p:tav tm="0">
                                          <p:val>
                                            <p:strVal val="#ppt_x"/>
                                          </p:val>
                                        </p:tav>
                                        <p:tav tm="100000">
                                          <p:val>
                                            <p:strVal val="#ppt_x"/>
                                          </p:val>
                                        </p:tav>
                                      </p:tavLst>
                                    </p:anim>
                                    <p:anim calcmode="lin" valueType="num">
                                      <p:cBhvr>
                                        <p:cTn id="37" dur="900" decel="100000" fill="hold"/>
                                        <p:tgtEl>
                                          <p:spTgt spid="6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par>
                                <p:cTn id="39" presetID="37" presetClass="entr" presetSubtype="0" fill="hold" nodeType="withEffect">
                                  <p:stCondLst>
                                    <p:cond delay="150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1000"/>
                                        <p:tgtEl>
                                          <p:spTgt spid="72"/>
                                        </p:tgtEl>
                                      </p:cBhvr>
                                    </p:animEffect>
                                    <p:anim calcmode="lin" valueType="num">
                                      <p:cBhvr>
                                        <p:cTn id="42" dur="1000" fill="hold"/>
                                        <p:tgtEl>
                                          <p:spTgt spid="72"/>
                                        </p:tgtEl>
                                        <p:attrNameLst>
                                          <p:attrName>ppt_x</p:attrName>
                                        </p:attrNameLst>
                                      </p:cBhvr>
                                      <p:tavLst>
                                        <p:tav tm="0">
                                          <p:val>
                                            <p:strVal val="#ppt_x"/>
                                          </p:val>
                                        </p:tav>
                                        <p:tav tm="100000">
                                          <p:val>
                                            <p:strVal val="#ppt_x"/>
                                          </p:val>
                                        </p:tav>
                                      </p:tavLst>
                                    </p:anim>
                                    <p:anim calcmode="lin" valueType="num">
                                      <p:cBhvr>
                                        <p:cTn id="43" dur="900" decel="100000" fill="hold"/>
                                        <p:tgtEl>
                                          <p:spTgt spid="72"/>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1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106" name="文本框 105"/>
          <p:cNvSpPr txBox="1"/>
          <p:nvPr/>
        </p:nvSpPr>
        <p:spPr>
          <a:xfrm>
            <a:off x="162523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07" name="文本框 106"/>
          <p:cNvSpPr txBox="1"/>
          <p:nvPr/>
        </p:nvSpPr>
        <p:spPr>
          <a:xfrm>
            <a:off x="1758323"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108" name="文本框 107"/>
          <p:cNvSpPr txBox="1"/>
          <p:nvPr/>
        </p:nvSpPr>
        <p:spPr>
          <a:xfrm>
            <a:off x="162523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09" name="文本框 108"/>
          <p:cNvSpPr txBox="1"/>
          <p:nvPr/>
        </p:nvSpPr>
        <p:spPr>
          <a:xfrm>
            <a:off x="1758323"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110" name="文本框 109"/>
          <p:cNvSpPr txBox="1"/>
          <p:nvPr/>
        </p:nvSpPr>
        <p:spPr>
          <a:xfrm>
            <a:off x="834988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11" name="文本框 110"/>
          <p:cNvSpPr txBox="1"/>
          <p:nvPr/>
        </p:nvSpPr>
        <p:spPr>
          <a:xfrm>
            <a:off x="8455044"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112" name="文本框 111"/>
          <p:cNvSpPr txBox="1"/>
          <p:nvPr/>
        </p:nvSpPr>
        <p:spPr>
          <a:xfrm>
            <a:off x="834988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13" name="文本框 112"/>
          <p:cNvSpPr txBox="1"/>
          <p:nvPr/>
        </p:nvSpPr>
        <p:spPr>
          <a:xfrm>
            <a:off x="8455044"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pic>
        <p:nvPicPr>
          <p:cNvPr id="114" name="图片 1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12269" y="1661746"/>
            <a:ext cx="4167462" cy="353450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barn(inVertical)">
                                      <p:cBhvr>
                                        <p:cTn id="7" dur="500"/>
                                        <p:tgtEl>
                                          <p:spTgt spid="10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4"/>
                                        </p:tgtEl>
                                        <p:attrNameLst>
                                          <p:attrName>style.visibility</p:attrName>
                                        </p:attrNameLst>
                                      </p:cBhvr>
                                      <p:to>
                                        <p:strVal val="visible"/>
                                      </p:to>
                                    </p:set>
                                    <p:anim calcmode="lin" valueType="num">
                                      <p:cBhvr>
                                        <p:cTn id="11" dur="500" fill="hold"/>
                                        <p:tgtEl>
                                          <p:spTgt spid="114"/>
                                        </p:tgtEl>
                                        <p:attrNameLst>
                                          <p:attrName>ppt_w</p:attrName>
                                        </p:attrNameLst>
                                      </p:cBhvr>
                                      <p:tavLst>
                                        <p:tav tm="0">
                                          <p:val>
                                            <p:fltVal val="0"/>
                                          </p:val>
                                        </p:tav>
                                        <p:tav tm="100000">
                                          <p:val>
                                            <p:strVal val="#ppt_w"/>
                                          </p:val>
                                        </p:tav>
                                      </p:tavLst>
                                    </p:anim>
                                    <p:anim calcmode="lin" valueType="num">
                                      <p:cBhvr>
                                        <p:cTn id="12" dur="500" fill="hold"/>
                                        <p:tgtEl>
                                          <p:spTgt spid="114"/>
                                        </p:tgtEl>
                                        <p:attrNameLst>
                                          <p:attrName>ppt_h</p:attrName>
                                        </p:attrNameLst>
                                      </p:cBhvr>
                                      <p:tavLst>
                                        <p:tav tm="0">
                                          <p:val>
                                            <p:fltVal val="0"/>
                                          </p:val>
                                        </p:tav>
                                        <p:tav tm="100000">
                                          <p:val>
                                            <p:strVal val="#ppt_h"/>
                                          </p:val>
                                        </p:tav>
                                      </p:tavLst>
                                    </p:anim>
                                    <p:animEffect transition="in" filter="fade">
                                      <p:cBhvr>
                                        <p:cTn id="13" dur="500"/>
                                        <p:tgtEl>
                                          <p:spTgt spid="114"/>
                                        </p:tgtEl>
                                      </p:cBhvr>
                                    </p:animEffect>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additive="base">
                                        <p:cTn id="17" dur="500" fill="hold"/>
                                        <p:tgtEl>
                                          <p:spTgt spid="106"/>
                                        </p:tgtEl>
                                        <p:attrNameLst>
                                          <p:attrName>ppt_x</p:attrName>
                                        </p:attrNameLst>
                                      </p:cBhvr>
                                      <p:tavLst>
                                        <p:tav tm="0">
                                          <p:val>
                                            <p:strVal val="0-#ppt_w/2"/>
                                          </p:val>
                                        </p:tav>
                                        <p:tav tm="100000">
                                          <p:val>
                                            <p:strVal val="#ppt_x"/>
                                          </p:val>
                                        </p:tav>
                                      </p:tavLst>
                                    </p:anim>
                                    <p:anim calcmode="lin" valueType="num">
                                      <p:cBhvr additive="base">
                                        <p:cTn id="18" dur="500" fill="hold"/>
                                        <p:tgtEl>
                                          <p:spTgt spid="10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08"/>
                                        </p:tgtEl>
                                        <p:attrNameLst>
                                          <p:attrName>style.visibility</p:attrName>
                                        </p:attrNameLst>
                                      </p:cBhvr>
                                      <p:to>
                                        <p:strVal val="visible"/>
                                      </p:to>
                                    </p:set>
                                    <p:anim calcmode="lin" valueType="num">
                                      <p:cBhvr additive="base">
                                        <p:cTn id="21" dur="500" fill="hold"/>
                                        <p:tgtEl>
                                          <p:spTgt spid="108"/>
                                        </p:tgtEl>
                                        <p:attrNameLst>
                                          <p:attrName>ppt_x</p:attrName>
                                        </p:attrNameLst>
                                      </p:cBhvr>
                                      <p:tavLst>
                                        <p:tav tm="0">
                                          <p:val>
                                            <p:strVal val="0-#ppt_w/2"/>
                                          </p:val>
                                        </p:tav>
                                        <p:tav tm="100000">
                                          <p:val>
                                            <p:strVal val="#ppt_x"/>
                                          </p:val>
                                        </p:tav>
                                      </p:tavLst>
                                    </p:anim>
                                    <p:anim calcmode="lin" valueType="num">
                                      <p:cBhvr additive="base">
                                        <p:cTn id="22" dur="500" fill="hold"/>
                                        <p:tgtEl>
                                          <p:spTgt spid="10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10"/>
                                        </p:tgtEl>
                                        <p:attrNameLst>
                                          <p:attrName>style.visibility</p:attrName>
                                        </p:attrNameLst>
                                      </p:cBhvr>
                                      <p:to>
                                        <p:strVal val="visible"/>
                                      </p:to>
                                    </p:set>
                                    <p:anim calcmode="lin" valueType="num">
                                      <p:cBhvr additive="base">
                                        <p:cTn id="25" dur="500" fill="hold"/>
                                        <p:tgtEl>
                                          <p:spTgt spid="110"/>
                                        </p:tgtEl>
                                        <p:attrNameLst>
                                          <p:attrName>ppt_x</p:attrName>
                                        </p:attrNameLst>
                                      </p:cBhvr>
                                      <p:tavLst>
                                        <p:tav tm="0">
                                          <p:val>
                                            <p:strVal val="0-#ppt_w/2"/>
                                          </p:val>
                                        </p:tav>
                                        <p:tav tm="100000">
                                          <p:val>
                                            <p:strVal val="#ppt_x"/>
                                          </p:val>
                                        </p:tav>
                                      </p:tavLst>
                                    </p:anim>
                                    <p:anim calcmode="lin" valueType="num">
                                      <p:cBhvr additive="base">
                                        <p:cTn id="26" dur="500" fill="hold"/>
                                        <p:tgtEl>
                                          <p:spTgt spid="11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12"/>
                                        </p:tgtEl>
                                        <p:attrNameLst>
                                          <p:attrName>style.visibility</p:attrName>
                                        </p:attrNameLst>
                                      </p:cBhvr>
                                      <p:to>
                                        <p:strVal val="visible"/>
                                      </p:to>
                                    </p:set>
                                    <p:anim calcmode="lin" valueType="num">
                                      <p:cBhvr additive="base">
                                        <p:cTn id="29" dur="500" fill="hold"/>
                                        <p:tgtEl>
                                          <p:spTgt spid="112"/>
                                        </p:tgtEl>
                                        <p:attrNameLst>
                                          <p:attrName>ppt_x</p:attrName>
                                        </p:attrNameLst>
                                      </p:cBhvr>
                                      <p:tavLst>
                                        <p:tav tm="0">
                                          <p:val>
                                            <p:strVal val="0-#ppt_w/2"/>
                                          </p:val>
                                        </p:tav>
                                        <p:tav tm="100000">
                                          <p:val>
                                            <p:strVal val="#ppt_x"/>
                                          </p:val>
                                        </p:tav>
                                      </p:tavLst>
                                    </p:anim>
                                    <p:anim calcmode="lin" valueType="num">
                                      <p:cBhvr additive="base">
                                        <p:cTn id="30" dur="500" fill="hold"/>
                                        <p:tgtEl>
                                          <p:spTgt spid="112"/>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107"/>
                                        </p:tgtEl>
                                        <p:attrNameLst>
                                          <p:attrName>style.visibility</p:attrName>
                                        </p:attrNameLst>
                                      </p:cBhvr>
                                      <p:to>
                                        <p:strVal val="visible"/>
                                      </p:to>
                                    </p:set>
                                    <p:animEffect transition="in" filter="wipe(up)">
                                      <p:cBhvr>
                                        <p:cTn id="34" dur="500"/>
                                        <p:tgtEl>
                                          <p:spTgt spid="10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09"/>
                                        </p:tgtEl>
                                        <p:attrNameLst>
                                          <p:attrName>style.visibility</p:attrName>
                                        </p:attrNameLst>
                                      </p:cBhvr>
                                      <p:to>
                                        <p:strVal val="visible"/>
                                      </p:to>
                                    </p:set>
                                    <p:animEffect transition="in" filter="wipe(up)">
                                      <p:cBhvr>
                                        <p:cTn id="37" dur="500"/>
                                        <p:tgtEl>
                                          <p:spTgt spid="109"/>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111"/>
                                        </p:tgtEl>
                                        <p:attrNameLst>
                                          <p:attrName>style.visibility</p:attrName>
                                        </p:attrNameLst>
                                      </p:cBhvr>
                                      <p:to>
                                        <p:strVal val="visible"/>
                                      </p:to>
                                    </p:set>
                                    <p:animEffect transition="in" filter="wipe(up)">
                                      <p:cBhvr>
                                        <p:cTn id="40" dur="500"/>
                                        <p:tgtEl>
                                          <p:spTgt spid="111"/>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113"/>
                                        </p:tgtEl>
                                        <p:attrNameLst>
                                          <p:attrName>style.visibility</p:attrName>
                                        </p:attrNameLst>
                                      </p:cBhvr>
                                      <p:to>
                                        <p:strVal val="visible"/>
                                      </p:to>
                                    </p:set>
                                    <p:animEffect transition="in" filter="wipe(up)">
                                      <p:cBhvr>
                                        <p:cTn id="43"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P spid="107" grpId="0"/>
      <p:bldP spid="108" grpId="0"/>
      <p:bldP spid="109" grpId="0"/>
      <p:bldP spid="110" grpId="0"/>
      <p:bldP spid="111" grpId="0"/>
      <p:bldP spid="112" grpId="0"/>
      <p:bldP spid="11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3"/>
              <a:stretch>
                <a:fillRect/>
              </a:stretch>
            </p:blipFill>
            <p:spPr>
              <a:xfrm>
                <a:off x="6751562" y="2863184"/>
                <a:ext cx="582965" cy="164990"/>
              </a:xfrm>
              <a:prstGeom prst="rect">
                <a:avLst/>
              </a:prstGeom>
            </p:spPr>
          </p:pic>
          <p:pic>
            <p:nvPicPr>
              <p:cNvPr id="3" name="图片 2"/>
              <p:cNvPicPr>
                <a:picLocks noChangeAspect="1"/>
              </p:cNvPicPr>
              <p:nvPr/>
            </p:nvPicPr>
            <p:blipFill>
              <a:blip r:embed="rId4"/>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基本工作概述</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9" y="2552711"/>
                <a:ext cx="59503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01</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5"/>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组合 36"/>
          <p:cNvGrpSpPr/>
          <p:nvPr/>
        </p:nvGrpSpPr>
        <p:grpSpPr>
          <a:xfrm>
            <a:off x="1319213" y="1998663"/>
            <a:ext cx="4232275" cy="3679825"/>
            <a:chOff x="1319213" y="1998663"/>
            <a:chExt cx="4232275" cy="3679825"/>
          </a:xfrm>
        </p:grpSpPr>
        <p:sp>
          <p:nvSpPr>
            <p:cNvPr id="38" name="任意多边形 37"/>
            <p:cNvSpPr/>
            <p:nvPr/>
          </p:nvSpPr>
          <p:spPr>
            <a:xfrm>
              <a:off x="1628775" y="2222396"/>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3"/>
              <a:srcRect/>
              <a:stretch>
                <a:fillRect r="-21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605448"/>
                </a:solidFill>
                <a:cs typeface="+mn-ea"/>
                <a:sym typeface="+mn-lt"/>
              </a:endParaRPr>
            </a:p>
          </p:txBody>
        </p:sp>
        <p:sp>
          <p:nvSpPr>
            <p:cNvPr id="39" name="任意多边形 38"/>
            <p:cNvSpPr/>
            <p:nvPr/>
          </p:nvSpPr>
          <p:spPr>
            <a:xfrm>
              <a:off x="1319213" y="1998663"/>
              <a:ext cx="4232275" cy="3227387"/>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blipFill>
              <a:blip r:embed="rId4"/>
              <a:tile tx="0" ty="0" sx="100000" sy="100000" flip="none" algn="tl"/>
            </a:blipFill>
            <a:ln w="28575"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sp>
          <p:nvSpPr>
            <p:cNvPr id="40" name="任意多边形 39"/>
            <p:cNvSpPr/>
            <p:nvPr/>
          </p:nvSpPr>
          <p:spPr>
            <a:xfrm>
              <a:off x="2457450" y="5205413"/>
              <a:ext cx="1920875" cy="473075"/>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blipFill dpi="0" rotWithShape="1">
              <a:blip r:embed="rId4"/>
              <a:srcRect/>
              <a:stretch>
                <a:fillRect/>
              </a:stretch>
            </a:bli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grpSp>
      <p:sp>
        <p:nvSpPr>
          <p:cNvPr id="41" name="文本框 40"/>
          <p:cNvSpPr txBox="1"/>
          <p:nvPr/>
        </p:nvSpPr>
        <p:spPr>
          <a:xfrm>
            <a:off x="7154863" y="2472967"/>
            <a:ext cx="2254951" cy="400110"/>
          </a:xfrm>
          <a:prstGeom prst="rect">
            <a:avLst/>
          </a:prstGeom>
          <a:noFill/>
        </p:spPr>
        <p:txBody>
          <a:bodyPr wrap="square">
            <a:spAutoFit/>
          </a:bodyPr>
          <a:lstStyle/>
          <a:p>
            <a:r>
              <a:rPr lang="zh-CN" altLang="en-US" sz="2000" dirty="0">
                <a:solidFill>
                  <a:srgbClr val="605448"/>
                </a:solidFill>
                <a:latin typeface="+mn-lt"/>
                <a:ea typeface="+mn-ea"/>
                <a:cs typeface="+mn-ea"/>
                <a:sym typeface="+mn-lt"/>
              </a:rPr>
              <a:t>主题关键字</a:t>
            </a:r>
          </a:p>
        </p:txBody>
      </p:sp>
      <p:sp>
        <p:nvSpPr>
          <p:cNvPr id="42" name="文本框 71"/>
          <p:cNvSpPr txBox="1">
            <a:spLocks noChangeArrowheads="1"/>
          </p:cNvSpPr>
          <p:nvPr/>
        </p:nvSpPr>
        <p:spPr bwMode="auto">
          <a:xfrm>
            <a:off x="6681788" y="3006367"/>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sp>
        <p:nvSpPr>
          <p:cNvPr id="43" name="文本框 42"/>
          <p:cNvSpPr txBox="1"/>
          <p:nvPr/>
        </p:nvSpPr>
        <p:spPr>
          <a:xfrm>
            <a:off x="7154863" y="4298592"/>
            <a:ext cx="2254951" cy="400110"/>
          </a:xfrm>
          <a:prstGeom prst="rect">
            <a:avLst/>
          </a:prstGeom>
          <a:noFill/>
        </p:spPr>
        <p:txBody>
          <a:bodyPr wrap="square">
            <a:spAutoFit/>
          </a:bodyPr>
          <a:lstStyle/>
          <a:p>
            <a:pPr lvl="0"/>
            <a:r>
              <a:rPr lang="zh-CN" altLang="en-US" sz="2000" dirty="0">
                <a:solidFill>
                  <a:srgbClr val="605448"/>
                </a:solidFill>
                <a:latin typeface="+mn-lt"/>
                <a:ea typeface="+mn-ea"/>
                <a:cs typeface="+mn-ea"/>
                <a:sym typeface="+mn-lt"/>
              </a:rPr>
              <a:t>主题关键字</a:t>
            </a:r>
          </a:p>
        </p:txBody>
      </p:sp>
      <p:sp>
        <p:nvSpPr>
          <p:cNvPr id="44" name="文本框 82"/>
          <p:cNvSpPr txBox="1">
            <a:spLocks noChangeArrowheads="1"/>
          </p:cNvSpPr>
          <p:nvPr/>
        </p:nvSpPr>
        <p:spPr bwMode="auto">
          <a:xfrm>
            <a:off x="6681788" y="4831992"/>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grpSp>
        <p:nvGrpSpPr>
          <p:cNvPr id="25" name="Group 4"/>
          <p:cNvGrpSpPr>
            <a:grpSpLocks noChangeAspect="1"/>
          </p:cNvGrpSpPr>
          <p:nvPr/>
        </p:nvGrpSpPr>
        <p:grpSpPr bwMode="auto">
          <a:xfrm>
            <a:off x="5516781" y="1055845"/>
            <a:ext cx="1855355" cy="1601788"/>
            <a:chOff x="2681" y="425"/>
            <a:chExt cx="2539" cy="2192"/>
          </a:xfrm>
        </p:grpSpPr>
        <p:sp>
          <p:nvSpPr>
            <p:cNvPr id="26" name="Freeform 5"/>
            <p:cNvSpPr/>
            <p:nvPr/>
          </p:nvSpPr>
          <p:spPr bwMode="auto">
            <a:xfrm>
              <a:off x="2681" y="425"/>
              <a:ext cx="2539" cy="2192"/>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6"/>
            <p:cNvSpPr/>
            <p:nvPr/>
          </p:nvSpPr>
          <p:spPr bwMode="auto">
            <a:xfrm>
              <a:off x="2700" y="471"/>
              <a:ext cx="2446" cy="2127"/>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7"/>
            <p:cNvSpPr/>
            <p:nvPr/>
          </p:nvSpPr>
          <p:spPr bwMode="auto">
            <a:xfrm>
              <a:off x="2801" y="536"/>
              <a:ext cx="2289" cy="1970"/>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
            <p:cNvSpPr/>
            <p:nvPr/>
          </p:nvSpPr>
          <p:spPr bwMode="auto">
            <a:xfrm>
              <a:off x="2893" y="693"/>
              <a:ext cx="1644" cy="1619"/>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9"/>
            <p:cNvSpPr/>
            <p:nvPr/>
          </p:nvSpPr>
          <p:spPr bwMode="auto">
            <a:xfrm>
              <a:off x="2921" y="721"/>
              <a:ext cx="1588" cy="1572"/>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0"/>
            <p:cNvSpPr/>
            <p:nvPr/>
          </p:nvSpPr>
          <p:spPr bwMode="auto">
            <a:xfrm>
              <a:off x="3383" y="1849"/>
              <a:ext cx="369" cy="167"/>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1"/>
            <p:cNvSpPr/>
            <p:nvPr/>
          </p:nvSpPr>
          <p:spPr bwMode="auto">
            <a:xfrm>
              <a:off x="3927" y="1821"/>
              <a:ext cx="139" cy="139"/>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2"/>
            <p:cNvSpPr/>
            <p:nvPr/>
          </p:nvSpPr>
          <p:spPr bwMode="auto">
            <a:xfrm>
              <a:off x="3198" y="1600"/>
              <a:ext cx="139" cy="138"/>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
            <p:cNvSpPr/>
            <p:nvPr/>
          </p:nvSpPr>
          <p:spPr bwMode="auto">
            <a:xfrm>
              <a:off x="3881" y="1979"/>
              <a:ext cx="277" cy="166"/>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4"/>
            <p:cNvSpPr/>
            <p:nvPr/>
          </p:nvSpPr>
          <p:spPr bwMode="auto">
            <a:xfrm>
              <a:off x="2995" y="1664"/>
              <a:ext cx="268" cy="241"/>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5"/>
            <p:cNvSpPr/>
            <p:nvPr/>
          </p:nvSpPr>
          <p:spPr bwMode="auto">
            <a:xfrm>
              <a:off x="3097" y="813"/>
              <a:ext cx="1116" cy="407"/>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000"/>
                                        <p:tgtEl>
                                          <p:spTgt spid="37"/>
                                        </p:tgtEl>
                                      </p:cBhvr>
                                    </p:animEffect>
                                    <p:anim calcmode="lin" valueType="num">
                                      <p:cBhvr>
                                        <p:cTn id="12" dur="1000" fill="hold"/>
                                        <p:tgtEl>
                                          <p:spTgt spid="37"/>
                                        </p:tgtEl>
                                        <p:attrNameLst>
                                          <p:attrName>ppt_x</p:attrName>
                                        </p:attrNameLst>
                                      </p:cBhvr>
                                      <p:tavLst>
                                        <p:tav tm="0">
                                          <p:val>
                                            <p:strVal val="#ppt_x"/>
                                          </p:val>
                                        </p:tav>
                                        <p:tav tm="100000">
                                          <p:val>
                                            <p:strVal val="#ppt_x"/>
                                          </p:val>
                                        </p:tav>
                                      </p:tavLst>
                                    </p:anim>
                                    <p:anim calcmode="lin" valueType="num">
                                      <p:cBhvr>
                                        <p:cTn id="13" dur="1000" fill="hold"/>
                                        <p:tgtEl>
                                          <p:spTgt spid="37"/>
                                        </p:tgtEl>
                                        <p:attrNameLst>
                                          <p:attrName>ppt_y</p:attrName>
                                        </p:attrNameLst>
                                      </p:cBhvr>
                                      <p:tavLst>
                                        <p:tav tm="0">
                                          <p:val>
                                            <p:strVal val="#ppt_y+.1"/>
                                          </p:val>
                                        </p:tav>
                                        <p:tav tm="100000">
                                          <p:val>
                                            <p:strVal val="#ppt_y"/>
                                          </p:val>
                                        </p:tav>
                                      </p:tavLst>
                                    </p:anim>
                                  </p:childTnLst>
                                </p:cTn>
                              </p:par>
                              <p:par>
                                <p:cTn id="14" presetID="2" presetClass="entr" presetSubtype="2" fill="hold" grpId="0" nodeType="withEffect">
                                  <p:stCondLst>
                                    <p:cond delay="0"/>
                                  </p:stCondLst>
                                  <p:iterate type="wd">
                                    <p:tmPct val="10000"/>
                                  </p:iterate>
                                  <p:childTnLst>
                                    <p:set>
                                      <p:cBhvr>
                                        <p:cTn id="15" dur="1" fill="hold">
                                          <p:stCondLst>
                                            <p:cond delay="0"/>
                                          </p:stCondLst>
                                        </p:cTn>
                                        <p:tgtEl>
                                          <p:spTgt spid="41"/>
                                        </p:tgtEl>
                                        <p:attrNameLst>
                                          <p:attrName>style.visibility</p:attrName>
                                        </p:attrNameLst>
                                      </p:cBhvr>
                                      <p:to>
                                        <p:strVal val="visible"/>
                                      </p:to>
                                    </p:set>
                                    <p:anim calcmode="lin" valueType="num">
                                      <p:cBhvr additive="base">
                                        <p:cTn id="16" dur="500" fill="hold"/>
                                        <p:tgtEl>
                                          <p:spTgt spid="41"/>
                                        </p:tgtEl>
                                        <p:attrNameLst>
                                          <p:attrName>ppt_x</p:attrName>
                                        </p:attrNameLst>
                                      </p:cBhvr>
                                      <p:tavLst>
                                        <p:tav tm="0">
                                          <p:val>
                                            <p:strVal val="1+#ppt_w/2"/>
                                          </p:val>
                                        </p:tav>
                                        <p:tav tm="100000">
                                          <p:val>
                                            <p:strVal val="#ppt_x"/>
                                          </p:val>
                                        </p:tav>
                                      </p:tavLst>
                                    </p:anim>
                                    <p:anim calcmode="lin" valueType="num">
                                      <p:cBhvr additive="base">
                                        <p:cTn id="17" dur="500" fill="hold"/>
                                        <p:tgtEl>
                                          <p:spTgt spid="41"/>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iterate type="wd">
                                    <p:tmPct val="10000"/>
                                  </p:iterate>
                                  <p:childTnLst>
                                    <p:set>
                                      <p:cBhvr>
                                        <p:cTn id="19" dur="1" fill="hold">
                                          <p:stCondLst>
                                            <p:cond delay="0"/>
                                          </p:stCondLst>
                                        </p:cTn>
                                        <p:tgtEl>
                                          <p:spTgt spid="43"/>
                                        </p:tgtEl>
                                        <p:attrNameLst>
                                          <p:attrName>style.visibility</p:attrName>
                                        </p:attrNameLst>
                                      </p:cBhvr>
                                      <p:to>
                                        <p:strVal val="visible"/>
                                      </p:to>
                                    </p:set>
                                    <p:anim calcmode="lin" valueType="num">
                                      <p:cBhvr additive="base">
                                        <p:cTn id="20" dur="500" fill="hold"/>
                                        <p:tgtEl>
                                          <p:spTgt spid="43"/>
                                        </p:tgtEl>
                                        <p:attrNameLst>
                                          <p:attrName>ppt_x</p:attrName>
                                        </p:attrNameLst>
                                      </p:cBhvr>
                                      <p:tavLst>
                                        <p:tav tm="0">
                                          <p:val>
                                            <p:strVal val="1+#ppt_w/2"/>
                                          </p:val>
                                        </p:tav>
                                        <p:tav tm="100000">
                                          <p:val>
                                            <p:strVal val="#ppt_x"/>
                                          </p:val>
                                        </p:tav>
                                      </p:tavLst>
                                    </p:anim>
                                    <p:anim calcmode="lin" valueType="num">
                                      <p:cBhvr additive="base">
                                        <p:cTn id="21" dur="500" fill="hold"/>
                                        <p:tgtEl>
                                          <p:spTgt spid="43"/>
                                        </p:tgtEl>
                                        <p:attrNameLst>
                                          <p:attrName>ppt_y</p:attrName>
                                        </p:attrNameLst>
                                      </p:cBhvr>
                                      <p:tavLst>
                                        <p:tav tm="0">
                                          <p:val>
                                            <p:strVal val="#ppt_y"/>
                                          </p:val>
                                        </p:tav>
                                        <p:tav tm="100000">
                                          <p:val>
                                            <p:strVal val="#ppt_y"/>
                                          </p:val>
                                        </p:tav>
                                      </p:tavLst>
                                    </p:anim>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up)">
                                      <p:cBhvr>
                                        <p:cTn id="25" dur="500"/>
                                        <p:tgtEl>
                                          <p:spTgt spid="42"/>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wipe(up)">
                                      <p:cBhvr>
                                        <p:cTn id="28" dur="500"/>
                                        <p:tgtEl>
                                          <p:spTgt spid="44"/>
                                        </p:tgtEl>
                                      </p:cBhvr>
                                    </p:animEffect>
                                  </p:childTnLst>
                                </p:cTn>
                              </p:par>
                            </p:childTnLst>
                          </p:cTn>
                        </p:par>
                        <p:par>
                          <p:cTn id="29" fill="hold">
                            <p:stCondLst>
                              <p:cond delay="2000"/>
                            </p:stCondLst>
                            <p:childTnLst>
                              <p:par>
                                <p:cTn id="30" presetID="52"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Scale>
                                      <p:cBhvr>
                                        <p:cTn id="32" dur="1000" decel="50000" fill="hold">
                                          <p:stCondLst>
                                            <p:cond delay="0"/>
                                          </p:stCondLst>
                                        </p:cTn>
                                        <p:tgtEl>
                                          <p:spTgt spid="2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3" dur="1000" decel="50000" fill="hold">
                                          <p:stCondLst>
                                            <p:cond delay="0"/>
                                          </p:stCondLst>
                                        </p:cTn>
                                        <p:tgtEl>
                                          <p:spTgt spid="25"/>
                                        </p:tgtEl>
                                        <p:attrNameLst>
                                          <p:attrName>ppt_x</p:attrName>
                                          <p:attrName>ppt_y</p:attrName>
                                        </p:attrNameLst>
                                      </p:cBhvr>
                                    </p:animMotion>
                                    <p:animEffect transition="in" filter="fade">
                                      <p:cBhvr>
                                        <p:cTn id="3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44" grpId="0"/>
      <p:bldP spid="4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5"/>
          <p:cNvSpPr txBox="1"/>
          <p:nvPr/>
        </p:nvSpPr>
        <p:spPr>
          <a:xfrm>
            <a:off x="1369671" y="5253577"/>
            <a:ext cx="9380468" cy="844265"/>
          </a:xfrm>
          <a:prstGeom prst="rect">
            <a:avLst/>
          </a:prstGeom>
          <a:noFill/>
        </p:spPr>
        <p:txBody>
          <a:bodyPr wrap="square" rIns="144000" bIns="36000" numCol="1" spcCol="360000" rtlCol="0">
            <a:spAutoFit/>
          </a:bodyPr>
          <a:lstStyle/>
          <a:p>
            <a:pPr algn="ctr">
              <a:lnSpc>
                <a:spcPct val="150000"/>
              </a:lnSpc>
            </a:pPr>
            <a:r>
              <a:rPr lang="en-US" sz="1100" dirty="0" smtClean="0">
                <a:solidFill>
                  <a:schemeClr val="tx1">
                    <a:lumMod val="75000"/>
                    <a:lumOff val="25000"/>
                  </a:schemeClr>
                </a:solidFill>
                <a:latin typeface="+mn-lt"/>
                <a:ea typeface="+mn-ea"/>
                <a:cs typeface="+mn-ea"/>
                <a:sym typeface="+mn-lt"/>
              </a:rPr>
              <a:t>There </a:t>
            </a:r>
            <a:r>
              <a:rPr lang="en-US" sz="1100" dirty="0">
                <a:solidFill>
                  <a:schemeClr val="tx1">
                    <a:lumMod val="75000"/>
                    <a:lumOff val="25000"/>
                  </a:schemeClr>
                </a:solidFill>
                <a:latin typeface="+mn-lt"/>
                <a:ea typeface="+mn-ea"/>
                <a:cs typeface="+mn-ea"/>
                <a:sym typeface="+mn-lt"/>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100" dirty="0" smtClean="0">
                <a:solidFill>
                  <a:schemeClr val="tx1">
                    <a:lumMod val="75000"/>
                    <a:lumOff val="25000"/>
                  </a:schemeClr>
                </a:solidFill>
                <a:latin typeface="+mn-lt"/>
                <a:ea typeface="+mn-ea"/>
                <a:cs typeface="+mn-ea"/>
                <a:sym typeface="+mn-lt"/>
              </a:rPr>
              <a:t>.</a:t>
            </a:r>
            <a:endParaRPr lang="id-ID" sz="1100" dirty="0" smtClean="0">
              <a:solidFill>
                <a:schemeClr val="tx1">
                  <a:lumMod val="75000"/>
                  <a:lumOff val="25000"/>
                </a:schemeClr>
              </a:solidFill>
              <a:latin typeface="+mn-lt"/>
              <a:ea typeface="+mn-ea"/>
              <a:cs typeface="+mn-ea"/>
              <a:sym typeface="+mn-lt"/>
            </a:endParaRPr>
          </a:p>
        </p:txBody>
      </p:sp>
      <p:grpSp>
        <p:nvGrpSpPr>
          <p:cNvPr id="2" name="组合 1"/>
          <p:cNvGrpSpPr/>
          <p:nvPr/>
        </p:nvGrpSpPr>
        <p:grpSpPr>
          <a:xfrm>
            <a:off x="1369671" y="1297718"/>
            <a:ext cx="8740992" cy="3572540"/>
            <a:chOff x="1476896" y="1265274"/>
            <a:chExt cx="8740992" cy="3572540"/>
          </a:xfrm>
        </p:grpSpPr>
        <p:sp>
          <p:nvSpPr>
            <p:cNvPr id="6" name="椭圆 31"/>
            <p:cNvSpPr/>
            <p:nvPr/>
          </p:nvSpPr>
          <p:spPr>
            <a:xfrm>
              <a:off x="1476896" y="1265274"/>
              <a:ext cx="8740992" cy="35725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9" name="椭圆 31"/>
            <p:cNvSpPr/>
            <p:nvPr/>
          </p:nvSpPr>
          <p:spPr>
            <a:xfrm>
              <a:off x="1700179" y="1395013"/>
              <a:ext cx="8294426" cy="323967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blipFill>
              <a:blip r:embed="rId3"/>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grpSp>
      <p:sp>
        <p:nvSpPr>
          <p:cNvPr id="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14:presetBounceEnd="66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66000">
                                          <p:cBhvr additive="base">
                                            <p:cTn id="11" dur="1000" fill="hold"/>
                                            <p:tgtEl>
                                              <p:spTgt spid="2"/>
                                            </p:tgtEl>
                                            <p:attrNameLst>
                                              <p:attrName>ppt_x</p:attrName>
                                            </p:attrNameLst>
                                          </p:cBhvr>
                                          <p:tavLst>
                                            <p:tav tm="0">
                                              <p:val>
                                                <p:strVal val="1+#ppt_w/2"/>
                                              </p:val>
                                            </p:tav>
                                            <p:tav tm="100000">
                                              <p:val>
                                                <p:strVal val="#ppt_x"/>
                                              </p:val>
                                            </p:tav>
                                          </p:tavLst>
                                        </p:anim>
                                        <p:anim calcmode="lin" valueType="num" p14:bounceEnd="66000">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stretch>
            <a:fillRect/>
          </a:stretch>
        </p:blipFill>
        <p:spPr>
          <a:xfrm>
            <a:off x="3848132" y="1778652"/>
            <a:ext cx="4541093" cy="2279814"/>
          </a:xfrm>
          <a:prstGeom prst="rect">
            <a:avLst/>
          </a:prstGeom>
        </p:spPr>
      </p:pic>
      <p:pic>
        <p:nvPicPr>
          <p:cNvPr id="2" name="图片 1"/>
          <p:cNvPicPr>
            <a:picLocks noChangeAspect="1"/>
          </p:cNvPicPr>
          <p:nvPr/>
        </p:nvPicPr>
        <p:blipFill>
          <a:blip r:embed="rId4"/>
          <a:stretch>
            <a:fillRect/>
          </a:stretch>
        </p:blipFill>
        <p:spPr>
          <a:xfrm>
            <a:off x="2535707" y="2784926"/>
            <a:ext cx="2891471" cy="1464271"/>
          </a:xfrm>
          <a:prstGeom prst="rect">
            <a:avLst/>
          </a:prstGeom>
        </p:spPr>
      </p:pic>
      <p:pic>
        <p:nvPicPr>
          <p:cNvPr id="3" name="图片 2"/>
          <p:cNvPicPr>
            <a:picLocks noChangeAspect="1"/>
          </p:cNvPicPr>
          <p:nvPr/>
        </p:nvPicPr>
        <p:blipFill>
          <a:blip r:embed="rId5"/>
          <a:stretch>
            <a:fillRect/>
          </a:stretch>
        </p:blipFill>
        <p:spPr>
          <a:xfrm>
            <a:off x="6706642" y="2778647"/>
            <a:ext cx="4135190" cy="1933638"/>
          </a:xfrm>
          <a:prstGeom prst="rect">
            <a:avLst/>
          </a:prstGeom>
        </p:spPr>
      </p:pic>
      <p:pic>
        <p:nvPicPr>
          <p:cNvPr id="6" name="图片 5"/>
          <p:cNvPicPr>
            <a:picLocks noChangeAspect="1"/>
          </p:cNvPicPr>
          <p:nvPr/>
        </p:nvPicPr>
        <p:blipFill>
          <a:blip r:embed="rId6"/>
          <a:stretch>
            <a:fillRect/>
          </a:stretch>
        </p:blipFill>
        <p:spPr>
          <a:xfrm>
            <a:off x="4960236" y="754754"/>
            <a:ext cx="2316884" cy="1519876"/>
          </a:xfrm>
          <a:prstGeom prst="rect">
            <a:avLst/>
          </a:prstGeom>
        </p:spPr>
      </p:pic>
      <p:sp>
        <p:nvSpPr>
          <p:cNvPr id="601" name="矩形 600"/>
          <p:cNvSpPr/>
          <p:nvPr/>
        </p:nvSpPr>
        <p:spPr>
          <a:xfrm>
            <a:off x="2305050" y="4759493"/>
            <a:ext cx="7581900" cy="584775"/>
          </a:xfrm>
          <a:prstGeom prst="rect">
            <a:avLst/>
          </a:prstGeom>
          <a:noFill/>
        </p:spPr>
        <p:txBody>
          <a:bodyPr wrap="square">
            <a:spAutoFit/>
          </a:bodyPr>
          <a:lstStyle/>
          <a:p>
            <a:pPr algn="ctr"/>
            <a:r>
              <a:rPr lang="en-US" altLang="zh-CN" sz="3200" dirty="0" smtClean="0">
                <a:solidFill>
                  <a:srgbClr val="6CA83A"/>
                </a:solidFill>
                <a:latin typeface="+mn-lt"/>
                <a:ea typeface="+mn-ea"/>
                <a:cs typeface="+mn-ea"/>
                <a:sym typeface="+mn-lt"/>
              </a:rPr>
              <a:t> THANKS FOR WATCHCING</a:t>
            </a:r>
            <a:endParaRPr lang="zh-CN" altLang="en-US" sz="3200"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535707" y="526351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smtClean="0">
                <a:solidFill>
                  <a:srgbClr val="6CA83A"/>
                </a:solidFill>
                <a:latin typeface="+mn-lt"/>
                <a:ea typeface="+mn-ea"/>
                <a:cs typeface="+mn-ea"/>
                <a:sym typeface="+mn-lt"/>
              </a:rPr>
              <a:t>感谢观看 为了您的健康而努力！</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795147"/>
            <a:ext cx="2895600" cy="275590"/>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ea typeface="+mn-ea"/>
                <a:cs typeface="+mn-ea"/>
                <a:sym typeface="+mn-lt"/>
              </a:rPr>
              <a:t>亮亮图文</a:t>
            </a: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1000"/>
                                        <p:tgtEl>
                                          <p:spTgt spid="4"/>
                                        </p:tgtEl>
                                      </p:cBhvr>
                                    </p:animEffect>
                                  </p:childTnLst>
                                </p:cTn>
                              </p:par>
                            </p:childTnLst>
                          </p:cTn>
                        </p:par>
                        <p:par>
                          <p:cTn id="19" fill="hold">
                            <p:stCondLst>
                              <p:cond delay="2000"/>
                            </p:stCondLst>
                            <p:childTnLst>
                              <p:par>
                                <p:cTn id="20" presetID="14" presetClass="entr" presetSubtype="10"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randombar(horizontal)">
                                      <p:cBhvr>
                                        <p:cTn id="22" dur="500"/>
                                        <p:tgtEl>
                                          <p:spTgt spid="6"/>
                                        </p:tgtEl>
                                      </p:cBhvr>
                                    </p:animEffect>
                                  </p:childTnLst>
                                </p:cTn>
                              </p:par>
                              <p:par>
                                <p:cTn id="23" presetID="56" presetClass="entr" presetSubtype="0" fill="hold" grpId="0" nodeType="withEffect">
                                  <p:stCondLst>
                                    <p:cond delay="0"/>
                                  </p:stCondLst>
                                  <p:iterate type="lt">
                                    <p:tmPct val="10000"/>
                                  </p:iterate>
                                  <p:childTnLst>
                                    <p:set>
                                      <p:cBhvr>
                                        <p:cTn id="24" dur="1" fill="hold">
                                          <p:stCondLst>
                                            <p:cond delay="0"/>
                                          </p:stCondLst>
                                        </p:cTn>
                                        <p:tgtEl>
                                          <p:spTgt spid="601"/>
                                        </p:tgtEl>
                                        <p:attrNameLst>
                                          <p:attrName>style.visibility</p:attrName>
                                        </p:attrNameLst>
                                      </p:cBhvr>
                                      <p:to>
                                        <p:strVal val="visible"/>
                                      </p:to>
                                    </p:set>
                                    <p:anim by="(-#ppt_w*2)" calcmode="lin" valueType="num">
                                      <p:cBhvr rctx="PPT">
                                        <p:cTn id="25" dur="500" autoRev="1" fill="hold">
                                          <p:stCondLst>
                                            <p:cond delay="0"/>
                                          </p:stCondLst>
                                        </p:cTn>
                                        <p:tgtEl>
                                          <p:spTgt spid="601"/>
                                        </p:tgtEl>
                                        <p:attrNameLst>
                                          <p:attrName>ppt_w</p:attrName>
                                        </p:attrNameLst>
                                      </p:cBhvr>
                                    </p:anim>
                                    <p:anim by="(#ppt_w*0.50)" calcmode="lin" valueType="num">
                                      <p:cBhvr>
                                        <p:cTn id="26" dur="500" decel="50000" autoRev="1" fill="hold">
                                          <p:stCondLst>
                                            <p:cond delay="0"/>
                                          </p:stCondLst>
                                        </p:cTn>
                                        <p:tgtEl>
                                          <p:spTgt spid="601"/>
                                        </p:tgtEl>
                                        <p:attrNameLst>
                                          <p:attrName>ppt_x</p:attrName>
                                        </p:attrNameLst>
                                      </p:cBhvr>
                                    </p:anim>
                                    <p:anim from="(-#ppt_h/2)" to="(#ppt_y)" calcmode="lin" valueType="num">
                                      <p:cBhvr>
                                        <p:cTn id="27" dur="1000" fill="hold">
                                          <p:stCondLst>
                                            <p:cond delay="0"/>
                                          </p:stCondLst>
                                        </p:cTn>
                                        <p:tgtEl>
                                          <p:spTgt spid="601"/>
                                        </p:tgtEl>
                                        <p:attrNameLst>
                                          <p:attrName>ppt_y</p:attrName>
                                        </p:attrNameLst>
                                      </p:cBhvr>
                                    </p:anim>
                                    <p:animRot by="21600000">
                                      <p:cBhvr>
                                        <p:cTn id="28" dur="1000" fill="hold">
                                          <p:stCondLst>
                                            <p:cond delay="0"/>
                                          </p:stCondLst>
                                        </p:cTn>
                                        <p:tgtEl>
                                          <p:spTgt spid="601"/>
                                        </p:tgtEl>
                                        <p:attrNameLst>
                                          <p:attrName>r</p:attrName>
                                        </p:attrNameLst>
                                      </p:cBhvr>
                                    </p:animRot>
                                  </p:childTnLst>
                                </p:cTn>
                              </p:par>
                            </p:childTnLst>
                          </p:cTn>
                        </p:par>
                        <p:par>
                          <p:cTn id="29" fill="hold">
                            <p:stCondLst>
                              <p:cond delay="4000"/>
                            </p:stCondLst>
                            <p:childTnLst>
                              <p:par>
                                <p:cTn id="30" presetID="22" presetClass="entr" presetSubtype="8" fill="hold" grpId="0" nodeType="afterEffect">
                                  <p:stCondLst>
                                    <p:cond delay="0"/>
                                  </p:stCondLst>
                                  <p:childTnLst>
                                    <p:set>
                                      <p:cBhvr>
                                        <p:cTn id="31" dur="1" fill="hold">
                                          <p:stCondLst>
                                            <p:cond delay="0"/>
                                          </p:stCondLst>
                                        </p:cTn>
                                        <p:tgtEl>
                                          <p:spTgt spid="602"/>
                                        </p:tgtEl>
                                        <p:attrNameLst>
                                          <p:attrName>style.visibility</p:attrName>
                                        </p:attrNameLst>
                                      </p:cBhvr>
                                      <p:to>
                                        <p:strVal val="visible"/>
                                      </p:to>
                                    </p:set>
                                    <p:animEffect transition="in" filter="wipe(left)">
                                      <p:cBhvr>
                                        <p:cTn id="32" dur="500"/>
                                        <p:tgtEl>
                                          <p:spTgt spid="602"/>
                                        </p:tgtEl>
                                      </p:cBhvr>
                                    </p:animEffect>
                                  </p:childTnLst>
                                </p:cTn>
                              </p:par>
                            </p:childTnLst>
                          </p:cTn>
                        </p:par>
                        <p:par>
                          <p:cTn id="33" fill="hold">
                            <p:stCondLst>
                              <p:cond delay="4500"/>
                            </p:stCondLst>
                            <p:childTnLst>
                              <p:par>
                                <p:cTn id="34" presetID="42" presetClass="entr" presetSubtype="0" fill="hold" grpId="0" nodeType="afterEffect">
                                  <p:stCondLst>
                                    <p:cond delay="0"/>
                                  </p:stCondLst>
                                  <p:childTnLst>
                                    <p:set>
                                      <p:cBhvr>
                                        <p:cTn id="35" dur="1" fill="hold">
                                          <p:stCondLst>
                                            <p:cond delay="0"/>
                                          </p:stCondLst>
                                        </p:cTn>
                                        <p:tgtEl>
                                          <p:spTgt spid="603"/>
                                        </p:tgtEl>
                                        <p:attrNameLst>
                                          <p:attrName>style.visibility</p:attrName>
                                        </p:attrNameLst>
                                      </p:cBhvr>
                                      <p:to>
                                        <p:strVal val="visible"/>
                                      </p:to>
                                    </p:set>
                                    <p:animEffect transition="in" filter="fade">
                                      <p:cBhvr>
                                        <p:cTn id="36" dur="1000"/>
                                        <p:tgtEl>
                                          <p:spTgt spid="603"/>
                                        </p:tgtEl>
                                      </p:cBhvr>
                                    </p:animEffect>
                                    <p:anim calcmode="lin" valueType="num">
                                      <p:cBhvr>
                                        <p:cTn id="37" dur="1000" fill="hold"/>
                                        <p:tgtEl>
                                          <p:spTgt spid="603"/>
                                        </p:tgtEl>
                                        <p:attrNameLst>
                                          <p:attrName>ppt_x</p:attrName>
                                        </p:attrNameLst>
                                      </p:cBhvr>
                                      <p:tavLst>
                                        <p:tav tm="0">
                                          <p:val>
                                            <p:strVal val="#ppt_x"/>
                                          </p:val>
                                        </p:tav>
                                        <p:tav tm="100000">
                                          <p:val>
                                            <p:strVal val="#ppt_x"/>
                                          </p:val>
                                        </p:tav>
                                      </p:tavLst>
                                    </p:anim>
                                    <p:anim calcmode="lin" valueType="num">
                                      <p:cBhvr>
                                        <p:cTn id="38" dur="1000" fill="hold"/>
                                        <p:tgtEl>
                                          <p:spTgt spid="6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 grpId="0"/>
      <p:bldP spid="602" grpId="0"/>
      <p:bldP spid="603"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1292" name="组合 1291"/>
          <p:cNvGrpSpPr/>
          <p:nvPr/>
        </p:nvGrpSpPr>
        <p:grpSpPr>
          <a:xfrm>
            <a:off x="6472376" y="4956527"/>
            <a:ext cx="933449" cy="935568"/>
            <a:chOff x="5260976" y="4098925"/>
            <a:chExt cx="700087" cy="701676"/>
          </a:xfrm>
          <a:solidFill>
            <a:schemeClr val="tx1">
              <a:lumMod val="65000"/>
              <a:lumOff val="35000"/>
            </a:schemeClr>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6521058" y="3544711"/>
            <a:ext cx="840317" cy="1007533"/>
            <a:chOff x="5297488" y="3040063"/>
            <a:chExt cx="630238" cy="755650"/>
          </a:xfrm>
          <a:solidFill>
            <a:schemeClr val="tx1">
              <a:lumMod val="65000"/>
              <a:lumOff val="35000"/>
            </a:schemeClr>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3650859" y="4895145"/>
            <a:ext cx="901700" cy="1039284"/>
            <a:chOff x="3144839" y="3783000"/>
            <a:chExt cx="676275" cy="779463"/>
          </a:xfrm>
          <a:solidFill>
            <a:schemeClr val="tx1">
              <a:lumMod val="65000"/>
              <a:lumOff val="35000"/>
            </a:schemeClr>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083841" y="831144"/>
            <a:ext cx="874184" cy="916517"/>
            <a:chOff x="4219576" y="1004888"/>
            <a:chExt cx="655638" cy="687388"/>
          </a:xfrm>
          <a:solidFill>
            <a:schemeClr val="tx1">
              <a:lumMod val="65000"/>
              <a:lumOff val="35000"/>
            </a:schemeClr>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137442" y="987778"/>
            <a:ext cx="1094317" cy="556684"/>
            <a:chOff x="2009776" y="1122363"/>
            <a:chExt cx="820738" cy="417513"/>
          </a:xfrm>
          <a:solidFill>
            <a:schemeClr val="tx1">
              <a:lumMod val="65000"/>
              <a:lumOff val="35000"/>
            </a:schemeClr>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455442" y="951794"/>
            <a:ext cx="969433" cy="749301"/>
            <a:chOff x="5248276" y="1095375"/>
            <a:chExt cx="727075" cy="561976"/>
          </a:xfrm>
          <a:solidFill>
            <a:schemeClr val="tx1">
              <a:lumMod val="65000"/>
              <a:lumOff val="35000"/>
            </a:schemeClr>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7839742" y="845960"/>
            <a:ext cx="1039284" cy="823384"/>
            <a:chOff x="6286501" y="1016000"/>
            <a:chExt cx="779463" cy="617538"/>
          </a:xfrm>
          <a:solidFill>
            <a:schemeClr val="tx1">
              <a:lumMod val="65000"/>
              <a:lumOff val="35000"/>
            </a:schemeClr>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3616991" y="803627"/>
            <a:ext cx="971551" cy="901701"/>
            <a:chOff x="3119438" y="984250"/>
            <a:chExt cx="728663" cy="676276"/>
          </a:xfrm>
          <a:solidFill>
            <a:schemeClr val="tx1">
              <a:lumMod val="65000"/>
              <a:lumOff val="35000"/>
            </a:schemeClr>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236925" y="2111727"/>
            <a:ext cx="893233" cy="990600"/>
            <a:chOff x="2084388" y="1965325"/>
            <a:chExt cx="669925" cy="742950"/>
          </a:xfrm>
          <a:solidFill>
            <a:schemeClr val="tx1">
              <a:lumMod val="65000"/>
              <a:lumOff val="35000"/>
            </a:schemeClr>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3591591" y="2128660"/>
            <a:ext cx="1022351" cy="1011768"/>
            <a:chOff x="3100388" y="1978025"/>
            <a:chExt cx="766763" cy="758826"/>
          </a:xfrm>
          <a:solidFill>
            <a:schemeClr val="tx1">
              <a:lumMod val="65000"/>
              <a:lumOff val="35000"/>
            </a:schemeClr>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4992825" y="2206978"/>
            <a:ext cx="1056217" cy="933449"/>
            <a:chOff x="4151313" y="2036763"/>
            <a:chExt cx="792163" cy="700087"/>
          </a:xfrm>
          <a:solidFill>
            <a:schemeClr val="tx1">
              <a:lumMod val="65000"/>
              <a:lumOff val="35000"/>
            </a:schemeClr>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7863024" y="2086327"/>
            <a:ext cx="990600" cy="1032935"/>
            <a:chOff x="6303963" y="1946275"/>
            <a:chExt cx="742950" cy="774701"/>
          </a:xfrm>
          <a:solidFill>
            <a:schemeClr val="tx1">
              <a:lumMod val="65000"/>
              <a:lumOff val="35000"/>
            </a:schemeClr>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169191" y="3551060"/>
            <a:ext cx="1028700" cy="994835"/>
            <a:chOff x="2033588" y="3044825"/>
            <a:chExt cx="771525" cy="746126"/>
          </a:xfrm>
          <a:solidFill>
            <a:schemeClr val="tx1">
              <a:lumMod val="65000"/>
              <a:lumOff val="35000"/>
            </a:schemeClr>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4988591" y="3663244"/>
            <a:ext cx="1064684" cy="814917"/>
            <a:chOff x="4148138" y="3128963"/>
            <a:chExt cx="798513" cy="611188"/>
          </a:xfrm>
          <a:solidFill>
            <a:schemeClr val="tx1">
              <a:lumMod val="65000"/>
              <a:lumOff val="35000"/>
            </a:schemeClr>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3741875" y="3580695"/>
            <a:ext cx="721783" cy="960967"/>
            <a:chOff x="3213101" y="3067051"/>
            <a:chExt cx="541337" cy="720725"/>
          </a:xfrm>
          <a:solidFill>
            <a:schemeClr val="tx1">
              <a:lumMod val="65000"/>
              <a:lumOff val="35000"/>
            </a:schemeClr>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7860908" y="3570111"/>
            <a:ext cx="996949" cy="948267"/>
            <a:chOff x="6302376" y="3059113"/>
            <a:chExt cx="747712" cy="711200"/>
          </a:xfrm>
          <a:solidFill>
            <a:schemeClr val="tx1">
              <a:lumMod val="65000"/>
              <a:lumOff val="35000"/>
            </a:schemeClr>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203058" y="4939594"/>
            <a:ext cx="960967" cy="954617"/>
            <a:chOff x="2058988" y="4086225"/>
            <a:chExt cx="720725" cy="715963"/>
          </a:xfrm>
          <a:solidFill>
            <a:schemeClr val="tx1">
              <a:lumMod val="65000"/>
              <a:lumOff val="35000"/>
            </a:schemeClr>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4992825" y="4895144"/>
            <a:ext cx="1056217" cy="1016000"/>
            <a:chOff x="4151313" y="4052888"/>
            <a:chExt cx="792163" cy="762000"/>
          </a:xfrm>
          <a:solidFill>
            <a:schemeClr val="tx1">
              <a:lumMod val="65000"/>
              <a:lumOff val="35000"/>
            </a:schemeClr>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7833391" y="4909961"/>
            <a:ext cx="1049867" cy="1005417"/>
            <a:chOff x="6281738" y="4064000"/>
            <a:chExt cx="787400" cy="754063"/>
          </a:xfrm>
          <a:solidFill>
            <a:schemeClr val="tx1">
              <a:lumMod val="65000"/>
              <a:lumOff val="35000"/>
            </a:schemeClr>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440625" y="2166761"/>
            <a:ext cx="999068" cy="946151"/>
            <a:chOff x="5237163" y="2006600"/>
            <a:chExt cx="749301" cy="709613"/>
          </a:xfrm>
          <a:solidFill>
            <a:schemeClr val="tx1">
              <a:lumMod val="65000"/>
              <a:lumOff val="35000"/>
            </a:schemeClr>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401868" y="3432527"/>
            <a:ext cx="1024467" cy="1018117"/>
            <a:chOff x="6137276" y="2995613"/>
            <a:chExt cx="768350" cy="763588"/>
          </a:xfrm>
          <a:solidFill>
            <a:schemeClr val="tx1">
              <a:lumMod val="65000"/>
              <a:lumOff val="35000"/>
            </a:schemeClr>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9560618" y="4859161"/>
            <a:ext cx="726017" cy="929217"/>
            <a:chOff x="6256338" y="4065588"/>
            <a:chExt cx="544513" cy="696913"/>
          </a:xfrm>
          <a:solidFill>
            <a:schemeClr val="tx1">
              <a:lumMod val="65000"/>
              <a:lumOff val="35000"/>
            </a:schemeClr>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363767" y="2156177"/>
            <a:ext cx="1049867" cy="1073151"/>
            <a:chOff x="6108700" y="2038350"/>
            <a:chExt cx="787400" cy="804863"/>
          </a:xfrm>
          <a:solidFill>
            <a:schemeClr val="tx1">
              <a:lumMod val="65000"/>
              <a:lumOff val="35000"/>
            </a:schemeClr>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378584" y="803627"/>
            <a:ext cx="1051984" cy="1081616"/>
            <a:chOff x="6119813" y="1023938"/>
            <a:chExt cx="788988" cy="811212"/>
          </a:xfrm>
          <a:solidFill>
            <a:schemeClr val="tx1">
              <a:lumMod val="65000"/>
              <a:lumOff val="35000"/>
            </a:schemeClr>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953" name="组合 952"/>
          <p:cNvGrpSpPr/>
          <p:nvPr/>
        </p:nvGrpSpPr>
        <p:grpSpPr>
          <a:xfrm>
            <a:off x="7294601" y="2638946"/>
            <a:ext cx="1104900" cy="588433"/>
            <a:chOff x="6148388" y="2366963"/>
            <a:chExt cx="828675" cy="441325"/>
          </a:xfrm>
          <a:solidFill>
            <a:schemeClr val="tx1">
              <a:lumMod val="65000"/>
              <a:lumOff val="35000"/>
            </a:schemeClr>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4693217" y="2393412"/>
            <a:ext cx="810684" cy="855133"/>
            <a:chOff x="4197350" y="2182813"/>
            <a:chExt cx="608013" cy="641350"/>
          </a:xfrm>
          <a:solidFill>
            <a:schemeClr val="tx1">
              <a:lumMod val="65000"/>
              <a:lumOff val="35000"/>
            </a:schemeClr>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3351251" y="2285462"/>
            <a:ext cx="1039284" cy="1003300"/>
            <a:chOff x="3190875" y="2101850"/>
            <a:chExt cx="779463" cy="752475"/>
          </a:xfrm>
          <a:solidFill>
            <a:schemeClr val="tx1">
              <a:lumMod val="65000"/>
              <a:lumOff val="35000"/>
            </a:schemeClr>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102417" y="2365895"/>
            <a:ext cx="876300" cy="910167"/>
            <a:chOff x="2254250" y="2162175"/>
            <a:chExt cx="657225" cy="682625"/>
          </a:xfrm>
          <a:solidFill>
            <a:schemeClr val="tx1">
              <a:lumMod val="65000"/>
              <a:lumOff val="35000"/>
            </a:schemeClr>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3495183" y="3688812"/>
            <a:ext cx="893235" cy="884767"/>
            <a:chOff x="3298825" y="3154363"/>
            <a:chExt cx="669926" cy="663575"/>
          </a:xfrm>
          <a:solidFill>
            <a:schemeClr val="tx1">
              <a:lumMod val="65000"/>
              <a:lumOff val="35000"/>
            </a:schemeClr>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4722851" y="3621079"/>
            <a:ext cx="994833" cy="944033"/>
            <a:chOff x="4219575" y="3103563"/>
            <a:chExt cx="746125" cy="708025"/>
          </a:xfrm>
          <a:solidFill>
            <a:schemeClr val="tx1">
              <a:lumMod val="65000"/>
              <a:lumOff val="35000"/>
            </a:schemeClr>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056351" y="3667645"/>
            <a:ext cx="922867" cy="908051"/>
            <a:chOff x="5219701" y="3138488"/>
            <a:chExt cx="692150" cy="681038"/>
          </a:xfrm>
          <a:solidFill>
            <a:schemeClr val="tx1">
              <a:lumMod val="65000"/>
              <a:lumOff val="35000"/>
            </a:schemeClr>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7372919" y="3614728"/>
            <a:ext cx="988484" cy="950384"/>
            <a:chOff x="6207126" y="3098800"/>
            <a:chExt cx="741363" cy="712788"/>
          </a:xfrm>
          <a:solidFill>
            <a:schemeClr val="tx1">
              <a:lumMod val="65000"/>
              <a:lumOff val="35000"/>
            </a:schemeClr>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007168" y="3731146"/>
            <a:ext cx="986367" cy="827617"/>
            <a:chOff x="2182813" y="3186113"/>
            <a:chExt cx="739775" cy="620713"/>
          </a:xfrm>
          <a:solidFill>
            <a:schemeClr val="tx1">
              <a:lumMod val="65000"/>
              <a:lumOff val="35000"/>
            </a:schemeClr>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005552" y="2310862"/>
            <a:ext cx="886884" cy="937684"/>
            <a:chOff x="5181601" y="2120900"/>
            <a:chExt cx="665163" cy="703263"/>
          </a:xfrm>
          <a:solidFill>
            <a:schemeClr val="tx1">
              <a:lumMod val="65000"/>
              <a:lumOff val="35000"/>
            </a:schemeClr>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1981768" y="4990562"/>
            <a:ext cx="1007535" cy="838201"/>
            <a:chOff x="2163763" y="4130675"/>
            <a:chExt cx="755651" cy="628651"/>
          </a:xfrm>
          <a:solidFill>
            <a:schemeClr val="tx1">
              <a:lumMod val="65000"/>
              <a:lumOff val="35000"/>
            </a:schemeClr>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3461319" y="5026546"/>
            <a:ext cx="867833" cy="861484"/>
            <a:chOff x="3273426" y="4157663"/>
            <a:chExt cx="650875" cy="646113"/>
          </a:xfrm>
          <a:solidFill>
            <a:schemeClr val="tx1">
              <a:lumMod val="65000"/>
              <a:lumOff val="35000"/>
            </a:schemeClr>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4678401" y="4861446"/>
            <a:ext cx="996951" cy="1020233"/>
            <a:chOff x="4186238" y="4033838"/>
            <a:chExt cx="747713" cy="765175"/>
          </a:xfrm>
          <a:solidFill>
            <a:schemeClr val="tx1">
              <a:lumMod val="65000"/>
              <a:lumOff val="35000"/>
            </a:schemeClr>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121968" y="4982095"/>
            <a:ext cx="869951" cy="889001"/>
            <a:chOff x="5268913" y="4124325"/>
            <a:chExt cx="652463" cy="666751"/>
          </a:xfrm>
          <a:solidFill>
            <a:schemeClr val="tx1">
              <a:lumMod val="65000"/>
              <a:lumOff val="35000"/>
            </a:schemeClr>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7406786" y="4939762"/>
            <a:ext cx="969433" cy="946151"/>
            <a:chOff x="6232526" y="4092575"/>
            <a:chExt cx="727075" cy="709613"/>
          </a:xfrm>
          <a:solidFill>
            <a:schemeClr val="tx1">
              <a:lumMod val="65000"/>
              <a:lumOff val="35000"/>
            </a:schemeClr>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7375034" y="1140346"/>
            <a:ext cx="941917" cy="827617"/>
            <a:chOff x="6208713" y="1243013"/>
            <a:chExt cx="706438" cy="620713"/>
          </a:xfrm>
          <a:solidFill>
            <a:schemeClr val="tx1">
              <a:lumMod val="65000"/>
              <a:lumOff val="35000"/>
            </a:schemeClr>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1975417" y="1004878"/>
            <a:ext cx="986367" cy="965200"/>
            <a:chOff x="2159000" y="1141413"/>
            <a:chExt cx="739775" cy="723900"/>
          </a:xfrm>
          <a:solidFill>
            <a:schemeClr val="tx1">
              <a:lumMod val="65000"/>
              <a:lumOff val="35000"/>
            </a:schemeClr>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4688983" y="1074729"/>
            <a:ext cx="893235" cy="903817"/>
            <a:chOff x="4194175" y="1193800"/>
            <a:chExt cx="669926" cy="677863"/>
          </a:xfrm>
          <a:solidFill>
            <a:schemeClr val="tx1">
              <a:lumMod val="65000"/>
              <a:lumOff val="35000"/>
            </a:schemeClr>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3474017" y="1021813"/>
            <a:ext cx="931335" cy="954617"/>
            <a:chOff x="3282950" y="1154113"/>
            <a:chExt cx="698501" cy="715963"/>
          </a:xfrm>
          <a:solidFill>
            <a:schemeClr val="tx1">
              <a:lumMod val="65000"/>
              <a:lumOff val="35000"/>
            </a:schemeClr>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045768" y="1009112"/>
            <a:ext cx="956733" cy="958851"/>
            <a:chOff x="5211763" y="1144588"/>
            <a:chExt cx="717550" cy="719138"/>
          </a:xfrm>
          <a:solidFill>
            <a:schemeClr val="tx1">
              <a:lumMod val="65000"/>
              <a:lumOff val="35000"/>
            </a:schemeClr>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8966800" y="3536379"/>
            <a:ext cx="1083735" cy="1071033"/>
            <a:chOff x="4154488" y="3006726"/>
            <a:chExt cx="812801" cy="803275"/>
          </a:xfrm>
          <a:solidFill>
            <a:schemeClr val="tx1">
              <a:lumMod val="65000"/>
              <a:lumOff val="35000"/>
            </a:schemeClr>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8947751" y="4969361"/>
            <a:ext cx="1030817" cy="999067"/>
            <a:chOff x="4140201" y="4081463"/>
            <a:chExt cx="773113" cy="749300"/>
          </a:xfrm>
          <a:solidFill>
            <a:schemeClr val="tx1">
              <a:lumMod val="65000"/>
              <a:lumOff val="35000"/>
            </a:schemeClr>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8926584" y="1030245"/>
            <a:ext cx="1047751" cy="905933"/>
            <a:chOff x="4124326" y="1127126"/>
            <a:chExt cx="785813" cy="679450"/>
          </a:xfrm>
          <a:solidFill>
            <a:schemeClr val="tx1">
              <a:lumMod val="65000"/>
              <a:lumOff val="35000"/>
            </a:schemeClr>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8888484" y="2393379"/>
            <a:ext cx="1138765" cy="865717"/>
            <a:chOff x="4095751" y="2149476"/>
            <a:chExt cx="854074" cy="649288"/>
          </a:xfrm>
          <a:solidFill>
            <a:schemeClr val="tx1">
              <a:lumMod val="65000"/>
              <a:lumOff val="35000"/>
            </a:schemeClr>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p>
        </p:txBody>
      </p:sp>
      <p:grpSp>
        <p:nvGrpSpPr>
          <p:cNvPr id="37" name="组合 36"/>
          <p:cNvGrpSpPr/>
          <p:nvPr/>
        </p:nvGrpSpPr>
        <p:grpSpPr>
          <a:xfrm>
            <a:off x="628076" y="1794290"/>
            <a:ext cx="10926317" cy="3579729"/>
            <a:chOff x="628076" y="2019921"/>
            <a:chExt cx="10926317" cy="3579729"/>
          </a:xfrm>
        </p:grpSpPr>
        <p:grpSp>
          <p:nvGrpSpPr>
            <p:cNvPr id="38" name="组合 37"/>
            <p:cNvGrpSpPr/>
            <p:nvPr/>
          </p:nvGrpSpPr>
          <p:grpSpPr>
            <a:xfrm>
              <a:off x="8188393" y="2019921"/>
              <a:ext cx="3366000" cy="3579729"/>
              <a:chOff x="7809705" y="1929609"/>
              <a:chExt cx="2644140" cy="3579729"/>
            </a:xfrm>
          </p:grpSpPr>
          <p:cxnSp>
            <p:nvCxnSpPr>
              <p:cNvPr id="50" name="直接连接符 49"/>
              <p:cNvCxnSpPr/>
              <p:nvPr/>
            </p:nvCxnSpPr>
            <p:spPr>
              <a:xfrm>
                <a:off x="780970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51" name="直接连接符 50"/>
              <p:cNvCxnSpPr/>
              <p:nvPr/>
            </p:nvCxnSpPr>
            <p:spPr>
              <a:xfrm flipV="1">
                <a:off x="780970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39" name="组合 38"/>
            <p:cNvGrpSpPr/>
            <p:nvPr/>
          </p:nvGrpSpPr>
          <p:grpSpPr>
            <a:xfrm>
              <a:off x="628076" y="2019921"/>
              <a:ext cx="8430269" cy="3579729"/>
              <a:chOff x="628076" y="2019921"/>
              <a:chExt cx="8430269" cy="3579729"/>
            </a:xfrm>
          </p:grpSpPr>
          <p:grpSp>
            <p:nvGrpSpPr>
              <p:cNvPr id="40" name="组合 39"/>
              <p:cNvGrpSpPr/>
              <p:nvPr/>
            </p:nvGrpSpPr>
            <p:grpSpPr>
              <a:xfrm>
                <a:off x="3114895" y="2019921"/>
                <a:ext cx="5943450" cy="3579729"/>
                <a:chOff x="3114895" y="2019921"/>
                <a:chExt cx="5943450" cy="3579729"/>
              </a:xfrm>
            </p:grpSpPr>
            <p:cxnSp>
              <p:nvCxnSpPr>
                <p:cNvPr id="44" name="直接连接符 43"/>
                <p:cNvCxnSpPr/>
                <p:nvPr/>
              </p:nvCxnSpPr>
              <p:spPr>
                <a:xfrm flipH="1">
                  <a:off x="3114895" y="3857449"/>
                  <a:ext cx="1104901"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5" name="直接连接符 44"/>
                <p:cNvCxnSpPr/>
                <p:nvPr/>
              </p:nvCxnSpPr>
              <p:spPr>
                <a:xfrm flipH="1">
                  <a:off x="7953445" y="3857449"/>
                  <a:ext cx="110490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6" name="直接连接符 45"/>
                <p:cNvCxnSpPr/>
                <p:nvPr/>
              </p:nvCxnSpPr>
              <p:spPr>
                <a:xfrm flipV="1">
                  <a:off x="7464493"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7" name="直接连接符 46"/>
                <p:cNvCxnSpPr/>
                <p:nvPr/>
              </p:nvCxnSpPr>
              <p:spPr>
                <a:xfrm flipH="1" flipV="1">
                  <a:off x="3994371"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8" name="直接连接符 47"/>
                <p:cNvCxnSpPr/>
                <p:nvPr/>
              </p:nvCxnSpPr>
              <p:spPr>
                <a:xfrm>
                  <a:off x="7574826" y="4921497"/>
                  <a:ext cx="613567" cy="678153"/>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9" name="直接连接符 48"/>
                <p:cNvCxnSpPr/>
                <p:nvPr/>
              </p:nvCxnSpPr>
              <p:spPr>
                <a:xfrm flipH="1">
                  <a:off x="3994371" y="4931393"/>
                  <a:ext cx="604613" cy="668257"/>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41" name="组合 40"/>
              <p:cNvGrpSpPr/>
              <p:nvPr/>
            </p:nvGrpSpPr>
            <p:grpSpPr>
              <a:xfrm>
                <a:off x="628076" y="2019921"/>
                <a:ext cx="3366295" cy="3579729"/>
                <a:chOff x="1738155" y="1929609"/>
                <a:chExt cx="2644140" cy="3579729"/>
              </a:xfrm>
            </p:grpSpPr>
            <p:cxnSp>
              <p:nvCxnSpPr>
                <p:cNvPr id="42" name="直接连接符 41"/>
                <p:cNvCxnSpPr/>
                <p:nvPr/>
              </p:nvCxnSpPr>
              <p:spPr>
                <a:xfrm flipH="1">
                  <a:off x="173815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3" name="直接连接符 42"/>
                <p:cNvCxnSpPr/>
                <p:nvPr/>
              </p:nvCxnSpPr>
              <p:spPr>
                <a:xfrm flipH="1" flipV="1">
                  <a:off x="173815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grpSp>
      <p:sp>
        <p:nvSpPr>
          <p:cNvPr id="53" name="矩形 52"/>
          <p:cNvSpPr/>
          <p:nvPr/>
        </p:nvSpPr>
        <p:spPr>
          <a:xfrm>
            <a:off x="9174745" y="1427404"/>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55" name="矩形 54"/>
          <p:cNvSpPr/>
          <p:nvPr/>
        </p:nvSpPr>
        <p:spPr>
          <a:xfrm>
            <a:off x="9174745" y="1811904"/>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7" name="矩形 56"/>
          <p:cNvSpPr/>
          <p:nvPr/>
        </p:nvSpPr>
        <p:spPr>
          <a:xfrm>
            <a:off x="512077" y="1817540"/>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9" name="矩形 58"/>
          <p:cNvSpPr/>
          <p:nvPr/>
        </p:nvSpPr>
        <p:spPr>
          <a:xfrm>
            <a:off x="512077" y="1469330"/>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grpSp>
        <p:nvGrpSpPr>
          <p:cNvPr id="60" name="Group 241"/>
          <p:cNvGrpSpPr>
            <a:grpSpLocks noChangeAspect="1"/>
          </p:cNvGrpSpPr>
          <p:nvPr/>
        </p:nvGrpSpPr>
        <p:grpSpPr bwMode="auto">
          <a:xfrm>
            <a:off x="4219796" y="1478003"/>
            <a:ext cx="3900487" cy="3217862"/>
            <a:chOff x="4621" y="249"/>
            <a:chExt cx="2457" cy="2027"/>
          </a:xfrm>
        </p:grpSpPr>
        <p:sp>
          <p:nvSpPr>
            <p:cNvPr id="61" name="Freeform 242"/>
            <p:cNvSpPr/>
            <p:nvPr/>
          </p:nvSpPr>
          <p:spPr bwMode="auto">
            <a:xfrm>
              <a:off x="6173" y="633"/>
              <a:ext cx="867" cy="213"/>
            </a:xfrm>
            <a:custGeom>
              <a:avLst/>
              <a:gdLst>
                <a:gd name="T0" fmla="*/ 867 w 867"/>
                <a:gd name="T1" fmla="*/ 211 h 213"/>
                <a:gd name="T2" fmla="*/ 11 w 867"/>
                <a:gd name="T3" fmla="*/ 213 h 213"/>
                <a:gd name="T4" fmla="*/ 0 w 867"/>
                <a:gd name="T5" fmla="*/ 0 h 213"/>
                <a:gd name="T6" fmla="*/ 601 w 867"/>
                <a:gd name="T7" fmla="*/ 0 h 213"/>
                <a:gd name="T8" fmla="*/ 867 w 867"/>
                <a:gd name="T9" fmla="*/ 211 h 213"/>
              </a:gdLst>
              <a:ahLst/>
              <a:cxnLst>
                <a:cxn ang="0">
                  <a:pos x="T0" y="T1"/>
                </a:cxn>
                <a:cxn ang="0">
                  <a:pos x="T2" y="T3"/>
                </a:cxn>
                <a:cxn ang="0">
                  <a:pos x="T4" y="T5"/>
                </a:cxn>
                <a:cxn ang="0">
                  <a:pos x="T6" y="T7"/>
                </a:cxn>
                <a:cxn ang="0">
                  <a:pos x="T8" y="T9"/>
                </a:cxn>
              </a:cxnLst>
              <a:rect l="0" t="0" r="r" b="b"/>
              <a:pathLst>
                <a:path w="867" h="213">
                  <a:moveTo>
                    <a:pt x="867" y="211"/>
                  </a:moveTo>
                  <a:lnTo>
                    <a:pt x="11" y="213"/>
                  </a:lnTo>
                  <a:lnTo>
                    <a:pt x="0" y="0"/>
                  </a:lnTo>
                  <a:lnTo>
                    <a:pt x="601" y="0"/>
                  </a:lnTo>
                  <a:lnTo>
                    <a:pt x="867"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43"/>
            <p:cNvSpPr>
              <a:spLocks noEditPoints="1"/>
            </p:cNvSpPr>
            <p:nvPr/>
          </p:nvSpPr>
          <p:spPr bwMode="auto">
            <a:xfrm>
              <a:off x="6166" y="626"/>
              <a:ext cx="878" cy="227"/>
            </a:xfrm>
            <a:custGeom>
              <a:avLst/>
              <a:gdLst>
                <a:gd name="T0" fmla="*/ 5 w 371"/>
                <a:gd name="T1" fmla="*/ 94 h 96"/>
                <a:gd name="T2" fmla="*/ 0 w 371"/>
                <a:gd name="T3" fmla="*/ 3 h 96"/>
                <a:gd name="T4" fmla="*/ 1 w 371"/>
                <a:gd name="T5" fmla="*/ 1 h 96"/>
                <a:gd name="T6" fmla="*/ 1 w 371"/>
                <a:gd name="T7" fmla="*/ 1 h 96"/>
                <a:gd name="T8" fmla="*/ 3 w 371"/>
                <a:gd name="T9" fmla="*/ 0 h 96"/>
                <a:gd name="T10" fmla="*/ 3 w 371"/>
                <a:gd name="T11" fmla="*/ 0 h 96"/>
                <a:gd name="T12" fmla="*/ 257 w 371"/>
                <a:gd name="T13" fmla="*/ 0 h 96"/>
                <a:gd name="T14" fmla="*/ 258 w 371"/>
                <a:gd name="T15" fmla="*/ 1 h 96"/>
                <a:gd name="T16" fmla="*/ 370 w 371"/>
                <a:gd name="T17" fmla="*/ 90 h 96"/>
                <a:gd name="T18" fmla="*/ 369 w 371"/>
                <a:gd name="T19" fmla="*/ 92 h 96"/>
                <a:gd name="T20" fmla="*/ 370 w 371"/>
                <a:gd name="T21" fmla="*/ 90 h 96"/>
                <a:gd name="T22" fmla="*/ 371 w 371"/>
                <a:gd name="T23" fmla="*/ 93 h 96"/>
                <a:gd name="T24" fmla="*/ 371 w 371"/>
                <a:gd name="T25" fmla="*/ 93 h 96"/>
                <a:gd name="T26" fmla="*/ 369 w 371"/>
                <a:gd name="T27" fmla="*/ 95 h 96"/>
                <a:gd name="T28" fmla="*/ 369 w 371"/>
                <a:gd name="T29" fmla="*/ 95 h 96"/>
                <a:gd name="T30" fmla="*/ 8 w 371"/>
                <a:gd name="T31" fmla="*/ 96 h 96"/>
                <a:gd name="T32" fmla="*/ 5 w 371"/>
                <a:gd name="T33" fmla="*/ 94 h 96"/>
                <a:gd name="T34" fmla="*/ 10 w 371"/>
                <a:gd name="T35" fmla="*/ 91 h 96"/>
                <a:gd name="T36" fmla="*/ 361 w 371"/>
                <a:gd name="T37" fmla="*/ 90 h 96"/>
                <a:gd name="T38" fmla="*/ 256 w 371"/>
                <a:gd name="T39" fmla="*/ 5 h 96"/>
                <a:gd name="T40" fmla="*/ 6 w 371"/>
                <a:gd name="T41" fmla="*/ 5 h 96"/>
                <a:gd name="T42" fmla="*/ 10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5" y="94"/>
                  </a:moveTo>
                  <a:cubicBezTo>
                    <a:pt x="0" y="3"/>
                    <a:pt x="0" y="3"/>
                    <a:pt x="0" y="3"/>
                  </a:cubicBezTo>
                  <a:cubicBezTo>
                    <a:pt x="0" y="2"/>
                    <a:pt x="1" y="1"/>
                    <a:pt x="1" y="1"/>
                  </a:cubicBezTo>
                  <a:cubicBezTo>
                    <a:pt x="1" y="1"/>
                    <a:pt x="1" y="1"/>
                    <a:pt x="1" y="1"/>
                  </a:cubicBezTo>
                  <a:cubicBezTo>
                    <a:pt x="2" y="0"/>
                    <a:pt x="2" y="0"/>
                    <a:pt x="3" y="0"/>
                  </a:cubicBezTo>
                  <a:cubicBezTo>
                    <a:pt x="3" y="0"/>
                    <a:pt x="3" y="0"/>
                    <a:pt x="3" y="0"/>
                  </a:cubicBezTo>
                  <a:cubicBezTo>
                    <a:pt x="257" y="0"/>
                    <a:pt x="257" y="0"/>
                    <a:pt x="257" y="0"/>
                  </a:cubicBezTo>
                  <a:cubicBezTo>
                    <a:pt x="258" y="1"/>
                    <a:pt x="258" y="1"/>
                    <a:pt x="258" y="1"/>
                  </a:cubicBezTo>
                  <a:cubicBezTo>
                    <a:pt x="370" y="90"/>
                    <a:pt x="370" y="90"/>
                    <a:pt x="370" y="90"/>
                  </a:cubicBezTo>
                  <a:cubicBezTo>
                    <a:pt x="369" y="92"/>
                    <a:pt x="369" y="92"/>
                    <a:pt x="369" y="92"/>
                  </a:cubicBezTo>
                  <a:cubicBezTo>
                    <a:pt x="370" y="90"/>
                    <a:pt x="370" y="90"/>
                    <a:pt x="370" y="90"/>
                  </a:cubicBezTo>
                  <a:cubicBezTo>
                    <a:pt x="371" y="91"/>
                    <a:pt x="371" y="92"/>
                    <a:pt x="371" y="93"/>
                  </a:cubicBezTo>
                  <a:cubicBezTo>
                    <a:pt x="371" y="93"/>
                    <a:pt x="371" y="93"/>
                    <a:pt x="371" y="93"/>
                  </a:cubicBezTo>
                  <a:cubicBezTo>
                    <a:pt x="371" y="94"/>
                    <a:pt x="370" y="95"/>
                    <a:pt x="369" y="95"/>
                  </a:cubicBezTo>
                  <a:cubicBezTo>
                    <a:pt x="369" y="95"/>
                    <a:pt x="369" y="95"/>
                    <a:pt x="369" y="95"/>
                  </a:cubicBezTo>
                  <a:cubicBezTo>
                    <a:pt x="8" y="96"/>
                    <a:pt x="8" y="96"/>
                    <a:pt x="8" y="96"/>
                  </a:cubicBezTo>
                  <a:cubicBezTo>
                    <a:pt x="6" y="96"/>
                    <a:pt x="5" y="95"/>
                    <a:pt x="5" y="94"/>
                  </a:cubicBezTo>
                  <a:close/>
                  <a:moveTo>
                    <a:pt x="10" y="91"/>
                  </a:moveTo>
                  <a:cubicBezTo>
                    <a:pt x="361" y="90"/>
                    <a:pt x="361" y="90"/>
                    <a:pt x="361" y="90"/>
                  </a:cubicBezTo>
                  <a:cubicBezTo>
                    <a:pt x="256" y="5"/>
                    <a:pt x="256" y="5"/>
                    <a:pt x="256" y="5"/>
                  </a:cubicBezTo>
                  <a:cubicBezTo>
                    <a:pt x="6" y="5"/>
                    <a:pt x="6" y="5"/>
                    <a:pt x="6" y="5"/>
                  </a:cubicBezTo>
                  <a:cubicBezTo>
                    <a:pt x="10" y="91"/>
                    <a:pt x="10" y="91"/>
                    <a:pt x="1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44"/>
            <p:cNvSpPr/>
            <p:nvPr/>
          </p:nvSpPr>
          <p:spPr bwMode="auto">
            <a:xfrm>
              <a:off x="6161" y="844"/>
              <a:ext cx="910" cy="1427"/>
            </a:xfrm>
            <a:custGeom>
              <a:avLst/>
              <a:gdLst>
                <a:gd name="T0" fmla="*/ 910 w 910"/>
                <a:gd name="T1" fmla="*/ 1427 h 1427"/>
                <a:gd name="T2" fmla="*/ 881 w 910"/>
                <a:gd name="T3" fmla="*/ 0 h 1427"/>
                <a:gd name="T4" fmla="*/ 35 w 910"/>
                <a:gd name="T5" fmla="*/ 0 h 1427"/>
                <a:gd name="T6" fmla="*/ 0 w 910"/>
                <a:gd name="T7" fmla="*/ 1427 h 1427"/>
                <a:gd name="T8" fmla="*/ 910 w 910"/>
                <a:gd name="T9" fmla="*/ 1427 h 1427"/>
              </a:gdLst>
              <a:ahLst/>
              <a:cxnLst>
                <a:cxn ang="0">
                  <a:pos x="T0" y="T1"/>
                </a:cxn>
                <a:cxn ang="0">
                  <a:pos x="T2" y="T3"/>
                </a:cxn>
                <a:cxn ang="0">
                  <a:pos x="T4" y="T5"/>
                </a:cxn>
                <a:cxn ang="0">
                  <a:pos x="T6" y="T7"/>
                </a:cxn>
                <a:cxn ang="0">
                  <a:pos x="T8" y="T9"/>
                </a:cxn>
              </a:cxnLst>
              <a:rect l="0" t="0" r="r" b="b"/>
              <a:pathLst>
                <a:path w="910" h="1427">
                  <a:moveTo>
                    <a:pt x="910" y="1427"/>
                  </a:moveTo>
                  <a:lnTo>
                    <a:pt x="881" y="0"/>
                  </a:lnTo>
                  <a:lnTo>
                    <a:pt x="35" y="0"/>
                  </a:lnTo>
                  <a:lnTo>
                    <a:pt x="0" y="1427"/>
                  </a:lnTo>
                  <a:lnTo>
                    <a:pt x="91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45"/>
            <p:cNvSpPr>
              <a:spLocks noEditPoints="1"/>
            </p:cNvSpPr>
            <p:nvPr/>
          </p:nvSpPr>
          <p:spPr bwMode="auto">
            <a:xfrm>
              <a:off x="6154" y="839"/>
              <a:ext cx="924" cy="1437"/>
            </a:xfrm>
            <a:custGeom>
              <a:avLst/>
              <a:gdLst>
                <a:gd name="T0" fmla="*/ 3 w 390"/>
                <a:gd name="T1" fmla="*/ 606 h 606"/>
                <a:gd name="T2" fmla="*/ 1 w 390"/>
                <a:gd name="T3" fmla="*/ 606 h 606"/>
                <a:gd name="T4" fmla="*/ 1 w 390"/>
                <a:gd name="T5" fmla="*/ 606 h 606"/>
                <a:gd name="T6" fmla="*/ 0 w 390"/>
                <a:gd name="T7" fmla="*/ 604 h 606"/>
                <a:gd name="T8" fmla="*/ 0 w 390"/>
                <a:gd name="T9" fmla="*/ 604 h 606"/>
                <a:gd name="T10" fmla="*/ 15 w 390"/>
                <a:gd name="T11" fmla="*/ 2 h 606"/>
                <a:gd name="T12" fmla="*/ 18 w 390"/>
                <a:gd name="T13" fmla="*/ 0 h 606"/>
                <a:gd name="T14" fmla="*/ 18 w 390"/>
                <a:gd name="T15" fmla="*/ 0 h 606"/>
                <a:gd name="T16" fmla="*/ 375 w 390"/>
                <a:gd name="T17" fmla="*/ 0 h 606"/>
                <a:gd name="T18" fmla="*/ 378 w 390"/>
                <a:gd name="T19" fmla="*/ 2 h 606"/>
                <a:gd name="T20" fmla="*/ 378 w 390"/>
                <a:gd name="T21" fmla="*/ 2 h 606"/>
                <a:gd name="T22" fmla="*/ 390 w 390"/>
                <a:gd name="T23" fmla="*/ 604 h 606"/>
                <a:gd name="T24" fmla="*/ 387 w 390"/>
                <a:gd name="T25" fmla="*/ 604 h 606"/>
                <a:gd name="T26" fmla="*/ 387 w 390"/>
                <a:gd name="T27" fmla="*/ 601 h 606"/>
                <a:gd name="T28" fmla="*/ 387 w 390"/>
                <a:gd name="T29" fmla="*/ 604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5 w 390"/>
                <a:gd name="T43" fmla="*/ 601 h 606"/>
                <a:gd name="T44" fmla="*/ 385 w 390"/>
                <a:gd name="T45" fmla="*/ 601 h 606"/>
                <a:gd name="T46" fmla="*/ 373 w 390"/>
                <a:gd name="T47" fmla="*/ 5 h 606"/>
                <a:gd name="T48" fmla="*/ 20 w 390"/>
                <a:gd name="T49" fmla="*/ 5 h 606"/>
                <a:gd name="T50" fmla="*/ 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2" y="606"/>
                    <a:pt x="1" y="606"/>
                    <a:pt x="1" y="606"/>
                  </a:cubicBezTo>
                  <a:cubicBezTo>
                    <a:pt x="1" y="606"/>
                    <a:pt x="1" y="606"/>
                    <a:pt x="1" y="606"/>
                  </a:cubicBezTo>
                  <a:cubicBezTo>
                    <a:pt x="0" y="605"/>
                    <a:pt x="0" y="604"/>
                    <a:pt x="0" y="604"/>
                  </a:cubicBezTo>
                  <a:cubicBezTo>
                    <a:pt x="0" y="604"/>
                    <a:pt x="0" y="604"/>
                    <a:pt x="0" y="604"/>
                  </a:cubicBezTo>
                  <a:cubicBezTo>
                    <a:pt x="15" y="2"/>
                    <a:pt x="15" y="2"/>
                    <a:pt x="15" y="2"/>
                  </a:cubicBezTo>
                  <a:cubicBezTo>
                    <a:pt x="15" y="1"/>
                    <a:pt x="17" y="0"/>
                    <a:pt x="18" y="0"/>
                  </a:cubicBezTo>
                  <a:cubicBezTo>
                    <a:pt x="18" y="0"/>
                    <a:pt x="18" y="0"/>
                    <a:pt x="18" y="0"/>
                  </a:cubicBezTo>
                  <a:cubicBezTo>
                    <a:pt x="375" y="0"/>
                    <a:pt x="375" y="0"/>
                    <a:pt x="375" y="0"/>
                  </a:cubicBezTo>
                  <a:cubicBezTo>
                    <a:pt x="377" y="0"/>
                    <a:pt x="378" y="1"/>
                    <a:pt x="378" y="2"/>
                  </a:cubicBezTo>
                  <a:cubicBezTo>
                    <a:pt x="378" y="2"/>
                    <a:pt x="378" y="2"/>
                    <a:pt x="378" y="2"/>
                  </a:cubicBezTo>
                  <a:cubicBezTo>
                    <a:pt x="390" y="604"/>
                    <a:pt x="390" y="604"/>
                    <a:pt x="390" y="604"/>
                  </a:cubicBezTo>
                  <a:cubicBezTo>
                    <a:pt x="387" y="604"/>
                    <a:pt x="387" y="604"/>
                    <a:pt x="387" y="604"/>
                  </a:cubicBezTo>
                  <a:cubicBezTo>
                    <a:pt x="387" y="601"/>
                    <a:pt x="387" y="601"/>
                    <a:pt x="387" y="601"/>
                  </a:cubicBezTo>
                  <a:cubicBezTo>
                    <a:pt x="387" y="604"/>
                    <a:pt x="387" y="604"/>
                    <a:pt x="387" y="604"/>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5" y="601"/>
                  </a:moveTo>
                  <a:cubicBezTo>
                    <a:pt x="385" y="601"/>
                    <a:pt x="385" y="601"/>
                    <a:pt x="385" y="601"/>
                  </a:cubicBezTo>
                  <a:cubicBezTo>
                    <a:pt x="373" y="5"/>
                    <a:pt x="373" y="5"/>
                    <a:pt x="373" y="5"/>
                  </a:cubicBezTo>
                  <a:cubicBezTo>
                    <a:pt x="20" y="5"/>
                    <a:pt x="20" y="5"/>
                    <a:pt x="20" y="5"/>
                  </a:cubicBezTo>
                  <a:cubicBezTo>
                    <a:pt x="5" y="601"/>
                    <a:pt x="5" y="601"/>
                    <a:pt x="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46"/>
            <p:cNvSpPr/>
            <p:nvPr/>
          </p:nvSpPr>
          <p:spPr bwMode="auto">
            <a:xfrm>
              <a:off x="6474" y="1370"/>
              <a:ext cx="201" cy="190"/>
            </a:xfrm>
            <a:custGeom>
              <a:avLst/>
              <a:gdLst>
                <a:gd name="T0" fmla="*/ 0 w 201"/>
                <a:gd name="T1" fmla="*/ 3 h 190"/>
                <a:gd name="T2" fmla="*/ 9 w 201"/>
                <a:gd name="T3" fmla="*/ 190 h 190"/>
                <a:gd name="T4" fmla="*/ 199 w 201"/>
                <a:gd name="T5" fmla="*/ 190 h 190"/>
                <a:gd name="T6" fmla="*/ 201 w 201"/>
                <a:gd name="T7" fmla="*/ 0 h 190"/>
                <a:gd name="T8" fmla="*/ 0 w 201"/>
                <a:gd name="T9" fmla="*/ 3 h 190"/>
              </a:gdLst>
              <a:ahLst/>
              <a:cxnLst>
                <a:cxn ang="0">
                  <a:pos x="T0" y="T1"/>
                </a:cxn>
                <a:cxn ang="0">
                  <a:pos x="T2" y="T3"/>
                </a:cxn>
                <a:cxn ang="0">
                  <a:pos x="T4" y="T5"/>
                </a:cxn>
                <a:cxn ang="0">
                  <a:pos x="T6" y="T7"/>
                </a:cxn>
                <a:cxn ang="0">
                  <a:pos x="T8" y="T9"/>
                </a:cxn>
              </a:cxnLst>
              <a:rect l="0" t="0" r="r" b="b"/>
              <a:pathLst>
                <a:path w="201" h="190">
                  <a:moveTo>
                    <a:pt x="0" y="3"/>
                  </a:moveTo>
                  <a:lnTo>
                    <a:pt x="9" y="190"/>
                  </a:lnTo>
                  <a:lnTo>
                    <a:pt x="199" y="190"/>
                  </a:lnTo>
                  <a:lnTo>
                    <a:pt x="201"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47"/>
            <p:cNvSpPr>
              <a:spLocks noEditPoints="1"/>
            </p:cNvSpPr>
            <p:nvPr/>
          </p:nvSpPr>
          <p:spPr bwMode="auto">
            <a:xfrm>
              <a:off x="6466"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48"/>
            <p:cNvSpPr/>
            <p:nvPr/>
          </p:nvSpPr>
          <p:spPr bwMode="auto">
            <a:xfrm>
              <a:off x="6474" y="1373"/>
              <a:ext cx="42" cy="187"/>
            </a:xfrm>
            <a:custGeom>
              <a:avLst/>
              <a:gdLst>
                <a:gd name="T0" fmla="*/ 0 w 42"/>
                <a:gd name="T1" fmla="*/ 0 h 187"/>
                <a:gd name="T2" fmla="*/ 35 w 42"/>
                <a:gd name="T3" fmla="*/ 28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28"/>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49"/>
            <p:cNvSpPr>
              <a:spLocks noEditPoints="1"/>
            </p:cNvSpPr>
            <p:nvPr/>
          </p:nvSpPr>
          <p:spPr bwMode="auto">
            <a:xfrm>
              <a:off x="6466" y="1366"/>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50"/>
            <p:cNvSpPr/>
            <p:nvPr/>
          </p:nvSpPr>
          <p:spPr bwMode="auto">
            <a:xfrm>
              <a:off x="6474" y="1370"/>
              <a:ext cx="201" cy="31"/>
            </a:xfrm>
            <a:custGeom>
              <a:avLst/>
              <a:gdLst>
                <a:gd name="T0" fmla="*/ 0 w 201"/>
                <a:gd name="T1" fmla="*/ 3 h 31"/>
                <a:gd name="T2" fmla="*/ 35 w 201"/>
                <a:gd name="T3" fmla="*/ 31 h 31"/>
                <a:gd name="T4" fmla="*/ 201 w 201"/>
                <a:gd name="T5" fmla="*/ 31 h 31"/>
                <a:gd name="T6" fmla="*/ 201 w 201"/>
                <a:gd name="T7" fmla="*/ 0 h 31"/>
                <a:gd name="T8" fmla="*/ 0 w 201"/>
                <a:gd name="T9" fmla="*/ 3 h 31"/>
              </a:gdLst>
              <a:ahLst/>
              <a:cxnLst>
                <a:cxn ang="0">
                  <a:pos x="T0" y="T1"/>
                </a:cxn>
                <a:cxn ang="0">
                  <a:pos x="T2" y="T3"/>
                </a:cxn>
                <a:cxn ang="0">
                  <a:pos x="T4" y="T5"/>
                </a:cxn>
                <a:cxn ang="0">
                  <a:pos x="T6" y="T7"/>
                </a:cxn>
                <a:cxn ang="0">
                  <a:pos x="T8" y="T9"/>
                </a:cxn>
              </a:cxnLst>
              <a:rect l="0" t="0" r="r" b="b"/>
              <a:pathLst>
                <a:path w="201" h="31">
                  <a:moveTo>
                    <a:pt x="0" y="3"/>
                  </a:moveTo>
                  <a:lnTo>
                    <a:pt x="35" y="31"/>
                  </a:lnTo>
                  <a:lnTo>
                    <a:pt x="201" y="31"/>
                  </a:lnTo>
                  <a:lnTo>
                    <a:pt x="201"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51"/>
            <p:cNvSpPr>
              <a:spLocks noEditPoints="1"/>
            </p:cNvSpPr>
            <p:nvPr/>
          </p:nvSpPr>
          <p:spPr bwMode="auto">
            <a:xfrm>
              <a:off x="6466" y="1363"/>
              <a:ext cx="214" cy="45"/>
            </a:xfrm>
            <a:custGeom>
              <a:avLst/>
              <a:gdLst>
                <a:gd name="T0" fmla="*/ 16 w 90"/>
                <a:gd name="T1" fmla="*/ 18 h 19"/>
                <a:gd name="T2" fmla="*/ 1 w 90"/>
                <a:gd name="T3" fmla="*/ 6 h 19"/>
                <a:gd name="T4" fmla="*/ 1 w 90"/>
                <a:gd name="T5" fmla="*/ 3 h 19"/>
                <a:gd name="T6" fmla="*/ 1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8 w 90"/>
                <a:gd name="T25" fmla="*/ 19 h 19"/>
                <a:gd name="T26" fmla="*/ 88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1" y="3"/>
                  </a:cubicBezTo>
                  <a:cubicBezTo>
                    <a:pt x="1" y="3"/>
                    <a:pt x="1" y="3"/>
                    <a:pt x="1"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52"/>
            <p:cNvSpPr/>
            <p:nvPr/>
          </p:nvSpPr>
          <p:spPr bwMode="auto">
            <a:xfrm>
              <a:off x="6748"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53"/>
            <p:cNvSpPr>
              <a:spLocks noEditPoints="1"/>
            </p:cNvSpPr>
            <p:nvPr/>
          </p:nvSpPr>
          <p:spPr bwMode="auto">
            <a:xfrm>
              <a:off x="6744" y="1363"/>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54"/>
            <p:cNvSpPr/>
            <p:nvPr/>
          </p:nvSpPr>
          <p:spPr bwMode="auto">
            <a:xfrm>
              <a:off x="6748" y="1373"/>
              <a:ext cx="45" cy="187"/>
            </a:xfrm>
            <a:custGeom>
              <a:avLst/>
              <a:gdLst>
                <a:gd name="T0" fmla="*/ 0 w 45"/>
                <a:gd name="T1" fmla="*/ 0 h 187"/>
                <a:gd name="T2" fmla="*/ 38 w 45"/>
                <a:gd name="T3" fmla="*/ 30 h 187"/>
                <a:gd name="T4" fmla="*/ 45 w 45"/>
                <a:gd name="T5" fmla="*/ 187 h 187"/>
                <a:gd name="T6" fmla="*/ 10 w 45"/>
                <a:gd name="T7" fmla="*/ 187 h 187"/>
                <a:gd name="T8" fmla="*/ 0 w 45"/>
                <a:gd name="T9" fmla="*/ 0 h 187"/>
              </a:gdLst>
              <a:ahLst/>
              <a:cxnLst>
                <a:cxn ang="0">
                  <a:pos x="T0" y="T1"/>
                </a:cxn>
                <a:cxn ang="0">
                  <a:pos x="T2" y="T3"/>
                </a:cxn>
                <a:cxn ang="0">
                  <a:pos x="T4" y="T5"/>
                </a:cxn>
                <a:cxn ang="0">
                  <a:pos x="T6" y="T7"/>
                </a:cxn>
                <a:cxn ang="0">
                  <a:pos x="T8" y="T9"/>
                </a:cxn>
              </a:cxnLst>
              <a:rect l="0" t="0" r="r" b="b"/>
              <a:pathLst>
                <a:path w="45" h="187">
                  <a:moveTo>
                    <a:pt x="0" y="0"/>
                  </a:moveTo>
                  <a:lnTo>
                    <a:pt x="38" y="30"/>
                  </a:lnTo>
                  <a:lnTo>
                    <a:pt x="45"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55"/>
            <p:cNvSpPr>
              <a:spLocks noEditPoints="1"/>
            </p:cNvSpPr>
            <p:nvPr/>
          </p:nvSpPr>
          <p:spPr bwMode="auto">
            <a:xfrm>
              <a:off x="6744"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56"/>
            <p:cNvSpPr/>
            <p:nvPr/>
          </p:nvSpPr>
          <p:spPr bwMode="auto">
            <a:xfrm>
              <a:off x="6748" y="1370"/>
              <a:ext cx="202" cy="33"/>
            </a:xfrm>
            <a:custGeom>
              <a:avLst/>
              <a:gdLst>
                <a:gd name="T0" fmla="*/ 0 w 202"/>
                <a:gd name="T1" fmla="*/ 3 h 33"/>
                <a:gd name="T2" fmla="*/ 38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8"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57"/>
            <p:cNvSpPr>
              <a:spLocks noEditPoints="1"/>
            </p:cNvSpPr>
            <p:nvPr/>
          </p:nvSpPr>
          <p:spPr bwMode="auto">
            <a:xfrm>
              <a:off x="6744" y="1363"/>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58"/>
            <p:cNvSpPr/>
            <p:nvPr/>
          </p:nvSpPr>
          <p:spPr bwMode="auto">
            <a:xfrm>
              <a:off x="6469" y="1091"/>
              <a:ext cx="201" cy="192"/>
            </a:xfrm>
            <a:custGeom>
              <a:avLst/>
              <a:gdLst>
                <a:gd name="T0" fmla="*/ 0 w 201"/>
                <a:gd name="T1" fmla="*/ 4 h 192"/>
                <a:gd name="T2" fmla="*/ 9 w 201"/>
                <a:gd name="T3" fmla="*/ 189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9" y="189"/>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59"/>
            <p:cNvSpPr>
              <a:spLocks noEditPoints="1"/>
            </p:cNvSpPr>
            <p:nvPr/>
          </p:nvSpPr>
          <p:spPr bwMode="auto">
            <a:xfrm>
              <a:off x="6462" y="1083"/>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4 h 86"/>
                <a:gd name="T28" fmla="*/ 87 w 91"/>
                <a:gd name="T29" fmla="*/ 86 h 86"/>
                <a:gd name="T30" fmla="*/ 87 w 91"/>
                <a:gd name="T31" fmla="*/ 86 h 86"/>
                <a:gd name="T32" fmla="*/ 7 w 91"/>
                <a:gd name="T33" fmla="*/ 86 h 86"/>
                <a:gd name="T34" fmla="*/ 10 w 91"/>
                <a:gd name="T35" fmla="*/ 81 h 86"/>
                <a:gd name="T36" fmla="*/ 84 w 91"/>
                <a:gd name="T37" fmla="*/ 81 h 86"/>
                <a:gd name="T38" fmla="*/ 85 w 91"/>
                <a:gd name="T39" fmla="*/ 6 h 86"/>
                <a:gd name="T40" fmla="*/ 6 w 91"/>
                <a:gd name="T41" fmla="*/ 7 h 86"/>
                <a:gd name="T42" fmla="*/ 10 w 91"/>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84"/>
                    <a:pt x="90" y="84"/>
                    <a:pt x="90" y="84"/>
                  </a:cubicBezTo>
                  <a:cubicBezTo>
                    <a:pt x="90" y="85"/>
                    <a:pt x="88" y="86"/>
                    <a:pt x="87" y="86"/>
                  </a:cubicBezTo>
                  <a:cubicBezTo>
                    <a:pt x="87" y="86"/>
                    <a:pt x="87" y="86"/>
                    <a:pt x="87" y="86"/>
                  </a:cubicBezTo>
                  <a:cubicBezTo>
                    <a:pt x="7" y="86"/>
                    <a:pt x="7" y="86"/>
                    <a:pt x="7" y="86"/>
                  </a:cubicBezTo>
                  <a:close/>
                  <a:moveTo>
                    <a:pt x="10" y="81"/>
                  </a:moveTo>
                  <a:cubicBezTo>
                    <a:pt x="84" y="81"/>
                    <a:pt x="84" y="81"/>
                    <a:pt x="84" y="81"/>
                  </a:cubicBezTo>
                  <a:cubicBezTo>
                    <a:pt x="85" y="6"/>
                    <a:pt x="85" y="6"/>
                    <a:pt x="85" y="6"/>
                  </a:cubicBezTo>
                  <a:cubicBezTo>
                    <a:pt x="6" y="7"/>
                    <a:pt x="6" y="7"/>
                    <a:pt x="6" y="7"/>
                  </a:cubicBezTo>
                  <a:cubicBezTo>
                    <a:pt x="10" y="81"/>
                    <a:pt x="10" y="81"/>
                    <a:pt x="10"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60"/>
            <p:cNvSpPr/>
            <p:nvPr/>
          </p:nvSpPr>
          <p:spPr bwMode="auto">
            <a:xfrm>
              <a:off x="6469" y="1093"/>
              <a:ext cx="42" cy="187"/>
            </a:xfrm>
            <a:custGeom>
              <a:avLst/>
              <a:gdLst>
                <a:gd name="T0" fmla="*/ 0 w 42"/>
                <a:gd name="T1" fmla="*/ 0 h 187"/>
                <a:gd name="T2" fmla="*/ 35 w 42"/>
                <a:gd name="T3" fmla="*/ 31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31"/>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61"/>
            <p:cNvSpPr>
              <a:spLocks noEditPoints="1"/>
            </p:cNvSpPr>
            <p:nvPr/>
          </p:nvSpPr>
          <p:spPr bwMode="auto">
            <a:xfrm>
              <a:off x="6464" y="1088"/>
              <a:ext cx="55" cy="199"/>
            </a:xfrm>
            <a:custGeom>
              <a:avLst/>
              <a:gdLst>
                <a:gd name="T0" fmla="*/ 6 w 23"/>
                <a:gd name="T1" fmla="*/ 84 h 84"/>
                <a:gd name="T2" fmla="*/ 3 w 23"/>
                <a:gd name="T3" fmla="*/ 81 h 84"/>
                <a:gd name="T4" fmla="*/ 3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62"/>
            <p:cNvSpPr/>
            <p:nvPr/>
          </p:nvSpPr>
          <p:spPr bwMode="auto">
            <a:xfrm>
              <a:off x="6469" y="1091"/>
              <a:ext cx="201" cy="33"/>
            </a:xfrm>
            <a:custGeom>
              <a:avLst/>
              <a:gdLst>
                <a:gd name="T0" fmla="*/ 0 w 201"/>
                <a:gd name="T1" fmla="*/ 2 h 33"/>
                <a:gd name="T2" fmla="*/ 35 w 201"/>
                <a:gd name="T3" fmla="*/ 33 h 33"/>
                <a:gd name="T4" fmla="*/ 201 w 201"/>
                <a:gd name="T5" fmla="*/ 33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3"/>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63"/>
            <p:cNvSpPr>
              <a:spLocks noEditPoints="1"/>
            </p:cNvSpPr>
            <p:nvPr/>
          </p:nvSpPr>
          <p:spPr bwMode="auto">
            <a:xfrm>
              <a:off x="6462" y="1083"/>
              <a:ext cx="215"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3"/>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64"/>
            <p:cNvSpPr/>
            <p:nvPr/>
          </p:nvSpPr>
          <p:spPr bwMode="auto">
            <a:xfrm>
              <a:off x="6746" y="1091"/>
              <a:ext cx="201" cy="192"/>
            </a:xfrm>
            <a:custGeom>
              <a:avLst/>
              <a:gdLst>
                <a:gd name="T0" fmla="*/ 0 w 201"/>
                <a:gd name="T1" fmla="*/ 4 h 192"/>
                <a:gd name="T2" fmla="*/ 7 w 201"/>
                <a:gd name="T3" fmla="*/ 192 h 192"/>
                <a:gd name="T4" fmla="*/ 197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7" y="192"/>
                  </a:lnTo>
                  <a:lnTo>
                    <a:pt x="197"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65"/>
            <p:cNvSpPr>
              <a:spLocks noEditPoints="1"/>
            </p:cNvSpPr>
            <p:nvPr/>
          </p:nvSpPr>
          <p:spPr bwMode="auto">
            <a:xfrm>
              <a:off x="6739" y="1086"/>
              <a:ext cx="213" cy="204"/>
            </a:xfrm>
            <a:custGeom>
              <a:avLst/>
              <a:gdLst>
                <a:gd name="T0" fmla="*/ 6 w 90"/>
                <a:gd name="T1" fmla="*/ 85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1 h 86"/>
                <a:gd name="T14" fmla="*/ 3 w 90"/>
                <a:gd name="T15" fmla="*/ 1 h 86"/>
                <a:gd name="T16" fmla="*/ 87 w 90"/>
                <a:gd name="T17" fmla="*/ 0 h 86"/>
                <a:gd name="T18" fmla="*/ 89 w 90"/>
                <a:gd name="T19" fmla="*/ 0 h 86"/>
                <a:gd name="T20" fmla="*/ 89 w 90"/>
                <a:gd name="T21" fmla="*/ 0 h 86"/>
                <a:gd name="T22" fmla="*/ 90 w 90"/>
                <a:gd name="T23" fmla="*/ 2 h 86"/>
                <a:gd name="T24" fmla="*/ 90 w 90"/>
                <a:gd name="T25" fmla="*/ 2 h 86"/>
                <a:gd name="T26" fmla="*/ 89 w 90"/>
                <a:gd name="T27" fmla="*/ 83 h 86"/>
                <a:gd name="T28" fmla="*/ 86 w 90"/>
                <a:gd name="T29" fmla="*/ 86 h 86"/>
                <a:gd name="T30" fmla="*/ 86 w 90"/>
                <a:gd name="T31" fmla="*/ 86 h 86"/>
                <a:gd name="T32" fmla="*/ 6 w 90"/>
                <a:gd name="T33" fmla="*/ 85 h 86"/>
                <a:gd name="T34" fmla="*/ 9 w 90"/>
                <a:gd name="T35" fmla="*/ 80 h 86"/>
                <a:gd name="T36" fmla="*/ 84 w 90"/>
                <a:gd name="T37" fmla="*/ 80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5"/>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89" y="83"/>
                    <a:pt x="89" y="83"/>
                    <a:pt x="89" y="83"/>
                  </a:cubicBezTo>
                  <a:cubicBezTo>
                    <a:pt x="89" y="84"/>
                    <a:pt x="88" y="86"/>
                    <a:pt x="86" y="86"/>
                  </a:cubicBezTo>
                  <a:cubicBezTo>
                    <a:pt x="86" y="86"/>
                    <a:pt x="86" y="86"/>
                    <a:pt x="86" y="86"/>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266"/>
            <p:cNvSpPr/>
            <p:nvPr/>
          </p:nvSpPr>
          <p:spPr bwMode="auto">
            <a:xfrm>
              <a:off x="6746" y="1095"/>
              <a:ext cx="43" cy="188"/>
            </a:xfrm>
            <a:custGeom>
              <a:avLst/>
              <a:gdLst>
                <a:gd name="T0" fmla="*/ 0 w 43"/>
                <a:gd name="T1" fmla="*/ 0 h 188"/>
                <a:gd name="T2" fmla="*/ 36 w 43"/>
                <a:gd name="T3" fmla="*/ 29 h 188"/>
                <a:gd name="T4" fmla="*/ 43 w 43"/>
                <a:gd name="T5" fmla="*/ 188 h 188"/>
                <a:gd name="T6" fmla="*/ 7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267"/>
            <p:cNvSpPr>
              <a:spLocks noEditPoints="1"/>
            </p:cNvSpPr>
            <p:nvPr/>
          </p:nvSpPr>
          <p:spPr bwMode="auto">
            <a:xfrm>
              <a:off x="6739" y="1088"/>
              <a:ext cx="54" cy="199"/>
            </a:xfrm>
            <a:custGeom>
              <a:avLst/>
              <a:gdLst>
                <a:gd name="T0" fmla="*/ 6 w 23"/>
                <a:gd name="T1" fmla="*/ 84 h 84"/>
                <a:gd name="T2" fmla="*/ 4 w 23"/>
                <a:gd name="T3" fmla="*/ 82 h 84"/>
                <a:gd name="T4" fmla="*/ 4 w 23"/>
                <a:gd name="T5" fmla="*/ 82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7 h 84"/>
                <a:gd name="T44" fmla="*/ 6 w 23"/>
                <a:gd name="T45" fmla="*/ 9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4"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268"/>
            <p:cNvSpPr/>
            <p:nvPr/>
          </p:nvSpPr>
          <p:spPr bwMode="auto">
            <a:xfrm>
              <a:off x="6746" y="1091"/>
              <a:ext cx="201" cy="33"/>
            </a:xfrm>
            <a:custGeom>
              <a:avLst/>
              <a:gdLst>
                <a:gd name="T0" fmla="*/ 0 w 201"/>
                <a:gd name="T1" fmla="*/ 4 h 33"/>
                <a:gd name="T2" fmla="*/ 36 w 201"/>
                <a:gd name="T3" fmla="*/ 33 h 33"/>
                <a:gd name="T4" fmla="*/ 199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199"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269"/>
            <p:cNvSpPr>
              <a:spLocks noEditPoints="1"/>
            </p:cNvSpPr>
            <p:nvPr/>
          </p:nvSpPr>
          <p:spPr bwMode="auto">
            <a:xfrm>
              <a:off x="6739" y="1086"/>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3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270"/>
            <p:cNvSpPr/>
            <p:nvPr/>
          </p:nvSpPr>
          <p:spPr bwMode="auto">
            <a:xfrm>
              <a:off x="6469"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271"/>
            <p:cNvSpPr>
              <a:spLocks noEditPoints="1"/>
            </p:cNvSpPr>
            <p:nvPr/>
          </p:nvSpPr>
          <p:spPr bwMode="auto">
            <a:xfrm>
              <a:off x="6462" y="1636"/>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3 h 86"/>
                <a:gd name="T28" fmla="*/ 87 w 91"/>
                <a:gd name="T29" fmla="*/ 86 h 86"/>
                <a:gd name="T30" fmla="*/ 87 w 91"/>
                <a:gd name="T31" fmla="*/ 86 h 86"/>
                <a:gd name="T32" fmla="*/ 7 w 91"/>
                <a:gd name="T33" fmla="*/ 86 h 86"/>
                <a:gd name="T34" fmla="*/ 9 w 91"/>
                <a:gd name="T35" fmla="*/ 80 h 86"/>
                <a:gd name="T36" fmla="*/ 84 w 91"/>
                <a:gd name="T37" fmla="*/ 81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83"/>
                    <a:pt x="90" y="83"/>
                    <a:pt x="90" y="83"/>
                  </a:cubicBezTo>
                  <a:cubicBezTo>
                    <a:pt x="90"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72"/>
            <p:cNvSpPr/>
            <p:nvPr/>
          </p:nvSpPr>
          <p:spPr bwMode="auto">
            <a:xfrm>
              <a:off x="6469"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73"/>
            <p:cNvSpPr>
              <a:spLocks noEditPoints="1"/>
            </p:cNvSpPr>
            <p:nvPr/>
          </p:nvSpPr>
          <p:spPr bwMode="auto">
            <a:xfrm>
              <a:off x="6462" y="1638"/>
              <a:ext cx="57" cy="202"/>
            </a:xfrm>
            <a:custGeom>
              <a:avLst/>
              <a:gdLst>
                <a:gd name="T0" fmla="*/ 7 w 24"/>
                <a:gd name="T1" fmla="*/ 85 h 85"/>
                <a:gd name="T2" fmla="*/ 4 w 24"/>
                <a:gd name="T3" fmla="*/ 82 h 85"/>
                <a:gd name="T4" fmla="*/ 4 w 24"/>
                <a:gd name="T5" fmla="*/ 82 h 85"/>
                <a:gd name="T6" fmla="*/ 1 w 24"/>
                <a:gd name="T7" fmla="*/ 3 h 85"/>
                <a:gd name="T8" fmla="*/ 3 w 24"/>
                <a:gd name="T9" fmla="*/ 3 h 85"/>
                <a:gd name="T10" fmla="*/ 1 w 24"/>
                <a:gd name="T11" fmla="*/ 3 h 85"/>
                <a:gd name="T12" fmla="*/ 2 w 24"/>
                <a:gd name="T13" fmla="*/ 1 h 85"/>
                <a:gd name="T14" fmla="*/ 2 w 24"/>
                <a:gd name="T15" fmla="*/ 1 h 85"/>
                <a:gd name="T16" fmla="*/ 5 w 24"/>
                <a:gd name="T17" fmla="*/ 1 h 85"/>
                <a:gd name="T18" fmla="*/ 5 w 24"/>
                <a:gd name="T19" fmla="*/ 1 h 85"/>
                <a:gd name="T20" fmla="*/ 20 w 24"/>
                <a:gd name="T21" fmla="*/ 14 h 85"/>
                <a:gd name="T22" fmla="*/ 21 w 24"/>
                <a:gd name="T23" fmla="*/ 16 h 85"/>
                <a:gd name="T24" fmla="*/ 21 w 24"/>
                <a:gd name="T25" fmla="*/ 16 h 85"/>
                <a:gd name="T26" fmla="*/ 24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9 w 24"/>
                <a:gd name="T41" fmla="*/ 79 h 85"/>
                <a:gd name="T42" fmla="*/ 16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6" y="85"/>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1"/>
                  </a:cubicBezTo>
                  <a:cubicBezTo>
                    <a:pt x="2" y="1"/>
                    <a:pt x="2" y="1"/>
                    <a:pt x="2" y="1"/>
                  </a:cubicBezTo>
                  <a:cubicBezTo>
                    <a:pt x="3" y="0"/>
                    <a:pt x="4" y="1"/>
                    <a:pt x="5" y="1"/>
                  </a:cubicBezTo>
                  <a:cubicBezTo>
                    <a:pt x="5" y="1"/>
                    <a:pt x="5" y="1"/>
                    <a:pt x="5" y="1"/>
                  </a:cubicBezTo>
                  <a:cubicBezTo>
                    <a:pt x="20" y="14"/>
                    <a:pt x="20" y="14"/>
                    <a:pt x="20" y="14"/>
                  </a:cubicBezTo>
                  <a:cubicBezTo>
                    <a:pt x="21" y="14"/>
                    <a:pt x="21" y="15"/>
                    <a:pt x="21" y="16"/>
                  </a:cubicBezTo>
                  <a:cubicBezTo>
                    <a:pt x="21" y="16"/>
                    <a:pt x="21" y="16"/>
                    <a:pt x="21" y="16"/>
                  </a:cubicBezTo>
                  <a:cubicBezTo>
                    <a:pt x="24" y="82"/>
                    <a:pt x="24" y="82"/>
                    <a:pt x="24" y="82"/>
                  </a:cubicBezTo>
                  <a:cubicBezTo>
                    <a:pt x="24" y="83"/>
                    <a:pt x="24" y="83"/>
                    <a:pt x="23" y="84"/>
                  </a:cubicBezTo>
                  <a:cubicBezTo>
                    <a:pt x="23" y="84"/>
                    <a:pt x="23" y="84"/>
                    <a:pt x="23" y="84"/>
                  </a:cubicBezTo>
                  <a:cubicBezTo>
                    <a:pt x="23" y="84"/>
                    <a:pt x="22" y="85"/>
                    <a:pt x="21" y="85"/>
                  </a:cubicBezTo>
                  <a:cubicBezTo>
                    <a:pt x="21" y="85"/>
                    <a:pt x="21" y="85"/>
                    <a:pt x="21" y="85"/>
                  </a:cubicBezTo>
                  <a:cubicBezTo>
                    <a:pt x="7" y="85"/>
                    <a:pt x="7" y="85"/>
                    <a:pt x="7" y="85"/>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74"/>
            <p:cNvSpPr/>
            <p:nvPr/>
          </p:nvSpPr>
          <p:spPr bwMode="auto">
            <a:xfrm>
              <a:off x="6469" y="1643"/>
              <a:ext cx="201" cy="33"/>
            </a:xfrm>
            <a:custGeom>
              <a:avLst/>
              <a:gdLst>
                <a:gd name="T0" fmla="*/ 0 w 201"/>
                <a:gd name="T1" fmla="*/ 2 h 33"/>
                <a:gd name="T2" fmla="*/ 35 w 201"/>
                <a:gd name="T3" fmla="*/ 33 h 33"/>
                <a:gd name="T4" fmla="*/ 201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75"/>
            <p:cNvSpPr>
              <a:spLocks noEditPoints="1"/>
            </p:cNvSpPr>
            <p:nvPr/>
          </p:nvSpPr>
          <p:spPr bwMode="auto">
            <a:xfrm>
              <a:off x="6462" y="1636"/>
              <a:ext cx="215" cy="45"/>
            </a:xfrm>
            <a:custGeom>
              <a:avLst/>
              <a:gdLst>
                <a:gd name="T0" fmla="*/ 17 w 91"/>
                <a:gd name="T1" fmla="*/ 19 h 19"/>
                <a:gd name="T2" fmla="*/ 2 w 91"/>
                <a:gd name="T3" fmla="*/ 6 h 19"/>
                <a:gd name="T4" fmla="*/ 1 w 91"/>
                <a:gd name="T5" fmla="*/ 3 h 19"/>
                <a:gd name="T6" fmla="*/ 1 w 91"/>
                <a:gd name="T7" fmla="*/ 3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5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4"/>
                    <a:pt x="1" y="3"/>
                  </a:cubicBezTo>
                  <a:cubicBezTo>
                    <a:pt x="1" y="3"/>
                    <a:pt x="1" y="3"/>
                    <a:pt x="1" y="3"/>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76"/>
            <p:cNvSpPr/>
            <p:nvPr/>
          </p:nvSpPr>
          <p:spPr bwMode="auto">
            <a:xfrm>
              <a:off x="6746" y="1643"/>
              <a:ext cx="199" cy="192"/>
            </a:xfrm>
            <a:custGeom>
              <a:avLst/>
              <a:gdLst>
                <a:gd name="T0" fmla="*/ 0 w 199"/>
                <a:gd name="T1" fmla="*/ 5 h 192"/>
                <a:gd name="T2" fmla="*/ 7 w 199"/>
                <a:gd name="T3" fmla="*/ 192 h 192"/>
                <a:gd name="T4" fmla="*/ 197 w 199"/>
                <a:gd name="T5" fmla="*/ 192 h 192"/>
                <a:gd name="T6" fmla="*/ 199 w 199"/>
                <a:gd name="T7" fmla="*/ 0 h 192"/>
                <a:gd name="T8" fmla="*/ 0 w 199"/>
                <a:gd name="T9" fmla="*/ 5 h 192"/>
              </a:gdLst>
              <a:ahLst/>
              <a:cxnLst>
                <a:cxn ang="0">
                  <a:pos x="T0" y="T1"/>
                </a:cxn>
                <a:cxn ang="0">
                  <a:pos x="T2" y="T3"/>
                </a:cxn>
                <a:cxn ang="0">
                  <a:pos x="T4" y="T5"/>
                </a:cxn>
                <a:cxn ang="0">
                  <a:pos x="T6" y="T7"/>
                </a:cxn>
                <a:cxn ang="0">
                  <a:pos x="T8" y="T9"/>
                </a:cxn>
              </a:cxnLst>
              <a:rect l="0" t="0" r="r" b="b"/>
              <a:pathLst>
                <a:path w="199" h="192">
                  <a:moveTo>
                    <a:pt x="0" y="5"/>
                  </a:moveTo>
                  <a:lnTo>
                    <a:pt x="7" y="192"/>
                  </a:lnTo>
                  <a:lnTo>
                    <a:pt x="197" y="192"/>
                  </a:lnTo>
                  <a:lnTo>
                    <a:pt x="199"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77"/>
            <p:cNvSpPr>
              <a:spLocks noEditPoints="1"/>
            </p:cNvSpPr>
            <p:nvPr/>
          </p:nvSpPr>
          <p:spPr bwMode="auto">
            <a:xfrm>
              <a:off x="6739" y="1638"/>
              <a:ext cx="213" cy="202"/>
            </a:xfrm>
            <a:custGeom>
              <a:avLst/>
              <a:gdLst>
                <a:gd name="T0" fmla="*/ 6 w 90"/>
                <a:gd name="T1" fmla="*/ 85 h 85"/>
                <a:gd name="T2" fmla="*/ 4 w 90"/>
                <a:gd name="T3" fmla="*/ 83 h 85"/>
                <a:gd name="T4" fmla="*/ 4 w 90"/>
                <a:gd name="T5" fmla="*/ 83 h 85"/>
                <a:gd name="T6" fmla="*/ 0 w 90"/>
                <a:gd name="T7" fmla="*/ 4 h 85"/>
                <a:gd name="T8" fmla="*/ 1 w 90"/>
                <a:gd name="T9" fmla="*/ 2 h 85"/>
                <a:gd name="T10" fmla="*/ 1 w 90"/>
                <a:gd name="T11" fmla="*/ 2 h 85"/>
                <a:gd name="T12" fmla="*/ 2 w 90"/>
                <a:gd name="T13" fmla="*/ 1 h 85"/>
                <a:gd name="T14" fmla="*/ 2 w 90"/>
                <a:gd name="T15" fmla="*/ 1 h 85"/>
                <a:gd name="T16" fmla="*/ 87 w 90"/>
                <a:gd name="T17" fmla="*/ 0 h 85"/>
                <a:gd name="T18" fmla="*/ 89 w 90"/>
                <a:gd name="T19" fmla="*/ 0 h 85"/>
                <a:gd name="T20" fmla="*/ 89 w 90"/>
                <a:gd name="T21" fmla="*/ 0 h 85"/>
                <a:gd name="T22" fmla="*/ 90 w 90"/>
                <a:gd name="T23" fmla="*/ 2 h 85"/>
                <a:gd name="T24" fmla="*/ 90 w 90"/>
                <a:gd name="T25" fmla="*/ 2 h 85"/>
                <a:gd name="T26" fmla="*/ 89 w 90"/>
                <a:gd name="T27" fmla="*/ 83 h 85"/>
                <a:gd name="T28" fmla="*/ 86 w 90"/>
                <a:gd name="T29" fmla="*/ 85 h 85"/>
                <a:gd name="T30" fmla="*/ 86 w 90"/>
                <a:gd name="T31" fmla="*/ 85 h 85"/>
                <a:gd name="T32" fmla="*/ 6 w 90"/>
                <a:gd name="T33" fmla="*/ 85 h 85"/>
                <a:gd name="T34" fmla="*/ 9 w 90"/>
                <a:gd name="T35" fmla="*/ 80 h 85"/>
                <a:gd name="T36" fmla="*/ 84 w 90"/>
                <a:gd name="T37" fmla="*/ 80 h 85"/>
                <a:gd name="T38" fmla="*/ 85 w 90"/>
                <a:gd name="T39" fmla="*/ 5 h 85"/>
                <a:gd name="T40" fmla="*/ 5 w 90"/>
                <a:gd name="T41" fmla="*/ 7 h 85"/>
                <a:gd name="T42" fmla="*/ 9 w 90"/>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5">
                  <a:moveTo>
                    <a:pt x="6" y="85"/>
                  </a:moveTo>
                  <a:cubicBezTo>
                    <a:pt x="5" y="85"/>
                    <a:pt x="4" y="84"/>
                    <a:pt x="4" y="83"/>
                  </a:cubicBezTo>
                  <a:cubicBezTo>
                    <a:pt x="4" y="83"/>
                    <a:pt x="4" y="83"/>
                    <a:pt x="4" y="83"/>
                  </a:cubicBezTo>
                  <a:cubicBezTo>
                    <a:pt x="0" y="4"/>
                    <a:pt x="0" y="4"/>
                    <a:pt x="0" y="4"/>
                  </a:cubicBezTo>
                  <a:cubicBezTo>
                    <a:pt x="0" y="3"/>
                    <a:pt x="0" y="3"/>
                    <a:pt x="1" y="2"/>
                  </a:cubicBezTo>
                  <a:cubicBezTo>
                    <a:pt x="1" y="2"/>
                    <a:pt x="1" y="2"/>
                    <a:pt x="1" y="2"/>
                  </a:cubicBezTo>
                  <a:cubicBezTo>
                    <a:pt x="1" y="2"/>
                    <a:pt x="2" y="1"/>
                    <a:pt x="2" y="1"/>
                  </a:cubicBezTo>
                  <a:cubicBezTo>
                    <a:pt x="2" y="1"/>
                    <a:pt x="2" y="1"/>
                    <a:pt x="2" y="1"/>
                  </a:cubicBezTo>
                  <a:cubicBezTo>
                    <a:pt x="87" y="0"/>
                    <a:pt x="87" y="0"/>
                    <a:pt x="87" y="0"/>
                  </a:cubicBezTo>
                  <a:cubicBezTo>
                    <a:pt x="88" y="0"/>
                    <a:pt x="89" y="0"/>
                    <a:pt x="89" y="0"/>
                  </a:cubicBezTo>
                  <a:cubicBezTo>
                    <a:pt x="89" y="0"/>
                    <a:pt x="89" y="0"/>
                    <a:pt x="89" y="0"/>
                  </a:cubicBezTo>
                  <a:cubicBezTo>
                    <a:pt x="90" y="1"/>
                    <a:pt x="90" y="1"/>
                    <a:pt x="90" y="2"/>
                  </a:cubicBezTo>
                  <a:cubicBezTo>
                    <a:pt x="90" y="2"/>
                    <a:pt x="90" y="2"/>
                    <a:pt x="90" y="2"/>
                  </a:cubicBezTo>
                  <a:cubicBezTo>
                    <a:pt x="89" y="83"/>
                    <a:pt x="89" y="83"/>
                    <a:pt x="89" y="83"/>
                  </a:cubicBezTo>
                  <a:cubicBezTo>
                    <a:pt x="89" y="84"/>
                    <a:pt x="88" y="85"/>
                    <a:pt x="86" y="85"/>
                  </a:cubicBezTo>
                  <a:cubicBezTo>
                    <a:pt x="86" y="85"/>
                    <a:pt x="86" y="85"/>
                    <a:pt x="86" y="85"/>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78"/>
            <p:cNvSpPr/>
            <p:nvPr/>
          </p:nvSpPr>
          <p:spPr bwMode="auto">
            <a:xfrm>
              <a:off x="6746" y="1648"/>
              <a:ext cx="43" cy="185"/>
            </a:xfrm>
            <a:custGeom>
              <a:avLst/>
              <a:gdLst>
                <a:gd name="T0" fmla="*/ 0 w 43"/>
                <a:gd name="T1" fmla="*/ 0 h 185"/>
                <a:gd name="T2" fmla="*/ 36 w 43"/>
                <a:gd name="T3" fmla="*/ 28 h 185"/>
                <a:gd name="T4" fmla="*/ 43 w 43"/>
                <a:gd name="T5" fmla="*/ 185 h 185"/>
                <a:gd name="T6" fmla="*/ 7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79"/>
            <p:cNvSpPr>
              <a:spLocks noEditPoints="1"/>
            </p:cNvSpPr>
            <p:nvPr/>
          </p:nvSpPr>
          <p:spPr bwMode="auto">
            <a:xfrm>
              <a:off x="6739" y="1641"/>
              <a:ext cx="54" cy="199"/>
            </a:xfrm>
            <a:custGeom>
              <a:avLst/>
              <a:gdLst>
                <a:gd name="T0" fmla="*/ 6 w 23"/>
                <a:gd name="T1" fmla="*/ 84 h 84"/>
                <a:gd name="T2" fmla="*/ 4 w 23"/>
                <a:gd name="T3" fmla="*/ 81 h 84"/>
                <a:gd name="T4" fmla="*/ 4 w 23"/>
                <a:gd name="T5" fmla="*/ 81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6 h 84"/>
                <a:gd name="T44" fmla="*/ 6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6"/>
                    <a:pt x="15" y="16"/>
                    <a:pt x="15" y="16"/>
                  </a:cubicBezTo>
                  <a:cubicBezTo>
                    <a:pt x="6" y="8"/>
                    <a:pt x="6" y="8"/>
                    <a:pt x="6"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80"/>
            <p:cNvSpPr/>
            <p:nvPr/>
          </p:nvSpPr>
          <p:spPr bwMode="auto">
            <a:xfrm>
              <a:off x="6746" y="1643"/>
              <a:ext cx="199" cy="33"/>
            </a:xfrm>
            <a:custGeom>
              <a:avLst/>
              <a:gdLst>
                <a:gd name="T0" fmla="*/ 0 w 199"/>
                <a:gd name="T1" fmla="*/ 5 h 33"/>
                <a:gd name="T2" fmla="*/ 36 w 199"/>
                <a:gd name="T3" fmla="*/ 33 h 33"/>
                <a:gd name="T4" fmla="*/ 199 w 199"/>
                <a:gd name="T5" fmla="*/ 33 h 33"/>
                <a:gd name="T6" fmla="*/ 199 w 199"/>
                <a:gd name="T7" fmla="*/ 0 h 33"/>
                <a:gd name="T8" fmla="*/ 0 w 199"/>
                <a:gd name="T9" fmla="*/ 5 h 33"/>
              </a:gdLst>
              <a:ahLst/>
              <a:cxnLst>
                <a:cxn ang="0">
                  <a:pos x="T0" y="T1"/>
                </a:cxn>
                <a:cxn ang="0">
                  <a:pos x="T2" y="T3"/>
                </a:cxn>
                <a:cxn ang="0">
                  <a:pos x="T4" y="T5"/>
                </a:cxn>
                <a:cxn ang="0">
                  <a:pos x="T6" y="T7"/>
                </a:cxn>
                <a:cxn ang="0">
                  <a:pos x="T8" y="T9"/>
                </a:cxn>
              </a:cxnLst>
              <a:rect l="0" t="0" r="r" b="b"/>
              <a:pathLst>
                <a:path w="199" h="33">
                  <a:moveTo>
                    <a:pt x="0" y="5"/>
                  </a:moveTo>
                  <a:lnTo>
                    <a:pt x="36" y="33"/>
                  </a:lnTo>
                  <a:lnTo>
                    <a:pt x="199" y="33"/>
                  </a:lnTo>
                  <a:lnTo>
                    <a:pt x="199"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81"/>
            <p:cNvSpPr>
              <a:spLocks noEditPoints="1"/>
            </p:cNvSpPr>
            <p:nvPr/>
          </p:nvSpPr>
          <p:spPr bwMode="auto">
            <a:xfrm>
              <a:off x="6739" y="1638"/>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3 h 19"/>
                <a:gd name="T34" fmla="*/ 85 w 90"/>
                <a:gd name="T35" fmla="*/ 13 h 19"/>
                <a:gd name="T36" fmla="*/ 85 w 90"/>
                <a:gd name="T37" fmla="*/ 5 h 19"/>
                <a:gd name="T38" fmla="*/ 10 w 90"/>
                <a:gd name="T39" fmla="*/ 6 h 19"/>
                <a:gd name="T40" fmla="*/ 19 w 90"/>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0" y="2"/>
                    <a:pt x="1"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7"/>
                    <a:pt x="89" y="19"/>
                    <a:pt x="87" y="19"/>
                  </a:cubicBezTo>
                  <a:cubicBezTo>
                    <a:pt x="87" y="19"/>
                    <a:pt x="87" y="19"/>
                    <a:pt x="87" y="19"/>
                  </a:cubicBezTo>
                  <a:cubicBezTo>
                    <a:pt x="18" y="19"/>
                    <a:pt x="18" y="19"/>
                    <a:pt x="18" y="19"/>
                  </a:cubicBezTo>
                  <a:cubicBezTo>
                    <a:pt x="16" y="18"/>
                    <a:pt x="16" y="18"/>
                    <a:pt x="16"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82"/>
            <p:cNvSpPr/>
            <p:nvPr/>
          </p:nvSpPr>
          <p:spPr bwMode="auto">
            <a:xfrm>
              <a:off x="6471"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83"/>
            <p:cNvSpPr>
              <a:spLocks noEditPoints="1"/>
            </p:cNvSpPr>
            <p:nvPr/>
          </p:nvSpPr>
          <p:spPr bwMode="auto">
            <a:xfrm>
              <a:off x="6464" y="1911"/>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89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89" y="83"/>
                    <a:pt x="89" y="83"/>
                    <a:pt x="89" y="83"/>
                  </a:cubicBezTo>
                  <a:cubicBezTo>
                    <a:pt x="89" y="85"/>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84"/>
            <p:cNvSpPr/>
            <p:nvPr/>
          </p:nvSpPr>
          <p:spPr bwMode="auto">
            <a:xfrm>
              <a:off x="6471"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85"/>
            <p:cNvSpPr>
              <a:spLocks noEditPoints="1"/>
            </p:cNvSpPr>
            <p:nvPr/>
          </p:nvSpPr>
          <p:spPr bwMode="auto">
            <a:xfrm>
              <a:off x="6464" y="1913"/>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6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21" y="84"/>
                    <a:pt x="21" y="84"/>
                    <a:pt x="21"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86"/>
            <p:cNvSpPr/>
            <p:nvPr/>
          </p:nvSpPr>
          <p:spPr bwMode="auto">
            <a:xfrm>
              <a:off x="6471"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87"/>
            <p:cNvSpPr>
              <a:spLocks noEditPoints="1"/>
            </p:cNvSpPr>
            <p:nvPr/>
          </p:nvSpPr>
          <p:spPr bwMode="auto">
            <a:xfrm>
              <a:off x="6464" y="1911"/>
              <a:ext cx="216" cy="45"/>
            </a:xfrm>
            <a:custGeom>
              <a:avLst/>
              <a:gdLst>
                <a:gd name="T0" fmla="*/ 17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88"/>
            <p:cNvSpPr/>
            <p:nvPr/>
          </p:nvSpPr>
          <p:spPr bwMode="auto">
            <a:xfrm>
              <a:off x="6746" y="1918"/>
              <a:ext cx="201" cy="192"/>
            </a:xfrm>
            <a:custGeom>
              <a:avLst/>
              <a:gdLst>
                <a:gd name="T0" fmla="*/ 0 w 201"/>
                <a:gd name="T1" fmla="*/ 5 h 192"/>
                <a:gd name="T2" fmla="*/ 9 w 201"/>
                <a:gd name="T3" fmla="*/ 190 h 192"/>
                <a:gd name="T4" fmla="*/ 199 w 201"/>
                <a:gd name="T5" fmla="*/ 192 h 192"/>
                <a:gd name="T6" fmla="*/ 201 w 201"/>
                <a:gd name="T7" fmla="*/ 0 h 192"/>
                <a:gd name="T8" fmla="*/ 0 w 201"/>
                <a:gd name="T9" fmla="*/ 5 h 192"/>
              </a:gdLst>
              <a:ahLst/>
              <a:cxnLst>
                <a:cxn ang="0">
                  <a:pos x="T0" y="T1"/>
                </a:cxn>
                <a:cxn ang="0">
                  <a:pos x="T2" y="T3"/>
                </a:cxn>
                <a:cxn ang="0">
                  <a:pos x="T4" y="T5"/>
                </a:cxn>
                <a:cxn ang="0">
                  <a:pos x="T6" y="T7"/>
                </a:cxn>
                <a:cxn ang="0">
                  <a:pos x="T8" y="T9"/>
                </a:cxn>
              </a:cxnLst>
              <a:rect l="0" t="0" r="r" b="b"/>
              <a:pathLst>
                <a:path w="201" h="192">
                  <a:moveTo>
                    <a:pt x="0" y="5"/>
                  </a:moveTo>
                  <a:lnTo>
                    <a:pt x="9" y="190"/>
                  </a:lnTo>
                  <a:lnTo>
                    <a:pt x="199" y="192"/>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89"/>
            <p:cNvSpPr>
              <a:spLocks noEditPoints="1"/>
            </p:cNvSpPr>
            <p:nvPr/>
          </p:nvSpPr>
          <p:spPr bwMode="auto">
            <a:xfrm>
              <a:off x="6741" y="1911"/>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90"/>
            <p:cNvSpPr/>
            <p:nvPr/>
          </p:nvSpPr>
          <p:spPr bwMode="auto">
            <a:xfrm>
              <a:off x="6748" y="1920"/>
              <a:ext cx="43" cy="188"/>
            </a:xfrm>
            <a:custGeom>
              <a:avLst/>
              <a:gdLst>
                <a:gd name="T0" fmla="*/ 0 w 43"/>
                <a:gd name="T1" fmla="*/ 0 h 188"/>
                <a:gd name="T2" fmla="*/ 36 w 43"/>
                <a:gd name="T3" fmla="*/ 31 h 188"/>
                <a:gd name="T4" fmla="*/ 43 w 43"/>
                <a:gd name="T5" fmla="*/ 188 h 188"/>
                <a:gd name="T6" fmla="*/ 7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31"/>
                  </a:lnTo>
                  <a:lnTo>
                    <a:pt x="43" y="188"/>
                  </a:lnTo>
                  <a:lnTo>
                    <a:pt x="7"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91"/>
            <p:cNvSpPr>
              <a:spLocks noEditPoints="1"/>
            </p:cNvSpPr>
            <p:nvPr/>
          </p:nvSpPr>
          <p:spPr bwMode="auto">
            <a:xfrm>
              <a:off x="6741" y="1916"/>
              <a:ext cx="55" cy="199"/>
            </a:xfrm>
            <a:custGeom>
              <a:avLst/>
              <a:gdLst>
                <a:gd name="T0" fmla="*/ 6 w 23"/>
                <a:gd name="T1" fmla="*/ 84 h 84"/>
                <a:gd name="T2" fmla="*/ 4 w 23"/>
                <a:gd name="T3" fmla="*/ 81 h 84"/>
                <a:gd name="T4" fmla="*/ 4 w 23"/>
                <a:gd name="T5" fmla="*/ 81 h 84"/>
                <a:gd name="T6" fmla="*/ 0 w 23"/>
                <a:gd name="T7" fmla="*/ 2 h 84"/>
                <a:gd name="T8" fmla="*/ 3 w 23"/>
                <a:gd name="T9" fmla="*/ 2 h 84"/>
                <a:gd name="T10" fmla="*/ 0 w 23"/>
                <a:gd name="T11" fmla="*/ 2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2"/>
                    <a:pt x="0" y="2"/>
                    <a:pt x="0" y="2"/>
                  </a:cubicBezTo>
                  <a:cubicBezTo>
                    <a:pt x="3" y="2"/>
                    <a:pt x="3" y="2"/>
                    <a:pt x="3" y="2"/>
                  </a:cubicBezTo>
                  <a:cubicBezTo>
                    <a:pt x="0" y="2"/>
                    <a:pt x="0" y="2"/>
                    <a:pt x="0" y="2"/>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92"/>
            <p:cNvSpPr/>
            <p:nvPr/>
          </p:nvSpPr>
          <p:spPr bwMode="auto">
            <a:xfrm>
              <a:off x="6748" y="1918"/>
              <a:ext cx="199" cy="33"/>
            </a:xfrm>
            <a:custGeom>
              <a:avLst/>
              <a:gdLst>
                <a:gd name="T0" fmla="*/ 0 w 199"/>
                <a:gd name="T1" fmla="*/ 2 h 33"/>
                <a:gd name="T2" fmla="*/ 36 w 199"/>
                <a:gd name="T3" fmla="*/ 33 h 33"/>
                <a:gd name="T4" fmla="*/ 199 w 199"/>
                <a:gd name="T5" fmla="*/ 33 h 33"/>
                <a:gd name="T6" fmla="*/ 199 w 199"/>
                <a:gd name="T7" fmla="*/ 0 h 33"/>
                <a:gd name="T8" fmla="*/ 0 w 199"/>
                <a:gd name="T9" fmla="*/ 2 h 33"/>
              </a:gdLst>
              <a:ahLst/>
              <a:cxnLst>
                <a:cxn ang="0">
                  <a:pos x="T0" y="T1"/>
                </a:cxn>
                <a:cxn ang="0">
                  <a:pos x="T2" y="T3"/>
                </a:cxn>
                <a:cxn ang="0">
                  <a:pos x="T4" y="T5"/>
                </a:cxn>
                <a:cxn ang="0">
                  <a:pos x="T6" y="T7"/>
                </a:cxn>
                <a:cxn ang="0">
                  <a:pos x="T8" y="T9"/>
                </a:cxn>
              </a:cxnLst>
              <a:rect l="0" t="0" r="r" b="b"/>
              <a:pathLst>
                <a:path w="199" h="33">
                  <a:moveTo>
                    <a:pt x="0" y="2"/>
                  </a:moveTo>
                  <a:lnTo>
                    <a:pt x="36" y="33"/>
                  </a:lnTo>
                  <a:lnTo>
                    <a:pt x="199" y="33"/>
                  </a:lnTo>
                  <a:lnTo>
                    <a:pt x="199"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93"/>
            <p:cNvSpPr>
              <a:spLocks noEditPoints="1"/>
            </p:cNvSpPr>
            <p:nvPr/>
          </p:nvSpPr>
          <p:spPr bwMode="auto">
            <a:xfrm>
              <a:off x="6741" y="1911"/>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94"/>
            <p:cNvSpPr/>
            <p:nvPr/>
          </p:nvSpPr>
          <p:spPr bwMode="auto">
            <a:xfrm>
              <a:off x="4661" y="633"/>
              <a:ext cx="865" cy="213"/>
            </a:xfrm>
            <a:custGeom>
              <a:avLst/>
              <a:gdLst>
                <a:gd name="T0" fmla="*/ 0 w 865"/>
                <a:gd name="T1" fmla="*/ 211 h 213"/>
                <a:gd name="T2" fmla="*/ 853 w 865"/>
                <a:gd name="T3" fmla="*/ 213 h 213"/>
                <a:gd name="T4" fmla="*/ 865 w 865"/>
                <a:gd name="T5" fmla="*/ 0 h 213"/>
                <a:gd name="T6" fmla="*/ 266 w 865"/>
                <a:gd name="T7" fmla="*/ 0 h 213"/>
                <a:gd name="T8" fmla="*/ 0 w 865"/>
                <a:gd name="T9" fmla="*/ 211 h 213"/>
              </a:gdLst>
              <a:ahLst/>
              <a:cxnLst>
                <a:cxn ang="0">
                  <a:pos x="T0" y="T1"/>
                </a:cxn>
                <a:cxn ang="0">
                  <a:pos x="T2" y="T3"/>
                </a:cxn>
                <a:cxn ang="0">
                  <a:pos x="T4" y="T5"/>
                </a:cxn>
                <a:cxn ang="0">
                  <a:pos x="T6" y="T7"/>
                </a:cxn>
                <a:cxn ang="0">
                  <a:pos x="T8" y="T9"/>
                </a:cxn>
              </a:cxnLst>
              <a:rect l="0" t="0" r="r" b="b"/>
              <a:pathLst>
                <a:path w="865" h="213">
                  <a:moveTo>
                    <a:pt x="0" y="211"/>
                  </a:moveTo>
                  <a:lnTo>
                    <a:pt x="853" y="213"/>
                  </a:lnTo>
                  <a:lnTo>
                    <a:pt x="865" y="0"/>
                  </a:lnTo>
                  <a:lnTo>
                    <a:pt x="266" y="0"/>
                  </a:lnTo>
                  <a:lnTo>
                    <a:pt x="0"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95"/>
            <p:cNvSpPr>
              <a:spLocks noEditPoints="1"/>
            </p:cNvSpPr>
            <p:nvPr/>
          </p:nvSpPr>
          <p:spPr bwMode="auto">
            <a:xfrm>
              <a:off x="4654" y="626"/>
              <a:ext cx="879" cy="227"/>
            </a:xfrm>
            <a:custGeom>
              <a:avLst/>
              <a:gdLst>
                <a:gd name="T0" fmla="*/ 363 w 371"/>
                <a:gd name="T1" fmla="*/ 96 h 96"/>
                <a:gd name="T2" fmla="*/ 3 w 371"/>
                <a:gd name="T3" fmla="*/ 95 h 96"/>
                <a:gd name="T4" fmla="*/ 0 w 371"/>
                <a:gd name="T5" fmla="*/ 93 h 96"/>
                <a:gd name="T6" fmla="*/ 0 w 371"/>
                <a:gd name="T7" fmla="*/ 93 h 96"/>
                <a:gd name="T8" fmla="*/ 1 w 371"/>
                <a:gd name="T9" fmla="*/ 90 h 96"/>
                <a:gd name="T10" fmla="*/ 1 w 371"/>
                <a:gd name="T11" fmla="*/ 90 h 96"/>
                <a:gd name="T12" fmla="*/ 113 w 371"/>
                <a:gd name="T13" fmla="*/ 1 h 96"/>
                <a:gd name="T14" fmla="*/ 115 w 371"/>
                <a:gd name="T15" fmla="*/ 0 h 96"/>
                <a:gd name="T16" fmla="*/ 368 w 371"/>
                <a:gd name="T17" fmla="*/ 0 h 96"/>
                <a:gd name="T18" fmla="*/ 370 w 371"/>
                <a:gd name="T19" fmla="*/ 1 h 96"/>
                <a:gd name="T20" fmla="*/ 370 w 371"/>
                <a:gd name="T21" fmla="*/ 1 h 96"/>
                <a:gd name="T22" fmla="*/ 371 w 371"/>
                <a:gd name="T23" fmla="*/ 3 h 96"/>
                <a:gd name="T24" fmla="*/ 371 w 371"/>
                <a:gd name="T25" fmla="*/ 3 h 96"/>
                <a:gd name="T26" fmla="*/ 366 w 371"/>
                <a:gd name="T27" fmla="*/ 94 h 96"/>
                <a:gd name="T28" fmla="*/ 363 w 371"/>
                <a:gd name="T29" fmla="*/ 96 h 96"/>
                <a:gd name="T30" fmla="*/ 363 w 371"/>
                <a:gd name="T31" fmla="*/ 96 h 96"/>
                <a:gd name="T32" fmla="*/ 363 w 371"/>
                <a:gd name="T33" fmla="*/ 96 h 96"/>
                <a:gd name="T34" fmla="*/ 361 w 371"/>
                <a:gd name="T35" fmla="*/ 91 h 96"/>
                <a:gd name="T36" fmla="*/ 365 w 371"/>
                <a:gd name="T37" fmla="*/ 5 h 96"/>
                <a:gd name="T38" fmla="*/ 116 w 371"/>
                <a:gd name="T39" fmla="*/ 5 h 96"/>
                <a:gd name="T40" fmla="*/ 10 w 371"/>
                <a:gd name="T41" fmla="*/ 90 h 96"/>
                <a:gd name="T42" fmla="*/ 361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363" y="96"/>
                  </a:moveTo>
                  <a:cubicBezTo>
                    <a:pt x="3" y="95"/>
                    <a:pt x="3" y="95"/>
                    <a:pt x="3" y="95"/>
                  </a:cubicBezTo>
                  <a:cubicBezTo>
                    <a:pt x="1" y="95"/>
                    <a:pt x="0" y="94"/>
                    <a:pt x="0" y="93"/>
                  </a:cubicBezTo>
                  <a:cubicBezTo>
                    <a:pt x="0" y="93"/>
                    <a:pt x="0" y="93"/>
                    <a:pt x="0" y="93"/>
                  </a:cubicBezTo>
                  <a:cubicBezTo>
                    <a:pt x="0" y="92"/>
                    <a:pt x="0" y="91"/>
                    <a:pt x="1" y="90"/>
                  </a:cubicBezTo>
                  <a:cubicBezTo>
                    <a:pt x="1" y="90"/>
                    <a:pt x="1" y="90"/>
                    <a:pt x="1" y="90"/>
                  </a:cubicBezTo>
                  <a:cubicBezTo>
                    <a:pt x="113" y="1"/>
                    <a:pt x="113" y="1"/>
                    <a:pt x="113" y="1"/>
                  </a:cubicBezTo>
                  <a:cubicBezTo>
                    <a:pt x="115" y="0"/>
                    <a:pt x="115" y="0"/>
                    <a:pt x="115" y="0"/>
                  </a:cubicBezTo>
                  <a:cubicBezTo>
                    <a:pt x="368" y="0"/>
                    <a:pt x="368" y="0"/>
                    <a:pt x="368" y="0"/>
                  </a:cubicBezTo>
                  <a:cubicBezTo>
                    <a:pt x="369" y="0"/>
                    <a:pt x="370" y="0"/>
                    <a:pt x="370" y="1"/>
                  </a:cubicBezTo>
                  <a:cubicBezTo>
                    <a:pt x="370" y="1"/>
                    <a:pt x="370" y="1"/>
                    <a:pt x="370" y="1"/>
                  </a:cubicBezTo>
                  <a:cubicBezTo>
                    <a:pt x="371" y="1"/>
                    <a:pt x="371" y="2"/>
                    <a:pt x="371" y="3"/>
                  </a:cubicBezTo>
                  <a:cubicBezTo>
                    <a:pt x="371" y="3"/>
                    <a:pt x="371" y="3"/>
                    <a:pt x="371" y="3"/>
                  </a:cubicBezTo>
                  <a:cubicBezTo>
                    <a:pt x="366" y="94"/>
                    <a:pt x="366" y="94"/>
                    <a:pt x="366" y="94"/>
                  </a:cubicBezTo>
                  <a:cubicBezTo>
                    <a:pt x="366" y="95"/>
                    <a:pt x="365" y="96"/>
                    <a:pt x="363" y="96"/>
                  </a:cubicBezTo>
                  <a:cubicBezTo>
                    <a:pt x="363" y="96"/>
                    <a:pt x="363" y="96"/>
                    <a:pt x="363" y="96"/>
                  </a:cubicBezTo>
                  <a:cubicBezTo>
                    <a:pt x="363" y="96"/>
                    <a:pt x="363" y="96"/>
                    <a:pt x="363" y="96"/>
                  </a:cubicBezTo>
                  <a:close/>
                  <a:moveTo>
                    <a:pt x="361" y="91"/>
                  </a:moveTo>
                  <a:cubicBezTo>
                    <a:pt x="365" y="5"/>
                    <a:pt x="365" y="5"/>
                    <a:pt x="365" y="5"/>
                  </a:cubicBezTo>
                  <a:cubicBezTo>
                    <a:pt x="116" y="5"/>
                    <a:pt x="116" y="5"/>
                    <a:pt x="116" y="5"/>
                  </a:cubicBezTo>
                  <a:cubicBezTo>
                    <a:pt x="10" y="90"/>
                    <a:pt x="10" y="90"/>
                    <a:pt x="10" y="90"/>
                  </a:cubicBezTo>
                  <a:cubicBezTo>
                    <a:pt x="361" y="91"/>
                    <a:pt x="361" y="91"/>
                    <a:pt x="361"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96"/>
            <p:cNvSpPr/>
            <p:nvPr/>
          </p:nvSpPr>
          <p:spPr bwMode="auto">
            <a:xfrm>
              <a:off x="4628" y="844"/>
              <a:ext cx="910" cy="1427"/>
            </a:xfrm>
            <a:custGeom>
              <a:avLst/>
              <a:gdLst>
                <a:gd name="T0" fmla="*/ 0 w 910"/>
                <a:gd name="T1" fmla="*/ 1427 h 1427"/>
                <a:gd name="T2" fmla="*/ 28 w 910"/>
                <a:gd name="T3" fmla="*/ 0 h 1427"/>
                <a:gd name="T4" fmla="*/ 874 w 910"/>
                <a:gd name="T5" fmla="*/ 0 h 1427"/>
                <a:gd name="T6" fmla="*/ 910 w 910"/>
                <a:gd name="T7" fmla="*/ 1427 h 1427"/>
                <a:gd name="T8" fmla="*/ 0 w 910"/>
                <a:gd name="T9" fmla="*/ 1427 h 1427"/>
              </a:gdLst>
              <a:ahLst/>
              <a:cxnLst>
                <a:cxn ang="0">
                  <a:pos x="T0" y="T1"/>
                </a:cxn>
                <a:cxn ang="0">
                  <a:pos x="T2" y="T3"/>
                </a:cxn>
                <a:cxn ang="0">
                  <a:pos x="T4" y="T5"/>
                </a:cxn>
                <a:cxn ang="0">
                  <a:pos x="T6" y="T7"/>
                </a:cxn>
                <a:cxn ang="0">
                  <a:pos x="T8" y="T9"/>
                </a:cxn>
              </a:cxnLst>
              <a:rect l="0" t="0" r="r" b="b"/>
              <a:pathLst>
                <a:path w="910" h="1427">
                  <a:moveTo>
                    <a:pt x="0" y="1427"/>
                  </a:moveTo>
                  <a:lnTo>
                    <a:pt x="28" y="0"/>
                  </a:lnTo>
                  <a:lnTo>
                    <a:pt x="874" y="0"/>
                  </a:lnTo>
                  <a:lnTo>
                    <a:pt x="910" y="1427"/>
                  </a:lnTo>
                  <a:lnTo>
                    <a:pt x="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97"/>
            <p:cNvSpPr>
              <a:spLocks noEditPoints="1"/>
            </p:cNvSpPr>
            <p:nvPr/>
          </p:nvSpPr>
          <p:spPr bwMode="auto">
            <a:xfrm>
              <a:off x="4621" y="839"/>
              <a:ext cx="924" cy="1437"/>
            </a:xfrm>
            <a:custGeom>
              <a:avLst/>
              <a:gdLst>
                <a:gd name="T0" fmla="*/ 3 w 390"/>
                <a:gd name="T1" fmla="*/ 606 h 606"/>
                <a:gd name="T2" fmla="*/ 3 w 390"/>
                <a:gd name="T3" fmla="*/ 604 h 606"/>
                <a:gd name="T4" fmla="*/ 6 w 390"/>
                <a:gd name="T5" fmla="*/ 604 h 606"/>
                <a:gd name="T6" fmla="*/ 3 w 390"/>
                <a:gd name="T7" fmla="*/ 604 h 606"/>
                <a:gd name="T8" fmla="*/ 3 w 390"/>
                <a:gd name="T9" fmla="*/ 606 h 606"/>
                <a:gd name="T10" fmla="*/ 1 w 390"/>
                <a:gd name="T11" fmla="*/ 606 h 606"/>
                <a:gd name="T12" fmla="*/ 1 w 390"/>
                <a:gd name="T13" fmla="*/ 606 h 606"/>
                <a:gd name="T14" fmla="*/ 0 w 390"/>
                <a:gd name="T15" fmla="*/ 604 h 606"/>
                <a:gd name="T16" fmla="*/ 0 w 390"/>
                <a:gd name="T17" fmla="*/ 604 h 606"/>
                <a:gd name="T18" fmla="*/ 12 w 390"/>
                <a:gd name="T19" fmla="*/ 2 h 606"/>
                <a:gd name="T20" fmla="*/ 15 w 390"/>
                <a:gd name="T21" fmla="*/ 0 h 606"/>
                <a:gd name="T22" fmla="*/ 15 w 390"/>
                <a:gd name="T23" fmla="*/ 0 h 606"/>
                <a:gd name="T24" fmla="*/ 372 w 390"/>
                <a:gd name="T25" fmla="*/ 0 h 606"/>
                <a:gd name="T26" fmla="*/ 375 w 390"/>
                <a:gd name="T27" fmla="*/ 2 h 606"/>
                <a:gd name="T28" fmla="*/ 375 w 390"/>
                <a:gd name="T29" fmla="*/ 2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385 w 390"/>
                <a:gd name="T43" fmla="*/ 601 h 606"/>
                <a:gd name="T44" fmla="*/ 370 w 390"/>
                <a:gd name="T45" fmla="*/ 5 h 606"/>
                <a:gd name="T46" fmla="*/ 18 w 390"/>
                <a:gd name="T47" fmla="*/ 5 h 606"/>
                <a:gd name="T48" fmla="*/ 6 w 390"/>
                <a:gd name="T49" fmla="*/ 601 h 606"/>
                <a:gd name="T50" fmla="*/ 38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3" y="604"/>
                    <a:pt x="3" y="604"/>
                    <a:pt x="3" y="604"/>
                  </a:cubicBezTo>
                  <a:cubicBezTo>
                    <a:pt x="6" y="604"/>
                    <a:pt x="6" y="604"/>
                    <a:pt x="6" y="604"/>
                  </a:cubicBezTo>
                  <a:cubicBezTo>
                    <a:pt x="3" y="604"/>
                    <a:pt x="3" y="604"/>
                    <a:pt x="3" y="604"/>
                  </a:cubicBezTo>
                  <a:cubicBezTo>
                    <a:pt x="3" y="606"/>
                    <a:pt x="3" y="606"/>
                    <a:pt x="3" y="606"/>
                  </a:cubicBezTo>
                  <a:cubicBezTo>
                    <a:pt x="2" y="606"/>
                    <a:pt x="2" y="606"/>
                    <a:pt x="1" y="606"/>
                  </a:cubicBezTo>
                  <a:cubicBezTo>
                    <a:pt x="1" y="606"/>
                    <a:pt x="1" y="606"/>
                    <a:pt x="1" y="606"/>
                  </a:cubicBezTo>
                  <a:cubicBezTo>
                    <a:pt x="1" y="605"/>
                    <a:pt x="0" y="604"/>
                    <a:pt x="0" y="604"/>
                  </a:cubicBezTo>
                  <a:cubicBezTo>
                    <a:pt x="0" y="604"/>
                    <a:pt x="0" y="604"/>
                    <a:pt x="0" y="604"/>
                  </a:cubicBezTo>
                  <a:cubicBezTo>
                    <a:pt x="12" y="2"/>
                    <a:pt x="12" y="2"/>
                    <a:pt x="12" y="2"/>
                  </a:cubicBezTo>
                  <a:cubicBezTo>
                    <a:pt x="12" y="1"/>
                    <a:pt x="13" y="0"/>
                    <a:pt x="15" y="0"/>
                  </a:cubicBezTo>
                  <a:cubicBezTo>
                    <a:pt x="15" y="0"/>
                    <a:pt x="15" y="0"/>
                    <a:pt x="15" y="0"/>
                  </a:cubicBezTo>
                  <a:cubicBezTo>
                    <a:pt x="372" y="0"/>
                    <a:pt x="372" y="0"/>
                    <a:pt x="372" y="0"/>
                  </a:cubicBezTo>
                  <a:cubicBezTo>
                    <a:pt x="374" y="0"/>
                    <a:pt x="375" y="1"/>
                    <a:pt x="375" y="2"/>
                  </a:cubicBezTo>
                  <a:cubicBezTo>
                    <a:pt x="375" y="2"/>
                    <a:pt x="375" y="2"/>
                    <a:pt x="375" y="2"/>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385" y="601"/>
                  </a:moveTo>
                  <a:cubicBezTo>
                    <a:pt x="370" y="5"/>
                    <a:pt x="370" y="5"/>
                    <a:pt x="370" y="5"/>
                  </a:cubicBezTo>
                  <a:cubicBezTo>
                    <a:pt x="18" y="5"/>
                    <a:pt x="18" y="5"/>
                    <a:pt x="18" y="5"/>
                  </a:cubicBezTo>
                  <a:cubicBezTo>
                    <a:pt x="6" y="601"/>
                    <a:pt x="6" y="601"/>
                    <a:pt x="6" y="601"/>
                  </a:cubicBezTo>
                  <a:cubicBezTo>
                    <a:pt x="385" y="601"/>
                    <a:pt x="385" y="601"/>
                    <a:pt x="38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98"/>
            <p:cNvSpPr/>
            <p:nvPr/>
          </p:nvSpPr>
          <p:spPr bwMode="auto">
            <a:xfrm>
              <a:off x="5284" y="1588"/>
              <a:ext cx="1118" cy="683"/>
            </a:xfrm>
            <a:custGeom>
              <a:avLst/>
              <a:gdLst>
                <a:gd name="T0" fmla="*/ 1118 w 1118"/>
                <a:gd name="T1" fmla="*/ 683 h 683"/>
                <a:gd name="T2" fmla="*/ 1066 w 1118"/>
                <a:gd name="T3" fmla="*/ 0 h 683"/>
                <a:gd name="T4" fmla="*/ 52 w 1118"/>
                <a:gd name="T5" fmla="*/ 0 h 683"/>
                <a:gd name="T6" fmla="*/ 0 w 1118"/>
                <a:gd name="T7" fmla="*/ 683 h 683"/>
                <a:gd name="T8" fmla="*/ 1118 w 1118"/>
                <a:gd name="T9" fmla="*/ 683 h 683"/>
              </a:gdLst>
              <a:ahLst/>
              <a:cxnLst>
                <a:cxn ang="0">
                  <a:pos x="T0" y="T1"/>
                </a:cxn>
                <a:cxn ang="0">
                  <a:pos x="T2" y="T3"/>
                </a:cxn>
                <a:cxn ang="0">
                  <a:pos x="T4" y="T5"/>
                </a:cxn>
                <a:cxn ang="0">
                  <a:pos x="T6" y="T7"/>
                </a:cxn>
                <a:cxn ang="0">
                  <a:pos x="T8" y="T9"/>
                </a:cxn>
              </a:cxnLst>
              <a:rect l="0" t="0" r="r" b="b"/>
              <a:pathLst>
                <a:path w="1118" h="683">
                  <a:moveTo>
                    <a:pt x="1118" y="683"/>
                  </a:moveTo>
                  <a:lnTo>
                    <a:pt x="1066" y="0"/>
                  </a:lnTo>
                  <a:lnTo>
                    <a:pt x="52" y="0"/>
                  </a:lnTo>
                  <a:lnTo>
                    <a:pt x="0" y="683"/>
                  </a:lnTo>
                  <a:lnTo>
                    <a:pt x="1118" y="68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99"/>
            <p:cNvSpPr>
              <a:spLocks noEditPoints="1"/>
            </p:cNvSpPr>
            <p:nvPr/>
          </p:nvSpPr>
          <p:spPr bwMode="auto">
            <a:xfrm>
              <a:off x="5277" y="1581"/>
              <a:ext cx="1133" cy="695"/>
            </a:xfrm>
            <a:custGeom>
              <a:avLst/>
              <a:gdLst>
                <a:gd name="T0" fmla="*/ 1 w 478"/>
                <a:gd name="T1" fmla="*/ 293 h 293"/>
                <a:gd name="T2" fmla="*/ 0 w 478"/>
                <a:gd name="T3" fmla="*/ 291 h 293"/>
                <a:gd name="T4" fmla="*/ 0 w 478"/>
                <a:gd name="T5" fmla="*/ 291 h 293"/>
                <a:gd name="T6" fmla="*/ 22 w 478"/>
                <a:gd name="T7" fmla="*/ 3 h 293"/>
                <a:gd name="T8" fmla="*/ 25 w 478"/>
                <a:gd name="T9" fmla="*/ 0 h 293"/>
                <a:gd name="T10" fmla="*/ 25 w 478"/>
                <a:gd name="T11" fmla="*/ 0 h 293"/>
                <a:gd name="T12" fmla="*/ 453 w 478"/>
                <a:gd name="T13" fmla="*/ 0 h 293"/>
                <a:gd name="T14" fmla="*/ 455 w 478"/>
                <a:gd name="T15" fmla="*/ 3 h 293"/>
                <a:gd name="T16" fmla="*/ 455 w 478"/>
                <a:gd name="T17" fmla="*/ 3 h 293"/>
                <a:gd name="T18" fmla="*/ 478 w 478"/>
                <a:gd name="T19" fmla="*/ 290 h 293"/>
                <a:gd name="T20" fmla="*/ 475 w 478"/>
                <a:gd name="T21" fmla="*/ 291 h 293"/>
                <a:gd name="T22" fmla="*/ 475 w 478"/>
                <a:gd name="T23" fmla="*/ 288 h 293"/>
                <a:gd name="T24" fmla="*/ 475 w 478"/>
                <a:gd name="T25" fmla="*/ 291 h 293"/>
                <a:gd name="T26" fmla="*/ 478 w 478"/>
                <a:gd name="T27" fmla="*/ 290 h 293"/>
                <a:gd name="T28" fmla="*/ 477 w 478"/>
                <a:gd name="T29" fmla="*/ 292 h 293"/>
                <a:gd name="T30" fmla="*/ 477 w 478"/>
                <a:gd name="T31" fmla="*/ 292 h 293"/>
                <a:gd name="T32" fmla="*/ 475 w 478"/>
                <a:gd name="T33" fmla="*/ 293 h 293"/>
                <a:gd name="T34" fmla="*/ 475 w 478"/>
                <a:gd name="T35" fmla="*/ 293 h 293"/>
                <a:gd name="T36" fmla="*/ 3 w 478"/>
                <a:gd name="T37" fmla="*/ 293 h 293"/>
                <a:gd name="T38" fmla="*/ 1 w 478"/>
                <a:gd name="T39" fmla="*/ 293 h 293"/>
                <a:gd name="T40" fmla="*/ 6 w 478"/>
                <a:gd name="T41" fmla="*/ 288 h 293"/>
                <a:gd name="T42" fmla="*/ 473 w 478"/>
                <a:gd name="T43" fmla="*/ 288 h 293"/>
                <a:gd name="T44" fmla="*/ 450 w 478"/>
                <a:gd name="T45" fmla="*/ 5 h 293"/>
                <a:gd name="T46" fmla="*/ 28 w 478"/>
                <a:gd name="T47" fmla="*/ 5 h 293"/>
                <a:gd name="T48" fmla="*/ 6 w 478"/>
                <a:gd name="T49" fmla="*/ 28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8" h="293">
                  <a:moveTo>
                    <a:pt x="1" y="293"/>
                  </a:moveTo>
                  <a:cubicBezTo>
                    <a:pt x="0" y="292"/>
                    <a:pt x="0" y="291"/>
                    <a:pt x="0" y="291"/>
                  </a:cubicBezTo>
                  <a:cubicBezTo>
                    <a:pt x="0" y="291"/>
                    <a:pt x="0" y="291"/>
                    <a:pt x="0" y="291"/>
                  </a:cubicBezTo>
                  <a:cubicBezTo>
                    <a:pt x="22" y="3"/>
                    <a:pt x="22" y="3"/>
                    <a:pt x="22" y="3"/>
                  </a:cubicBezTo>
                  <a:cubicBezTo>
                    <a:pt x="23" y="1"/>
                    <a:pt x="24" y="0"/>
                    <a:pt x="25" y="0"/>
                  </a:cubicBezTo>
                  <a:cubicBezTo>
                    <a:pt x="25" y="0"/>
                    <a:pt x="25" y="0"/>
                    <a:pt x="25" y="0"/>
                  </a:cubicBezTo>
                  <a:cubicBezTo>
                    <a:pt x="453" y="0"/>
                    <a:pt x="453" y="0"/>
                    <a:pt x="453" y="0"/>
                  </a:cubicBezTo>
                  <a:cubicBezTo>
                    <a:pt x="454" y="0"/>
                    <a:pt x="455" y="1"/>
                    <a:pt x="455" y="3"/>
                  </a:cubicBezTo>
                  <a:cubicBezTo>
                    <a:pt x="455" y="3"/>
                    <a:pt x="455" y="3"/>
                    <a:pt x="455" y="3"/>
                  </a:cubicBezTo>
                  <a:cubicBezTo>
                    <a:pt x="478" y="290"/>
                    <a:pt x="478" y="290"/>
                    <a:pt x="478" y="290"/>
                  </a:cubicBezTo>
                  <a:cubicBezTo>
                    <a:pt x="475" y="291"/>
                    <a:pt x="475" y="291"/>
                    <a:pt x="475" y="291"/>
                  </a:cubicBezTo>
                  <a:cubicBezTo>
                    <a:pt x="475" y="288"/>
                    <a:pt x="475" y="288"/>
                    <a:pt x="475" y="288"/>
                  </a:cubicBezTo>
                  <a:cubicBezTo>
                    <a:pt x="475" y="291"/>
                    <a:pt x="475" y="291"/>
                    <a:pt x="475" y="291"/>
                  </a:cubicBezTo>
                  <a:cubicBezTo>
                    <a:pt x="478" y="290"/>
                    <a:pt x="478" y="290"/>
                    <a:pt x="478" y="290"/>
                  </a:cubicBezTo>
                  <a:cubicBezTo>
                    <a:pt x="478" y="291"/>
                    <a:pt x="478" y="292"/>
                    <a:pt x="477" y="292"/>
                  </a:cubicBezTo>
                  <a:cubicBezTo>
                    <a:pt x="477" y="292"/>
                    <a:pt x="477" y="292"/>
                    <a:pt x="477" y="292"/>
                  </a:cubicBezTo>
                  <a:cubicBezTo>
                    <a:pt x="477" y="293"/>
                    <a:pt x="476" y="293"/>
                    <a:pt x="475" y="293"/>
                  </a:cubicBezTo>
                  <a:cubicBezTo>
                    <a:pt x="475" y="293"/>
                    <a:pt x="475" y="293"/>
                    <a:pt x="475" y="293"/>
                  </a:cubicBezTo>
                  <a:cubicBezTo>
                    <a:pt x="3" y="293"/>
                    <a:pt x="3" y="293"/>
                    <a:pt x="3" y="293"/>
                  </a:cubicBezTo>
                  <a:cubicBezTo>
                    <a:pt x="2" y="293"/>
                    <a:pt x="1" y="293"/>
                    <a:pt x="1" y="293"/>
                  </a:cubicBezTo>
                  <a:close/>
                  <a:moveTo>
                    <a:pt x="6" y="288"/>
                  </a:moveTo>
                  <a:cubicBezTo>
                    <a:pt x="473" y="288"/>
                    <a:pt x="473" y="288"/>
                    <a:pt x="473" y="288"/>
                  </a:cubicBezTo>
                  <a:cubicBezTo>
                    <a:pt x="450" y="5"/>
                    <a:pt x="450" y="5"/>
                    <a:pt x="450" y="5"/>
                  </a:cubicBezTo>
                  <a:cubicBezTo>
                    <a:pt x="28" y="5"/>
                    <a:pt x="28" y="5"/>
                    <a:pt x="28" y="5"/>
                  </a:cubicBezTo>
                  <a:cubicBezTo>
                    <a:pt x="6" y="288"/>
                    <a:pt x="6" y="288"/>
                    <a:pt x="6" y="28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300"/>
            <p:cNvSpPr/>
            <p:nvPr/>
          </p:nvSpPr>
          <p:spPr bwMode="auto">
            <a:xfrm>
              <a:off x="5336" y="1458"/>
              <a:ext cx="1014" cy="130"/>
            </a:xfrm>
            <a:custGeom>
              <a:avLst/>
              <a:gdLst>
                <a:gd name="T0" fmla="*/ 1014 w 1014"/>
                <a:gd name="T1" fmla="*/ 130 h 130"/>
                <a:gd name="T2" fmla="*/ 0 w 1014"/>
                <a:gd name="T3" fmla="*/ 130 h 130"/>
                <a:gd name="T4" fmla="*/ 109 w 1014"/>
                <a:gd name="T5" fmla="*/ 0 h 130"/>
                <a:gd name="T6" fmla="*/ 931 w 1014"/>
                <a:gd name="T7" fmla="*/ 0 h 130"/>
                <a:gd name="T8" fmla="*/ 1014 w 1014"/>
                <a:gd name="T9" fmla="*/ 130 h 130"/>
              </a:gdLst>
              <a:ahLst/>
              <a:cxnLst>
                <a:cxn ang="0">
                  <a:pos x="T0" y="T1"/>
                </a:cxn>
                <a:cxn ang="0">
                  <a:pos x="T2" y="T3"/>
                </a:cxn>
                <a:cxn ang="0">
                  <a:pos x="T4" y="T5"/>
                </a:cxn>
                <a:cxn ang="0">
                  <a:pos x="T6" y="T7"/>
                </a:cxn>
                <a:cxn ang="0">
                  <a:pos x="T8" y="T9"/>
                </a:cxn>
              </a:cxnLst>
              <a:rect l="0" t="0" r="r" b="b"/>
              <a:pathLst>
                <a:path w="1014" h="130">
                  <a:moveTo>
                    <a:pt x="1014" y="130"/>
                  </a:moveTo>
                  <a:lnTo>
                    <a:pt x="0" y="130"/>
                  </a:lnTo>
                  <a:lnTo>
                    <a:pt x="109" y="0"/>
                  </a:lnTo>
                  <a:lnTo>
                    <a:pt x="931" y="0"/>
                  </a:lnTo>
                  <a:lnTo>
                    <a:pt x="1014" y="1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301"/>
            <p:cNvSpPr>
              <a:spLocks noEditPoints="1"/>
            </p:cNvSpPr>
            <p:nvPr/>
          </p:nvSpPr>
          <p:spPr bwMode="auto">
            <a:xfrm>
              <a:off x="5329" y="1451"/>
              <a:ext cx="1026" cy="142"/>
            </a:xfrm>
            <a:custGeom>
              <a:avLst/>
              <a:gdLst>
                <a:gd name="T0" fmla="*/ 3 w 433"/>
                <a:gd name="T1" fmla="*/ 60 h 60"/>
                <a:gd name="T2" fmla="*/ 1 w 433"/>
                <a:gd name="T3" fmla="*/ 59 h 60"/>
                <a:gd name="T4" fmla="*/ 1 w 433"/>
                <a:gd name="T5" fmla="*/ 59 h 60"/>
                <a:gd name="T6" fmla="*/ 1 w 433"/>
                <a:gd name="T7" fmla="*/ 56 h 60"/>
                <a:gd name="T8" fmla="*/ 1 w 433"/>
                <a:gd name="T9" fmla="*/ 56 h 60"/>
                <a:gd name="T10" fmla="*/ 46 w 433"/>
                <a:gd name="T11" fmla="*/ 1 h 60"/>
                <a:gd name="T12" fmla="*/ 49 w 433"/>
                <a:gd name="T13" fmla="*/ 0 h 60"/>
                <a:gd name="T14" fmla="*/ 49 w 433"/>
                <a:gd name="T15" fmla="*/ 0 h 60"/>
                <a:gd name="T16" fmla="*/ 396 w 433"/>
                <a:gd name="T17" fmla="*/ 0 h 60"/>
                <a:gd name="T18" fmla="*/ 398 w 433"/>
                <a:gd name="T19" fmla="*/ 1 h 60"/>
                <a:gd name="T20" fmla="*/ 398 w 433"/>
                <a:gd name="T21" fmla="*/ 1 h 60"/>
                <a:gd name="T22" fmla="*/ 433 w 433"/>
                <a:gd name="T23" fmla="*/ 56 h 60"/>
                <a:gd name="T24" fmla="*/ 431 w 433"/>
                <a:gd name="T25" fmla="*/ 58 h 60"/>
                <a:gd name="T26" fmla="*/ 431 w 433"/>
                <a:gd name="T27" fmla="*/ 55 h 60"/>
                <a:gd name="T28" fmla="*/ 431 w 433"/>
                <a:gd name="T29" fmla="*/ 58 h 60"/>
                <a:gd name="T30" fmla="*/ 433 w 433"/>
                <a:gd name="T31" fmla="*/ 56 h 60"/>
                <a:gd name="T32" fmla="*/ 433 w 433"/>
                <a:gd name="T33" fmla="*/ 59 h 60"/>
                <a:gd name="T34" fmla="*/ 433 w 433"/>
                <a:gd name="T35" fmla="*/ 59 h 60"/>
                <a:gd name="T36" fmla="*/ 431 w 433"/>
                <a:gd name="T37" fmla="*/ 60 h 60"/>
                <a:gd name="T38" fmla="*/ 431 w 433"/>
                <a:gd name="T39" fmla="*/ 60 h 60"/>
                <a:gd name="T40" fmla="*/ 3 w 433"/>
                <a:gd name="T41" fmla="*/ 60 h 60"/>
                <a:gd name="T42" fmla="*/ 9 w 433"/>
                <a:gd name="T43" fmla="*/ 55 h 60"/>
                <a:gd name="T44" fmla="*/ 426 w 433"/>
                <a:gd name="T45" fmla="*/ 55 h 60"/>
                <a:gd name="T46" fmla="*/ 394 w 433"/>
                <a:gd name="T47" fmla="*/ 5 h 60"/>
                <a:gd name="T48" fmla="*/ 50 w 433"/>
                <a:gd name="T49" fmla="*/ 5 h 60"/>
                <a:gd name="T50" fmla="*/ 9 w 433"/>
                <a:gd name="T51"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3" h="60">
                  <a:moveTo>
                    <a:pt x="3" y="60"/>
                  </a:moveTo>
                  <a:cubicBezTo>
                    <a:pt x="2" y="60"/>
                    <a:pt x="1" y="60"/>
                    <a:pt x="1" y="59"/>
                  </a:cubicBezTo>
                  <a:cubicBezTo>
                    <a:pt x="1" y="59"/>
                    <a:pt x="1" y="59"/>
                    <a:pt x="1" y="59"/>
                  </a:cubicBezTo>
                  <a:cubicBezTo>
                    <a:pt x="0" y="58"/>
                    <a:pt x="0" y="57"/>
                    <a:pt x="1" y="56"/>
                  </a:cubicBezTo>
                  <a:cubicBezTo>
                    <a:pt x="1" y="56"/>
                    <a:pt x="1" y="56"/>
                    <a:pt x="1" y="56"/>
                  </a:cubicBezTo>
                  <a:cubicBezTo>
                    <a:pt x="46" y="1"/>
                    <a:pt x="46" y="1"/>
                    <a:pt x="46" y="1"/>
                  </a:cubicBezTo>
                  <a:cubicBezTo>
                    <a:pt x="47" y="0"/>
                    <a:pt x="48" y="0"/>
                    <a:pt x="49" y="0"/>
                  </a:cubicBezTo>
                  <a:cubicBezTo>
                    <a:pt x="49" y="0"/>
                    <a:pt x="49" y="0"/>
                    <a:pt x="49" y="0"/>
                  </a:cubicBezTo>
                  <a:cubicBezTo>
                    <a:pt x="396" y="0"/>
                    <a:pt x="396" y="0"/>
                    <a:pt x="396" y="0"/>
                  </a:cubicBezTo>
                  <a:cubicBezTo>
                    <a:pt x="397" y="0"/>
                    <a:pt x="398" y="0"/>
                    <a:pt x="398" y="1"/>
                  </a:cubicBezTo>
                  <a:cubicBezTo>
                    <a:pt x="398" y="1"/>
                    <a:pt x="398" y="1"/>
                    <a:pt x="398" y="1"/>
                  </a:cubicBezTo>
                  <a:cubicBezTo>
                    <a:pt x="433" y="56"/>
                    <a:pt x="433" y="56"/>
                    <a:pt x="433" y="56"/>
                  </a:cubicBezTo>
                  <a:cubicBezTo>
                    <a:pt x="431" y="58"/>
                    <a:pt x="431" y="58"/>
                    <a:pt x="431" y="58"/>
                  </a:cubicBezTo>
                  <a:cubicBezTo>
                    <a:pt x="431" y="55"/>
                    <a:pt x="431" y="55"/>
                    <a:pt x="431" y="55"/>
                  </a:cubicBezTo>
                  <a:cubicBezTo>
                    <a:pt x="431" y="58"/>
                    <a:pt x="431" y="58"/>
                    <a:pt x="431" y="58"/>
                  </a:cubicBezTo>
                  <a:cubicBezTo>
                    <a:pt x="433" y="56"/>
                    <a:pt x="433" y="56"/>
                    <a:pt x="433" y="56"/>
                  </a:cubicBezTo>
                  <a:cubicBezTo>
                    <a:pt x="433" y="57"/>
                    <a:pt x="433" y="58"/>
                    <a:pt x="433" y="59"/>
                  </a:cubicBezTo>
                  <a:cubicBezTo>
                    <a:pt x="433" y="59"/>
                    <a:pt x="433" y="59"/>
                    <a:pt x="433" y="59"/>
                  </a:cubicBezTo>
                  <a:cubicBezTo>
                    <a:pt x="433" y="60"/>
                    <a:pt x="432" y="60"/>
                    <a:pt x="431" y="60"/>
                  </a:cubicBezTo>
                  <a:cubicBezTo>
                    <a:pt x="431" y="60"/>
                    <a:pt x="431" y="60"/>
                    <a:pt x="431" y="60"/>
                  </a:cubicBezTo>
                  <a:cubicBezTo>
                    <a:pt x="3" y="60"/>
                    <a:pt x="3" y="60"/>
                    <a:pt x="3" y="60"/>
                  </a:cubicBezTo>
                  <a:close/>
                  <a:moveTo>
                    <a:pt x="9" y="55"/>
                  </a:moveTo>
                  <a:cubicBezTo>
                    <a:pt x="426" y="55"/>
                    <a:pt x="426" y="55"/>
                    <a:pt x="426" y="55"/>
                  </a:cubicBezTo>
                  <a:cubicBezTo>
                    <a:pt x="394" y="5"/>
                    <a:pt x="394" y="5"/>
                    <a:pt x="394" y="5"/>
                  </a:cubicBezTo>
                  <a:cubicBezTo>
                    <a:pt x="50" y="5"/>
                    <a:pt x="50" y="5"/>
                    <a:pt x="50" y="5"/>
                  </a:cubicBezTo>
                  <a:cubicBezTo>
                    <a:pt x="9" y="55"/>
                    <a:pt x="9" y="55"/>
                    <a:pt x="9" y="5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302"/>
            <p:cNvSpPr/>
            <p:nvPr/>
          </p:nvSpPr>
          <p:spPr bwMode="auto">
            <a:xfrm>
              <a:off x="5462" y="412"/>
              <a:ext cx="791" cy="1108"/>
            </a:xfrm>
            <a:custGeom>
              <a:avLst/>
              <a:gdLst>
                <a:gd name="T0" fmla="*/ 791 w 791"/>
                <a:gd name="T1" fmla="*/ 1108 h 1108"/>
                <a:gd name="T2" fmla="*/ 744 w 791"/>
                <a:gd name="T3" fmla="*/ 19 h 1108"/>
                <a:gd name="T4" fmla="*/ 71 w 791"/>
                <a:gd name="T5" fmla="*/ 0 h 1108"/>
                <a:gd name="T6" fmla="*/ 0 w 791"/>
                <a:gd name="T7" fmla="*/ 1108 h 1108"/>
                <a:gd name="T8" fmla="*/ 791 w 791"/>
                <a:gd name="T9" fmla="*/ 1108 h 1108"/>
              </a:gdLst>
              <a:ahLst/>
              <a:cxnLst>
                <a:cxn ang="0">
                  <a:pos x="T0" y="T1"/>
                </a:cxn>
                <a:cxn ang="0">
                  <a:pos x="T2" y="T3"/>
                </a:cxn>
                <a:cxn ang="0">
                  <a:pos x="T4" y="T5"/>
                </a:cxn>
                <a:cxn ang="0">
                  <a:pos x="T6" y="T7"/>
                </a:cxn>
                <a:cxn ang="0">
                  <a:pos x="T8" y="T9"/>
                </a:cxn>
              </a:cxnLst>
              <a:rect l="0" t="0" r="r" b="b"/>
              <a:pathLst>
                <a:path w="791" h="1108">
                  <a:moveTo>
                    <a:pt x="791" y="1108"/>
                  </a:moveTo>
                  <a:lnTo>
                    <a:pt x="744" y="19"/>
                  </a:lnTo>
                  <a:lnTo>
                    <a:pt x="71" y="0"/>
                  </a:lnTo>
                  <a:lnTo>
                    <a:pt x="0" y="1108"/>
                  </a:lnTo>
                  <a:lnTo>
                    <a:pt x="791" y="110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303"/>
            <p:cNvSpPr>
              <a:spLocks noEditPoints="1"/>
            </p:cNvSpPr>
            <p:nvPr/>
          </p:nvSpPr>
          <p:spPr bwMode="auto">
            <a:xfrm>
              <a:off x="5455" y="405"/>
              <a:ext cx="803" cy="1119"/>
            </a:xfrm>
            <a:custGeom>
              <a:avLst/>
              <a:gdLst>
                <a:gd name="T0" fmla="*/ 3 w 339"/>
                <a:gd name="T1" fmla="*/ 472 h 472"/>
                <a:gd name="T2" fmla="*/ 1 w 339"/>
                <a:gd name="T3" fmla="*/ 471 h 472"/>
                <a:gd name="T4" fmla="*/ 1 w 339"/>
                <a:gd name="T5" fmla="*/ 471 h 472"/>
                <a:gd name="T6" fmla="*/ 0 w 339"/>
                <a:gd name="T7" fmla="*/ 469 h 472"/>
                <a:gd name="T8" fmla="*/ 0 w 339"/>
                <a:gd name="T9" fmla="*/ 469 h 472"/>
                <a:gd name="T10" fmla="*/ 31 w 339"/>
                <a:gd name="T11" fmla="*/ 3 h 472"/>
                <a:gd name="T12" fmla="*/ 33 w 339"/>
                <a:gd name="T13" fmla="*/ 0 h 472"/>
                <a:gd name="T14" fmla="*/ 33 w 339"/>
                <a:gd name="T15" fmla="*/ 0 h 472"/>
                <a:gd name="T16" fmla="*/ 318 w 339"/>
                <a:gd name="T17" fmla="*/ 8 h 472"/>
                <a:gd name="T18" fmla="*/ 320 w 339"/>
                <a:gd name="T19" fmla="*/ 11 h 472"/>
                <a:gd name="T20" fmla="*/ 320 w 339"/>
                <a:gd name="T21" fmla="*/ 11 h 472"/>
                <a:gd name="T22" fmla="*/ 339 w 339"/>
                <a:gd name="T23" fmla="*/ 469 h 472"/>
                <a:gd name="T24" fmla="*/ 337 w 339"/>
                <a:gd name="T25" fmla="*/ 470 h 472"/>
                <a:gd name="T26" fmla="*/ 337 w 339"/>
                <a:gd name="T27" fmla="*/ 467 h 472"/>
                <a:gd name="T28" fmla="*/ 337 w 339"/>
                <a:gd name="T29" fmla="*/ 470 h 472"/>
                <a:gd name="T30" fmla="*/ 339 w 339"/>
                <a:gd name="T31" fmla="*/ 469 h 472"/>
                <a:gd name="T32" fmla="*/ 338 w 339"/>
                <a:gd name="T33" fmla="*/ 471 h 472"/>
                <a:gd name="T34" fmla="*/ 338 w 339"/>
                <a:gd name="T35" fmla="*/ 471 h 472"/>
                <a:gd name="T36" fmla="*/ 337 w 339"/>
                <a:gd name="T37" fmla="*/ 472 h 472"/>
                <a:gd name="T38" fmla="*/ 337 w 339"/>
                <a:gd name="T39" fmla="*/ 472 h 472"/>
                <a:gd name="T40" fmla="*/ 3 w 339"/>
                <a:gd name="T41" fmla="*/ 472 h 472"/>
                <a:gd name="T42" fmla="*/ 6 w 339"/>
                <a:gd name="T43" fmla="*/ 467 h 472"/>
                <a:gd name="T44" fmla="*/ 334 w 339"/>
                <a:gd name="T45" fmla="*/ 467 h 472"/>
                <a:gd name="T46" fmla="*/ 315 w 339"/>
                <a:gd name="T47" fmla="*/ 13 h 472"/>
                <a:gd name="T48" fmla="*/ 36 w 339"/>
                <a:gd name="T49" fmla="*/ 5 h 472"/>
                <a:gd name="T50" fmla="*/ 6 w 339"/>
                <a:gd name="T51" fmla="*/ 46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9" h="472">
                  <a:moveTo>
                    <a:pt x="3" y="472"/>
                  </a:moveTo>
                  <a:cubicBezTo>
                    <a:pt x="2" y="472"/>
                    <a:pt x="2" y="472"/>
                    <a:pt x="1" y="471"/>
                  </a:cubicBezTo>
                  <a:cubicBezTo>
                    <a:pt x="1" y="471"/>
                    <a:pt x="1" y="471"/>
                    <a:pt x="1" y="471"/>
                  </a:cubicBezTo>
                  <a:cubicBezTo>
                    <a:pt x="1" y="471"/>
                    <a:pt x="0" y="470"/>
                    <a:pt x="0" y="469"/>
                  </a:cubicBezTo>
                  <a:cubicBezTo>
                    <a:pt x="0" y="469"/>
                    <a:pt x="0" y="469"/>
                    <a:pt x="0" y="469"/>
                  </a:cubicBezTo>
                  <a:cubicBezTo>
                    <a:pt x="31" y="3"/>
                    <a:pt x="31" y="3"/>
                    <a:pt x="31" y="3"/>
                  </a:cubicBezTo>
                  <a:cubicBezTo>
                    <a:pt x="31" y="1"/>
                    <a:pt x="32" y="0"/>
                    <a:pt x="33" y="0"/>
                  </a:cubicBezTo>
                  <a:cubicBezTo>
                    <a:pt x="33" y="0"/>
                    <a:pt x="33" y="0"/>
                    <a:pt x="33" y="0"/>
                  </a:cubicBezTo>
                  <a:cubicBezTo>
                    <a:pt x="318" y="8"/>
                    <a:pt x="318" y="8"/>
                    <a:pt x="318" y="8"/>
                  </a:cubicBezTo>
                  <a:cubicBezTo>
                    <a:pt x="319" y="8"/>
                    <a:pt x="320" y="9"/>
                    <a:pt x="320" y="11"/>
                  </a:cubicBezTo>
                  <a:cubicBezTo>
                    <a:pt x="320" y="11"/>
                    <a:pt x="320" y="11"/>
                    <a:pt x="320" y="11"/>
                  </a:cubicBezTo>
                  <a:cubicBezTo>
                    <a:pt x="339" y="469"/>
                    <a:pt x="339" y="469"/>
                    <a:pt x="339" y="469"/>
                  </a:cubicBezTo>
                  <a:cubicBezTo>
                    <a:pt x="337" y="470"/>
                    <a:pt x="337" y="470"/>
                    <a:pt x="337" y="470"/>
                  </a:cubicBezTo>
                  <a:cubicBezTo>
                    <a:pt x="337" y="467"/>
                    <a:pt x="337" y="467"/>
                    <a:pt x="337" y="467"/>
                  </a:cubicBezTo>
                  <a:cubicBezTo>
                    <a:pt x="337" y="470"/>
                    <a:pt x="337" y="470"/>
                    <a:pt x="337" y="470"/>
                  </a:cubicBezTo>
                  <a:cubicBezTo>
                    <a:pt x="339" y="469"/>
                    <a:pt x="339" y="469"/>
                    <a:pt x="339" y="469"/>
                  </a:cubicBezTo>
                  <a:cubicBezTo>
                    <a:pt x="339" y="470"/>
                    <a:pt x="339" y="471"/>
                    <a:pt x="338" y="471"/>
                  </a:cubicBezTo>
                  <a:cubicBezTo>
                    <a:pt x="338" y="471"/>
                    <a:pt x="338" y="471"/>
                    <a:pt x="338" y="471"/>
                  </a:cubicBezTo>
                  <a:cubicBezTo>
                    <a:pt x="338" y="472"/>
                    <a:pt x="337" y="472"/>
                    <a:pt x="337" y="472"/>
                  </a:cubicBezTo>
                  <a:cubicBezTo>
                    <a:pt x="337" y="472"/>
                    <a:pt x="337" y="472"/>
                    <a:pt x="337" y="472"/>
                  </a:cubicBezTo>
                  <a:cubicBezTo>
                    <a:pt x="3" y="472"/>
                    <a:pt x="3" y="472"/>
                    <a:pt x="3" y="472"/>
                  </a:cubicBezTo>
                  <a:close/>
                  <a:moveTo>
                    <a:pt x="6" y="467"/>
                  </a:moveTo>
                  <a:cubicBezTo>
                    <a:pt x="334" y="467"/>
                    <a:pt x="334" y="467"/>
                    <a:pt x="334" y="467"/>
                  </a:cubicBezTo>
                  <a:cubicBezTo>
                    <a:pt x="315" y="13"/>
                    <a:pt x="315" y="13"/>
                    <a:pt x="315" y="13"/>
                  </a:cubicBezTo>
                  <a:cubicBezTo>
                    <a:pt x="36" y="5"/>
                    <a:pt x="36" y="5"/>
                    <a:pt x="36" y="5"/>
                  </a:cubicBezTo>
                  <a:cubicBezTo>
                    <a:pt x="6" y="467"/>
                    <a:pt x="6" y="467"/>
                    <a:pt x="6" y="4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304"/>
            <p:cNvSpPr/>
            <p:nvPr/>
          </p:nvSpPr>
          <p:spPr bwMode="auto">
            <a:xfrm>
              <a:off x="5533" y="256"/>
              <a:ext cx="673" cy="175"/>
            </a:xfrm>
            <a:custGeom>
              <a:avLst/>
              <a:gdLst>
                <a:gd name="T0" fmla="*/ 673 w 673"/>
                <a:gd name="T1" fmla="*/ 175 h 175"/>
                <a:gd name="T2" fmla="*/ 0 w 673"/>
                <a:gd name="T3" fmla="*/ 161 h 175"/>
                <a:gd name="T4" fmla="*/ 130 w 673"/>
                <a:gd name="T5" fmla="*/ 0 h 175"/>
                <a:gd name="T6" fmla="*/ 554 w 673"/>
                <a:gd name="T7" fmla="*/ 9 h 175"/>
                <a:gd name="T8" fmla="*/ 673 w 673"/>
                <a:gd name="T9" fmla="*/ 175 h 175"/>
              </a:gdLst>
              <a:ahLst/>
              <a:cxnLst>
                <a:cxn ang="0">
                  <a:pos x="T0" y="T1"/>
                </a:cxn>
                <a:cxn ang="0">
                  <a:pos x="T2" y="T3"/>
                </a:cxn>
                <a:cxn ang="0">
                  <a:pos x="T4" y="T5"/>
                </a:cxn>
                <a:cxn ang="0">
                  <a:pos x="T6" y="T7"/>
                </a:cxn>
                <a:cxn ang="0">
                  <a:pos x="T8" y="T9"/>
                </a:cxn>
              </a:cxnLst>
              <a:rect l="0" t="0" r="r" b="b"/>
              <a:pathLst>
                <a:path w="673" h="175">
                  <a:moveTo>
                    <a:pt x="673" y="175"/>
                  </a:moveTo>
                  <a:lnTo>
                    <a:pt x="0" y="161"/>
                  </a:lnTo>
                  <a:lnTo>
                    <a:pt x="130" y="0"/>
                  </a:lnTo>
                  <a:lnTo>
                    <a:pt x="554" y="9"/>
                  </a:lnTo>
                  <a:lnTo>
                    <a:pt x="673" y="17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305"/>
            <p:cNvSpPr>
              <a:spLocks noEditPoints="1"/>
            </p:cNvSpPr>
            <p:nvPr/>
          </p:nvSpPr>
          <p:spPr bwMode="auto">
            <a:xfrm>
              <a:off x="5526" y="249"/>
              <a:ext cx="687" cy="187"/>
            </a:xfrm>
            <a:custGeom>
              <a:avLst/>
              <a:gdLst>
                <a:gd name="T0" fmla="*/ 287 w 290"/>
                <a:gd name="T1" fmla="*/ 79 h 79"/>
                <a:gd name="T2" fmla="*/ 3 w 290"/>
                <a:gd name="T3" fmla="*/ 73 h 79"/>
                <a:gd name="T4" fmla="*/ 1 w 290"/>
                <a:gd name="T5" fmla="*/ 72 h 79"/>
                <a:gd name="T6" fmla="*/ 1 w 290"/>
                <a:gd name="T7" fmla="*/ 72 h 79"/>
                <a:gd name="T8" fmla="*/ 1 w 290"/>
                <a:gd name="T9" fmla="*/ 69 h 79"/>
                <a:gd name="T10" fmla="*/ 1 w 290"/>
                <a:gd name="T11" fmla="*/ 69 h 79"/>
                <a:gd name="T12" fmla="*/ 56 w 290"/>
                <a:gd name="T13" fmla="*/ 1 h 79"/>
                <a:gd name="T14" fmla="*/ 58 w 290"/>
                <a:gd name="T15" fmla="*/ 0 h 79"/>
                <a:gd name="T16" fmla="*/ 58 w 290"/>
                <a:gd name="T17" fmla="*/ 0 h 79"/>
                <a:gd name="T18" fmla="*/ 237 w 290"/>
                <a:gd name="T19" fmla="*/ 5 h 79"/>
                <a:gd name="T20" fmla="*/ 239 w 290"/>
                <a:gd name="T21" fmla="*/ 6 h 79"/>
                <a:gd name="T22" fmla="*/ 239 w 290"/>
                <a:gd name="T23" fmla="*/ 6 h 79"/>
                <a:gd name="T24" fmla="*/ 290 w 290"/>
                <a:gd name="T25" fmla="*/ 75 h 79"/>
                <a:gd name="T26" fmla="*/ 287 w 290"/>
                <a:gd name="T27" fmla="*/ 77 h 79"/>
                <a:gd name="T28" fmla="*/ 288 w 290"/>
                <a:gd name="T29" fmla="*/ 74 h 79"/>
                <a:gd name="T30" fmla="*/ 287 w 290"/>
                <a:gd name="T31" fmla="*/ 77 h 79"/>
                <a:gd name="T32" fmla="*/ 290 w 290"/>
                <a:gd name="T33" fmla="*/ 75 h 79"/>
                <a:gd name="T34" fmla="*/ 290 w 290"/>
                <a:gd name="T35" fmla="*/ 78 h 79"/>
                <a:gd name="T36" fmla="*/ 290 w 290"/>
                <a:gd name="T37" fmla="*/ 78 h 79"/>
                <a:gd name="T38" fmla="*/ 287 w 290"/>
                <a:gd name="T39" fmla="*/ 79 h 79"/>
                <a:gd name="T40" fmla="*/ 287 w 290"/>
                <a:gd name="T41" fmla="*/ 79 h 79"/>
                <a:gd name="T42" fmla="*/ 287 w 290"/>
                <a:gd name="T43" fmla="*/ 79 h 79"/>
                <a:gd name="T44" fmla="*/ 9 w 290"/>
                <a:gd name="T45" fmla="*/ 68 h 79"/>
                <a:gd name="T46" fmla="*/ 282 w 290"/>
                <a:gd name="T47" fmla="*/ 74 h 79"/>
                <a:gd name="T48" fmla="*/ 236 w 290"/>
                <a:gd name="T49" fmla="*/ 10 h 79"/>
                <a:gd name="T50" fmla="*/ 59 w 290"/>
                <a:gd name="T51" fmla="*/ 6 h 79"/>
                <a:gd name="T52" fmla="*/ 9 w 290"/>
                <a:gd name="T53" fmla="*/ 6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0" h="79">
                  <a:moveTo>
                    <a:pt x="287" y="79"/>
                  </a:moveTo>
                  <a:cubicBezTo>
                    <a:pt x="3" y="73"/>
                    <a:pt x="3" y="73"/>
                    <a:pt x="3" y="73"/>
                  </a:cubicBezTo>
                  <a:cubicBezTo>
                    <a:pt x="2" y="73"/>
                    <a:pt x="1" y="73"/>
                    <a:pt x="1" y="72"/>
                  </a:cubicBezTo>
                  <a:cubicBezTo>
                    <a:pt x="1" y="72"/>
                    <a:pt x="1" y="72"/>
                    <a:pt x="1" y="72"/>
                  </a:cubicBezTo>
                  <a:cubicBezTo>
                    <a:pt x="0" y="71"/>
                    <a:pt x="0" y="70"/>
                    <a:pt x="1" y="69"/>
                  </a:cubicBezTo>
                  <a:cubicBezTo>
                    <a:pt x="1" y="69"/>
                    <a:pt x="1" y="69"/>
                    <a:pt x="1" y="69"/>
                  </a:cubicBezTo>
                  <a:cubicBezTo>
                    <a:pt x="56" y="1"/>
                    <a:pt x="56" y="1"/>
                    <a:pt x="56" y="1"/>
                  </a:cubicBezTo>
                  <a:cubicBezTo>
                    <a:pt x="57" y="1"/>
                    <a:pt x="57" y="0"/>
                    <a:pt x="58" y="0"/>
                  </a:cubicBezTo>
                  <a:cubicBezTo>
                    <a:pt x="58" y="0"/>
                    <a:pt x="58" y="0"/>
                    <a:pt x="58" y="0"/>
                  </a:cubicBezTo>
                  <a:cubicBezTo>
                    <a:pt x="237" y="5"/>
                    <a:pt x="237" y="5"/>
                    <a:pt x="237" y="5"/>
                  </a:cubicBezTo>
                  <a:cubicBezTo>
                    <a:pt x="238" y="5"/>
                    <a:pt x="239" y="5"/>
                    <a:pt x="239" y="6"/>
                  </a:cubicBezTo>
                  <a:cubicBezTo>
                    <a:pt x="239" y="6"/>
                    <a:pt x="239" y="6"/>
                    <a:pt x="239" y="6"/>
                  </a:cubicBezTo>
                  <a:cubicBezTo>
                    <a:pt x="290" y="75"/>
                    <a:pt x="290" y="75"/>
                    <a:pt x="290" y="75"/>
                  </a:cubicBezTo>
                  <a:cubicBezTo>
                    <a:pt x="287" y="77"/>
                    <a:pt x="287" y="77"/>
                    <a:pt x="287" y="77"/>
                  </a:cubicBezTo>
                  <a:cubicBezTo>
                    <a:pt x="288" y="74"/>
                    <a:pt x="288" y="74"/>
                    <a:pt x="288" y="74"/>
                  </a:cubicBezTo>
                  <a:cubicBezTo>
                    <a:pt x="287" y="77"/>
                    <a:pt x="287" y="77"/>
                    <a:pt x="287" y="77"/>
                  </a:cubicBezTo>
                  <a:cubicBezTo>
                    <a:pt x="290" y="75"/>
                    <a:pt x="290" y="75"/>
                    <a:pt x="290" y="75"/>
                  </a:cubicBezTo>
                  <a:cubicBezTo>
                    <a:pt x="290" y="76"/>
                    <a:pt x="290" y="77"/>
                    <a:pt x="290" y="78"/>
                  </a:cubicBezTo>
                  <a:cubicBezTo>
                    <a:pt x="290" y="78"/>
                    <a:pt x="290" y="78"/>
                    <a:pt x="290" y="78"/>
                  </a:cubicBezTo>
                  <a:cubicBezTo>
                    <a:pt x="289" y="79"/>
                    <a:pt x="288" y="79"/>
                    <a:pt x="287" y="79"/>
                  </a:cubicBezTo>
                  <a:cubicBezTo>
                    <a:pt x="287" y="79"/>
                    <a:pt x="287" y="79"/>
                    <a:pt x="287" y="79"/>
                  </a:cubicBezTo>
                  <a:cubicBezTo>
                    <a:pt x="287" y="79"/>
                    <a:pt x="287" y="79"/>
                    <a:pt x="287" y="79"/>
                  </a:cubicBezTo>
                  <a:close/>
                  <a:moveTo>
                    <a:pt x="9" y="68"/>
                  </a:moveTo>
                  <a:cubicBezTo>
                    <a:pt x="282" y="74"/>
                    <a:pt x="282" y="74"/>
                    <a:pt x="282" y="74"/>
                  </a:cubicBezTo>
                  <a:cubicBezTo>
                    <a:pt x="236" y="10"/>
                    <a:pt x="236" y="10"/>
                    <a:pt x="236" y="10"/>
                  </a:cubicBezTo>
                  <a:cubicBezTo>
                    <a:pt x="59" y="6"/>
                    <a:pt x="59" y="6"/>
                    <a:pt x="59" y="6"/>
                  </a:cubicBezTo>
                  <a:cubicBezTo>
                    <a:pt x="9" y="68"/>
                    <a:pt x="9" y="68"/>
                    <a:pt x="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306"/>
            <p:cNvSpPr/>
            <p:nvPr/>
          </p:nvSpPr>
          <p:spPr bwMode="auto">
            <a:xfrm>
              <a:off x="5602"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307"/>
            <p:cNvSpPr>
              <a:spLocks noEditPoints="1"/>
            </p:cNvSpPr>
            <p:nvPr/>
          </p:nvSpPr>
          <p:spPr bwMode="auto">
            <a:xfrm>
              <a:off x="5595" y="913"/>
              <a:ext cx="232" cy="218"/>
            </a:xfrm>
            <a:custGeom>
              <a:avLst/>
              <a:gdLst>
                <a:gd name="T0" fmla="*/ 94 w 98"/>
                <a:gd name="T1" fmla="*/ 92 h 92"/>
                <a:gd name="T2" fmla="*/ 6 w 98"/>
                <a:gd name="T3" fmla="*/ 91 h 92"/>
                <a:gd name="T4" fmla="*/ 4 w 98"/>
                <a:gd name="T5" fmla="*/ 89 h 92"/>
                <a:gd name="T6" fmla="*/ 4 w 98"/>
                <a:gd name="T7" fmla="*/ 89 h 92"/>
                <a:gd name="T8" fmla="*/ 0 w 98"/>
                <a:gd name="T9" fmla="*/ 5 h 92"/>
                <a:gd name="T10" fmla="*/ 1 w 98"/>
                <a:gd name="T11" fmla="*/ 3 h 92"/>
                <a:gd name="T12" fmla="*/ 1 w 98"/>
                <a:gd name="T13" fmla="*/ 3 h 92"/>
                <a:gd name="T14" fmla="*/ 3 w 98"/>
                <a:gd name="T15" fmla="*/ 2 h 92"/>
                <a:gd name="T16" fmla="*/ 3 w 98"/>
                <a:gd name="T17" fmla="*/ 2 h 92"/>
                <a:gd name="T18" fmla="*/ 95 w 98"/>
                <a:gd name="T19" fmla="*/ 0 h 92"/>
                <a:gd name="T20" fmla="*/ 97 w 98"/>
                <a:gd name="T21" fmla="*/ 1 h 92"/>
                <a:gd name="T22" fmla="*/ 97 w 98"/>
                <a:gd name="T23" fmla="*/ 1 h 92"/>
                <a:gd name="T24" fmla="*/ 98 w 98"/>
                <a:gd name="T25" fmla="*/ 3 h 92"/>
                <a:gd name="T26" fmla="*/ 98 w 98"/>
                <a:gd name="T27" fmla="*/ 3 h 92"/>
                <a:gd name="T28" fmla="*/ 96 w 98"/>
                <a:gd name="T29" fmla="*/ 89 h 92"/>
                <a:gd name="T30" fmla="*/ 94 w 98"/>
                <a:gd name="T31" fmla="*/ 92 h 92"/>
                <a:gd name="T32" fmla="*/ 94 w 98"/>
                <a:gd name="T33" fmla="*/ 92 h 92"/>
                <a:gd name="T34" fmla="*/ 94 w 98"/>
                <a:gd name="T35" fmla="*/ 92 h 92"/>
                <a:gd name="T36" fmla="*/ 9 w 98"/>
                <a:gd name="T37" fmla="*/ 86 h 92"/>
                <a:gd name="T38" fmla="*/ 91 w 98"/>
                <a:gd name="T39" fmla="*/ 86 h 92"/>
                <a:gd name="T40" fmla="*/ 93 w 98"/>
                <a:gd name="T41" fmla="*/ 5 h 92"/>
                <a:gd name="T42" fmla="*/ 5 w 98"/>
                <a:gd name="T43" fmla="*/ 7 h 92"/>
                <a:gd name="T44" fmla="*/ 9 w 98"/>
                <a:gd name="T45"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2">
                  <a:moveTo>
                    <a:pt x="94" y="92"/>
                  </a:moveTo>
                  <a:cubicBezTo>
                    <a:pt x="6" y="91"/>
                    <a:pt x="6" y="91"/>
                    <a:pt x="6" y="91"/>
                  </a:cubicBezTo>
                  <a:cubicBezTo>
                    <a:pt x="5" y="91"/>
                    <a:pt x="4" y="90"/>
                    <a:pt x="4" y="89"/>
                  </a:cubicBezTo>
                  <a:cubicBezTo>
                    <a:pt x="4" y="89"/>
                    <a:pt x="4" y="89"/>
                    <a:pt x="4" y="89"/>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6" y="89"/>
                    <a:pt x="96" y="89"/>
                    <a:pt x="96" y="89"/>
                  </a:cubicBezTo>
                  <a:cubicBezTo>
                    <a:pt x="96" y="90"/>
                    <a:pt x="95" y="92"/>
                    <a:pt x="94" y="92"/>
                  </a:cubicBezTo>
                  <a:cubicBezTo>
                    <a:pt x="94" y="92"/>
                    <a:pt x="94" y="92"/>
                    <a:pt x="94" y="92"/>
                  </a:cubicBezTo>
                  <a:cubicBezTo>
                    <a:pt x="94" y="92"/>
                    <a:pt x="94" y="92"/>
                    <a:pt x="94" y="92"/>
                  </a:cubicBezTo>
                  <a:close/>
                  <a:moveTo>
                    <a:pt x="9" y="86"/>
                  </a:moveTo>
                  <a:cubicBezTo>
                    <a:pt x="91" y="86"/>
                    <a:pt x="91" y="86"/>
                    <a:pt x="91" y="86"/>
                  </a:cubicBezTo>
                  <a:cubicBezTo>
                    <a:pt x="93" y="5"/>
                    <a:pt x="93" y="5"/>
                    <a:pt x="93" y="5"/>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308"/>
            <p:cNvSpPr/>
            <p:nvPr/>
          </p:nvSpPr>
          <p:spPr bwMode="auto">
            <a:xfrm>
              <a:off x="5602" y="922"/>
              <a:ext cx="45" cy="199"/>
            </a:xfrm>
            <a:custGeom>
              <a:avLst/>
              <a:gdLst>
                <a:gd name="T0" fmla="*/ 0 w 45"/>
                <a:gd name="T1" fmla="*/ 0 h 199"/>
                <a:gd name="T2" fmla="*/ 38 w 45"/>
                <a:gd name="T3" fmla="*/ 33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8" y="33"/>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309"/>
            <p:cNvSpPr>
              <a:spLocks noEditPoints="1"/>
            </p:cNvSpPr>
            <p:nvPr/>
          </p:nvSpPr>
          <p:spPr bwMode="auto">
            <a:xfrm>
              <a:off x="5595" y="917"/>
              <a:ext cx="59" cy="211"/>
            </a:xfrm>
            <a:custGeom>
              <a:avLst/>
              <a:gdLst>
                <a:gd name="T0" fmla="*/ 6 w 25"/>
                <a:gd name="T1" fmla="*/ 89 h 89"/>
                <a:gd name="T2" fmla="*/ 4 w 25"/>
                <a:gd name="T3" fmla="*/ 86 h 89"/>
                <a:gd name="T4" fmla="*/ 4 w 25"/>
                <a:gd name="T5" fmla="*/ 86 h 89"/>
                <a:gd name="T6" fmla="*/ 0 w 25"/>
                <a:gd name="T7" fmla="*/ 2 h 89"/>
                <a:gd name="T8" fmla="*/ 3 w 25"/>
                <a:gd name="T9" fmla="*/ 2 h 89"/>
                <a:gd name="T10" fmla="*/ 0 w 25"/>
                <a:gd name="T11" fmla="*/ 2 h 89"/>
                <a:gd name="T12" fmla="*/ 2 w 25"/>
                <a:gd name="T13" fmla="*/ 0 h 89"/>
                <a:gd name="T14" fmla="*/ 2 w 25"/>
                <a:gd name="T15" fmla="*/ 0 h 89"/>
                <a:gd name="T16" fmla="*/ 5 w 25"/>
                <a:gd name="T17" fmla="*/ 0 h 89"/>
                <a:gd name="T18" fmla="*/ 5 w 25"/>
                <a:gd name="T19" fmla="*/ 0 h 89"/>
                <a:gd name="T20" fmla="*/ 21 w 25"/>
                <a:gd name="T21" fmla="*/ 14 h 89"/>
                <a:gd name="T22" fmla="*/ 22 w 25"/>
                <a:gd name="T23" fmla="*/ 15 h 89"/>
                <a:gd name="T24" fmla="*/ 22 w 25"/>
                <a:gd name="T25" fmla="*/ 15 h 89"/>
                <a:gd name="T26" fmla="*/ 25 w 25"/>
                <a:gd name="T27" fmla="*/ 86 h 89"/>
                <a:gd name="T28" fmla="*/ 24 w 25"/>
                <a:gd name="T29" fmla="*/ 88 h 89"/>
                <a:gd name="T30" fmla="*/ 24 w 25"/>
                <a:gd name="T31" fmla="*/ 88 h 89"/>
                <a:gd name="T32" fmla="*/ 22 w 25"/>
                <a:gd name="T33" fmla="*/ 89 h 89"/>
                <a:gd name="T34" fmla="*/ 22 w 25"/>
                <a:gd name="T35" fmla="*/ 89 h 89"/>
                <a:gd name="T36" fmla="*/ 6 w 25"/>
                <a:gd name="T37" fmla="*/ 89 h 89"/>
                <a:gd name="T38" fmla="*/ 9 w 25"/>
                <a:gd name="T39" fmla="*/ 84 h 89"/>
                <a:gd name="T40" fmla="*/ 19 w 25"/>
                <a:gd name="T41" fmla="*/ 84 h 89"/>
                <a:gd name="T42" fmla="*/ 17 w 25"/>
                <a:gd name="T43" fmla="*/ 17 h 89"/>
                <a:gd name="T44" fmla="*/ 6 w 25"/>
                <a:gd name="T45" fmla="*/ 8 h 89"/>
                <a:gd name="T46" fmla="*/ 9 w 25"/>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89">
                  <a:moveTo>
                    <a:pt x="6" y="89"/>
                  </a:moveTo>
                  <a:cubicBezTo>
                    <a:pt x="5" y="89"/>
                    <a:pt x="4" y="88"/>
                    <a:pt x="4" y="86"/>
                  </a:cubicBezTo>
                  <a:cubicBezTo>
                    <a:pt x="4" y="86"/>
                    <a:pt x="4" y="86"/>
                    <a:pt x="4" y="86"/>
                  </a:cubicBezTo>
                  <a:cubicBezTo>
                    <a:pt x="0" y="2"/>
                    <a:pt x="0" y="2"/>
                    <a:pt x="0" y="2"/>
                  </a:cubicBezTo>
                  <a:cubicBezTo>
                    <a:pt x="3" y="2"/>
                    <a:pt x="3" y="2"/>
                    <a:pt x="3" y="2"/>
                  </a:cubicBezTo>
                  <a:cubicBezTo>
                    <a:pt x="0" y="2"/>
                    <a:pt x="0" y="2"/>
                    <a:pt x="0" y="2"/>
                  </a:cubicBezTo>
                  <a:cubicBezTo>
                    <a:pt x="0" y="1"/>
                    <a:pt x="1" y="0"/>
                    <a:pt x="2" y="0"/>
                  </a:cubicBezTo>
                  <a:cubicBezTo>
                    <a:pt x="2" y="0"/>
                    <a:pt x="2" y="0"/>
                    <a:pt x="2" y="0"/>
                  </a:cubicBezTo>
                  <a:cubicBezTo>
                    <a:pt x="3" y="0"/>
                    <a:pt x="4" y="0"/>
                    <a:pt x="5" y="0"/>
                  </a:cubicBezTo>
                  <a:cubicBezTo>
                    <a:pt x="5" y="0"/>
                    <a:pt x="5" y="0"/>
                    <a:pt x="5" y="0"/>
                  </a:cubicBezTo>
                  <a:cubicBezTo>
                    <a:pt x="21" y="14"/>
                    <a:pt x="21" y="14"/>
                    <a:pt x="21" y="14"/>
                  </a:cubicBezTo>
                  <a:cubicBezTo>
                    <a:pt x="21" y="14"/>
                    <a:pt x="22" y="15"/>
                    <a:pt x="22" y="15"/>
                  </a:cubicBezTo>
                  <a:cubicBezTo>
                    <a:pt x="22" y="15"/>
                    <a:pt x="22" y="15"/>
                    <a:pt x="22" y="15"/>
                  </a:cubicBezTo>
                  <a:cubicBezTo>
                    <a:pt x="25" y="86"/>
                    <a:pt x="25" y="86"/>
                    <a:pt x="25" y="86"/>
                  </a:cubicBezTo>
                  <a:cubicBezTo>
                    <a:pt x="25" y="87"/>
                    <a:pt x="24" y="88"/>
                    <a:pt x="24" y="88"/>
                  </a:cubicBezTo>
                  <a:cubicBezTo>
                    <a:pt x="24" y="88"/>
                    <a:pt x="24" y="88"/>
                    <a:pt x="24" y="88"/>
                  </a:cubicBezTo>
                  <a:cubicBezTo>
                    <a:pt x="23" y="89"/>
                    <a:pt x="23" y="89"/>
                    <a:pt x="22" y="89"/>
                  </a:cubicBezTo>
                  <a:cubicBezTo>
                    <a:pt x="22" y="89"/>
                    <a:pt x="22" y="89"/>
                    <a:pt x="22" y="89"/>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310"/>
            <p:cNvSpPr/>
            <p:nvPr/>
          </p:nvSpPr>
          <p:spPr bwMode="auto">
            <a:xfrm>
              <a:off x="5602" y="920"/>
              <a:ext cx="218" cy="35"/>
            </a:xfrm>
            <a:custGeom>
              <a:avLst/>
              <a:gdLst>
                <a:gd name="T0" fmla="*/ 0 w 218"/>
                <a:gd name="T1" fmla="*/ 2 h 35"/>
                <a:gd name="T2" fmla="*/ 38 w 218"/>
                <a:gd name="T3" fmla="*/ 35 h 35"/>
                <a:gd name="T4" fmla="*/ 218 w 218"/>
                <a:gd name="T5" fmla="*/ 33 h 35"/>
                <a:gd name="T6" fmla="*/ 218 w 218"/>
                <a:gd name="T7" fmla="*/ 0 h 35"/>
                <a:gd name="T8" fmla="*/ 0 w 218"/>
                <a:gd name="T9" fmla="*/ 2 h 35"/>
              </a:gdLst>
              <a:ahLst/>
              <a:cxnLst>
                <a:cxn ang="0">
                  <a:pos x="T0" y="T1"/>
                </a:cxn>
                <a:cxn ang="0">
                  <a:pos x="T2" y="T3"/>
                </a:cxn>
                <a:cxn ang="0">
                  <a:pos x="T4" y="T5"/>
                </a:cxn>
                <a:cxn ang="0">
                  <a:pos x="T6" y="T7"/>
                </a:cxn>
                <a:cxn ang="0">
                  <a:pos x="T8" y="T9"/>
                </a:cxn>
              </a:cxnLst>
              <a:rect l="0" t="0" r="r" b="b"/>
              <a:pathLst>
                <a:path w="218" h="35">
                  <a:moveTo>
                    <a:pt x="0" y="2"/>
                  </a:moveTo>
                  <a:lnTo>
                    <a:pt x="38" y="35"/>
                  </a:lnTo>
                  <a:lnTo>
                    <a:pt x="218" y="33"/>
                  </a:lnTo>
                  <a:lnTo>
                    <a:pt x="218"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311"/>
            <p:cNvSpPr>
              <a:spLocks noEditPoints="1"/>
            </p:cNvSpPr>
            <p:nvPr/>
          </p:nvSpPr>
          <p:spPr bwMode="auto">
            <a:xfrm>
              <a:off x="5595" y="913"/>
              <a:ext cx="232" cy="47"/>
            </a:xfrm>
            <a:custGeom>
              <a:avLst/>
              <a:gdLst>
                <a:gd name="T0" fmla="*/ 18 w 98"/>
                <a:gd name="T1" fmla="*/ 20 h 20"/>
                <a:gd name="T2" fmla="*/ 1 w 98"/>
                <a:gd name="T3" fmla="*/ 6 h 20"/>
                <a:gd name="T4" fmla="*/ 0 w 98"/>
                <a:gd name="T5" fmla="*/ 3 h 20"/>
                <a:gd name="T6" fmla="*/ 0 w 98"/>
                <a:gd name="T7" fmla="*/ 3 h 20"/>
                <a:gd name="T8" fmla="*/ 3 w 98"/>
                <a:gd name="T9" fmla="*/ 2 h 20"/>
                <a:gd name="T10" fmla="*/ 3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8 w 98"/>
                <a:gd name="T23" fmla="*/ 17 h 20"/>
                <a:gd name="T24" fmla="*/ 95 w 98"/>
                <a:gd name="T25" fmla="*/ 20 h 20"/>
                <a:gd name="T26" fmla="*/ 95 w 98"/>
                <a:gd name="T27" fmla="*/ 20 h 20"/>
                <a:gd name="T28" fmla="*/ 19 w 98"/>
                <a:gd name="T29" fmla="*/ 20 h 20"/>
                <a:gd name="T30" fmla="*/ 18 w 98"/>
                <a:gd name="T31" fmla="*/ 20 h 20"/>
                <a:gd name="T32" fmla="*/ 20 w 98"/>
                <a:gd name="T33" fmla="*/ 15 h 20"/>
                <a:gd name="T34" fmla="*/ 92 w 98"/>
                <a:gd name="T35" fmla="*/ 15 h 20"/>
                <a:gd name="T36" fmla="*/ 93 w 98"/>
                <a:gd name="T37" fmla="*/ 5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20"/>
                  </a:moveTo>
                  <a:cubicBezTo>
                    <a:pt x="1" y="6"/>
                    <a:pt x="1" y="6"/>
                    <a:pt x="1" y="6"/>
                  </a:cubicBezTo>
                  <a:cubicBezTo>
                    <a:pt x="0" y="6"/>
                    <a:pt x="0" y="5"/>
                    <a:pt x="0" y="3"/>
                  </a:cubicBezTo>
                  <a:cubicBezTo>
                    <a:pt x="0" y="3"/>
                    <a:pt x="0" y="3"/>
                    <a:pt x="0"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8" y="17"/>
                    <a:pt x="98" y="17"/>
                    <a:pt x="98" y="17"/>
                  </a:cubicBezTo>
                  <a:cubicBezTo>
                    <a:pt x="98" y="19"/>
                    <a:pt x="96" y="20"/>
                    <a:pt x="95" y="20"/>
                  </a:cubicBezTo>
                  <a:cubicBezTo>
                    <a:pt x="95" y="20"/>
                    <a:pt x="95" y="20"/>
                    <a:pt x="95" y="20"/>
                  </a:cubicBezTo>
                  <a:cubicBezTo>
                    <a:pt x="19" y="20"/>
                    <a:pt x="19" y="20"/>
                    <a:pt x="19" y="20"/>
                  </a:cubicBezTo>
                  <a:cubicBezTo>
                    <a:pt x="18" y="20"/>
                    <a:pt x="18" y="20"/>
                    <a:pt x="18" y="20"/>
                  </a:cubicBezTo>
                  <a:close/>
                  <a:moveTo>
                    <a:pt x="20" y="15"/>
                  </a:moveTo>
                  <a:cubicBezTo>
                    <a:pt x="92" y="15"/>
                    <a:pt x="92" y="15"/>
                    <a:pt x="92" y="15"/>
                  </a:cubicBezTo>
                  <a:cubicBezTo>
                    <a:pt x="93" y="5"/>
                    <a:pt x="93" y="5"/>
                    <a:pt x="93" y="5"/>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12"/>
            <p:cNvSpPr/>
            <p:nvPr/>
          </p:nvSpPr>
          <p:spPr bwMode="auto">
            <a:xfrm>
              <a:off x="5903"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13"/>
            <p:cNvSpPr>
              <a:spLocks noEditPoints="1"/>
            </p:cNvSpPr>
            <p:nvPr/>
          </p:nvSpPr>
          <p:spPr bwMode="auto">
            <a:xfrm>
              <a:off x="5895" y="915"/>
              <a:ext cx="233" cy="216"/>
            </a:xfrm>
            <a:custGeom>
              <a:avLst/>
              <a:gdLst>
                <a:gd name="T0" fmla="*/ 94 w 98"/>
                <a:gd name="T1" fmla="*/ 91 h 91"/>
                <a:gd name="T2" fmla="*/ 6 w 98"/>
                <a:gd name="T3" fmla="*/ 91 h 91"/>
                <a:gd name="T4" fmla="*/ 4 w 98"/>
                <a:gd name="T5" fmla="*/ 88 h 91"/>
                <a:gd name="T6" fmla="*/ 4 w 98"/>
                <a:gd name="T7" fmla="*/ 88 h 91"/>
                <a:gd name="T8" fmla="*/ 0 w 98"/>
                <a:gd name="T9" fmla="*/ 4 h 91"/>
                <a:gd name="T10" fmla="*/ 1 w 98"/>
                <a:gd name="T11" fmla="*/ 2 h 91"/>
                <a:gd name="T12" fmla="*/ 1 w 98"/>
                <a:gd name="T13" fmla="*/ 2 h 91"/>
                <a:gd name="T14" fmla="*/ 3 w 98"/>
                <a:gd name="T15" fmla="*/ 1 h 91"/>
                <a:gd name="T16" fmla="*/ 3 w 98"/>
                <a:gd name="T17" fmla="*/ 1 h 91"/>
                <a:gd name="T18" fmla="*/ 95 w 98"/>
                <a:gd name="T19" fmla="*/ 0 h 91"/>
                <a:gd name="T20" fmla="*/ 97 w 98"/>
                <a:gd name="T21" fmla="*/ 0 h 91"/>
                <a:gd name="T22" fmla="*/ 97 w 98"/>
                <a:gd name="T23" fmla="*/ 0 h 91"/>
                <a:gd name="T24" fmla="*/ 98 w 98"/>
                <a:gd name="T25" fmla="*/ 2 h 91"/>
                <a:gd name="T26" fmla="*/ 98 w 98"/>
                <a:gd name="T27" fmla="*/ 2 h 91"/>
                <a:gd name="T28" fmla="*/ 96 w 98"/>
                <a:gd name="T29" fmla="*/ 88 h 91"/>
                <a:gd name="T30" fmla="*/ 94 w 98"/>
                <a:gd name="T31" fmla="*/ 91 h 91"/>
                <a:gd name="T32" fmla="*/ 94 w 98"/>
                <a:gd name="T33" fmla="*/ 91 h 91"/>
                <a:gd name="T34" fmla="*/ 94 w 98"/>
                <a:gd name="T35" fmla="*/ 91 h 91"/>
                <a:gd name="T36" fmla="*/ 9 w 98"/>
                <a:gd name="T37" fmla="*/ 85 h 91"/>
                <a:gd name="T38" fmla="*/ 91 w 98"/>
                <a:gd name="T39" fmla="*/ 86 h 91"/>
                <a:gd name="T40" fmla="*/ 92 w 98"/>
                <a:gd name="T41" fmla="*/ 5 h 91"/>
                <a:gd name="T42" fmla="*/ 5 w 98"/>
                <a:gd name="T43" fmla="*/ 7 h 91"/>
                <a:gd name="T44" fmla="*/ 9 w 98"/>
                <a:gd name="T45"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1">
                  <a:moveTo>
                    <a:pt x="94" y="91"/>
                  </a:moveTo>
                  <a:cubicBezTo>
                    <a:pt x="6" y="91"/>
                    <a:pt x="6" y="91"/>
                    <a:pt x="6" y="91"/>
                  </a:cubicBezTo>
                  <a:cubicBezTo>
                    <a:pt x="5" y="91"/>
                    <a:pt x="4" y="90"/>
                    <a:pt x="4" y="88"/>
                  </a:cubicBezTo>
                  <a:cubicBezTo>
                    <a:pt x="4" y="88"/>
                    <a:pt x="4" y="88"/>
                    <a:pt x="4" y="88"/>
                  </a:cubicBezTo>
                  <a:cubicBezTo>
                    <a:pt x="0" y="4"/>
                    <a:pt x="0" y="4"/>
                    <a:pt x="0" y="4"/>
                  </a:cubicBezTo>
                  <a:cubicBezTo>
                    <a:pt x="0" y="3"/>
                    <a:pt x="0" y="3"/>
                    <a:pt x="1" y="2"/>
                  </a:cubicBezTo>
                  <a:cubicBezTo>
                    <a:pt x="1" y="2"/>
                    <a:pt x="1" y="2"/>
                    <a:pt x="1" y="2"/>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6" y="88"/>
                    <a:pt x="96" y="88"/>
                    <a:pt x="96" y="88"/>
                  </a:cubicBezTo>
                  <a:cubicBezTo>
                    <a:pt x="96" y="90"/>
                    <a:pt x="95" y="91"/>
                    <a:pt x="94" y="91"/>
                  </a:cubicBezTo>
                  <a:cubicBezTo>
                    <a:pt x="94" y="91"/>
                    <a:pt x="94" y="91"/>
                    <a:pt x="94" y="91"/>
                  </a:cubicBezTo>
                  <a:cubicBezTo>
                    <a:pt x="94" y="91"/>
                    <a:pt x="94" y="91"/>
                    <a:pt x="94" y="91"/>
                  </a:cubicBezTo>
                  <a:close/>
                  <a:moveTo>
                    <a:pt x="9" y="85"/>
                  </a:moveTo>
                  <a:cubicBezTo>
                    <a:pt x="91" y="86"/>
                    <a:pt x="91" y="86"/>
                    <a:pt x="91" y="86"/>
                  </a:cubicBezTo>
                  <a:cubicBezTo>
                    <a:pt x="92" y="5"/>
                    <a:pt x="92" y="5"/>
                    <a:pt x="92" y="5"/>
                  </a:cubicBezTo>
                  <a:cubicBezTo>
                    <a:pt x="5" y="7"/>
                    <a:pt x="5" y="7"/>
                    <a:pt x="5" y="7"/>
                  </a:cubicBezTo>
                  <a:cubicBezTo>
                    <a:pt x="9" y="85"/>
                    <a:pt x="9" y="85"/>
                    <a:pt x="9"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14"/>
            <p:cNvSpPr/>
            <p:nvPr/>
          </p:nvSpPr>
          <p:spPr bwMode="auto">
            <a:xfrm>
              <a:off x="5903" y="925"/>
              <a:ext cx="45" cy="199"/>
            </a:xfrm>
            <a:custGeom>
              <a:avLst/>
              <a:gdLst>
                <a:gd name="T0" fmla="*/ 0 w 45"/>
                <a:gd name="T1" fmla="*/ 0 h 199"/>
                <a:gd name="T2" fmla="*/ 37 w 45"/>
                <a:gd name="T3" fmla="*/ 30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7" y="30"/>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15"/>
            <p:cNvSpPr>
              <a:spLocks noEditPoints="1"/>
            </p:cNvSpPr>
            <p:nvPr/>
          </p:nvSpPr>
          <p:spPr bwMode="auto">
            <a:xfrm>
              <a:off x="5895" y="917"/>
              <a:ext cx="60" cy="214"/>
            </a:xfrm>
            <a:custGeom>
              <a:avLst/>
              <a:gdLst>
                <a:gd name="T0" fmla="*/ 6 w 25"/>
                <a:gd name="T1" fmla="*/ 89 h 90"/>
                <a:gd name="T2" fmla="*/ 4 w 25"/>
                <a:gd name="T3" fmla="*/ 87 h 90"/>
                <a:gd name="T4" fmla="*/ 4 w 25"/>
                <a:gd name="T5" fmla="*/ 87 h 90"/>
                <a:gd name="T6" fmla="*/ 0 w 25"/>
                <a:gd name="T7" fmla="*/ 3 h 90"/>
                <a:gd name="T8" fmla="*/ 3 w 25"/>
                <a:gd name="T9" fmla="*/ 3 h 90"/>
                <a:gd name="T10" fmla="*/ 0 w 25"/>
                <a:gd name="T11" fmla="*/ 3 h 90"/>
                <a:gd name="T12" fmla="*/ 2 w 25"/>
                <a:gd name="T13" fmla="*/ 0 h 90"/>
                <a:gd name="T14" fmla="*/ 2 w 25"/>
                <a:gd name="T15" fmla="*/ 0 h 90"/>
                <a:gd name="T16" fmla="*/ 4 w 25"/>
                <a:gd name="T17" fmla="*/ 1 h 90"/>
                <a:gd name="T18" fmla="*/ 4 w 25"/>
                <a:gd name="T19" fmla="*/ 1 h 90"/>
                <a:gd name="T20" fmla="*/ 21 w 25"/>
                <a:gd name="T21" fmla="*/ 14 h 90"/>
                <a:gd name="T22" fmla="*/ 22 w 25"/>
                <a:gd name="T23" fmla="*/ 16 h 90"/>
                <a:gd name="T24" fmla="*/ 22 w 25"/>
                <a:gd name="T25" fmla="*/ 16 h 90"/>
                <a:gd name="T26" fmla="*/ 25 w 25"/>
                <a:gd name="T27" fmla="*/ 87 h 90"/>
                <a:gd name="T28" fmla="*/ 24 w 25"/>
                <a:gd name="T29" fmla="*/ 89 h 90"/>
                <a:gd name="T30" fmla="*/ 24 w 25"/>
                <a:gd name="T31" fmla="*/ 89 h 90"/>
                <a:gd name="T32" fmla="*/ 22 w 25"/>
                <a:gd name="T33" fmla="*/ 90 h 90"/>
                <a:gd name="T34" fmla="*/ 22 w 25"/>
                <a:gd name="T35" fmla="*/ 90 h 90"/>
                <a:gd name="T36" fmla="*/ 6 w 25"/>
                <a:gd name="T37" fmla="*/ 89 h 90"/>
                <a:gd name="T38" fmla="*/ 9 w 25"/>
                <a:gd name="T39" fmla="*/ 84 h 90"/>
                <a:gd name="T40" fmla="*/ 19 w 25"/>
                <a:gd name="T41" fmla="*/ 84 h 90"/>
                <a:gd name="T42" fmla="*/ 17 w 25"/>
                <a:gd name="T43" fmla="*/ 17 h 90"/>
                <a:gd name="T44" fmla="*/ 6 w 25"/>
                <a:gd name="T45" fmla="*/ 8 h 90"/>
                <a:gd name="T46" fmla="*/ 9 w 25"/>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90">
                  <a:moveTo>
                    <a:pt x="6" y="89"/>
                  </a:moveTo>
                  <a:cubicBezTo>
                    <a:pt x="5" y="89"/>
                    <a:pt x="4" y="88"/>
                    <a:pt x="4" y="87"/>
                  </a:cubicBezTo>
                  <a:cubicBezTo>
                    <a:pt x="4" y="87"/>
                    <a:pt x="4" y="87"/>
                    <a:pt x="4" y="87"/>
                  </a:cubicBezTo>
                  <a:cubicBezTo>
                    <a:pt x="0" y="3"/>
                    <a:pt x="0" y="3"/>
                    <a:pt x="0" y="3"/>
                  </a:cubicBezTo>
                  <a:cubicBezTo>
                    <a:pt x="3" y="3"/>
                    <a:pt x="3" y="3"/>
                    <a:pt x="3" y="3"/>
                  </a:cubicBezTo>
                  <a:cubicBezTo>
                    <a:pt x="0" y="3"/>
                    <a:pt x="0" y="3"/>
                    <a:pt x="0" y="3"/>
                  </a:cubicBezTo>
                  <a:cubicBezTo>
                    <a:pt x="0" y="2"/>
                    <a:pt x="1" y="1"/>
                    <a:pt x="2" y="0"/>
                  </a:cubicBezTo>
                  <a:cubicBezTo>
                    <a:pt x="2" y="0"/>
                    <a:pt x="2" y="0"/>
                    <a:pt x="2" y="0"/>
                  </a:cubicBezTo>
                  <a:cubicBezTo>
                    <a:pt x="2" y="0"/>
                    <a:pt x="4" y="0"/>
                    <a:pt x="4" y="1"/>
                  </a:cubicBezTo>
                  <a:cubicBezTo>
                    <a:pt x="4" y="1"/>
                    <a:pt x="4" y="1"/>
                    <a:pt x="4" y="1"/>
                  </a:cubicBezTo>
                  <a:cubicBezTo>
                    <a:pt x="21" y="14"/>
                    <a:pt x="21" y="14"/>
                    <a:pt x="21" y="14"/>
                  </a:cubicBezTo>
                  <a:cubicBezTo>
                    <a:pt x="21" y="14"/>
                    <a:pt x="22" y="15"/>
                    <a:pt x="22" y="16"/>
                  </a:cubicBezTo>
                  <a:cubicBezTo>
                    <a:pt x="22" y="16"/>
                    <a:pt x="22" y="16"/>
                    <a:pt x="22" y="16"/>
                  </a:cubicBezTo>
                  <a:cubicBezTo>
                    <a:pt x="25" y="87"/>
                    <a:pt x="25" y="87"/>
                    <a:pt x="25" y="87"/>
                  </a:cubicBezTo>
                  <a:cubicBezTo>
                    <a:pt x="25" y="88"/>
                    <a:pt x="24" y="88"/>
                    <a:pt x="24" y="89"/>
                  </a:cubicBezTo>
                  <a:cubicBezTo>
                    <a:pt x="24" y="89"/>
                    <a:pt x="24" y="89"/>
                    <a:pt x="24" y="89"/>
                  </a:cubicBezTo>
                  <a:cubicBezTo>
                    <a:pt x="23" y="89"/>
                    <a:pt x="23" y="90"/>
                    <a:pt x="22" y="90"/>
                  </a:cubicBezTo>
                  <a:cubicBezTo>
                    <a:pt x="22" y="90"/>
                    <a:pt x="22" y="90"/>
                    <a:pt x="22" y="90"/>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16"/>
            <p:cNvSpPr/>
            <p:nvPr/>
          </p:nvSpPr>
          <p:spPr bwMode="auto">
            <a:xfrm>
              <a:off x="5903" y="920"/>
              <a:ext cx="218" cy="35"/>
            </a:xfrm>
            <a:custGeom>
              <a:avLst/>
              <a:gdLst>
                <a:gd name="T0" fmla="*/ 0 w 218"/>
                <a:gd name="T1" fmla="*/ 5 h 35"/>
                <a:gd name="T2" fmla="*/ 37 w 218"/>
                <a:gd name="T3" fmla="*/ 35 h 35"/>
                <a:gd name="T4" fmla="*/ 218 w 218"/>
                <a:gd name="T5" fmla="*/ 35 h 35"/>
                <a:gd name="T6" fmla="*/ 218 w 218"/>
                <a:gd name="T7" fmla="*/ 0 h 35"/>
                <a:gd name="T8" fmla="*/ 0 w 218"/>
                <a:gd name="T9" fmla="*/ 5 h 35"/>
              </a:gdLst>
              <a:ahLst/>
              <a:cxnLst>
                <a:cxn ang="0">
                  <a:pos x="T0" y="T1"/>
                </a:cxn>
                <a:cxn ang="0">
                  <a:pos x="T2" y="T3"/>
                </a:cxn>
                <a:cxn ang="0">
                  <a:pos x="T4" y="T5"/>
                </a:cxn>
                <a:cxn ang="0">
                  <a:pos x="T6" y="T7"/>
                </a:cxn>
                <a:cxn ang="0">
                  <a:pos x="T8" y="T9"/>
                </a:cxn>
              </a:cxnLst>
              <a:rect l="0" t="0" r="r" b="b"/>
              <a:pathLst>
                <a:path w="218" h="35">
                  <a:moveTo>
                    <a:pt x="0" y="5"/>
                  </a:moveTo>
                  <a:lnTo>
                    <a:pt x="37" y="35"/>
                  </a:lnTo>
                  <a:lnTo>
                    <a:pt x="218" y="35"/>
                  </a:lnTo>
                  <a:lnTo>
                    <a:pt x="218"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17"/>
            <p:cNvSpPr>
              <a:spLocks noEditPoints="1"/>
            </p:cNvSpPr>
            <p:nvPr/>
          </p:nvSpPr>
          <p:spPr bwMode="auto">
            <a:xfrm>
              <a:off x="5895" y="915"/>
              <a:ext cx="233" cy="48"/>
            </a:xfrm>
            <a:custGeom>
              <a:avLst/>
              <a:gdLst>
                <a:gd name="T0" fmla="*/ 17 w 98"/>
                <a:gd name="T1" fmla="*/ 19 h 20"/>
                <a:gd name="T2" fmla="*/ 1 w 98"/>
                <a:gd name="T3" fmla="*/ 6 h 20"/>
                <a:gd name="T4" fmla="*/ 0 w 98"/>
                <a:gd name="T5" fmla="*/ 3 h 20"/>
                <a:gd name="T6" fmla="*/ 0 w 98"/>
                <a:gd name="T7" fmla="*/ 3 h 20"/>
                <a:gd name="T8" fmla="*/ 3 w 98"/>
                <a:gd name="T9" fmla="*/ 1 h 20"/>
                <a:gd name="T10" fmla="*/ 3 w 98"/>
                <a:gd name="T11" fmla="*/ 1 h 20"/>
                <a:gd name="T12" fmla="*/ 95 w 98"/>
                <a:gd name="T13" fmla="*/ 0 h 20"/>
                <a:gd name="T14" fmla="*/ 97 w 98"/>
                <a:gd name="T15" fmla="*/ 0 h 20"/>
                <a:gd name="T16" fmla="*/ 97 w 98"/>
                <a:gd name="T17" fmla="*/ 0 h 20"/>
                <a:gd name="T18" fmla="*/ 98 w 98"/>
                <a:gd name="T19" fmla="*/ 2 h 20"/>
                <a:gd name="T20" fmla="*/ 98 w 98"/>
                <a:gd name="T21" fmla="*/ 2 h 20"/>
                <a:gd name="T22" fmla="*/ 97 w 98"/>
                <a:gd name="T23" fmla="*/ 17 h 20"/>
                <a:gd name="T24" fmla="*/ 95 w 98"/>
                <a:gd name="T25" fmla="*/ 19 h 20"/>
                <a:gd name="T26" fmla="*/ 95 w 98"/>
                <a:gd name="T27" fmla="*/ 19 h 20"/>
                <a:gd name="T28" fmla="*/ 19 w 98"/>
                <a:gd name="T29" fmla="*/ 20 h 20"/>
                <a:gd name="T30" fmla="*/ 17 w 98"/>
                <a:gd name="T31" fmla="*/ 19 h 20"/>
                <a:gd name="T32" fmla="*/ 20 w 98"/>
                <a:gd name="T33" fmla="*/ 14 h 20"/>
                <a:gd name="T34" fmla="*/ 92 w 98"/>
                <a:gd name="T35" fmla="*/ 14 h 20"/>
                <a:gd name="T36" fmla="*/ 92 w 98"/>
                <a:gd name="T37" fmla="*/ 5 h 20"/>
                <a:gd name="T38" fmla="*/ 10 w 98"/>
                <a:gd name="T39" fmla="*/ 6 h 20"/>
                <a:gd name="T40" fmla="*/ 20 w 98"/>
                <a:gd name="T4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19"/>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7" y="17"/>
                    <a:pt x="97" y="17"/>
                    <a:pt x="97" y="17"/>
                  </a:cubicBezTo>
                  <a:cubicBezTo>
                    <a:pt x="97" y="18"/>
                    <a:pt x="96" y="19"/>
                    <a:pt x="95" y="19"/>
                  </a:cubicBezTo>
                  <a:cubicBezTo>
                    <a:pt x="95" y="19"/>
                    <a:pt x="95" y="19"/>
                    <a:pt x="95" y="19"/>
                  </a:cubicBezTo>
                  <a:cubicBezTo>
                    <a:pt x="19" y="20"/>
                    <a:pt x="19" y="20"/>
                    <a:pt x="19" y="20"/>
                  </a:cubicBezTo>
                  <a:cubicBezTo>
                    <a:pt x="17" y="19"/>
                    <a:pt x="17" y="19"/>
                    <a:pt x="17" y="19"/>
                  </a:cubicBezTo>
                  <a:close/>
                  <a:moveTo>
                    <a:pt x="20" y="14"/>
                  </a:moveTo>
                  <a:cubicBezTo>
                    <a:pt x="92" y="14"/>
                    <a:pt x="92" y="14"/>
                    <a:pt x="92" y="14"/>
                  </a:cubicBezTo>
                  <a:cubicBezTo>
                    <a:pt x="92" y="5"/>
                    <a:pt x="92" y="5"/>
                    <a:pt x="92" y="5"/>
                  </a:cubicBezTo>
                  <a:cubicBezTo>
                    <a:pt x="10" y="6"/>
                    <a:pt x="10" y="6"/>
                    <a:pt x="10" y="6"/>
                  </a:cubicBezTo>
                  <a:cubicBezTo>
                    <a:pt x="20" y="14"/>
                    <a:pt x="20" y="14"/>
                    <a:pt x="20"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18"/>
            <p:cNvSpPr/>
            <p:nvPr/>
          </p:nvSpPr>
          <p:spPr bwMode="auto">
            <a:xfrm>
              <a:off x="5595" y="1211"/>
              <a:ext cx="220" cy="204"/>
            </a:xfrm>
            <a:custGeom>
              <a:avLst/>
              <a:gdLst>
                <a:gd name="T0" fmla="*/ 0 w 220"/>
                <a:gd name="T1" fmla="*/ 5 h 204"/>
                <a:gd name="T2" fmla="*/ 9 w 220"/>
                <a:gd name="T3" fmla="*/ 204 h 204"/>
                <a:gd name="T4" fmla="*/ 215 w 220"/>
                <a:gd name="T5" fmla="*/ 204 h 204"/>
                <a:gd name="T6" fmla="*/ 220 w 220"/>
                <a:gd name="T7" fmla="*/ 0 h 204"/>
                <a:gd name="T8" fmla="*/ 0 w 220"/>
                <a:gd name="T9" fmla="*/ 5 h 204"/>
              </a:gdLst>
              <a:ahLst/>
              <a:cxnLst>
                <a:cxn ang="0">
                  <a:pos x="T0" y="T1"/>
                </a:cxn>
                <a:cxn ang="0">
                  <a:pos x="T2" y="T3"/>
                </a:cxn>
                <a:cxn ang="0">
                  <a:pos x="T4" y="T5"/>
                </a:cxn>
                <a:cxn ang="0">
                  <a:pos x="T6" y="T7"/>
                </a:cxn>
                <a:cxn ang="0">
                  <a:pos x="T8" y="T9"/>
                </a:cxn>
              </a:cxnLst>
              <a:rect l="0" t="0" r="r" b="b"/>
              <a:pathLst>
                <a:path w="220" h="204">
                  <a:moveTo>
                    <a:pt x="0" y="5"/>
                  </a:moveTo>
                  <a:lnTo>
                    <a:pt x="9" y="204"/>
                  </a:lnTo>
                  <a:lnTo>
                    <a:pt x="215" y="204"/>
                  </a:lnTo>
                  <a:lnTo>
                    <a:pt x="220"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19"/>
            <p:cNvSpPr>
              <a:spLocks noEditPoints="1"/>
            </p:cNvSpPr>
            <p:nvPr/>
          </p:nvSpPr>
          <p:spPr bwMode="auto">
            <a:xfrm>
              <a:off x="5590" y="1204"/>
              <a:ext cx="232" cy="218"/>
            </a:xfrm>
            <a:custGeom>
              <a:avLst/>
              <a:gdLst>
                <a:gd name="T0" fmla="*/ 6 w 98"/>
                <a:gd name="T1" fmla="*/ 91 h 92"/>
                <a:gd name="T2" fmla="*/ 3 w 98"/>
                <a:gd name="T3" fmla="*/ 89 h 92"/>
                <a:gd name="T4" fmla="*/ 3 w 98"/>
                <a:gd name="T5" fmla="*/ 89 h 92"/>
                <a:gd name="T6" fmla="*/ 0 w 98"/>
                <a:gd name="T7" fmla="*/ 5 h 92"/>
                <a:gd name="T8" fmla="*/ 0 w 98"/>
                <a:gd name="T9" fmla="*/ 3 h 92"/>
                <a:gd name="T10" fmla="*/ 0 w 98"/>
                <a:gd name="T11" fmla="*/ 3 h 92"/>
                <a:gd name="T12" fmla="*/ 2 w 98"/>
                <a:gd name="T13" fmla="*/ 2 h 92"/>
                <a:gd name="T14" fmla="*/ 2 w 98"/>
                <a:gd name="T15" fmla="*/ 2 h 92"/>
                <a:gd name="T16" fmla="*/ 95 w 98"/>
                <a:gd name="T17" fmla="*/ 0 h 92"/>
                <a:gd name="T18" fmla="*/ 97 w 98"/>
                <a:gd name="T19" fmla="*/ 1 h 92"/>
                <a:gd name="T20" fmla="*/ 97 w 98"/>
                <a:gd name="T21" fmla="*/ 1 h 92"/>
                <a:gd name="T22" fmla="*/ 98 w 98"/>
                <a:gd name="T23" fmla="*/ 3 h 92"/>
                <a:gd name="T24" fmla="*/ 98 w 98"/>
                <a:gd name="T25" fmla="*/ 3 h 92"/>
                <a:gd name="T26" fmla="*/ 96 w 98"/>
                <a:gd name="T27" fmla="*/ 89 h 92"/>
                <a:gd name="T28" fmla="*/ 93 w 98"/>
                <a:gd name="T29" fmla="*/ 92 h 92"/>
                <a:gd name="T30" fmla="*/ 93 w 98"/>
                <a:gd name="T31" fmla="*/ 92 h 92"/>
                <a:gd name="T32" fmla="*/ 6 w 98"/>
                <a:gd name="T33" fmla="*/ 91 h 92"/>
                <a:gd name="T34" fmla="*/ 9 w 98"/>
                <a:gd name="T35" fmla="*/ 86 h 92"/>
                <a:gd name="T36" fmla="*/ 91 w 98"/>
                <a:gd name="T37" fmla="*/ 86 h 92"/>
                <a:gd name="T38" fmla="*/ 92 w 98"/>
                <a:gd name="T39" fmla="*/ 6 h 92"/>
                <a:gd name="T40" fmla="*/ 5 w 98"/>
                <a:gd name="T41" fmla="*/ 7 h 92"/>
                <a:gd name="T42" fmla="*/ 9 w 98"/>
                <a:gd name="T43"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92">
                  <a:moveTo>
                    <a:pt x="6" y="91"/>
                  </a:moveTo>
                  <a:cubicBezTo>
                    <a:pt x="5" y="91"/>
                    <a:pt x="4" y="90"/>
                    <a:pt x="3" y="89"/>
                  </a:cubicBezTo>
                  <a:cubicBezTo>
                    <a:pt x="3" y="89"/>
                    <a:pt x="3" y="89"/>
                    <a:pt x="3" y="89"/>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95" y="0"/>
                    <a:pt x="95" y="0"/>
                    <a:pt x="95" y="0"/>
                  </a:cubicBezTo>
                  <a:cubicBezTo>
                    <a:pt x="96" y="0"/>
                    <a:pt x="96" y="0"/>
                    <a:pt x="97" y="1"/>
                  </a:cubicBezTo>
                  <a:cubicBezTo>
                    <a:pt x="97" y="1"/>
                    <a:pt x="97" y="1"/>
                    <a:pt x="97" y="1"/>
                  </a:cubicBezTo>
                  <a:cubicBezTo>
                    <a:pt x="97" y="1"/>
                    <a:pt x="98" y="2"/>
                    <a:pt x="98" y="3"/>
                  </a:cubicBezTo>
                  <a:cubicBezTo>
                    <a:pt x="98" y="3"/>
                    <a:pt x="98" y="3"/>
                    <a:pt x="98" y="3"/>
                  </a:cubicBezTo>
                  <a:cubicBezTo>
                    <a:pt x="96" y="89"/>
                    <a:pt x="96" y="89"/>
                    <a:pt x="96" y="89"/>
                  </a:cubicBezTo>
                  <a:cubicBezTo>
                    <a:pt x="96" y="91"/>
                    <a:pt x="95" y="92"/>
                    <a:pt x="93" y="92"/>
                  </a:cubicBezTo>
                  <a:cubicBezTo>
                    <a:pt x="93" y="92"/>
                    <a:pt x="93" y="92"/>
                    <a:pt x="93" y="92"/>
                  </a:cubicBezTo>
                  <a:cubicBezTo>
                    <a:pt x="6" y="91"/>
                    <a:pt x="6" y="91"/>
                    <a:pt x="6" y="91"/>
                  </a:cubicBezTo>
                  <a:close/>
                  <a:moveTo>
                    <a:pt x="9" y="86"/>
                  </a:moveTo>
                  <a:cubicBezTo>
                    <a:pt x="91" y="86"/>
                    <a:pt x="91" y="86"/>
                    <a:pt x="91" y="86"/>
                  </a:cubicBezTo>
                  <a:cubicBezTo>
                    <a:pt x="92" y="6"/>
                    <a:pt x="92" y="6"/>
                    <a:pt x="92" y="6"/>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20"/>
            <p:cNvSpPr/>
            <p:nvPr/>
          </p:nvSpPr>
          <p:spPr bwMode="auto">
            <a:xfrm>
              <a:off x="5595" y="1214"/>
              <a:ext cx="47" cy="201"/>
            </a:xfrm>
            <a:custGeom>
              <a:avLst/>
              <a:gdLst>
                <a:gd name="T0" fmla="*/ 0 w 47"/>
                <a:gd name="T1" fmla="*/ 0 h 201"/>
                <a:gd name="T2" fmla="*/ 40 w 47"/>
                <a:gd name="T3" fmla="*/ 33 h 201"/>
                <a:gd name="T4" fmla="*/ 47 w 47"/>
                <a:gd name="T5" fmla="*/ 201 h 201"/>
                <a:gd name="T6" fmla="*/ 9 w 47"/>
                <a:gd name="T7" fmla="*/ 201 h 201"/>
                <a:gd name="T8" fmla="*/ 0 w 47"/>
                <a:gd name="T9" fmla="*/ 0 h 201"/>
              </a:gdLst>
              <a:ahLst/>
              <a:cxnLst>
                <a:cxn ang="0">
                  <a:pos x="T0" y="T1"/>
                </a:cxn>
                <a:cxn ang="0">
                  <a:pos x="T2" y="T3"/>
                </a:cxn>
                <a:cxn ang="0">
                  <a:pos x="T4" y="T5"/>
                </a:cxn>
                <a:cxn ang="0">
                  <a:pos x="T6" y="T7"/>
                </a:cxn>
                <a:cxn ang="0">
                  <a:pos x="T8" y="T9"/>
                </a:cxn>
              </a:cxnLst>
              <a:rect l="0" t="0" r="r" b="b"/>
              <a:pathLst>
                <a:path w="47" h="201">
                  <a:moveTo>
                    <a:pt x="0" y="0"/>
                  </a:moveTo>
                  <a:lnTo>
                    <a:pt x="40" y="33"/>
                  </a:lnTo>
                  <a:lnTo>
                    <a:pt x="47" y="201"/>
                  </a:lnTo>
                  <a:lnTo>
                    <a:pt x="9" y="201"/>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21"/>
            <p:cNvSpPr>
              <a:spLocks noEditPoints="1"/>
            </p:cNvSpPr>
            <p:nvPr/>
          </p:nvSpPr>
          <p:spPr bwMode="auto">
            <a:xfrm>
              <a:off x="5590" y="1209"/>
              <a:ext cx="57" cy="211"/>
            </a:xfrm>
            <a:custGeom>
              <a:avLst/>
              <a:gdLst>
                <a:gd name="T0" fmla="*/ 6 w 24"/>
                <a:gd name="T1" fmla="*/ 89 h 89"/>
                <a:gd name="T2" fmla="*/ 3 w 24"/>
                <a:gd name="T3" fmla="*/ 87 h 89"/>
                <a:gd name="T4" fmla="*/ 3 w 24"/>
                <a:gd name="T5" fmla="*/ 87 h 89"/>
                <a:gd name="T6" fmla="*/ 0 w 24"/>
                <a:gd name="T7" fmla="*/ 3 h 89"/>
                <a:gd name="T8" fmla="*/ 2 w 24"/>
                <a:gd name="T9" fmla="*/ 2 h 89"/>
                <a:gd name="T10" fmla="*/ 0 w 24"/>
                <a:gd name="T11" fmla="*/ 3 h 89"/>
                <a:gd name="T12" fmla="*/ 1 w 24"/>
                <a:gd name="T13" fmla="*/ 0 h 89"/>
                <a:gd name="T14" fmla="*/ 1 w 24"/>
                <a:gd name="T15" fmla="*/ 0 h 89"/>
                <a:gd name="T16" fmla="*/ 4 w 24"/>
                <a:gd name="T17" fmla="*/ 0 h 89"/>
                <a:gd name="T18" fmla="*/ 4 w 24"/>
                <a:gd name="T19" fmla="*/ 0 h 89"/>
                <a:gd name="T20" fmla="*/ 21 w 24"/>
                <a:gd name="T21" fmla="*/ 14 h 89"/>
                <a:gd name="T22" fmla="*/ 21 w 24"/>
                <a:gd name="T23" fmla="*/ 16 h 89"/>
                <a:gd name="T24" fmla="*/ 21 w 24"/>
                <a:gd name="T25" fmla="*/ 16 h 89"/>
                <a:gd name="T26" fmla="*/ 24 w 24"/>
                <a:gd name="T27" fmla="*/ 87 h 89"/>
                <a:gd name="T28" fmla="*/ 24 w 24"/>
                <a:gd name="T29" fmla="*/ 88 h 89"/>
                <a:gd name="T30" fmla="*/ 24 w 24"/>
                <a:gd name="T31" fmla="*/ 88 h 89"/>
                <a:gd name="T32" fmla="*/ 22 w 24"/>
                <a:gd name="T33" fmla="*/ 89 h 89"/>
                <a:gd name="T34" fmla="*/ 22 w 24"/>
                <a:gd name="T35" fmla="*/ 89 h 89"/>
                <a:gd name="T36" fmla="*/ 6 w 24"/>
                <a:gd name="T37" fmla="*/ 89 h 89"/>
                <a:gd name="T38" fmla="*/ 9 w 24"/>
                <a:gd name="T39" fmla="*/ 84 h 89"/>
                <a:gd name="T40" fmla="*/ 19 w 24"/>
                <a:gd name="T41" fmla="*/ 84 h 89"/>
                <a:gd name="T42" fmla="*/ 16 w 24"/>
                <a:gd name="T43" fmla="*/ 17 h 89"/>
                <a:gd name="T44" fmla="*/ 5 w 24"/>
                <a:gd name="T45" fmla="*/ 8 h 89"/>
                <a:gd name="T46" fmla="*/ 9 w 24"/>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9">
                  <a:moveTo>
                    <a:pt x="6" y="89"/>
                  </a:moveTo>
                  <a:cubicBezTo>
                    <a:pt x="5" y="89"/>
                    <a:pt x="3" y="88"/>
                    <a:pt x="3" y="87"/>
                  </a:cubicBezTo>
                  <a:cubicBezTo>
                    <a:pt x="3" y="87"/>
                    <a:pt x="3" y="87"/>
                    <a:pt x="3" y="87"/>
                  </a:cubicBezTo>
                  <a:cubicBezTo>
                    <a:pt x="0" y="3"/>
                    <a:pt x="0" y="3"/>
                    <a:pt x="0" y="3"/>
                  </a:cubicBezTo>
                  <a:cubicBezTo>
                    <a:pt x="2" y="2"/>
                    <a:pt x="2" y="2"/>
                    <a:pt x="2" y="2"/>
                  </a:cubicBezTo>
                  <a:cubicBezTo>
                    <a:pt x="0" y="3"/>
                    <a:pt x="0" y="3"/>
                    <a:pt x="0" y="3"/>
                  </a:cubicBezTo>
                  <a:cubicBezTo>
                    <a:pt x="0" y="2"/>
                    <a:pt x="0" y="1"/>
                    <a:pt x="1" y="0"/>
                  </a:cubicBezTo>
                  <a:cubicBezTo>
                    <a:pt x="1" y="0"/>
                    <a:pt x="1" y="0"/>
                    <a:pt x="1" y="0"/>
                  </a:cubicBezTo>
                  <a:cubicBezTo>
                    <a:pt x="2" y="0"/>
                    <a:pt x="3" y="0"/>
                    <a:pt x="4" y="0"/>
                  </a:cubicBezTo>
                  <a:cubicBezTo>
                    <a:pt x="4" y="0"/>
                    <a:pt x="4" y="0"/>
                    <a:pt x="4" y="0"/>
                  </a:cubicBezTo>
                  <a:cubicBezTo>
                    <a:pt x="21" y="14"/>
                    <a:pt x="21" y="14"/>
                    <a:pt x="21" y="14"/>
                  </a:cubicBezTo>
                  <a:cubicBezTo>
                    <a:pt x="21" y="14"/>
                    <a:pt x="21" y="15"/>
                    <a:pt x="21" y="16"/>
                  </a:cubicBezTo>
                  <a:cubicBezTo>
                    <a:pt x="21" y="16"/>
                    <a:pt x="21" y="16"/>
                    <a:pt x="21" y="16"/>
                  </a:cubicBezTo>
                  <a:cubicBezTo>
                    <a:pt x="24" y="87"/>
                    <a:pt x="24" y="87"/>
                    <a:pt x="24" y="87"/>
                  </a:cubicBezTo>
                  <a:cubicBezTo>
                    <a:pt x="24" y="87"/>
                    <a:pt x="24" y="88"/>
                    <a:pt x="24" y="88"/>
                  </a:cubicBezTo>
                  <a:cubicBezTo>
                    <a:pt x="24" y="88"/>
                    <a:pt x="24" y="88"/>
                    <a:pt x="24" y="88"/>
                  </a:cubicBezTo>
                  <a:cubicBezTo>
                    <a:pt x="23" y="89"/>
                    <a:pt x="22" y="89"/>
                    <a:pt x="22" y="89"/>
                  </a:cubicBezTo>
                  <a:cubicBezTo>
                    <a:pt x="22" y="89"/>
                    <a:pt x="22" y="89"/>
                    <a:pt x="22" y="89"/>
                  </a:cubicBezTo>
                  <a:cubicBezTo>
                    <a:pt x="6" y="89"/>
                    <a:pt x="6" y="89"/>
                    <a:pt x="6" y="89"/>
                  </a:cubicBezTo>
                  <a:close/>
                  <a:moveTo>
                    <a:pt x="9" y="84"/>
                  </a:moveTo>
                  <a:cubicBezTo>
                    <a:pt x="19" y="84"/>
                    <a:pt x="19" y="84"/>
                    <a:pt x="19" y="84"/>
                  </a:cubicBezTo>
                  <a:cubicBezTo>
                    <a:pt x="16" y="17"/>
                    <a:pt x="16" y="17"/>
                    <a:pt x="16" y="17"/>
                  </a:cubicBezTo>
                  <a:cubicBezTo>
                    <a:pt x="5" y="8"/>
                    <a:pt x="5" y="8"/>
                    <a:pt x="5"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22"/>
            <p:cNvSpPr/>
            <p:nvPr/>
          </p:nvSpPr>
          <p:spPr bwMode="auto">
            <a:xfrm>
              <a:off x="5595" y="1211"/>
              <a:ext cx="220" cy="36"/>
            </a:xfrm>
            <a:custGeom>
              <a:avLst/>
              <a:gdLst>
                <a:gd name="T0" fmla="*/ 0 w 220"/>
                <a:gd name="T1" fmla="*/ 3 h 36"/>
                <a:gd name="T2" fmla="*/ 40 w 220"/>
                <a:gd name="T3" fmla="*/ 36 h 36"/>
                <a:gd name="T4" fmla="*/ 220 w 220"/>
                <a:gd name="T5" fmla="*/ 36 h 36"/>
                <a:gd name="T6" fmla="*/ 220 w 220"/>
                <a:gd name="T7" fmla="*/ 0 h 36"/>
                <a:gd name="T8" fmla="*/ 0 w 220"/>
                <a:gd name="T9" fmla="*/ 3 h 36"/>
              </a:gdLst>
              <a:ahLst/>
              <a:cxnLst>
                <a:cxn ang="0">
                  <a:pos x="T0" y="T1"/>
                </a:cxn>
                <a:cxn ang="0">
                  <a:pos x="T2" y="T3"/>
                </a:cxn>
                <a:cxn ang="0">
                  <a:pos x="T4" y="T5"/>
                </a:cxn>
                <a:cxn ang="0">
                  <a:pos x="T6" y="T7"/>
                </a:cxn>
                <a:cxn ang="0">
                  <a:pos x="T8" y="T9"/>
                </a:cxn>
              </a:cxnLst>
              <a:rect l="0" t="0" r="r" b="b"/>
              <a:pathLst>
                <a:path w="220" h="36">
                  <a:moveTo>
                    <a:pt x="0" y="3"/>
                  </a:moveTo>
                  <a:lnTo>
                    <a:pt x="40" y="36"/>
                  </a:lnTo>
                  <a:lnTo>
                    <a:pt x="220" y="36"/>
                  </a:lnTo>
                  <a:lnTo>
                    <a:pt x="220"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23"/>
            <p:cNvSpPr>
              <a:spLocks noEditPoints="1"/>
            </p:cNvSpPr>
            <p:nvPr/>
          </p:nvSpPr>
          <p:spPr bwMode="auto">
            <a:xfrm>
              <a:off x="5590" y="1204"/>
              <a:ext cx="232" cy="48"/>
            </a:xfrm>
            <a:custGeom>
              <a:avLst/>
              <a:gdLst>
                <a:gd name="T0" fmla="*/ 17 w 98"/>
                <a:gd name="T1" fmla="*/ 20 h 20"/>
                <a:gd name="T2" fmla="*/ 1 w 98"/>
                <a:gd name="T3" fmla="*/ 6 h 20"/>
                <a:gd name="T4" fmla="*/ 0 w 98"/>
                <a:gd name="T5" fmla="*/ 4 h 20"/>
                <a:gd name="T6" fmla="*/ 0 w 98"/>
                <a:gd name="T7" fmla="*/ 4 h 20"/>
                <a:gd name="T8" fmla="*/ 2 w 98"/>
                <a:gd name="T9" fmla="*/ 2 h 20"/>
                <a:gd name="T10" fmla="*/ 2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7 w 98"/>
                <a:gd name="T23" fmla="*/ 18 h 20"/>
                <a:gd name="T24" fmla="*/ 95 w 98"/>
                <a:gd name="T25" fmla="*/ 20 h 20"/>
                <a:gd name="T26" fmla="*/ 95 w 98"/>
                <a:gd name="T27" fmla="*/ 20 h 20"/>
                <a:gd name="T28" fmla="*/ 19 w 98"/>
                <a:gd name="T29" fmla="*/ 20 h 20"/>
                <a:gd name="T30" fmla="*/ 17 w 98"/>
                <a:gd name="T31" fmla="*/ 20 h 20"/>
                <a:gd name="T32" fmla="*/ 20 w 98"/>
                <a:gd name="T33" fmla="*/ 15 h 20"/>
                <a:gd name="T34" fmla="*/ 92 w 98"/>
                <a:gd name="T35" fmla="*/ 15 h 20"/>
                <a:gd name="T36" fmla="*/ 92 w 98"/>
                <a:gd name="T37" fmla="*/ 6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20"/>
                  </a:moveTo>
                  <a:cubicBezTo>
                    <a:pt x="1" y="6"/>
                    <a:pt x="1" y="6"/>
                    <a:pt x="1" y="6"/>
                  </a:cubicBezTo>
                  <a:cubicBezTo>
                    <a:pt x="0" y="6"/>
                    <a:pt x="0" y="5"/>
                    <a:pt x="0" y="4"/>
                  </a:cubicBezTo>
                  <a:cubicBezTo>
                    <a:pt x="0" y="4"/>
                    <a:pt x="0" y="4"/>
                    <a:pt x="0" y="4"/>
                  </a:cubicBezTo>
                  <a:cubicBezTo>
                    <a:pt x="0" y="3"/>
                    <a:pt x="1" y="2"/>
                    <a:pt x="2" y="2"/>
                  </a:cubicBezTo>
                  <a:cubicBezTo>
                    <a:pt x="2" y="2"/>
                    <a:pt x="2" y="2"/>
                    <a:pt x="2" y="2"/>
                  </a:cubicBezTo>
                  <a:cubicBezTo>
                    <a:pt x="95" y="0"/>
                    <a:pt x="95" y="0"/>
                    <a:pt x="95" y="0"/>
                  </a:cubicBezTo>
                  <a:cubicBezTo>
                    <a:pt x="96" y="0"/>
                    <a:pt x="96" y="0"/>
                    <a:pt x="97" y="1"/>
                  </a:cubicBezTo>
                  <a:cubicBezTo>
                    <a:pt x="97" y="1"/>
                    <a:pt x="97" y="1"/>
                    <a:pt x="97" y="1"/>
                  </a:cubicBezTo>
                  <a:cubicBezTo>
                    <a:pt x="97" y="2"/>
                    <a:pt x="98" y="2"/>
                    <a:pt x="98" y="3"/>
                  </a:cubicBezTo>
                  <a:cubicBezTo>
                    <a:pt x="98" y="3"/>
                    <a:pt x="98" y="3"/>
                    <a:pt x="98" y="3"/>
                  </a:cubicBezTo>
                  <a:cubicBezTo>
                    <a:pt x="97" y="18"/>
                    <a:pt x="97" y="18"/>
                    <a:pt x="97" y="18"/>
                  </a:cubicBezTo>
                  <a:cubicBezTo>
                    <a:pt x="97" y="19"/>
                    <a:pt x="96" y="20"/>
                    <a:pt x="95" y="20"/>
                  </a:cubicBezTo>
                  <a:cubicBezTo>
                    <a:pt x="95" y="20"/>
                    <a:pt x="95" y="20"/>
                    <a:pt x="95" y="20"/>
                  </a:cubicBezTo>
                  <a:cubicBezTo>
                    <a:pt x="19" y="20"/>
                    <a:pt x="19" y="20"/>
                    <a:pt x="19" y="20"/>
                  </a:cubicBezTo>
                  <a:cubicBezTo>
                    <a:pt x="17" y="20"/>
                    <a:pt x="17" y="20"/>
                    <a:pt x="17" y="20"/>
                  </a:cubicBezTo>
                  <a:close/>
                  <a:moveTo>
                    <a:pt x="20" y="15"/>
                  </a:moveTo>
                  <a:cubicBezTo>
                    <a:pt x="92" y="15"/>
                    <a:pt x="92" y="15"/>
                    <a:pt x="92" y="15"/>
                  </a:cubicBezTo>
                  <a:cubicBezTo>
                    <a:pt x="92" y="6"/>
                    <a:pt x="92" y="6"/>
                    <a:pt x="92" y="6"/>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24"/>
            <p:cNvSpPr/>
            <p:nvPr/>
          </p:nvSpPr>
          <p:spPr bwMode="auto">
            <a:xfrm>
              <a:off x="5895" y="1211"/>
              <a:ext cx="221" cy="204"/>
            </a:xfrm>
            <a:custGeom>
              <a:avLst/>
              <a:gdLst>
                <a:gd name="T0" fmla="*/ 0 w 221"/>
                <a:gd name="T1" fmla="*/ 5 h 204"/>
                <a:gd name="T2" fmla="*/ 10 w 221"/>
                <a:gd name="T3" fmla="*/ 204 h 204"/>
                <a:gd name="T4" fmla="*/ 216 w 221"/>
                <a:gd name="T5" fmla="*/ 204 h 204"/>
                <a:gd name="T6" fmla="*/ 221 w 221"/>
                <a:gd name="T7" fmla="*/ 0 h 204"/>
                <a:gd name="T8" fmla="*/ 0 w 221"/>
                <a:gd name="T9" fmla="*/ 5 h 204"/>
              </a:gdLst>
              <a:ahLst/>
              <a:cxnLst>
                <a:cxn ang="0">
                  <a:pos x="T0" y="T1"/>
                </a:cxn>
                <a:cxn ang="0">
                  <a:pos x="T2" y="T3"/>
                </a:cxn>
                <a:cxn ang="0">
                  <a:pos x="T4" y="T5"/>
                </a:cxn>
                <a:cxn ang="0">
                  <a:pos x="T6" y="T7"/>
                </a:cxn>
                <a:cxn ang="0">
                  <a:pos x="T8" y="T9"/>
                </a:cxn>
              </a:cxnLst>
              <a:rect l="0" t="0" r="r" b="b"/>
              <a:pathLst>
                <a:path w="221" h="204">
                  <a:moveTo>
                    <a:pt x="0" y="5"/>
                  </a:moveTo>
                  <a:lnTo>
                    <a:pt x="10" y="204"/>
                  </a:lnTo>
                  <a:lnTo>
                    <a:pt x="216" y="204"/>
                  </a:lnTo>
                  <a:lnTo>
                    <a:pt x="22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25"/>
            <p:cNvSpPr>
              <a:spLocks noEditPoints="1"/>
            </p:cNvSpPr>
            <p:nvPr/>
          </p:nvSpPr>
          <p:spPr bwMode="auto">
            <a:xfrm>
              <a:off x="5891" y="1207"/>
              <a:ext cx="230" cy="215"/>
            </a:xfrm>
            <a:custGeom>
              <a:avLst/>
              <a:gdLst>
                <a:gd name="T0" fmla="*/ 6 w 97"/>
                <a:gd name="T1" fmla="*/ 91 h 91"/>
                <a:gd name="T2" fmla="*/ 3 w 97"/>
                <a:gd name="T3" fmla="*/ 88 h 91"/>
                <a:gd name="T4" fmla="*/ 3 w 97"/>
                <a:gd name="T5" fmla="*/ 88 h 91"/>
                <a:gd name="T6" fmla="*/ 0 w 97"/>
                <a:gd name="T7" fmla="*/ 4 h 91"/>
                <a:gd name="T8" fmla="*/ 0 w 97"/>
                <a:gd name="T9" fmla="*/ 2 h 91"/>
                <a:gd name="T10" fmla="*/ 0 w 97"/>
                <a:gd name="T11" fmla="*/ 2 h 91"/>
                <a:gd name="T12" fmla="*/ 2 w 97"/>
                <a:gd name="T13" fmla="*/ 2 h 91"/>
                <a:gd name="T14" fmla="*/ 2 w 97"/>
                <a:gd name="T15" fmla="*/ 2 h 91"/>
                <a:gd name="T16" fmla="*/ 95 w 97"/>
                <a:gd name="T17" fmla="*/ 0 h 91"/>
                <a:gd name="T18" fmla="*/ 97 w 97"/>
                <a:gd name="T19" fmla="*/ 0 h 91"/>
                <a:gd name="T20" fmla="*/ 97 w 97"/>
                <a:gd name="T21" fmla="*/ 0 h 91"/>
                <a:gd name="T22" fmla="*/ 97 w 97"/>
                <a:gd name="T23" fmla="*/ 2 h 91"/>
                <a:gd name="T24" fmla="*/ 97 w 97"/>
                <a:gd name="T25" fmla="*/ 2 h 91"/>
                <a:gd name="T26" fmla="*/ 96 w 97"/>
                <a:gd name="T27" fmla="*/ 89 h 91"/>
                <a:gd name="T28" fmla="*/ 93 w 97"/>
                <a:gd name="T29" fmla="*/ 91 h 91"/>
                <a:gd name="T30" fmla="*/ 93 w 97"/>
                <a:gd name="T31" fmla="*/ 91 h 91"/>
                <a:gd name="T32" fmla="*/ 6 w 97"/>
                <a:gd name="T33" fmla="*/ 91 h 91"/>
                <a:gd name="T34" fmla="*/ 8 w 97"/>
                <a:gd name="T35" fmla="*/ 86 h 91"/>
                <a:gd name="T36" fmla="*/ 91 w 97"/>
                <a:gd name="T37" fmla="*/ 86 h 91"/>
                <a:gd name="T38" fmla="*/ 92 w 97"/>
                <a:gd name="T39" fmla="*/ 5 h 91"/>
                <a:gd name="T40" fmla="*/ 5 w 97"/>
                <a:gd name="T41" fmla="*/ 7 h 91"/>
                <a:gd name="T42" fmla="*/ 8 w 97"/>
                <a:gd name="T43" fmla="*/ 8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91">
                  <a:moveTo>
                    <a:pt x="6" y="91"/>
                  </a:moveTo>
                  <a:cubicBezTo>
                    <a:pt x="5" y="91"/>
                    <a:pt x="3" y="90"/>
                    <a:pt x="3" y="88"/>
                  </a:cubicBezTo>
                  <a:cubicBezTo>
                    <a:pt x="3" y="88"/>
                    <a:pt x="3" y="88"/>
                    <a:pt x="3" y="88"/>
                  </a:cubicBezTo>
                  <a:cubicBezTo>
                    <a:pt x="0" y="4"/>
                    <a:pt x="0" y="4"/>
                    <a:pt x="0" y="4"/>
                  </a:cubicBezTo>
                  <a:cubicBezTo>
                    <a:pt x="0" y="4"/>
                    <a:pt x="0" y="3"/>
                    <a:pt x="0" y="2"/>
                  </a:cubicBezTo>
                  <a:cubicBezTo>
                    <a:pt x="0" y="2"/>
                    <a:pt x="0" y="2"/>
                    <a:pt x="0" y="2"/>
                  </a:cubicBezTo>
                  <a:cubicBezTo>
                    <a:pt x="1" y="2"/>
                    <a:pt x="1" y="2"/>
                    <a:pt x="2" y="2"/>
                  </a:cubicBezTo>
                  <a:cubicBezTo>
                    <a:pt x="2" y="2"/>
                    <a:pt x="2" y="2"/>
                    <a:pt x="2" y="2"/>
                  </a:cubicBezTo>
                  <a:cubicBezTo>
                    <a:pt x="95" y="0"/>
                    <a:pt x="95" y="0"/>
                    <a:pt x="95" y="0"/>
                  </a:cubicBezTo>
                  <a:cubicBezTo>
                    <a:pt x="95" y="0"/>
                    <a:pt x="96" y="0"/>
                    <a:pt x="97" y="0"/>
                  </a:cubicBezTo>
                  <a:cubicBezTo>
                    <a:pt x="97" y="0"/>
                    <a:pt x="97" y="0"/>
                    <a:pt x="97" y="0"/>
                  </a:cubicBezTo>
                  <a:cubicBezTo>
                    <a:pt x="97" y="1"/>
                    <a:pt x="97" y="2"/>
                    <a:pt x="97" y="2"/>
                  </a:cubicBezTo>
                  <a:cubicBezTo>
                    <a:pt x="97" y="2"/>
                    <a:pt x="97" y="2"/>
                    <a:pt x="97" y="2"/>
                  </a:cubicBezTo>
                  <a:cubicBezTo>
                    <a:pt x="96" y="89"/>
                    <a:pt x="96" y="89"/>
                    <a:pt x="96" y="89"/>
                  </a:cubicBezTo>
                  <a:cubicBezTo>
                    <a:pt x="96" y="90"/>
                    <a:pt x="95" y="91"/>
                    <a:pt x="93" y="91"/>
                  </a:cubicBezTo>
                  <a:cubicBezTo>
                    <a:pt x="93" y="91"/>
                    <a:pt x="93" y="91"/>
                    <a:pt x="93" y="91"/>
                  </a:cubicBezTo>
                  <a:cubicBezTo>
                    <a:pt x="6" y="91"/>
                    <a:pt x="6" y="91"/>
                    <a:pt x="6" y="91"/>
                  </a:cubicBezTo>
                  <a:close/>
                  <a:moveTo>
                    <a:pt x="8" y="86"/>
                  </a:moveTo>
                  <a:cubicBezTo>
                    <a:pt x="91" y="86"/>
                    <a:pt x="91" y="86"/>
                    <a:pt x="91" y="86"/>
                  </a:cubicBezTo>
                  <a:cubicBezTo>
                    <a:pt x="92" y="5"/>
                    <a:pt x="92" y="5"/>
                    <a:pt x="92" y="5"/>
                  </a:cubicBezTo>
                  <a:cubicBezTo>
                    <a:pt x="5" y="7"/>
                    <a:pt x="5" y="7"/>
                    <a:pt x="5" y="7"/>
                  </a:cubicBezTo>
                  <a:cubicBezTo>
                    <a:pt x="8" y="86"/>
                    <a:pt x="8" y="86"/>
                    <a:pt x="8"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26"/>
            <p:cNvSpPr/>
            <p:nvPr/>
          </p:nvSpPr>
          <p:spPr bwMode="auto">
            <a:xfrm>
              <a:off x="5895" y="1216"/>
              <a:ext cx="48" cy="199"/>
            </a:xfrm>
            <a:custGeom>
              <a:avLst/>
              <a:gdLst>
                <a:gd name="T0" fmla="*/ 0 w 48"/>
                <a:gd name="T1" fmla="*/ 0 h 199"/>
                <a:gd name="T2" fmla="*/ 41 w 48"/>
                <a:gd name="T3" fmla="*/ 31 h 199"/>
                <a:gd name="T4" fmla="*/ 48 w 48"/>
                <a:gd name="T5" fmla="*/ 199 h 199"/>
                <a:gd name="T6" fmla="*/ 10 w 48"/>
                <a:gd name="T7" fmla="*/ 199 h 199"/>
                <a:gd name="T8" fmla="*/ 0 w 48"/>
                <a:gd name="T9" fmla="*/ 0 h 199"/>
              </a:gdLst>
              <a:ahLst/>
              <a:cxnLst>
                <a:cxn ang="0">
                  <a:pos x="T0" y="T1"/>
                </a:cxn>
                <a:cxn ang="0">
                  <a:pos x="T2" y="T3"/>
                </a:cxn>
                <a:cxn ang="0">
                  <a:pos x="T4" y="T5"/>
                </a:cxn>
                <a:cxn ang="0">
                  <a:pos x="T6" y="T7"/>
                </a:cxn>
                <a:cxn ang="0">
                  <a:pos x="T8" y="T9"/>
                </a:cxn>
              </a:cxnLst>
              <a:rect l="0" t="0" r="r" b="b"/>
              <a:pathLst>
                <a:path w="48" h="199">
                  <a:moveTo>
                    <a:pt x="0" y="0"/>
                  </a:moveTo>
                  <a:lnTo>
                    <a:pt x="41" y="31"/>
                  </a:lnTo>
                  <a:lnTo>
                    <a:pt x="48" y="199"/>
                  </a:lnTo>
                  <a:lnTo>
                    <a:pt x="10"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27"/>
            <p:cNvSpPr>
              <a:spLocks noEditPoints="1"/>
            </p:cNvSpPr>
            <p:nvPr/>
          </p:nvSpPr>
          <p:spPr bwMode="auto">
            <a:xfrm>
              <a:off x="5891" y="1209"/>
              <a:ext cx="57" cy="213"/>
            </a:xfrm>
            <a:custGeom>
              <a:avLst/>
              <a:gdLst>
                <a:gd name="T0" fmla="*/ 6 w 24"/>
                <a:gd name="T1" fmla="*/ 90 h 90"/>
                <a:gd name="T2" fmla="*/ 3 w 24"/>
                <a:gd name="T3" fmla="*/ 87 h 90"/>
                <a:gd name="T4" fmla="*/ 3 w 24"/>
                <a:gd name="T5" fmla="*/ 87 h 90"/>
                <a:gd name="T6" fmla="*/ 0 w 24"/>
                <a:gd name="T7" fmla="*/ 3 h 90"/>
                <a:gd name="T8" fmla="*/ 2 w 24"/>
                <a:gd name="T9" fmla="*/ 3 h 90"/>
                <a:gd name="T10" fmla="*/ 0 w 24"/>
                <a:gd name="T11" fmla="*/ 3 h 90"/>
                <a:gd name="T12" fmla="*/ 1 w 24"/>
                <a:gd name="T13" fmla="*/ 1 h 90"/>
                <a:gd name="T14" fmla="*/ 1 w 24"/>
                <a:gd name="T15" fmla="*/ 1 h 90"/>
                <a:gd name="T16" fmla="*/ 4 w 24"/>
                <a:gd name="T17" fmla="*/ 1 h 90"/>
                <a:gd name="T18" fmla="*/ 4 w 24"/>
                <a:gd name="T19" fmla="*/ 1 h 90"/>
                <a:gd name="T20" fmla="*/ 20 w 24"/>
                <a:gd name="T21" fmla="*/ 14 h 90"/>
                <a:gd name="T22" fmla="*/ 21 w 24"/>
                <a:gd name="T23" fmla="*/ 16 h 90"/>
                <a:gd name="T24" fmla="*/ 21 w 24"/>
                <a:gd name="T25" fmla="*/ 16 h 90"/>
                <a:gd name="T26" fmla="*/ 24 w 24"/>
                <a:gd name="T27" fmla="*/ 87 h 90"/>
                <a:gd name="T28" fmla="*/ 23 w 24"/>
                <a:gd name="T29" fmla="*/ 89 h 90"/>
                <a:gd name="T30" fmla="*/ 23 w 24"/>
                <a:gd name="T31" fmla="*/ 89 h 90"/>
                <a:gd name="T32" fmla="*/ 21 w 24"/>
                <a:gd name="T33" fmla="*/ 90 h 90"/>
                <a:gd name="T34" fmla="*/ 21 w 24"/>
                <a:gd name="T35" fmla="*/ 90 h 90"/>
                <a:gd name="T36" fmla="*/ 6 w 24"/>
                <a:gd name="T37" fmla="*/ 90 h 90"/>
                <a:gd name="T38" fmla="*/ 8 w 24"/>
                <a:gd name="T39" fmla="*/ 84 h 90"/>
                <a:gd name="T40" fmla="*/ 19 w 24"/>
                <a:gd name="T41" fmla="*/ 84 h 90"/>
                <a:gd name="T42" fmla="*/ 16 w 24"/>
                <a:gd name="T43" fmla="*/ 17 h 90"/>
                <a:gd name="T44" fmla="*/ 5 w 24"/>
                <a:gd name="T45" fmla="*/ 9 h 90"/>
                <a:gd name="T46" fmla="*/ 8 w 24"/>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90">
                  <a:moveTo>
                    <a:pt x="6" y="90"/>
                  </a:moveTo>
                  <a:cubicBezTo>
                    <a:pt x="5" y="90"/>
                    <a:pt x="3" y="88"/>
                    <a:pt x="3" y="87"/>
                  </a:cubicBezTo>
                  <a:cubicBezTo>
                    <a:pt x="3" y="87"/>
                    <a:pt x="3" y="87"/>
                    <a:pt x="3" y="87"/>
                  </a:cubicBezTo>
                  <a:cubicBezTo>
                    <a:pt x="0" y="3"/>
                    <a:pt x="0" y="3"/>
                    <a:pt x="0" y="3"/>
                  </a:cubicBezTo>
                  <a:cubicBezTo>
                    <a:pt x="2" y="3"/>
                    <a:pt x="2" y="3"/>
                    <a:pt x="2" y="3"/>
                  </a:cubicBezTo>
                  <a:cubicBezTo>
                    <a:pt x="0" y="3"/>
                    <a:pt x="0" y="3"/>
                    <a:pt x="0" y="3"/>
                  </a:cubicBezTo>
                  <a:cubicBezTo>
                    <a:pt x="0" y="2"/>
                    <a:pt x="0" y="1"/>
                    <a:pt x="1" y="1"/>
                  </a:cubicBezTo>
                  <a:cubicBezTo>
                    <a:pt x="1" y="1"/>
                    <a:pt x="1" y="1"/>
                    <a:pt x="1" y="1"/>
                  </a:cubicBezTo>
                  <a:cubicBezTo>
                    <a:pt x="2" y="0"/>
                    <a:pt x="3" y="0"/>
                    <a:pt x="4" y="1"/>
                  </a:cubicBezTo>
                  <a:cubicBezTo>
                    <a:pt x="4" y="1"/>
                    <a:pt x="4" y="1"/>
                    <a:pt x="4" y="1"/>
                  </a:cubicBezTo>
                  <a:cubicBezTo>
                    <a:pt x="20" y="14"/>
                    <a:pt x="20" y="14"/>
                    <a:pt x="20" y="14"/>
                  </a:cubicBezTo>
                  <a:cubicBezTo>
                    <a:pt x="21" y="15"/>
                    <a:pt x="21" y="15"/>
                    <a:pt x="21" y="16"/>
                  </a:cubicBezTo>
                  <a:cubicBezTo>
                    <a:pt x="21" y="16"/>
                    <a:pt x="21" y="16"/>
                    <a:pt x="21" y="16"/>
                  </a:cubicBezTo>
                  <a:cubicBezTo>
                    <a:pt x="24" y="87"/>
                    <a:pt x="24" y="87"/>
                    <a:pt x="24" y="87"/>
                  </a:cubicBezTo>
                  <a:cubicBezTo>
                    <a:pt x="24" y="88"/>
                    <a:pt x="24" y="88"/>
                    <a:pt x="23" y="89"/>
                  </a:cubicBezTo>
                  <a:cubicBezTo>
                    <a:pt x="23" y="89"/>
                    <a:pt x="23" y="89"/>
                    <a:pt x="23" y="89"/>
                  </a:cubicBezTo>
                  <a:cubicBezTo>
                    <a:pt x="23" y="89"/>
                    <a:pt x="22" y="90"/>
                    <a:pt x="21" y="90"/>
                  </a:cubicBezTo>
                  <a:cubicBezTo>
                    <a:pt x="21" y="90"/>
                    <a:pt x="21" y="90"/>
                    <a:pt x="21" y="90"/>
                  </a:cubicBezTo>
                  <a:cubicBezTo>
                    <a:pt x="6" y="90"/>
                    <a:pt x="6" y="90"/>
                    <a:pt x="6" y="90"/>
                  </a:cubicBezTo>
                  <a:close/>
                  <a:moveTo>
                    <a:pt x="8" y="84"/>
                  </a:moveTo>
                  <a:cubicBezTo>
                    <a:pt x="19" y="84"/>
                    <a:pt x="19" y="84"/>
                    <a:pt x="19" y="84"/>
                  </a:cubicBezTo>
                  <a:cubicBezTo>
                    <a:pt x="16" y="17"/>
                    <a:pt x="16" y="17"/>
                    <a:pt x="16" y="17"/>
                  </a:cubicBezTo>
                  <a:cubicBezTo>
                    <a:pt x="5" y="9"/>
                    <a:pt x="5" y="9"/>
                    <a:pt x="5" y="9"/>
                  </a:cubicBezTo>
                  <a:cubicBezTo>
                    <a:pt x="8" y="84"/>
                    <a:pt x="8" y="84"/>
                    <a:pt x="8"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28"/>
            <p:cNvSpPr/>
            <p:nvPr/>
          </p:nvSpPr>
          <p:spPr bwMode="auto">
            <a:xfrm>
              <a:off x="5895" y="1211"/>
              <a:ext cx="221" cy="36"/>
            </a:xfrm>
            <a:custGeom>
              <a:avLst/>
              <a:gdLst>
                <a:gd name="T0" fmla="*/ 0 w 221"/>
                <a:gd name="T1" fmla="*/ 5 h 36"/>
                <a:gd name="T2" fmla="*/ 41 w 221"/>
                <a:gd name="T3" fmla="*/ 36 h 36"/>
                <a:gd name="T4" fmla="*/ 218 w 221"/>
                <a:gd name="T5" fmla="*/ 36 h 36"/>
                <a:gd name="T6" fmla="*/ 221 w 221"/>
                <a:gd name="T7" fmla="*/ 0 h 36"/>
                <a:gd name="T8" fmla="*/ 0 w 221"/>
                <a:gd name="T9" fmla="*/ 5 h 36"/>
              </a:gdLst>
              <a:ahLst/>
              <a:cxnLst>
                <a:cxn ang="0">
                  <a:pos x="T0" y="T1"/>
                </a:cxn>
                <a:cxn ang="0">
                  <a:pos x="T2" y="T3"/>
                </a:cxn>
                <a:cxn ang="0">
                  <a:pos x="T4" y="T5"/>
                </a:cxn>
                <a:cxn ang="0">
                  <a:pos x="T6" y="T7"/>
                </a:cxn>
                <a:cxn ang="0">
                  <a:pos x="T8" y="T9"/>
                </a:cxn>
              </a:cxnLst>
              <a:rect l="0" t="0" r="r" b="b"/>
              <a:pathLst>
                <a:path w="221" h="36">
                  <a:moveTo>
                    <a:pt x="0" y="5"/>
                  </a:moveTo>
                  <a:lnTo>
                    <a:pt x="41" y="36"/>
                  </a:lnTo>
                  <a:lnTo>
                    <a:pt x="218" y="36"/>
                  </a:lnTo>
                  <a:lnTo>
                    <a:pt x="221"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29"/>
            <p:cNvSpPr>
              <a:spLocks noEditPoints="1"/>
            </p:cNvSpPr>
            <p:nvPr/>
          </p:nvSpPr>
          <p:spPr bwMode="auto">
            <a:xfrm>
              <a:off x="5888" y="1207"/>
              <a:ext cx="233" cy="47"/>
            </a:xfrm>
            <a:custGeom>
              <a:avLst/>
              <a:gdLst>
                <a:gd name="T0" fmla="*/ 18 w 98"/>
                <a:gd name="T1" fmla="*/ 19 h 20"/>
                <a:gd name="T2" fmla="*/ 2 w 98"/>
                <a:gd name="T3" fmla="*/ 6 h 20"/>
                <a:gd name="T4" fmla="*/ 1 w 98"/>
                <a:gd name="T5" fmla="*/ 3 h 20"/>
                <a:gd name="T6" fmla="*/ 1 w 98"/>
                <a:gd name="T7" fmla="*/ 3 h 20"/>
                <a:gd name="T8" fmla="*/ 3 w 98"/>
                <a:gd name="T9" fmla="*/ 1 h 20"/>
                <a:gd name="T10" fmla="*/ 3 w 98"/>
                <a:gd name="T11" fmla="*/ 1 h 20"/>
                <a:gd name="T12" fmla="*/ 96 w 98"/>
                <a:gd name="T13" fmla="*/ 0 h 20"/>
                <a:gd name="T14" fmla="*/ 98 w 98"/>
                <a:gd name="T15" fmla="*/ 0 h 20"/>
                <a:gd name="T16" fmla="*/ 98 w 98"/>
                <a:gd name="T17" fmla="*/ 0 h 20"/>
                <a:gd name="T18" fmla="*/ 98 w 98"/>
                <a:gd name="T19" fmla="*/ 2 h 20"/>
                <a:gd name="T20" fmla="*/ 98 w 98"/>
                <a:gd name="T21" fmla="*/ 2 h 20"/>
                <a:gd name="T22" fmla="*/ 98 w 98"/>
                <a:gd name="T23" fmla="*/ 17 h 20"/>
                <a:gd name="T24" fmla="*/ 95 w 98"/>
                <a:gd name="T25" fmla="*/ 20 h 20"/>
                <a:gd name="T26" fmla="*/ 95 w 98"/>
                <a:gd name="T27" fmla="*/ 20 h 20"/>
                <a:gd name="T28" fmla="*/ 20 w 98"/>
                <a:gd name="T29" fmla="*/ 20 h 20"/>
                <a:gd name="T30" fmla="*/ 18 w 98"/>
                <a:gd name="T31" fmla="*/ 19 h 20"/>
                <a:gd name="T32" fmla="*/ 21 w 98"/>
                <a:gd name="T33" fmla="*/ 15 h 20"/>
                <a:gd name="T34" fmla="*/ 93 w 98"/>
                <a:gd name="T35" fmla="*/ 14 h 20"/>
                <a:gd name="T36" fmla="*/ 93 w 98"/>
                <a:gd name="T37" fmla="*/ 5 h 20"/>
                <a:gd name="T38" fmla="*/ 11 w 98"/>
                <a:gd name="T39" fmla="*/ 6 h 20"/>
                <a:gd name="T40" fmla="*/ 21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19"/>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96" y="0"/>
                    <a:pt x="96" y="0"/>
                    <a:pt x="96" y="0"/>
                  </a:cubicBezTo>
                  <a:cubicBezTo>
                    <a:pt x="96" y="0"/>
                    <a:pt x="97" y="0"/>
                    <a:pt x="98" y="0"/>
                  </a:cubicBezTo>
                  <a:cubicBezTo>
                    <a:pt x="98" y="0"/>
                    <a:pt x="98" y="0"/>
                    <a:pt x="98" y="0"/>
                  </a:cubicBezTo>
                  <a:cubicBezTo>
                    <a:pt x="98" y="1"/>
                    <a:pt x="98" y="2"/>
                    <a:pt x="98" y="2"/>
                  </a:cubicBezTo>
                  <a:cubicBezTo>
                    <a:pt x="98" y="2"/>
                    <a:pt x="98" y="2"/>
                    <a:pt x="98" y="2"/>
                  </a:cubicBezTo>
                  <a:cubicBezTo>
                    <a:pt x="98" y="17"/>
                    <a:pt x="98" y="17"/>
                    <a:pt x="98" y="17"/>
                  </a:cubicBezTo>
                  <a:cubicBezTo>
                    <a:pt x="98" y="18"/>
                    <a:pt x="97" y="20"/>
                    <a:pt x="95" y="20"/>
                  </a:cubicBezTo>
                  <a:cubicBezTo>
                    <a:pt x="95" y="20"/>
                    <a:pt x="95" y="20"/>
                    <a:pt x="95" y="20"/>
                  </a:cubicBezTo>
                  <a:cubicBezTo>
                    <a:pt x="20" y="20"/>
                    <a:pt x="20" y="20"/>
                    <a:pt x="20" y="20"/>
                  </a:cubicBezTo>
                  <a:cubicBezTo>
                    <a:pt x="18" y="19"/>
                    <a:pt x="18" y="19"/>
                    <a:pt x="18" y="19"/>
                  </a:cubicBezTo>
                  <a:close/>
                  <a:moveTo>
                    <a:pt x="21" y="15"/>
                  </a:moveTo>
                  <a:cubicBezTo>
                    <a:pt x="93" y="14"/>
                    <a:pt x="93" y="14"/>
                    <a:pt x="93" y="14"/>
                  </a:cubicBezTo>
                  <a:cubicBezTo>
                    <a:pt x="93" y="5"/>
                    <a:pt x="93" y="5"/>
                    <a:pt x="93" y="5"/>
                  </a:cubicBezTo>
                  <a:cubicBezTo>
                    <a:pt x="11" y="6"/>
                    <a:pt x="11" y="6"/>
                    <a:pt x="11" y="6"/>
                  </a:cubicBezTo>
                  <a:cubicBezTo>
                    <a:pt x="21" y="15"/>
                    <a:pt x="21" y="15"/>
                    <a:pt x="21"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30"/>
            <p:cNvSpPr/>
            <p:nvPr/>
          </p:nvSpPr>
          <p:spPr bwMode="auto">
            <a:xfrm>
              <a:off x="4746" y="1370"/>
              <a:ext cx="202" cy="190"/>
            </a:xfrm>
            <a:custGeom>
              <a:avLst/>
              <a:gdLst>
                <a:gd name="T0" fmla="*/ 0 w 202"/>
                <a:gd name="T1" fmla="*/ 3 h 190"/>
                <a:gd name="T2" fmla="*/ 10 w 202"/>
                <a:gd name="T3" fmla="*/ 190 h 190"/>
                <a:gd name="T4" fmla="*/ 199 w 202"/>
                <a:gd name="T5" fmla="*/ 190 h 190"/>
                <a:gd name="T6" fmla="*/ 202 w 202"/>
                <a:gd name="T7" fmla="*/ 0 h 190"/>
                <a:gd name="T8" fmla="*/ 0 w 202"/>
                <a:gd name="T9" fmla="*/ 3 h 190"/>
              </a:gdLst>
              <a:ahLst/>
              <a:cxnLst>
                <a:cxn ang="0">
                  <a:pos x="T0" y="T1"/>
                </a:cxn>
                <a:cxn ang="0">
                  <a:pos x="T2" y="T3"/>
                </a:cxn>
                <a:cxn ang="0">
                  <a:pos x="T4" y="T5"/>
                </a:cxn>
                <a:cxn ang="0">
                  <a:pos x="T6" y="T7"/>
                </a:cxn>
                <a:cxn ang="0">
                  <a:pos x="T8" y="T9"/>
                </a:cxn>
              </a:cxnLst>
              <a:rect l="0" t="0" r="r" b="b"/>
              <a:pathLst>
                <a:path w="202" h="190">
                  <a:moveTo>
                    <a:pt x="0" y="3"/>
                  </a:moveTo>
                  <a:lnTo>
                    <a:pt x="10" y="190"/>
                  </a:lnTo>
                  <a:lnTo>
                    <a:pt x="199" y="190"/>
                  </a:lnTo>
                  <a:lnTo>
                    <a:pt x="202"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31"/>
            <p:cNvSpPr>
              <a:spLocks noEditPoints="1"/>
            </p:cNvSpPr>
            <p:nvPr/>
          </p:nvSpPr>
          <p:spPr bwMode="auto">
            <a:xfrm>
              <a:off x="4739"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32"/>
            <p:cNvSpPr/>
            <p:nvPr/>
          </p:nvSpPr>
          <p:spPr bwMode="auto">
            <a:xfrm>
              <a:off x="4746" y="1373"/>
              <a:ext cx="43" cy="187"/>
            </a:xfrm>
            <a:custGeom>
              <a:avLst/>
              <a:gdLst>
                <a:gd name="T0" fmla="*/ 0 w 43"/>
                <a:gd name="T1" fmla="*/ 0 h 187"/>
                <a:gd name="T2" fmla="*/ 36 w 43"/>
                <a:gd name="T3" fmla="*/ 28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28"/>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33"/>
            <p:cNvSpPr>
              <a:spLocks noEditPoints="1"/>
            </p:cNvSpPr>
            <p:nvPr/>
          </p:nvSpPr>
          <p:spPr bwMode="auto">
            <a:xfrm>
              <a:off x="4739" y="1366"/>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5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21" y="84"/>
                    <a:pt x="21" y="84"/>
                    <a:pt x="21"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34"/>
            <p:cNvSpPr/>
            <p:nvPr/>
          </p:nvSpPr>
          <p:spPr bwMode="auto">
            <a:xfrm>
              <a:off x="4746" y="1370"/>
              <a:ext cx="202" cy="31"/>
            </a:xfrm>
            <a:custGeom>
              <a:avLst/>
              <a:gdLst>
                <a:gd name="T0" fmla="*/ 0 w 202"/>
                <a:gd name="T1" fmla="*/ 3 h 31"/>
                <a:gd name="T2" fmla="*/ 36 w 202"/>
                <a:gd name="T3" fmla="*/ 31 h 31"/>
                <a:gd name="T4" fmla="*/ 199 w 202"/>
                <a:gd name="T5" fmla="*/ 31 h 31"/>
                <a:gd name="T6" fmla="*/ 202 w 202"/>
                <a:gd name="T7" fmla="*/ 0 h 31"/>
                <a:gd name="T8" fmla="*/ 0 w 202"/>
                <a:gd name="T9" fmla="*/ 3 h 31"/>
              </a:gdLst>
              <a:ahLst/>
              <a:cxnLst>
                <a:cxn ang="0">
                  <a:pos x="T0" y="T1"/>
                </a:cxn>
                <a:cxn ang="0">
                  <a:pos x="T2" y="T3"/>
                </a:cxn>
                <a:cxn ang="0">
                  <a:pos x="T4" y="T5"/>
                </a:cxn>
                <a:cxn ang="0">
                  <a:pos x="T6" y="T7"/>
                </a:cxn>
                <a:cxn ang="0">
                  <a:pos x="T8" y="T9"/>
                </a:cxn>
              </a:cxnLst>
              <a:rect l="0" t="0" r="r" b="b"/>
              <a:pathLst>
                <a:path w="202" h="31">
                  <a:moveTo>
                    <a:pt x="0" y="3"/>
                  </a:moveTo>
                  <a:lnTo>
                    <a:pt x="36" y="31"/>
                  </a:lnTo>
                  <a:lnTo>
                    <a:pt x="199" y="31"/>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35"/>
            <p:cNvSpPr>
              <a:spLocks noEditPoints="1"/>
            </p:cNvSpPr>
            <p:nvPr/>
          </p:nvSpPr>
          <p:spPr bwMode="auto">
            <a:xfrm>
              <a:off x="4739" y="1363"/>
              <a:ext cx="214"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36"/>
            <p:cNvSpPr/>
            <p:nvPr/>
          </p:nvSpPr>
          <p:spPr bwMode="auto">
            <a:xfrm>
              <a:off x="5021"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37"/>
            <p:cNvSpPr>
              <a:spLocks noEditPoints="1"/>
            </p:cNvSpPr>
            <p:nvPr/>
          </p:nvSpPr>
          <p:spPr bwMode="auto">
            <a:xfrm>
              <a:off x="5017" y="1363"/>
              <a:ext cx="213"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38"/>
            <p:cNvSpPr/>
            <p:nvPr/>
          </p:nvSpPr>
          <p:spPr bwMode="auto">
            <a:xfrm>
              <a:off x="5021" y="1373"/>
              <a:ext cx="43" cy="187"/>
            </a:xfrm>
            <a:custGeom>
              <a:avLst/>
              <a:gdLst>
                <a:gd name="T0" fmla="*/ 0 w 43"/>
                <a:gd name="T1" fmla="*/ 0 h 187"/>
                <a:gd name="T2" fmla="*/ 36 w 43"/>
                <a:gd name="T3" fmla="*/ 30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0"/>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39"/>
            <p:cNvSpPr>
              <a:spLocks noEditPoints="1"/>
            </p:cNvSpPr>
            <p:nvPr/>
          </p:nvSpPr>
          <p:spPr bwMode="auto">
            <a:xfrm>
              <a:off x="5017"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40"/>
            <p:cNvSpPr/>
            <p:nvPr/>
          </p:nvSpPr>
          <p:spPr bwMode="auto">
            <a:xfrm>
              <a:off x="5021" y="1370"/>
              <a:ext cx="202" cy="33"/>
            </a:xfrm>
            <a:custGeom>
              <a:avLst/>
              <a:gdLst>
                <a:gd name="T0" fmla="*/ 0 w 202"/>
                <a:gd name="T1" fmla="*/ 3 h 33"/>
                <a:gd name="T2" fmla="*/ 36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6"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41"/>
            <p:cNvSpPr>
              <a:spLocks noEditPoints="1"/>
            </p:cNvSpPr>
            <p:nvPr/>
          </p:nvSpPr>
          <p:spPr bwMode="auto">
            <a:xfrm>
              <a:off x="5014" y="1363"/>
              <a:ext cx="216"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1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1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2"/>
                    <a:pt x="2" y="2"/>
                    <a:pt x="3" y="2"/>
                  </a:cubicBezTo>
                  <a:cubicBezTo>
                    <a:pt x="3" y="2"/>
                    <a:pt x="3" y="2"/>
                    <a:pt x="3" y="2"/>
                  </a:cubicBezTo>
                  <a:cubicBezTo>
                    <a:pt x="88" y="0"/>
                    <a:pt x="88" y="0"/>
                    <a:pt x="88" y="0"/>
                  </a:cubicBezTo>
                  <a:cubicBezTo>
                    <a:pt x="89" y="0"/>
                    <a:pt x="90" y="1"/>
                    <a:pt x="90" y="1"/>
                  </a:cubicBezTo>
                  <a:cubicBezTo>
                    <a:pt x="90" y="1"/>
                    <a:pt x="90" y="1"/>
                    <a:pt x="90" y="1"/>
                  </a:cubicBezTo>
                  <a:cubicBezTo>
                    <a:pt x="91" y="2"/>
                    <a:pt x="91" y="2"/>
                    <a:pt x="91" y="3"/>
                  </a:cubicBezTo>
                  <a:cubicBezTo>
                    <a:pt x="91" y="3"/>
                    <a:pt x="91" y="3"/>
                    <a:pt x="91" y="3"/>
                  </a:cubicBezTo>
                  <a:cubicBezTo>
                    <a:pt x="91" y="17"/>
                    <a:pt x="91" y="17"/>
                    <a:pt x="91"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1" y="7"/>
                    <a:pt x="11" y="7"/>
                    <a:pt x="11"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42"/>
            <p:cNvSpPr/>
            <p:nvPr/>
          </p:nvSpPr>
          <p:spPr bwMode="auto">
            <a:xfrm>
              <a:off x="4758" y="1091"/>
              <a:ext cx="202" cy="192"/>
            </a:xfrm>
            <a:custGeom>
              <a:avLst/>
              <a:gdLst>
                <a:gd name="T0" fmla="*/ 0 w 202"/>
                <a:gd name="T1" fmla="*/ 4 h 192"/>
                <a:gd name="T2" fmla="*/ 10 w 202"/>
                <a:gd name="T3" fmla="*/ 189 h 192"/>
                <a:gd name="T4" fmla="*/ 199 w 202"/>
                <a:gd name="T5" fmla="*/ 192 h 192"/>
                <a:gd name="T6" fmla="*/ 202 w 202"/>
                <a:gd name="T7" fmla="*/ 0 h 192"/>
                <a:gd name="T8" fmla="*/ 0 w 202"/>
                <a:gd name="T9" fmla="*/ 4 h 192"/>
              </a:gdLst>
              <a:ahLst/>
              <a:cxnLst>
                <a:cxn ang="0">
                  <a:pos x="T0" y="T1"/>
                </a:cxn>
                <a:cxn ang="0">
                  <a:pos x="T2" y="T3"/>
                </a:cxn>
                <a:cxn ang="0">
                  <a:pos x="T4" y="T5"/>
                </a:cxn>
                <a:cxn ang="0">
                  <a:pos x="T6" y="T7"/>
                </a:cxn>
                <a:cxn ang="0">
                  <a:pos x="T8" y="T9"/>
                </a:cxn>
              </a:cxnLst>
              <a:rect l="0" t="0" r="r" b="b"/>
              <a:pathLst>
                <a:path w="202" h="192">
                  <a:moveTo>
                    <a:pt x="0" y="4"/>
                  </a:moveTo>
                  <a:lnTo>
                    <a:pt x="10" y="189"/>
                  </a:lnTo>
                  <a:lnTo>
                    <a:pt x="199" y="192"/>
                  </a:lnTo>
                  <a:lnTo>
                    <a:pt x="202"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43"/>
            <p:cNvSpPr>
              <a:spLocks noEditPoints="1"/>
            </p:cNvSpPr>
            <p:nvPr/>
          </p:nvSpPr>
          <p:spPr bwMode="auto">
            <a:xfrm>
              <a:off x="4751" y="1083"/>
              <a:ext cx="213" cy="204"/>
            </a:xfrm>
            <a:custGeom>
              <a:avLst/>
              <a:gdLst>
                <a:gd name="T0" fmla="*/ 87 w 90"/>
                <a:gd name="T1" fmla="*/ 86 h 86"/>
                <a:gd name="T2" fmla="*/ 7 w 90"/>
                <a:gd name="T3" fmla="*/ 86 h 86"/>
                <a:gd name="T4" fmla="*/ 4 w 90"/>
                <a:gd name="T5" fmla="*/ 83 h 86"/>
                <a:gd name="T6" fmla="*/ 4 w 90"/>
                <a:gd name="T7" fmla="*/ 83 h 86"/>
                <a:gd name="T8" fmla="*/ 0 w 90"/>
                <a:gd name="T9" fmla="*/ 5 h 86"/>
                <a:gd name="T10" fmla="*/ 1 w 90"/>
                <a:gd name="T11" fmla="*/ 3 h 86"/>
                <a:gd name="T12" fmla="*/ 1 w 90"/>
                <a:gd name="T13" fmla="*/ 3 h 86"/>
                <a:gd name="T14" fmla="*/ 3 w 90"/>
                <a:gd name="T15" fmla="*/ 2 h 86"/>
                <a:gd name="T16" fmla="*/ 3 w 90"/>
                <a:gd name="T17" fmla="*/ 2 h 86"/>
                <a:gd name="T18" fmla="*/ 88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7 w 90"/>
                <a:gd name="T31" fmla="*/ 86 h 86"/>
                <a:gd name="T32" fmla="*/ 87 w 90"/>
                <a:gd name="T33" fmla="*/ 86 h 86"/>
                <a:gd name="T34" fmla="*/ 87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7" y="86"/>
                  </a:moveTo>
                  <a:cubicBezTo>
                    <a:pt x="7" y="86"/>
                    <a:pt x="7" y="86"/>
                    <a:pt x="7" y="86"/>
                  </a:cubicBez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7" y="86"/>
                  </a:cubicBezTo>
                  <a:cubicBezTo>
                    <a:pt x="87" y="86"/>
                    <a:pt x="87" y="86"/>
                    <a:pt x="87" y="86"/>
                  </a:cubicBezTo>
                  <a:cubicBezTo>
                    <a:pt x="87" y="86"/>
                    <a:pt x="87" y="86"/>
                    <a:pt x="87"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44"/>
            <p:cNvSpPr/>
            <p:nvPr/>
          </p:nvSpPr>
          <p:spPr bwMode="auto">
            <a:xfrm>
              <a:off x="4758" y="1093"/>
              <a:ext cx="43" cy="187"/>
            </a:xfrm>
            <a:custGeom>
              <a:avLst/>
              <a:gdLst>
                <a:gd name="T0" fmla="*/ 0 w 43"/>
                <a:gd name="T1" fmla="*/ 0 h 187"/>
                <a:gd name="T2" fmla="*/ 36 w 43"/>
                <a:gd name="T3" fmla="*/ 31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1"/>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45"/>
            <p:cNvSpPr>
              <a:spLocks noEditPoints="1"/>
            </p:cNvSpPr>
            <p:nvPr/>
          </p:nvSpPr>
          <p:spPr bwMode="auto">
            <a:xfrm>
              <a:off x="4751" y="1088"/>
              <a:ext cx="55" cy="199"/>
            </a:xfrm>
            <a:custGeom>
              <a:avLst/>
              <a:gdLst>
                <a:gd name="T0" fmla="*/ 7 w 23"/>
                <a:gd name="T1" fmla="*/ 84 h 84"/>
                <a:gd name="T2" fmla="*/ 4 w 23"/>
                <a:gd name="T3" fmla="*/ 81 h 84"/>
                <a:gd name="T4" fmla="*/ 4 w 23"/>
                <a:gd name="T5" fmla="*/ 81 h 84"/>
                <a:gd name="T6" fmla="*/ 0 w 23"/>
                <a:gd name="T7" fmla="*/ 3 h 84"/>
                <a:gd name="T8" fmla="*/ 3 w 23"/>
                <a:gd name="T9" fmla="*/ 2 h 84"/>
                <a:gd name="T10" fmla="*/ 0 w 23"/>
                <a:gd name="T11" fmla="*/ 3 h 84"/>
                <a:gd name="T12" fmla="*/ 2 w 23"/>
                <a:gd name="T13" fmla="*/ 0 h 84"/>
                <a:gd name="T14" fmla="*/ 2 w 23"/>
                <a:gd name="T15" fmla="*/ 0 h 84"/>
                <a:gd name="T16" fmla="*/ 4 w 23"/>
                <a:gd name="T17" fmla="*/ 0 h 84"/>
                <a:gd name="T18" fmla="*/ 4 w 23"/>
                <a:gd name="T19" fmla="*/ 0 h 84"/>
                <a:gd name="T20" fmla="*/ 20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7 w 23"/>
                <a:gd name="T37" fmla="*/ 84 h 84"/>
                <a:gd name="T38" fmla="*/ 9 w 23"/>
                <a:gd name="T39" fmla="*/ 78 h 84"/>
                <a:gd name="T40" fmla="*/ 18 w 23"/>
                <a:gd name="T41" fmla="*/ 79 h 84"/>
                <a:gd name="T42" fmla="*/ 15 w 23"/>
                <a:gd name="T43" fmla="*/ 16 h 84"/>
                <a:gd name="T44" fmla="*/ 6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7" y="84"/>
                  </a:moveTo>
                  <a:cubicBezTo>
                    <a:pt x="5" y="84"/>
                    <a:pt x="4" y="83"/>
                    <a:pt x="4" y="81"/>
                  </a:cubicBezTo>
                  <a:cubicBezTo>
                    <a:pt x="4" y="81"/>
                    <a:pt x="4" y="81"/>
                    <a:pt x="4" y="81"/>
                  </a:cubicBezTo>
                  <a:cubicBezTo>
                    <a:pt x="0" y="3"/>
                    <a:pt x="0" y="3"/>
                    <a:pt x="0" y="3"/>
                  </a:cubicBezTo>
                  <a:cubicBezTo>
                    <a:pt x="3" y="2"/>
                    <a:pt x="3" y="2"/>
                    <a:pt x="3" y="2"/>
                  </a:cubicBezTo>
                  <a:cubicBezTo>
                    <a:pt x="0" y="3"/>
                    <a:pt x="0" y="3"/>
                    <a:pt x="0" y="3"/>
                  </a:cubicBezTo>
                  <a:cubicBezTo>
                    <a:pt x="0" y="2"/>
                    <a:pt x="1" y="1"/>
                    <a:pt x="2" y="0"/>
                  </a:cubicBezTo>
                  <a:cubicBezTo>
                    <a:pt x="2" y="0"/>
                    <a:pt x="2" y="0"/>
                    <a:pt x="2" y="0"/>
                  </a:cubicBezTo>
                  <a:cubicBezTo>
                    <a:pt x="2" y="0"/>
                    <a:pt x="4" y="0"/>
                    <a:pt x="4" y="0"/>
                  </a:cubicBezTo>
                  <a:cubicBezTo>
                    <a:pt x="4" y="0"/>
                    <a:pt x="4" y="0"/>
                    <a:pt x="4" y="0"/>
                  </a:cubicBezTo>
                  <a:cubicBezTo>
                    <a:pt x="20" y="13"/>
                    <a:pt x="20" y="13"/>
                    <a:pt x="20" y="13"/>
                  </a:cubicBezTo>
                  <a:cubicBezTo>
                    <a:pt x="20" y="13"/>
                    <a:pt x="20" y="14"/>
                    <a:pt x="20" y="15"/>
                  </a:cubicBezTo>
                  <a:cubicBezTo>
                    <a:pt x="20" y="15"/>
                    <a:pt x="20" y="15"/>
                    <a:pt x="20" y="15"/>
                  </a:cubicBezTo>
                  <a:cubicBezTo>
                    <a:pt x="23" y="81"/>
                    <a:pt x="23" y="81"/>
                    <a:pt x="23" y="81"/>
                  </a:cubicBezTo>
                  <a:cubicBezTo>
                    <a:pt x="23" y="82"/>
                    <a:pt x="23" y="82"/>
                    <a:pt x="23" y="83"/>
                  </a:cubicBezTo>
                  <a:cubicBezTo>
                    <a:pt x="23" y="83"/>
                    <a:pt x="23" y="83"/>
                    <a:pt x="23" y="83"/>
                  </a:cubicBezTo>
                  <a:cubicBezTo>
                    <a:pt x="22" y="84"/>
                    <a:pt x="22" y="84"/>
                    <a:pt x="21" y="84"/>
                  </a:cubicBezTo>
                  <a:cubicBezTo>
                    <a:pt x="21" y="84"/>
                    <a:pt x="21" y="84"/>
                    <a:pt x="21" y="84"/>
                  </a:cubicBezTo>
                  <a:cubicBezTo>
                    <a:pt x="7" y="84"/>
                    <a:pt x="7" y="84"/>
                    <a:pt x="7" y="84"/>
                  </a:cubicBezTo>
                  <a:close/>
                  <a:moveTo>
                    <a:pt x="9" y="78"/>
                  </a:moveTo>
                  <a:cubicBezTo>
                    <a:pt x="18" y="79"/>
                    <a:pt x="18" y="79"/>
                    <a:pt x="18" y="79"/>
                  </a:cubicBezTo>
                  <a:cubicBezTo>
                    <a:pt x="15" y="16"/>
                    <a:pt x="15" y="16"/>
                    <a:pt x="15" y="16"/>
                  </a:cubicBezTo>
                  <a:cubicBezTo>
                    <a:pt x="6" y="8"/>
                    <a:pt x="6" y="8"/>
                    <a:pt x="6"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46"/>
            <p:cNvSpPr/>
            <p:nvPr/>
          </p:nvSpPr>
          <p:spPr bwMode="auto">
            <a:xfrm>
              <a:off x="4758" y="1091"/>
              <a:ext cx="202" cy="33"/>
            </a:xfrm>
            <a:custGeom>
              <a:avLst/>
              <a:gdLst>
                <a:gd name="T0" fmla="*/ 0 w 202"/>
                <a:gd name="T1" fmla="*/ 2 h 33"/>
                <a:gd name="T2" fmla="*/ 36 w 202"/>
                <a:gd name="T3" fmla="*/ 33 h 33"/>
                <a:gd name="T4" fmla="*/ 199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6" y="33"/>
                  </a:lnTo>
                  <a:lnTo>
                    <a:pt x="199"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47"/>
            <p:cNvSpPr>
              <a:spLocks noEditPoints="1"/>
            </p:cNvSpPr>
            <p:nvPr/>
          </p:nvSpPr>
          <p:spPr bwMode="auto">
            <a:xfrm>
              <a:off x="4751" y="1083"/>
              <a:ext cx="213" cy="45"/>
            </a:xfrm>
            <a:custGeom>
              <a:avLst/>
              <a:gdLst>
                <a:gd name="T0" fmla="*/ 16 w 90"/>
                <a:gd name="T1" fmla="*/ 19 h 19"/>
                <a:gd name="T2" fmla="*/ 1 w 90"/>
                <a:gd name="T3" fmla="*/ 6 h 19"/>
                <a:gd name="T4" fmla="*/ 0 w 90"/>
                <a:gd name="T5" fmla="*/ 4 h 19"/>
                <a:gd name="T6" fmla="*/ 0 w 90"/>
                <a:gd name="T7" fmla="*/ 4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1" y="3"/>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48"/>
            <p:cNvSpPr/>
            <p:nvPr/>
          </p:nvSpPr>
          <p:spPr bwMode="auto">
            <a:xfrm>
              <a:off x="5033" y="1091"/>
              <a:ext cx="201" cy="192"/>
            </a:xfrm>
            <a:custGeom>
              <a:avLst/>
              <a:gdLst>
                <a:gd name="T0" fmla="*/ 0 w 201"/>
                <a:gd name="T1" fmla="*/ 4 h 192"/>
                <a:gd name="T2" fmla="*/ 10 w 201"/>
                <a:gd name="T3" fmla="*/ 192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10" y="192"/>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49"/>
            <p:cNvSpPr>
              <a:spLocks noEditPoints="1"/>
            </p:cNvSpPr>
            <p:nvPr/>
          </p:nvSpPr>
          <p:spPr bwMode="auto">
            <a:xfrm>
              <a:off x="5026" y="1086"/>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1 h 86"/>
                <a:gd name="T14" fmla="*/ 3 w 91"/>
                <a:gd name="T15" fmla="*/ 1 h 86"/>
                <a:gd name="T16" fmla="*/ 88 w 91"/>
                <a:gd name="T17" fmla="*/ 0 h 86"/>
                <a:gd name="T18" fmla="*/ 90 w 91"/>
                <a:gd name="T19" fmla="*/ 0 h 86"/>
                <a:gd name="T20" fmla="*/ 90 w 91"/>
                <a:gd name="T21" fmla="*/ 0 h 86"/>
                <a:gd name="T22" fmla="*/ 91 w 91"/>
                <a:gd name="T23" fmla="*/ 2 h 86"/>
                <a:gd name="T24" fmla="*/ 91 w 91"/>
                <a:gd name="T25" fmla="*/ 2 h 86"/>
                <a:gd name="T26" fmla="*/ 90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6" y="85"/>
                    <a:pt x="4" y="84"/>
                    <a:pt x="4" y="83"/>
                  </a:cubicBezTo>
                  <a:cubicBezTo>
                    <a:pt x="4" y="83"/>
                    <a:pt x="4" y="83"/>
                    <a:pt x="4" y="83"/>
                  </a:cubicBezTo>
                  <a:cubicBezTo>
                    <a:pt x="0" y="4"/>
                    <a:pt x="0" y="4"/>
                    <a:pt x="0" y="4"/>
                  </a:cubicBezTo>
                  <a:cubicBezTo>
                    <a:pt x="0" y="4"/>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83"/>
                    <a:pt x="90" y="83"/>
                    <a:pt x="90" y="83"/>
                  </a:cubicBezTo>
                  <a:cubicBezTo>
                    <a:pt x="90" y="84"/>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50"/>
            <p:cNvSpPr/>
            <p:nvPr/>
          </p:nvSpPr>
          <p:spPr bwMode="auto">
            <a:xfrm>
              <a:off x="5033" y="1095"/>
              <a:ext cx="43" cy="188"/>
            </a:xfrm>
            <a:custGeom>
              <a:avLst/>
              <a:gdLst>
                <a:gd name="T0" fmla="*/ 0 w 43"/>
                <a:gd name="T1" fmla="*/ 0 h 188"/>
                <a:gd name="T2" fmla="*/ 36 w 43"/>
                <a:gd name="T3" fmla="*/ 29 h 188"/>
                <a:gd name="T4" fmla="*/ 43 w 43"/>
                <a:gd name="T5" fmla="*/ 188 h 188"/>
                <a:gd name="T6" fmla="*/ 10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51"/>
            <p:cNvSpPr>
              <a:spLocks noEditPoints="1"/>
            </p:cNvSpPr>
            <p:nvPr/>
          </p:nvSpPr>
          <p:spPr bwMode="auto">
            <a:xfrm>
              <a:off x="5026" y="1088"/>
              <a:ext cx="57" cy="199"/>
            </a:xfrm>
            <a:custGeom>
              <a:avLst/>
              <a:gdLst>
                <a:gd name="T0" fmla="*/ 7 w 24"/>
                <a:gd name="T1" fmla="*/ 84 h 84"/>
                <a:gd name="T2" fmla="*/ 4 w 24"/>
                <a:gd name="T3" fmla="*/ 82 h 84"/>
                <a:gd name="T4" fmla="*/ 4 w 24"/>
                <a:gd name="T5" fmla="*/ 82 h 84"/>
                <a:gd name="T6" fmla="*/ 1 w 24"/>
                <a:gd name="T7" fmla="*/ 3 h 84"/>
                <a:gd name="T8" fmla="*/ 3 w 24"/>
                <a:gd name="T9" fmla="*/ 3 h 84"/>
                <a:gd name="T10" fmla="*/ 1 w 24"/>
                <a:gd name="T11" fmla="*/ 3 h 84"/>
                <a:gd name="T12" fmla="*/ 2 w 24"/>
                <a:gd name="T13" fmla="*/ 0 h 84"/>
                <a:gd name="T14" fmla="*/ 2 w 24"/>
                <a:gd name="T15" fmla="*/ 0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1 h 84"/>
                <a:gd name="T28" fmla="*/ 23 w 24"/>
                <a:gd name="T29" fmla="*/ 83 h 84"/>
                <a:gd name="T30" fmla="*/ 23 w 24"/>
                <a:gd name="T31" fmla="*/ 83 h 84"/>
                <a:gd name="T32" fmla="*/ 21 w 24"/>
                <a:gd name="T33" fmla="*/ 84 h 84"/>
                <a:gd name="T34" fmla="*/ 21 w 24"/>
                <a:gd name="T35" fmla="*/ 84 h 84"/>
                <a:gd name="T36" fmla="*/ 7 w 24"/>
                <a:gd name="T37" fmla="*/ 84 h 84"/>
                <a:gd name="T38" fmla="*/ 9 w 24"/>
                <a:gd name="T39" fmla="*/ 79 h 84"/>
                <a:gd name="T40" fmla="*/ 19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6" y="84"/>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0"/>
                  </a:cubicBezTo>
                  <a:cubicBezTo>
                    <a:pt x="2" y="0"/>
                    <a:pt x="2" y="0"/>
                    <a:pt x="2" y="0"/>
                  </a:cubicBezTo>
                  <a:cubicBezTo>
                    <a:pt x="3" y="0"/>
                    <a:pt x="4" y="0"/>
                    <a:pt x="5" y="1"/>
                  </a:cubicBezTo>
                  <a:cubicBezTo>
                    <a:pt x="5" y="1"/>
                    <a:pt x="5" y="1"/>
                    <a:pt x="5" y="1"/>
                  </a:cubicBezTo>
                  <a:cubicBezTo>
                    <a:pt x="20" y="13"/>
                    <a:pt x="20" y="13"/>
                    <a:pt x="20" y="13"/>
                  </a:cubicBezTo>
                  <a:cubicBezTo>
                    <a:pt x="21" y="14"/>
                    <a:pt x="21" y="14"/>
                    <a:pt x="21" y="15"/>
                  </a:cubicBezTo>
                  <a:cubicBezTo>
                    <a:pt x="21" y="15"/>
                    <a:pt x="21" y="15"/>
                    <a:pt x="21" y="15"/>
                  </a:cubicBezTo>
                  <a:cubicBezTo>
                    <a:pt x="24" y="81"/>
                    <a:pt x="24" y="81"/>
                    <a:pt x="24" y="81"/>
                  </a:cubicBezTo>
                  <a:cubicBezTo>
                    <a:pt x="24" y="82"/>
                    <a:pt x="24" y="83"/>
                    <a:pt x="23" y="83"/>
                  </a:cubicBezTo>
                  <a:cubicBezTo>
                    <a:pt x="23" y="83"/>
                    <a:pt x="23" y="83"/>
                    <a:pt x="23" y="83"/>
                  </a:cubicBezTo>
                  <a:cubicBezTo>
                    <a:pt x="23" y="84"/>
                    <a:pt x="22" y="84"/>
                    <a:pt x="21" y="84"/>
                  </a:cubicBezTo>
                  <a:cubicBezTo>
                    <a:pt x="21" y="84"/>
                    <a:pt x="21" y="84"/>
                    <a:pt x="21" y="84"/>
                  </a:cubicBezTo>
                  <a:cubicBezTo>
                    <a:pt x="7" y="84"/>
                    <a:pt x="7" y="84"/>
                    <a:pt x="7" y="84"/>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52"/>
            <p:cNvSpPr/>
            <p:nvPr/>
          </p:nvSpPr>
          <p:spPr bwMode="auto">
            <a:xfrm>
              <a:off x="5033" y="1091"/>
              <a:ext cx="201" cy="33"/>
            </a:xfrm>
            <a:custGeom>
              <a:avLst/>
              <a:gdLst>
                <a:gd name="T0" fmla="*/ 0 w 201"/>
                <a:gd name="T1" fmla="*/ 4 h 33"/>
                <a:gd name="T2" fmla="*/ 36 w 201"/>
                <a:gd name="T3" fmla="*/ 33 h 33"/>
                <a:gd name="T4" fmla="*/ 201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201"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53"/>
            <p:cNvSpPr>
              <a:spLocks noEditPoints="1"/>
            </p:cNvSpPr>
            <p:nvPr/>
          </p:nvSpPr>
          <p:spPr bwMode="auto">
            <a:xfrm>
              <a:off x="5026" y="1086"/>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3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54"/>
            <p:cNvSpPr/>
            <p:nvPr/>
          </p:nvSpPr>
          <p:spPr bwMode="auto">
            <a:xfrm>
              <a:off x="4735"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55"/>
            <p:cNvSpPr>
              <a:spLocks noEditPoints="1"/>
            </p:cNvSpPr>
            <p:nvPr/>
          </p:nvSpPr>
          <p:spPr bwMode="auto">
            <a:xfrm>
              <a:off x="4728" y="1636"/>
              <a:ext cx="213" cy="204"/>
            </a:xfrm>
            <a:custGeom>
              <a:avLst/>
              <a:gdLst>
                <a:gd name="T0" fmla="*/ 7 w 90"/>
                <a:gd name="T1" fmla="*/ 86 h 86"/>
                <a:gd name="T2" fmla="*/ 4 w 90"/>
                <a:gd name="T3" fmla="*/ 83 h 86"/>
                <a:gd name="T4" fmla="*/ 4 w 90"/>
                <a:gd name="T5" fmla="*/ 83 h 86"/>
                <a:gd name="T6" fmla="*/ 0 w 90"/>
                <a:gd name="T7" fmla="*/ 5 h 86"/>
                <a:gd name="T8" fmla="*/ 1 w 90"/>
                <a:gd name="T9" fmla="*/ 3 h 86"/>
                <a:gd name="T10" fmla="*/ 1 w 90"/>
                <a:gd name="T11" fmla="*/ 3 h 86"/>
                <a:gd name="T12" fmla="*/ 3 w 90"/>
                <a:gd name="T13" fmla="*/ 2 h 86"/>
                <a:gd name="T14" fmla="*/ 3 w 90"/>
                <a:gd name="T15" fmla="*/ 2 h 86"/>
                <a:gd name="T16" fmla="*/ 88 w 90"/>
                <a:gd name="T17" fmla="*/ 0 h 86"/>
                <a:gd name="T18" fmla="*/ 89 w 90"/>
                <a:gd name="T19" fmla="*/ 1 h 86"/>
                <a:gd name="T20" fmla="*/ 89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56"/>
            <p:cNvSpPr/>
            <p:nvPr/>
          </p:nvSpPr>
          <p:spPr bwMode="auto">
            <a:xfrm>
              <a:off x="4735"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57"/>
            <p:cNvSpPr>
              <a:spLocks noEditPoints="1"/>
            </p:cNvSpPr>
            <p:nvPr/>
          </p:nvSpPr>
          <p:spPr bwMode="auto">
            <a:xfrm>
              <a:off x="4728" y="1638"/>
              <a:ext cx="56" cy="202"/>
            </a:xfrm>
            <a:custGeom>
              <a:avLst/>
              <a:gdLst>
                <a:gd name="T0" fmla="*/ 7 w 24"/>
                <a:gd name="T1" fmla="*/ 85 h 85"/>
                <a:gd name="T2" fmla="*/ 4 w 24"/>
                <a:gd name="T3" fmla="*/ 82 h 85"/>
                <a:gd name="T4" fmla="*/ 4 w 24"/>
                <a:gd name="T5" fmla="*/ 82 h 85"/>
                <a:gd name="T6" fmla="*/ 0 w 24"/>
                <a:gd name="T7" fmla="*/ 3 h 85"/>
                <a:gd name="T8" fmla="*/ 3 w 24"/>
                <a:gd name="T9" fmla="*/ 3 h 85"/>
                <a:gd name="T10" fmla="*/ 0 w 24"/>
                <a:gd name="T11" fmla="*/ 3 h 85"/>
                <a:gd name="T12" fmla="*/ 2 w 24"/>
                <a:gd name="T13" fmla="*/ 1 h 85"/>
                <a:gd name="T14" fmla="*/ 2 w 24"/>
                <a:gd name="T15" fmla="*/ 1 h 85"/>
                <a:gd name="T16" fmla="*/ 4 w 24"/>
                <a:gd name="T17" fmla="*/ 1 h 85"/>
                <a:gd name="T18" fmla="*/ 4 w 24"/>
                <a:gd name="T19" fmla="*/ 1 h 85"/>
                <a:gd name="T20" fmla="*/ 20 w 24"/>
                <a:gd name="T21" fmla="*/ 14 h 85"/>
                <a:gd name="T22" fmla="*/ 21 w 24"/>
                <a:gd name="T23" fmla="*/ 16 h 85"/>
                <a:gd name="T24" fmla="*/ 21 w 24"/>
                <a:gd name="T25" fmla="*/ 16 h 85"/>
                <a:gd name="T26" fmla="*/ 23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8 w 24"/>
                <a:gd name="T41" fmla="*/ 79 h 85"/>
                <a:gd name="T42" fmla="*/ 15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5" y="85"/>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1"/>
                    <a:pt x="4" y="1"/>
                  </a:cubicBezTo>
                  <a:cubicBezTo>
                    <a:pt x="4" y="1"/>
                    <a:pt x="4" y="1"/>
                    <a:pt x="4" y="1"/>
                  </a:cubicBezTo>
                  <a:cubicBezTo>
                    <a:pt x="20" y="14"/>
                    <a:pt x="20" y="14"/>
                    <a:pt x="20" y="14"/>
                  </a:cubicBezTo>
                  <a:cubicBezTo>
                    <a:pt x="20" y="14"/>
                    <a:pt x="20" y="15"/>
                    <a:pt x="21" y="16"/>
                  </a:cubicBezTo>
                  <a:cubicBezTo>
                    <a:pt x="21" y="16"/>
                    <a:pt x="21" y="16"/>
                    <a:pt x="21" y="16"/>
                  </a:cubicBezTo>
                  <a:cubicBezTo>
                    <a:pt x="23" y="82"/>
                    <a:pt x="23" y="82"/>
                    <a:pt x="23" y="82"/>
                  </a:cubicBezTo>
                  <a:cubicBezTo>
                    <a:pt x="24" y="83"/>
                    <a:pt x="23" y="83"/>
                    <a:pt x="23" y="84"/>
                  </a:cubicBezTo>
                  <a:cubicBezTo>
                    <a:pt x="23" y="84"/>
                    <a:pt x="23" y="84"/>
                    <a:pt x="23" y="84"/>
                  </a:cubicBezTo>
                  <a:cubicBezTo>
                    <a:pt x="22" y="84"/>
                    <a:pt x="22" y="85"/>
                    <a:pt x="21" y="85"/>
                  </a:cubicBezTo>
                  <a:cubicBezTo>
                    <a:pt x="21" y="85"/>
                    <a:pt x="21" y="85"/>
                    <a:pt x="21" y="85"/>
                  </a:cubicBezTo>
                  <a:cubicBezTo>
                    <a:pt x="7" y="85"/>
                    <a:pt x="7" y="85"/>
                    <a:pt x="7" y="85"/>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58"/>
            <p:cNvSpPr/>
            <p:nvPr/>
          </p:nvSpPr>
          <p:spPr bwMode="auto">
            <a:xfrm>
              <a:off x="4735" y="1643"/>
              <a:ext cx="201" cy="33"/>
            </a:xfrm>
            <a:custGeom>
              <a:avLst/>
              <a:gdLst>
                <a:gd name="T0" fmla="*/ 0 w 201"/>
                <a:gd name="T1" fmla="*/ 2 h 33"/>
                <a:gd name="T2" fmla="*/ 35 w 201"/>
                <a:gd name="T3" fmla="*/ 33 h 33"/>
                <a:gd name="T4" fmla="*/ 199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199"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59"/>
            <p:cNvSpPr>
              <a:spLocks noEditPoints="1"/>
            </p:cNvSpPr>
            <p:nvPr/>
          </p:nvSpPr>
          <p:spPr bwMode="auto">
            <a:xfrm>
              <a:off x="4728" y="1636"/>
              <a:ext cx="213" cy="45"/>
            </a:xfrm>
            <a:custGeom>
              <a:avLst/>
              <a:gdLst>
                <a:gd name="T0" fmla="*/ 16 w 90"/>
                <a:gd name="T1" fmla="*/ 19 h 19"/>
                <a:gd name="T2" fmla="*/ 1 w 90"/>
                <a:gd name="T3" fmla="*/ 6 h 19"/>
                <a:gd name="T4" fmla="*/ 0 w 90"/>
                <a:gd name="T5" fmla="*/ 3 h 19"/>
                <a:gd name="T6" fmla="*/ 0 w 90"/>
                <a:gd name="T7" fmla="*/ 3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5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4"/>
                    <a:pt x="0" y="3"/>
                  </a:cubicBezTo>
                  <a:cubicBezTo>
                    <a:pt x="0" y="3"/>
                    <a:pt x="0" y="3"/>
                    <a:pt x="0"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60"/>
            <p:cNvSpPr/>
            <p:nvPr/>
          </p:nvSpPr>
          <p:spPr bwMode="auto">
            <a:xfrm>
              <a:off x="5009" y="1643"/>
              <a:ext cx="202" cy="192"/>
            </a:xfrm>
            <a:custGeom>
              <a:avLst/>
              <a:gdLst>
                <a:gd name="T0" fmla="*/ 0 w 202"/>
                <a:gd name="T1" fmla="*/ 5 h 192"/>
                <a:gd name="T2" fmla="*/ 10 w 202"/>
                <a:gd name="T3" fmla="*/ 192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2"/>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61"/>
            <p:cNvSpPr>
              <a:spLocks noEditPoints="1"/>
            </p:cNvSpPr>
            <p:nvPr/>
          </p:nvSpPr>
          <p:spPr bwMode="auto">
            <a:xfrm>
              <a:off x="5002" y="1638"/>
              <a:ext cx="216" cy="202"/>
            </a:xfrm>
            <a:custGeom>
              <a:avLst/>
              <a:gdLst>
                <a:gd name="T0" fmla="*/ 7 w 91"/>
                <a:gd name="T1" fmla="*/ 85 h 85"/>
                <a:gd name="T2" fmla="*/ 4 w 91"/>
                <a:gd name="T3" fmla="*/ 83 h 85"/>
                <a:gd name="T4" fmla="*/ 4 w 91"/>
                <a:gd name="T5" fmla="*/ 83 h 85"/>
                <a:gd name="T6" fmla="*/ 1 w 91"/>
                <a:gd name="T7" fmla="*/ 4 h 85"/>
                <a:gd name="T8" fmla="*/ 1 w 91"/>
                <a:gd name="T9" fmla="*/ 2 h 85"/>
                <a:gd name="T10" fmla="*/ 1 w 91"/>
                <a:gd name="T11" fmla="*/ 2 h 85"/>
                <a:gd name="T12" fmla="*/ 3 w 91"/>
                <a:gd name="T13" fmla="*/ 1 h 85"/>
                <a:gd name="T14" fmla="*/ 3 w 91"/>
                <a:gd name="T15" fmla="*/ 1 h 85"/>
                <a:gd name="T16" fmla="*/ 88 w 91"/>
                <a:gd name="T17" fmla="*/ 0 h 85"/>
                <a:gd name="T18" fmla="*/ 90 w 91"/>
                <a:gd name="T19" fmla="*/ 0 h 85"/>
                <a:gd name="T20" fmla="*/ 90 w 91"/>
                <a:gd name="T21" fmla="*/ 0 h 85"/>
                <a:gd name="T22" fmla="*/ 91 w 91"/>
                <a:gd name="T23" fmla="*/ 2 h 85"/>
                <a:gd name="T24" fmla="*/ 91 w 91"/>
                <a:gd name="T25" fmla="*/ 2 h 85"/>
                <a:gd name="T26" fmla="*/ 90 w 91"/>
                <a:gd name="T27" fmla="*/ 83 h 85"/>
                <a:gd name="T28" fmla="*/ 87 w 91"/>
                <a:gd name="T29" fmla="*/ 85 h 85"/>
                <a:gd name="T30" fmla="*/ 87 w 91"/>
                <a:gd name="T31" fmla="*/ 85 h 85"/>
                <a:gd name="T32" fmla="*/ 7 w 91"/>
                <a:gd name="T33" fmla="*/ 85 h 85"/>
                <a:gd name="T34" fmla="*/ 10 w 91"/>
                <a:gd name="T35" fmla="*/ 80 h 85"/>
                <a:gd name="T36" fmla="*/ 84 w 91"/>
                <a:gd name="T37" fmla="*/ 80 h 85"/>
                <a:gd name="T38" fmla="*/ 85 w 91"/>
                <a:gd name="T39" fmla="*/ 5 h 85"/>
                <a:gd name="T40" fmla="*/ 6 w 91"/>
                <a:gd name="T41" fmla="*/ 7 h 85"/>
                <a:gd name="T42" fmla="*/ 10 w 91"/>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5">
                  <a:moveTo>
                    <a:pt x="7" y="85"/>
                  </a:moveTo>
                  <a:cubicBezTo>
                    <a:pt x="6" y="85"/>
                    <a:pt x="4" y="84"/>
                    <a:pt x="4" y="83"/>
                  </a:cubicBezTo>
                  <a:cubicBezTo>
                    <a:pt x="4" y="83"/>
                    <a:pt x="4" y="83"/>
                    <a:pt x="4" y="83"/>
                  </a:cubicBezTo>
                  <a:cubicBezTo>
                    <a:pt x="1" y="4"/>
                    <a:pt x="1" y="4"/>
                    <a:pt x="1" y="4"/>
                  </a:cubicBezTo>
                  <a:cubicBezTo>
                    <a:pt x="0" y="3"/>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1"/>
                    <a:pt x="91" y="2"/>
                  </a:cubicBezTo>
                  <a:cubicBezTo>
                    <a:pt x="91" y="2"/>
                    <a:pt x="91" y="2"/>
                    <a:pt x="91" y="2"/>
                  </a:cubicBezTo>
                  <a:cubicBezTo>
                    <a:pt x="90" y="83"/>
                    <a:pt x="90" y="83"/>
                    <a:pt x="90" y="83"/>
                  </a:cubicBezTo>
                  <a:cubicBezTo>
                    <a:pt x="90" y="84"/>
                    <a:pt x="88" y="85"/>
                    <a:pt x="87" y="85"/>
                  </a:cubicBezTo>
                  <a:cubicBezTo>
                    <a:pt x="87" y="85"/>
                    <a:pt x="87" y="85"/>
                    <a:pt x="87" y="85"/>
                  </a:cubicBezTo>
                  <a:cubicBezTo>
                    <a:pt x="7" y="85"/>
                    <a:pt x="7" y="85"/>
                    <a:pt x="7" y="85"/>
                  </a:cubicBezTo>
                  <a:close/>
                  <a:moveTo>
                    <a:pt x="10" y="80"/>
                  </a:moveTo>
                  <a:cubicBezTo>
                    <a:pt x="84" y="80"/>
                    <a:pt x="84" y="80"/>
                    <a:pt x="84" y="80"/>
                  </a:cubicBezTo>
                  <a:cubicBezTo>
                    <a:pt x="85" y="5"/>
                    <a:pt x="85" y="5"/>
                    <a:pt x="85" y="5"/>
                  </a:cubicBezTo>
                  <a:cubicBezTo>
                    <a:pt x="6" y="7"/>
                    <a:pt x="6" y="7"/>
                    <a:pt x="6" y="7"/>
                  </a:cubicBezTo>
                  <a:cubicBezTo>
                    <a:pt x="10" y="80"/>
                    <a:pt x="10" y="80"/>
                    <a:pt x="10"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62"/>
            <p:cNvSpPr/>
            <p:nvPr/>
          </p:nvSpPr>
          <p:spPr bwMode="auto">
            <a:xfrm>
              <a:off x="5009" y="1648"/>
              <a:ext cx="43" cy="185"/>
            </a:xfrm>
            <a:custGeom>
              <a:avLst/>
              <a:gdLst>
                <a:gd name="T0" fmla="*/ 0 w 43"/>
                <a:gd name="T1" fmla="*/ 0 h 185"/>
                <a:gd name="T2" fmla="*/ 36 w 43"/>
                <a:gd name="T3" fmla="*/ 28 h 185"/>
                <a:gd name="T4" fmla="*/ 43 w 43"/>
                <a:gd name="T5" fmla="*/ 185 h 185"/>
                <a:gd name="T6" fmla="*/ 10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63"/>
            <p:cNvSpPr>
              <a:spLocks noEditPoints="1"/>
            </p:cNvSpPr>
            <p:nvPr/>
          </p:nvSpPr>
          <p:spPr bwMode="auto">
            <a:xfrm>
              <a:off x="5005" y="1641"/>
              <a:ext cx="54" cy="199"/>
            </a:xfrm>
            <a:custGeom>
              <a:avLst/>
              <a:gdLst>
                <a:gd name="T0" fmla="*/ 6 w 23"/>
                <a:gd name="T1" fmla="*/ 84 h 84"/>
                <a:gd name="T2" fmla="*/ 3 w 23"/>
                <a:gd name="T3" fmla="*/ 81 h 84"/>
                <a:gd name="T4" fmla="*/ 3 w 23"/>
                <a:gd name="T5" fmla="*/ 81 h 84"/>
                <a:gd name="T6" fmla="*/ 0 w 23"/>
                <a:gd name="T7" fmla="*/ 3 h 84"/>
                <a:gd name="T8" fmla="*/ 2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9 h 84"/>
                <a:gd name="T40" fmla="*/ 18 w 23"/>
                <a:gd name="T41" fmla="*/ 79 h 84"/>
                <a:gd name="T42" fmla="*/ 15 w 23"/>
                <a:gd name="T43" fmla="*/ 16 h 84"/>
                <a:gd name="T44" fmla="*/ 5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3"/>
                    <a:pt x="2" y="3"/>
                    <a:pt x="2" y="3"/>
                  </a:cubicBez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9"/>
                  </a:moveTo>
                  <a:cubicBezTo>
                    <a:pt x="18" y="79"/>
                    <a:pt x="18" y="79"/>
                    <a:pt x="18" y="79"/>
                  </a:cubicBezTo>
                  <a:cubicBezTo>
                    <a:pt x="15" y="16"/>
                    <a:pt x="15" y="16"/>
                    <a:pt x="15" y="16"/>
                  </a:cubicBezTo>
                  <a:cubicBezTo>
                    <a:pt x="5" y="8"/>
                    <a:pt x="5" y="8"/>
                    <a:pt x="5"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64"/>
            <p:cNvSpPr/>
            <p:nvPr/>
          </p:nvSpPr>
          <p:spPr bwMode="auto">
            <a:xfrm>
              <a:off x="5009" y="1643"/>
              <a:ext cx="202" cy="33"/>
            </a:xfrm>
            <a:custGeom>
              <a:avLst/>
              <a:gdLst>
                <a:gd name="T0" fmla="*/ 0 w 202"/>
                <a:gd name="T1" fmla="*/ 5 h 33"/>
                <a:gd name="T2" fmla="*/ 36 w 202"/>
                <a:gd name="T3" fmla="*/ 33 h 33"/>
                <a:gd name="T4" fmla="*/ 202 w 202"/>
                <a:gd name="T5" fmla="*/ 33 h 33"/>
                <a:gd name="T6" fmla="*/ 202 w 202"/>
                <a:gd name="T7" fmla="*/ 0 h 33"/>
                <a:gd name="T8" fmla="*/ 0 w 202"/>
                <a:gd name="T9" fmla="*/ 5 h 33"/>
              </a:gdLst>
              <a:ahLst/>
              <a:cxnLst>
                <a:cxn ang="0">
                  <a:pos x="T0" y="T1"/>
                </a:cxn>
                <a:cxn ang="0">
                  <a:pos x="T2" y="T3"/>
                </a:cxn>
                <a:cxn ang="0">
                  <a:pos x="T4" y="T5"/>
                </a:cxn>
                <a:cxn ang="0">
                  <a:pos x="T6" y="T7"/>
                </a:cxn>
                <a:cxn ang="0">
                  <a:pos x="T8" y="T9"/>
                </a:cxn>
              </a:cxnLst>
              <a:rect l="0" t="0" r="r" b="b"/>
              <a:pathLst>
                <a:path w="202" h="33">
                  <a:moveTo>
                    <a:pt x="0" y="5"/>
                  </a:moveTo>
                  <a:lnTo>
                    <a:pt x="36" y="33"/>
                  </a:lnTo>
                  <a:lnTo>
                    <a:pt x="202" y="33"/>
                  </a:lnTo>
                  <a:lnTo>
                    <a:pt x="202"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65"/>
            <p:cNvSpPr>
              <a:spLocks noEditPoints="1"/>
            </p:cNvSpPr>
            <p:nvPr/>
          </p:nvSpPr>
          <p:spPr bwMode="auto">
            <a:xfrm>
              <a:off x="5002" y="1638"/>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3 h 19"/>
                <a:gd name="T34" fmla="*/ 85 w 91"/>
                <a:gd name="T35" fmla="*/ 13 h 19"/>
                <a:gd name="T36" fmla="*/ 85 w 91"/>
                <a:gd name="T37" fmla="*/ 5 h 19"/>
                <a:gd name="T38" fmla="*/ 10 w 91"/>
                <a:gd name="T39" fmla="*/ 6 h 19"/>
                <a:gd name="T40" fmla="*/ 19 w 91"/>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7"/>
                    <a:pt x="89" y="18"/>
                    <a:pt x="88" y="19"/>
                  </a:cubicBezTo>
                  <a:cubicBezTo>
                    <a:pt x="88" y="19"/>
                    <a:pt x="88" y="19"/>
                    <a:pt x="88" y="19"/>
                  </a:cubicBezTo>
                  <a:cubicBezTo>
                    <a:pt x="18" y="19"/>
                    <a:pt x="18" y="19"/>
                    <a:pt x="18" y="19"/>
                  </a:cubicBezTo>
                  <a:cubicBezTo>
                    <a:pt x="17" y="18"/>
                    <a:pt x="17" y="18"/>
                    <a:pt x="17"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66"/>
            <p:cNvSpPr/>
            <p:nvPr/>
          </p:nvSpPr>
          <p:spPr bwMode="auto">
            <a:xfrm>
              <a:off x="4720"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67"/>
            <p:cNvSpPr>
              <a:spLocks noEditPoints="1"/>
            </p:cNvSpPr>
            <p:nvPr/>
          </p:nvSpPr>
          <p:spPr bwMode="auto">
            <a:xfrm>
              <a:off x="4713" y="1911"/>
              <a:ext cx="216" cy="204"/>
            </a:xfrm>
            <a:custGeom>
              <a:avLst/>
              <a:gdLst>
                <a:gd name="T0" fmla="*/ 87 w 91"/>
                <a:gd name="T1" fmla="*/ 86 h 86"/>
                <a:gd name="T2" fmla="*/ 7 w 91"/>
                <a:gd name="T3" fmla="*/ 85 h 86"/>
                <a:gd name="T4" fmla="*/ 4 w 91"/>
                <a:gd name="T5" fmla="*/ 83 h 86"/>
                <a:gd name="T6" fmla="*/ 4 w 91"/>
                <a:gd name="T7" fmla="*/ 83 h 86"/>
                <a:gd name="T8" fmla="*/ 0 w 91"/>
                <a:gd name="T9" fmla="*/ 4 h 86"/>
                <a:gd name="T10" fmla="*/ 1 w 91"/>
                <a:gd name="T11" fmla="*/ 2 h 86"/>
                <a:gd name="T12" fmla="*/ 1 w 91"/>
                <a:gd name="T13" fmla="*/ 2 h 86"/>
                <a:gd name="T14" fmla="*/ 3 w 91"/>
                <a:gd name="T15" fmla="*/ 2 h 86"/>
                <a:gd name="T16" fmla="*/ 3 w 91"/>
                <a:gd name="T17" fmla="*/ 2 h 86"/>
                <a:gd name="T18" fmla="*/ 88 w 91"/>
                <a:gd name="T19" fmla="*/ 0 h 86"/>
                <a:gd name="T20" fmla="*/ 90 w 91"/>
                <a:gd name="T21" fmla="*/ 1 h 86"/>
                <a:gd name="T22" fmla="*/ 90 w 91"/>
                <a:gd name="T23" fmla="*/ 1 h 86"/>
                <a:gd name="T24" fmla="*/ 90 w 91"/>
                <a:gd name="T25" fmla="*/ 3 h 86"/>
                <a:gd name="T26" fmla="*/ 90 w 91"/>
                <a:gd name="T27" fmla="*/ 3 h 86"/>
                <a:gd name="T28" fmla="*/ 89 w 91"/>
                <a:gd name="T29" fmla="*/ 83 h 86"/>
                <a:gd name="T30" fmla="*/ 87 w 91"/>
                <a:gd name="T31" fmla="*/ 86 h 86"/>
                <a:gd name="T32" fmla="*/ 87 w 91"/>
                <a:gd name="T33" fmla="*/ 86 h 86"/>
                <a:gd name="T34" fmla="*/ 87 w 91"/>
                <a:gd name="T35" fmla="*/ 86 h 86"/>
                <a:gd name="T36" fmla="*/ 9 w 91"/>
                <a:gd name="T37" fmla="*/ 80 h 86"/>
                <a:gd name="T38" fmla="*/ 84 w 91"/>
                <a:gd name="T39" fmla="*/ 80 h 86"/>
                <a:gd name="T40" fmla="*/ 85 w 91"/>
                <a:gd name="T41" fmla="*/ 5 h 86"/>
                <a:gd name="T42" fmla="*/ 6 w 91"/>
                <a:gd name="T43" fmla="*/ 7 h 86"/>
                <a:gd name="T44" fmla="*/ 9 w 91"/>
                <a:gd name="T45"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86">
                  <a:moveTo>
                    <a:pt x="87" y="86"/>
                  </a:moveTo>
                  <a:cubicBezTo>
                    <a:pt x="7" y="85"/>
                    <a:pt x="7" y="85"/>
                    <a:pt x="7" y="85"/>
                  </a:cubicBez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87" y="86"/>
                    <a:pt x="87" y="86"/>
                    <a:pt x="87" y="86"/>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68"/>
            <p:cNvSpPr/>
            <p:nvPr/>
          </p:nvSpPr>
          <p:spPr bwMode="auto">
            <a:xfrm>
              <a:off x="4720"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69"/>
            <p:cNvSpPr>
              <a:spLocks noEditPoints="1"/>
            </p:cNvSpPr>
            <p:nvPr/>
          </p:nvSpPr>
          <p:spPr bwMode="auto">
            <a:xfrm>
              <a:off x="4713" y="1913"/>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70"/>
            <p:cNvSpPr/>
            <p:nvPr/>
          </p:nvSpPr>
          <p:spPr bwMode="auto">
            <a:xfrm>
              <a:off x="4720"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71"/>
            <p:cNvSpPr>
              <a:spLocks noEditPoints="1"/>
            </p:cNvSpPr>
            <p:nvPr/>
          </p:nvSpPr>
          <p:spPr bwMode="auto">
            <a:xfrm>
              <a:off x="4713" y="1911"/>
              <a:ext cx="216" cy="45"/>
            </a:xfrm>
            <a:custGeom>
              <a:avLst/>
              <a:gdLst>
                <a:gd name="T0" fmla="*/ 16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0 w 91"/>
                <a:gd name="T19" fmla="*/ 3 h 19"/>
                <a:gd name="T20" fmla="*/ 90 w 91"/>
                <a:gd name="T21" fmla="*/ 3 h 19"/>
                <a:gd name="T22" fmla="*/ 90 w 91"/>
                <a:gd name="T23" fmla="*/ 16 h 19"/>
                <a:gd name="T24" fmla="*/ 88 w 91"/>
                <a:gd name="T25" fmla="*/ 19 h 19"/>
                <a:gd name="T26" fmla="*/ 88 w 91"/>
                <a:gd name="T27" fmla="*/ 19 h 19"/>
                <a:gd name="T28" fmla="*/ 18 w 91"/>
                <a:gd name="T29" fmla="*/ 19 h 19"/>
                <a:gd name="T30" fmla="*/ 16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6"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72"/>
            <p:cNvSpPr/>
            <p:nvPr/>
          </p:nvSpPr>
          <p:spPr bwMode="auto">
            <a:xfrm>
              <a:off x="4995" y="1918"/>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73"/>
            <p:cNvSpPr>
              <a:spLocks noEditPoints="1"/>
            </p:cNvSpPr>
            <p:nvPr/>
          </p:nvSpPr>
          <p:spPr bwMode="auto">
            <a:xfrm>
              <a:off x="4990" y="1911"/>
              <a:ext cx="214"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74"/>
            <p:cNvSpPr/>
            <p:nvPr/>
          </p:nvSpPr>
          <p:spPr bwMode="auto">
            <a:xfrm>
              <a:off x="4995" y="1920"/>
              <a:ext cx="45" cy="188"/>
            </a:xfrm>
            <a:custGeom>
              <a:avLst/>
              <a:gdLst>
                <a:gd name="T0" fmla="*/ 0 w 45"/>
                <a:gd name="T1" fmla="*/ 0 h 188"/>
                <a:gd name="T2" fmla="*/ 38 w 45"/>
                <a:gd name="T3" fmla="*/ 31 h 188"/>
                <a:gd name="T4" fmla="*/ 45 w 45"/>
                <a:gd name="T5" fmla="*/ 188 h 188"/>
                <a:gd name="T6" fmla="*/ 10 w 45"/>
                <a:gd name="T7" fmla="*/ 188 h 188"/>
                <a:gd name="T8" fmla="*/ 0 w 45"/>
                <a:gd name="T9" fmla="*/ 0 h 188"/>
              </a:gdLst>
              <a:ahLst/>
              <a:cxnLst>
                <a:cxn ang="0">
                  <a:pos x="T0" y="T1"/>
                </a:cxn>
                <a:cxn ang="0">
                  <a:pos x="T2" y="T3"/>
                </a:cxn>
                <a:cxn ang="0">
                  <a:pos x="T4" y="T5"/>
                </a:cxn>
                <a:cxn ang="0">
                  <a:pos x="T6" y="T7"/>
                </a:cxn>
                <a:cxn ang="0">
                  <a:pos x="T8" y="T9"/>
                </a:cxn>
              </a:cxnLst>
              <a:rect l="0" t="0" r="r" b="b"/>
              <a:pathLst>
                <a:path w="45" h="188">
                  <a:moveTo>
                    <a:pt x="0" y="0"/>
                  </a:moveTo>
                  <a:lnTo>
                    <a:pt x="38" y="31"/>
                  </a:lnTo>
                  <a:lnTo>
                    <a:pt x="45"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75"/>
            <p:cNvSpPr>
              <a:spLocks noEditPoints="1"/>
            </p:cNvSpPr>
            <p:nvPr/>
          </p:nvSpPr>
          <p:spPr bwMode="auto">
            <a:xfrm>
              <a:off x="4990" y="1916"/>
              <a:ext cx="55"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76"/>
            <p:cNvSpPr/>
            <p:nvPr/>
          </p:nvSpPr>
          <p:spPr bwMode="auto">
            <a:xfrm>
              <a:off x="4995" y="1918"/>
              <a:ext cx="202" cy="33"/>
            </a:xfrm>
            <a:custGeom>
              <a:avLst/>
              <a:gdLst>
                <a:gd name="T0" fmla="*/ 0 w 202"/>
                <a:gd name="T1" fmla="*/ 2 h 33"/>
                <a:gd name="T2" fmla="*/ 38 w 202"/>
                <a:gd name="T3" fmla="*/ 33 h 33"/>
                <a:gd name="T4" fmla="*/ 202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8" y="33"/>
                  </a:lnTo>
                  <a:lnTo>
                    <a:pt x="202"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77"/>
            <p:cNvSpPr>
              <a:spLocks noEditPoints="1"/>
            </p:cNvSpPr>
            <p:nvPr/>
          </p:nvSpPr>
          <p:spPr bwMode="auto">
            <a:xfrm>
              <a:off x="4990" y="1911"/>
              <a:ext cx="214"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78"/>
            <p:cNvSpPr/>
            <p:nvPr/>
          </p:nvSpPr>
          <p:spPr bwMode="auto">
            <a:xfrm>
              <a:off x="5727" y="498"/>
              <a:ext cx="301" cy="275"/>
            </a:xfrm>
            <a:custGeom>
              <a:avLst/>
              <a:gdLst>
                <a:gd name="T0" fmla="*/ 109 w 301"/>
                <a:gd name="T1" fmla="*/ 0 h 275"/>
                <a:gd name="T2" fmla="*/ 105 w 301"/>
                <a:gd name="T3" fmla="*/ 104 h 275"/>
                <a:gd name="T4" fmla="*/ 0 w 301"/>
                <a:gd name="T5" fmla="*/ 107 h 275"/>
                <a:gd name="T6" fmla="*/ 7 w 301"/>
                <a:gd name="T7" fmla="*/ 192 h 275"/>
                <a:gd name="T8" fmla="*/ 105 w 301"/>
                <a:gd name="T9" fmla="*/ 187 h 275"/>
                <a:gd name="T10" fmla="*/ 112 w 301"/>
                <a:gd name="T11" fmla="*/ 275 h 275"/>
                <a:gd name="T12" fmla="*/ 202 w 301"/>
                <a:gd name="T13" fmla="*/ 275 h 275"/>
                <a:gd name="T14" fmla="*/ 202 w 301"/>
                <a:gd name="T15" fmla="*/ 192 h 275"/>
                <a:gd name="T16" fmla="*/ 301 w 301"/>
                <a:gd name="T17" fmla="*/ 187 h 275"/>
                <a:gd name="T18" fmla="*/ 301 w 301"/>
                <a:gd name="T19" fmla="*/ 104 h 275"/>
                <a:gd name="T20" fmla="*/ 192 w 301"/>
                <a:gd name="T21" fmla="*/ 104 h 275"/>
                <a:gd name="T22" fmla="*/ 185 w 301"/>
                <a:gd name="T23" fmla="*/ 7 h 275"/>
                <a:gd name="T24" fmla="*/ 109 w 301"/>
                <a:gd name="T2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275">
                  <a:moveTo>
                    <a:pt x="109" y="0"/>
                  </a:moveTo>
                  <a:lnTo>
                    <a:pt x="105" y="104"/>
                  </a:lnTo>
                  <a:lnTo>
                    <a:pt x="0" y="107"/>
                  </a:lnTo>
                  <a:lnTo>
                    <a:pt x="7" y="192"/>
                  </a:lnTo>
                  <a:lnTo>
                    <a:pt x="105" y="187"/>
                  </a:lnTo>
                  <a:lnTo>
                    <a:pt x="112" y="275"/>
                  </a:lnTo>
                  <a:lnTo>
                    <a:pt x="202" y="275"/>
                  </a:lnTo>
                  <a:lnTo>
                    <a:pt x="202" y="192"/>
                  </a:lnTo>
                  <a:lnTo>
                    <a:pt x="301" y="187"/>
                  </a:lnTo>
                  <a:lnTo>
                    <a:pt x="301" y="104"/>
                  </a:lnTo>
                  <a:lnTo>
                    <a:pt x="192" y="104"/>
                  </a:lnTo>
                  <a:lnTo>
                    <a:pt x="185" y="7"/>
                  </a:lnTo>
                  <a:lnTo>
                    <a:pt x="109"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79"/>
            <p:cNvSpPr>
              <a:spLocks noEditPoints="1"/>
            </p:cNvSpPr>
            <p:nvPr/>
          </p:nvSpPr>
          <p:spPr bwMode="auto">
            <a:xfrm>
              <a:off x="5720" y="491"/>
              <a:ext cx="315" cy="289"/>
            </a:xfrm>
            <a:custGeom>
              <a:avLst/>
              <a:gdLst>
                <a:gd name="T0" fmla="*/ 50 w 133"/>
                <a:gd name="T1" fmla="*/ 122 h 122"/>
                <a:gd name="T2" fmla="*/ 48 w 133"/>
                <a:gd name="T3" fmla="*/ 119 h 122"/>
                <a:gd name="T4" fmla="*/ 48 w 133"/>
                <a:gd name="T5" fmla="*/ 119 h 122"/>
                <a:gd name="T6" fmla="*/ 45 w 133"/>
                <a:gd name="T7" fmla="*/ 85 h 122"/>
                <a:gd name="T8" fmla="*/ 6 w 133"/>
                <a:gd name="T9" fmla="*/ 86 h 122"/>
                <a:gd name="T10" fmla="*/ 4 w 133"/>
                <a:gd name="T11" fmla="*/ 84 h 122"/>
                <a:gd name="T12" fmla="*/ 4 w 133"/>
                <a:gd name="T13" fmla="*/ 84 h 122"/>
                <a:gd name="T14" fmla="*/ 0 w 133"/>
                <a:gd name="T15" fmla="*/ 49 h 122"/>
                <a:gd name="T16" fmla="*/ 1 w 133"/>
                <a:gd name="T17" fmla="*/ 47 h 122"/>
                <a:gd name="T18" fmla="*/ 1 w 133"/>
                <a:gd name="T19" fmla="*/ 47 h 122"/>
                <a:gd name="T20" fmla="*/ 3 w 133"/>
                <a:gd name="T21" fmla="*/ 46 h 122"/>
                <a:gd name="T22" fmla="*/ 3 w 133"/>
                <a:gd name="T23" fmla="*/ 46 h 122"/>
                <a:gd name="T24" fmla="*/ 45 w 133"/>
                <a:gd name="T25" fmla="*/ 44 h 122"/>
                <a:gd name="T26" fmla="*/ 46 w 133"/>
                <a:gd name="T27" fmla="*/ 3 h 122"/>
                <a:gd name="T28" fmla="*/ 47 w 133"/>
                <a:gd name="T29" fmla="*/ 1 h 122"/>
                <a:gd name="T30" fmla="*/ 47 w 133"/>
                <a:gd name="T31" fmla="*/ 1 h 122"/>
                <a:gd name="T32" fmla="*/ 49 w 133"/>
                <a:gd name="T33" fmla="*/ 0 h 122"/>
                <a:gd name="T34" fmla="*/ 49 w 133"/>
                <a:gd name="T35" fmla="*/ 0 h 122"/>
                <a:gd name="T36" fmla="*/ 82 w 133"/>
                <a:gd name="T37" fmla="*/ 4 h 122"/>
                <a:gd name="T38" fmla="*/ 84 w 133"/>
                <a:gd name="T39" fmla="*/ 6 h 122"/>
                <a:gd name="T40" fmla="*/ 84 w 133"/>
                <a:gd name="T41" fmla="*/ 6 h 122"/>
                <a:gd name="T42" fmla="*/ 87 w 133"/>
                <a:gd name="T43" fmla="*/ 45 h 122"/>
                <a:gd name="T44" fmla="*/ 130 w 133"/>
                <a:gd name="T45" fmla="*/ 44 h 122"/>
                <a:gd name="T46" fmla="*/ 132 w 133"/>
                <a:gd name="T47" fmla="*/ 45 h 122"/>
                <a:gd name="T48" fmla="*/ 132 w 133"/>
                <a:gd name="T49" fmla="*/ 45 h 122"/>
                <a:gd name="T50" fmla="*/ 133 w 133"/>
                <a:gd name="T51" fmla="*/ 47 h 122"/>
                <a:gd name="T52" fmla="*/ 133 w 133"/>
                <a:gd name="T53" fmla="*/ 47 h 122"/>
                <a:gd name="T54" fmla="*/ 133 w 133"/>
                <a:gd name="T55" fmla="*/ 82 h 122"/>
                <a:gd name="T56" fmla="*/ 130 w 133"/>
                <a:gd name="T57" fmla="*/ 85 h 122"/>
                <a:gd name="T58" fmla="*/ 130 w 133"/>
                <a:gd name="T59" fmla="*/ 85 h 122"/>
                <a:gd name="T60" fmla="*/ 91 w 133"/>
                <a:gd name="T61" fmla="*/ 87 h 122"/>
                <a:gd name="T62" fmla="*/ 91 w 133"/>
                <a:gd name="T63" fmla="*/ 119 h 122"/>
                <a:gd name="T64" fmla="*/ 90 w 133"/>
                <a:gd name="T65" fmla="*/ 121 h 122"/>
                <a:gd name="T66" fmla="*/ 90 w 133"/>
                <a:gd name="T67" fmla="*/ 121 h 122"/>
                <a:gd name="T68" fmla="*/ 88 w 133"/>
                <a:gd name="T69" fmla="*/ 122 h 122"/>
                <a:gd name="T70" fmla="*/ 88 w 133"/>
                <a:gd name="T71" fmla="*/ 122 h 122"/>
                <a:gd name="T72" fmla="*/ 50 w 133"/>
                <a:gd name="T73" fmla="*/ 122 h 122"/>
                <a:gd name="T74" fmla="*/ 50 w 133"/>
                <a:gd name="T75" fmla="*/ 82 h 122"/>
                <a:gd name="T76" fmla="*/ 53 w 133"/>
                <a:gd name="T77" fmla="*/ 117 h 122"/>
                <a:gd name="T78" fmla="*/ 85 w 133"/>
                <a:gd name="T79" fmla="*/ 117 h 122"/>
                <a:gd name="T80" fmla="*/ 86 w 133"/>
                <a:gd name="T81" fmla="*/ 84 h 122"/>
                <a:gd name="T82" fmla="*/ 88 w 133"/>
                <a:gd name="T83" fmla="*/ 81 h 122"/>
                <a:gd name="T84" fmla="*/ 88 w 133"/>
                <a:gd name="T85" fmla="*/ 81 h 122"/>
                <a:gd name="T86" fmla="*/ 127 w 133"/>
                <a:gd name="T87" fmla="*/ 80 h 122"/>
                <a:gd name="T88" fmla="*/ 128 w 133"/>
                <a:gd name="T89" fmla="*/ 49 h 122"/>
                <a:gd name="T90" fmla="*/ 84 w 133"/>
                <a:gd name="T91" fmla="*/ 50 h 122"/>
                <a:gd name="T92" fmla="*/ 81 w 133"/>
                <a:gd name="T93" fmla="*/ 48 h 122"/>
                <a:gd name="T94" fmla="*/ 81 w 133"/>
                <a:gd name="T95" fmla="*/ 48 h 122"/>
                <a:gd name="T96" fmla="*/ 79 w 133"/>
                <a:gd name="T97" fmla="*/ 9 h 122"/>
                <a:gd name="T98" fmla="*/ 51 w 133"/>
                <a:gd name="T99" fmla="*/ 6 h 122"/>
                <a:gd name="T100" fmla="*/ 50 w 133"/>
                <a:gd name="T101" fmla="*/ 47 h 122"/>
                <a:gd name="T102" fmla="*/ 47 w 133"/>
                <a:gd name="T103" fmla="*/ 49 h 122"/>
                <a:gd name="T104" fmla="*/ 47 w 133"/>
                <a:gd name="T105" fmla="*/ 49 h 122"/>
                <a:gd name="T106" fmla="*/ 6 w 133"/>
                <a:gd name="T107" fmla="*/ 51 h 122"/>
                <a:gd name="T108" fmla="*/ 9 w 133"/>
                <a:gd name="T109" fmla="*/ 81 h 122"/>
                <a:gd name="T110" fmla="*/ 47 w 133"/>
                <a:gd name="T111" fmla="*/ 80 h 122"/>
                <a:gd name="T112" fmla="*/ 47 w 133"/>
                <a:gd name="T113" fmla="*/ 80 h 122"/>
                <a:gd name="T114" fmla="*/ 47 w 133"/>
                <a:gd name="T115" fmla="*/ 80 h 122"/>
                <a:gd name="T116" fmla="*/ 50 w 133"/>
                <a:gd name="T117" fmla="*/ 82 h 122"/>
                <a:gd name="T118" fmla="*/ 49 w 133"/>
                <a:gd name="T119" fmla="*/ 6 h 122"/>
                <a:gd name="T120" fmla="*/ 49 w 133"/>
                <a:gd name="T121" fmla="*/ 3 h 122"/>
                <a:gd name="T122" fmla="*/ 49 w 133"/>
                <a:gd name="T123"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3" h="122">
                  <a:moveTo>
                    <a:pt x="50" y="122"/>
                  </a:moveTo>
                  <a:cubicBezTo>
                    <a:pt x="49" y="122"/>
                    <a:pt x="48" y="121"/>
                    <a:pt x="48" y="119"/>
                  </a:cubicBezTo>
                  <a:cubicBezTo>
                    <a:pt x="48" y="119"/>
                    <a:pt x="48" y="119"/>
                    <a:pt x="48" y="119"/>
                  </a:cubicBezTo>
                  <a:cubicBezTo>
                    <a:pt x="45" y="85"/>
                    <a:pt x="45" y="85"/>
                    <a:pt x="45" y="85"/>
                  </a:cubicBezTo>
                  <a:cubicBezTo>
                    <a:pt x="6" y="86"/>
                    <a:pt x="6" y="86"/>
                    <a:pt x="6" y="86"/>
                  </a:cubicBezTo>
                  <a:cubicBezTo>
                    <a:pt x="5" y="86"/>
                    <a:pt x="4" y="85"/>
                    <a:pt x="4" y="84"/>
                  </a:cubicBezTo>
                  <a:cubicBezTo>
                    <a:pt x="4" y="84"/>
                    <a:pt x="4" y="84"/>
                    <a:pt x="4" y="84"/>
                  </a:cubicBezTo>
                  <a:cubicBezTo>
                    <a:pt x="0" y="49"/>
                    <a:pt x="0" y="49"/>
                    <a:pt x="0" y="49"/>
                  </a:cubicBezTo>
                  <a:cubicBezTo>
                    <a:pt x="0" y="48"/>
                    <a:pt x="1" y="47"/>
                    <a:pt x="1" y="47"/>
                  </a:cubicBezTo>
                  <a:cubicBezTo>
                    <a:pt x="1" y="47"/>
                    <a:pt x="1" y="47"/>
                    <a:pt x="1" y="47"/>
                  </a:cubicBezTo>
                  <a:cubicBezTo>
                    <a:pt x="2" y="46"/>
                    <a:pt x="2" y="46"/>
                    <a:pt x="3" y="46"/>
                  </a:cubicBezTo>
                  <a:cubicBezTo>
                    <a:pt x="3" y="46"/>
                    <a:pt x="3" y="46"/>
                    <a:pt x="3" y="46"/>
                  </a:cubicBezTo>
                  <a:cubicBezTo>
                    <a:pt x="45" y="44"/>
                    <a:pt x="45" y="44"/>
                    <a:pt x="45" y="44"/>
                  </a:cubicBezTo>
                  <a:cubicBezTo>
                    <a:pt x="46" y="3"/>
                    <a:pt x="46" y="3"/>
                    <a:pt x="46" y="3"/>
                  </a:cubicBezTo>
                  <a:cubicBezTo>
                    <a:pt x="46" y="2"/>
                    <a:pt x="47" y="1"/>
                    <a:pt x="47" y="1"/>
                  </a:cubicBezTo>
                  <a:cubicBezTo>
                    <a:pt x="47" y="1"/>
                    <a:pt x="47" y="1"/>
                    <a:pt x="47" y="1"/>
                  </a:cubicBezTo>
                  <a:cubicBezTo>
                    <a:pt x="48" y="0"/>
                    <a:pt x="48" y="0"/>
                    <a:pt x="49" y="0"/>
                  </a:cubicBezTo>
                  <a:cubicBezTo>
                    <a:pt x="49" y="0"/>
                    <a:pt x="49" y="0"/>
                    <a:pt x="49" y="0"/>
                  </a:cubicBezTo>
                  <a:cubicBezTo>
                    <a:pt x="82" y="4"/>
                    <a:pt x="82" y="4"/>
                    <a:pt x="82" y="4"/>
                  </a:cubicBezTo>
                  <a:cubicBezTo>
                    <a:pt x="83" y="4"/>
                    <a:pt x="84" y="5"/>
                    <a:pt x="84" y="6"/>
                  </a:cubicBezTo>
                  <a:cubicBezTo>
                    <a:pt x="84" y="6"/>
                    <a:pt x="84" y="6"/>
                    <a:pt x="84" y="6"/>
                  </a:cubicBezTo>
                  <a:cubicBezTo>
                    <a:pt x="87" y="45"/>
                    <a:pt x="87" y="45"/>
                    <a:pt x="87" y="45"/>
                  </a:cubicBezTo>
                  <a:cubicBezTo>
                    <a:pt x="130" y="44"/>
                    <a:pt x="130" y="44"/>
                    <a:pt x="130" y="44"/>
                  </a:cubicBezTo>
                  <a:cubicBezTo>
                    <a:pt x="131" y="44"/>
                    <a:pt x="132" y="44"/>
                    <a:pt x="132" y="45"/>
                  </a:cubicBezTo>
                  <a:cubicBezTo>
                    <a:pt x="132" y="45"/>
                    <a:pt x="132" y="45"/>
                    <a:pt x="132" y="45"/>
                  </a:cubicBezTo>
                  <a:cubicBezTo>
                    <a:pt x="133" y="45"/>
                    <a:pt x="133" y="46"/>
                    <a:pt x="133" y="47"/>
                  </a:cubicBezTo>
                  <a:cubicBezTo>
                    <a:pt x="133" y="47"/>
                    <a:pt x="133" y="47"/>
                    <a:pt x="133" y="47"/>
                  </a:cubicBezTo>
                  <a:cubicBezTo>
                    <a:pt x="133" y="82"/>
                    <a:pt x="133" y="82"/>
                    <a:pt x="133" y="82"/>
                  </a:cubicBezTo>
                  <a:cubicBezTo>
                    <a:pt x="132" y="84"/>
                    <a:pt x="131" y="85"/>
                    <a:pt x="130" y="85"/>
                  </a:cubicBezTo>
                  <a:cubicBezTo>
                    <a:pt x="130" y="85"/>
                    <a:pt x="130" y="85"/>
                    <a:pt x="130" y="85"/>
                  </a:cubicBezTo>
                  <a:cubicBezTo>
                    <a:pt x="91" y="87"/>
                    <a:pt x="91" y="87"/>
                    <a:pt x="91" y="87"/>
                  </a:cubicBezTo>
                  <a:cubicBezTo>
                    <a:pt x="91" y="119"/>
                    <a:pt x="91" y="119"/>
                    <a:pt x="91" y="119"/>
                  </a:cubicBezTo>
                  <a:cubicBezTo>
                    <a:pt x="91" y="120"/>
                    <a:pt x="90" y="121"/>
                    <a:pt x="90" y="121"/>
                  </a:cubicBezTo>
                  <a:cubicBezTo>
                    <a:pt x="90" y="121"/>
                    <a:pt x="90" y="121"/>
                    <a:pt x="90" y="121"/>
                  </a:cubicBezTo>
                  <a:cubicBezTo>
                    <a:pt x="89" y="122"/>
                    <a:pt x="89" y="122"/>
                    <a:pt x="88" y="122"/>
                  </a:cubicBezTo>
                  <a:cubicBezTo>
                    <a:pt x="88" y="122"/>
                    <a:pt x="88" y="122"/>
                    <a:pt x="88" y="122"/>
                  </a:cubicBezTo>
                  <a:cubicBezTo>
                    <a:pt x="50" y="122"/>
                    <a:pt x="50" y="122"/>
                    <a:pt x="50" y="122"/>
                  </a:cubicBezTo>
                  <a:close/>
                  <a:moveTo>
                    <a:pt x="50" y="82"/>
                  </a:moveTo>
                  <a:cubicBezTo>
                    <a:pt x="53" y="117"/>
                    <a:pt x="53" y="117"/>
                    <a:pt x="53" y="117"/>
                  </a:cubicBezTo>
                  <a:cubicBezTo>
                    <a:pt x="85" y="117"/>
                    <a:pt x="85" y="117"/>
                    <a:pt x="85" y="117"/>
                  </a:cubicBezTo>
                  <a:cubicBezTo>
                    <a:pt x="86" y="84"/>
                    <a:pt x="86" y="84"/>
                    <a:pt x="86" y="84"/>
                  </a:cubicBezTo>
                  <a:cubicBezTo>
                    <a:pt x="86" y="83"/>
                    <a:pt x="87" y="81"/>
                    <a:pt x="88" y="81"/>
                  </a:cubicBezTo>
                  <a:cubicBezTo>
                    <a:pt x="88" y="81"/>
                    <a:pt x="88" y="81"/>
                    <a:pt x="88" y="81"/>
                  </a:cubicBezTo>
                  <a:cubicBezTo>
                    <a:pt x="127" y="80"/>
                    <a:pt x="127" y="80"/>
                    <a:pt x="127" y="80"/>
                  </a:cubicBezTo>
                  <a:cubicBezTo>
                    <a:pt x="128" y="49"/>
                    <a:pt x="128" y="49"/>
                    <a:pt x="128" y="49"/>
                  </a:cubicBezTo>
                  <a:cubicBezTo>
                    <a:pt x="84" y="50"/>
                    <a:pt x="84" y="50"/>
                    <a:pt x="84" y="50"/>
                  </a:cubicBezTo>
                  <a:cubicBezTo>
                    <a:pt x="83" y="50"/>
                    <a:pt x="82" y="49"/>
                    <a:pt x="81" y="48"/>
                  </a:cubicBezTo>
                  <a:cubicBezTo>
                    <a:pt x="81" y="48"/>
                    <a:pt x="81" y="48"/>
                    <a:pt x="81" y="48"/>
                  </a:cubicBezTo>
                  <a:cubicBezTo>
                    <a:pt x="79" y="9"/>
                    <a:pt x="79" y="9"/>
                    <a:pt x="79" y="9"/>
                  </a:cubicBezTo>
                  <a:cubicBezTo>
                    <a:pt x="51" y="6"/>
                    <a:pt x="51" y="6"/>
                    <a:pt x="51" y="6"/>
                  </a:cubicBezTo>
                  <a:cubicBezTo>
                    <a:pt x="50" y="47"/>
                    <a:pt x="50" y="47"/>
                    <a:pt x="50" y="47"/>
                  </a:cubicBezTo>
                  <a:cubicBezTo>
                    <a:pt x="50" y="48"/>
                    <a:pt x="49" y="49"/>
                    <a:pt x="47" y="49"/>
                  </a:cubicBezTo>
                  <a:cubicBezTo>
                    <a:pt x="47" y="49"/>
                    <a:pt x="47" y="49"/>
                    <a:pt x="47" y="49"/>
                  </a:cubicBezTo>
                  <a:cubicBezTo>
                    <a:pt x="6" y="51"/>
                    <a:pt x="6" y="51"/>
                    <a:pt x="6" y="51"/>
                  </a:cubicBezTo>
                  <a:cubicBezTo>
                    <a:pt x="9" y="81"/>
                    <a:pt x="9" y="81"/>
                    <a:pt x="9" y="81"/>
                  </a:cubicBezTo>
                  <a:cubicBezTo>
                    <a:pt x="47" y="80"/>
                    <a:pt x="47" y="80"/>
                    <a:pt x="47" y="80"/>
                  </a:cubicBezTo>
                  <a:cubicBezTo>
                    <a:pt x="47" y="80"/>
                    <a:pt x="47" y="80"/>
                    <a:pt x="47" y="80"/>
                  </a:cubicBezTo>
                  <a:cubicBezTo>
                    <a:pt x="47" y="80"/>
                    <a:pt x="47" y="80"/>
                    <a:pt x="47" y="80"/>
                  </a:cubicBezTo>
                  <a:cubicBezTo>
                    <a:pt x="48" y="80"/>
                    <a:pt x="49" y="81"/>
                    <a:pt x="50" y="82"/>
                  </a:cubicBezTo>
                  <a:close/>
                  <a:moveTo>
                    <a:pt x="49" y="6"/>
                  </a:moveTo>
                  <a:cubicBezTo>
                    <a:pt x="49" y="3"/>
                    <a:pt x="49" y="3"/>
                    <a:pt x="49" y="3"/>
                  </a:cubicBezTo>
                  <a:cubicBezTo>
                    <a:pt x="49" y="6"/>
                    <a:pt x="49" y="6"/>
                    <a:pt x="49"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80"/>
            <p:cNvSpPr/>
            <p:nvPr/>
          </p:nvSpPr>
          <p:spPr bwMode="auto">
            <a:xfrm>
              <a:off x="5647" y="1778"/>
              <a:ext cx="388" cy="493"/>
            </a:xfrm>
            <a:custGeom>
              <a:avLst/>
              <a:gdLst>
                <a:gd name="T0" fmla="*/ 0 w 388"/>
                <a:gd name="T1" fmla="*/ 493 h 493"/>
                <a:gd name="T2" fmla="*/ 2 w 388"/>
                <a:gd name="T3" fmla="*/ 0 h 493"/>
                <a:gd name="T4" fmla="*/ 381 w 388"/>
                <a:gd name="T5" fmla="*/ 0 h 493"/>
                <a:gd name="T6" fmla="*/ 388 w 388"/>
                <a:gd name="T7" fmla="*/ 493 h 493"/>
                <a:gd name="T8" fmla="*/ 0 w 388"/>
                <a:gd name="T9" fmla="*/ 493 h 493"/>
              </a:gdLst>
              <a:ahLst/>
              <a:cxnLst>
                <a:cxn ang="0">
                  <a:pos x="T0" y="T1"/>
                </a:cxn>
                <a:cxn ang="0">
                  <a:pos x="T2" y="T3"/>
                </a:cxn>
                <a:cxn ang="0">
                  <a:pos x="T4" y="T5"/>
                </a:cxn>
                <a:cxn ang="0">
                  <a:pos x="T6" y="T7"/>
                </a:cxn>
                <a:cxn ang="0">
                  <a:pos x="T8" y="T9"/>
                </a:cxn>
              </a:cxnLst>
              <a:rect l="0" t="0" r="r" b="b"/>
              <a:pathLst>
                <a:path w="388" h="493">
                  <a:moveTo>
                    <a:pt x="0" y="493"/>
                  </a:moveTo>
                  <a:lnTo>
                    <a:pt x="2" y="0"/>
                  </a:lnTo>
                  <a:lnTo>
                    <a:pt x="381" y="0"/>
                  </a:lnTo>
                  <a:lnTo>
                    <a:pt x="388" y="493"/>
                  </a:lnTo>
                  <a:lnTo>
                    <a:pt x="0" y="493"/>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81"/>
            <p:cNvSpPr>
              <a:spLocks noEditPoints="1"/>
            </p:cNvSpPr>
            <p:nvPr/>
          </p:nvSpPr>
          <p:spPr bwMode="auto">
            <a:xfrm>
              <a:off x="5640" y="1771"/>
              <a:ext cx="400" cy="505"/>
            </a:xfrm>
            <a:custGeom>
              <a:avLst/>
              <a:gdLst>
                <a:gd name="T0" fmla="*/ 3 w 169"/>
                <a:gd name="T1" fmla="*/ 213 h 213"/>
                <a:gd name="T2" fmla="*/ 3 w 169"/>
                <a:gd name="T3" fmla="*/ 211 h 213"/>
                <a:gd name="T4" fmla="*/ 5 w 169"/>
                <a:gd name="T5" fmla="*/ 211 h 213"/>
                <a:gd name="T6" fmla="*/ 3 w 169"/>
                <a:gd name="T7" fmla="*/ 211 h 213"/>
                <a:gd name="T8" fmla="*/ 3 w 169"/>
                <a:gd name="T9" fmla="*/ 213 h 213"/>
                <a:gd name="T10" fmla="*/ 1 w 169"/>
                <a:gd name="T11" fmla="*/ 213 h 213"/>
                <a:gd name="T12" fmla="*/ 1 w 169"/>
                <a:gd name="T13" fmla="*/ 213 h 213"/>
                <a:gd name="T14" fmla="*/ 0 w 169"/>
                <a:gd name="T15" fmla="*/ 211 h 213"/>
                <a:gd name="T16" fmla="*/ 0 w 169"/>
                <a:gd name="T17" fmla="*/ 211 h 213"/>
                <a:gd name="T18" fmla="*/ 1 w 169"/>
                <a:gd name="T19" fmla="*/ 3 h 213"/>
                <a:gd name="T20" fmla="*/ 4 w 169"/>
                <a:gd name="T21" fmla="*/ 1 h 213"/>
                <a:gd name="T22" fmla="*/ 4 w 169"/>
                <a:gd name="T23" fmla="*/ 1 h 213"/>
                <a:gd name="T24" fmla="*/ 163 w 169"/>
                <a:gd name="T25" fmla="*/ 0 h 213"/>
                <a:gd name="T26" fmla="*/ 166 w 169"/>
                <a:gd name="T27" fmla="*/ 2 h 213"/>
                <a:gd name="T28" fmla="*/ 166 w 169"/>
                <a:gd name="T29" fmla="*/ 2 h 213"/>
                <a:gd name="T30" fmla="*/ 169 w 169"/>
                <a:gd name="T31" fmla="*/ 211 h 213"/>
                <a:gd name="T32" fmla="*/ 169 w 169"/>
                <a:gd name="T33" fmla="*/ 213 h 213"/>
                <a:gd name="T34" fmla="*/ 169 w 169"/>
                <a:gd name="T35" fmla="*/ 213 h 213"/>
                <a:gd name="T36" fmla="*/ 167 w 169"/>
                <a:gd name="T37" fmla="*/ 213 h 213"/>
                <a:gd name="T38" fmla="*/ 167 w 169"/>
                <a:gd name="T39" fmla="*/ 213 h 213"/>
                <a:gd name="T40" fmla="*/ 3 w 169"/>
                <a:gd name="T41" fmla="*/ 213 h 213"/>
                <a:gd name="T42" fmla="*/ 164 w 169"/>
                <a:gd name="T43" fmla="*/ 208 h 213"/>
                <a:gd name="T44" fmla="*/ 161 w 169"/>
                <a:gd name="T45" fmla="*/ 5 h 213"/>
                <a:gd name="T46" fmla="*/ 7 w 169"/>
                <a:gd name="T47" fmla="*/ 6 h 213"/>
                <a:gd name="T48" fmla="*/ 5 w 169"/>
                <a:gd name="T49" fmla="*/ 208 h 213"/>
                <a:gd name="T50" fmla="*/ 164 w 169"/>
                <a:gd name="T51"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213">
                  <a:moveTo>
                    <a:pt x="3" y="213"/>
                  </a:moveTo>
                  <a:cubicBezTo>
                    <a:pt x="3" y="211"/>
                    <a:pt x="3" y="211"/>
                    <a:pt x="3" y="211"/>
                  </a:cubicBezTo>
                  <a:cubicBezTo>
                    <a:pt x="5" y="211"/>
                    <a:pt x="5" y="211"/>
                    <a:pt x="5" y="211"/>
                  </a:cubicBezTo>
                  <a:cubicBezTo>
                    <a:pt x="3" y="211"/>
                    <a:pt x="3" y="211"/>
                    <a:pt x="3" y="211"/>
                  </a:cubicBezTo>
                  <a:cubicBezTo>
                    <a:pt x="3" y="213"/>
                    <a:pt x="3" y="213"/>
                    <a:pt x="3" y="213"/>
                  </a:cubicBezTo>
                  <a:cubicBezTo>
                    <a:pt x="2" y="213"/>
                    <a:pt x="1" y="213"/>
                    <a:pt x="1" y="213"/>
                  </a:cubicBezTo>
                  <a:cubicBezTo>
                    <a:pt x="1" y="213"/>
                    <a:pt x="1" y="213"/>
                    <a:pt x="1" y="213"/>
                  </a:cubicBezTo>
                  <a:cubicBezTo>
                    <a:pt x="0" y="212"/>
                    <a:pt x="0" y="212"/>
                    <a:pt x="0" y="211"/>
                  </a:cubicBezTo>
                  <a:cubicBezTo>
                    <a:pt x="0" y="211"/>
                    <a:pt x="0" y="211"/>
                    <a:pt x="0" y="211"/>
                  </a:cubicBezTo>
                  <a:cubicBezTo>
                    <a:pt x="1" y="3"/>
                    <a:pt x="1" y="3"/>
                    <a:pt x="1" y="3"/>
                  </a:cubicBezTo>
                  <a:cubicBezTo>
                    <a:pt x="1" y="2"/>
                    <a:pt x="3" y="1"/>
                    <a:pt x="4" y="1"/>
                  </a:cubicBezTo>
                  <a:cubicBezTo>
                    <a:pt x="4" y="1"/>
                    <a:pt x="4" y="1"/>
                    <a:pt x="4" y="1"/>
                  </a:cubicBezTo>
                  <a:cubicBezTo>
                    <a:pt x="163" y="0"/>
                    <a:pt x="163" y="0"/>
                    <a:pt x="163" y="0"/>
                  </a:cubicBezTo>
                  <a:cubicBezTo>
                    <a:pt x="165" y="0"/>
                    <a:pt x="166" y="1"/>
                    <a:pt x="166" y="2"/>
                  </a:cubicBezTo>
                  <a:cubicBezTo>
                    <a:pt x="166" y="2"/>
                    <a:pt x="166" y="2"/>
                    <a:pt x="166" y="2"/>
                  </a:cubicBezTo>
                  <a:cubicBezTo>
                    <a:pt x="169" y="211"/>
                    <a:pt x="169" y="211"/>
                    <a:pt x="169" y="211"/>
                  </a:cubicBezTo>
                  <a:cubicBezTo>
                    <a:pt x="169" y="212"/>
                    <a:pt x="169" y="212"/>
                    <a:pt x="169" y="213"/>
                  </a:cubicBezTo>
                  <a:cubicBezTo>
                    <a:pt x="169" y="213"/>
                    <a:pt x="169" y="213"/>
                    <a:pt x="169" y="213"/>
                  </a:cubicBezTo>
                  <a:cubicBezTo>
                    <a:pt x="168" y="213"/>
                    <a:pt x="167" y="213"/>
                    <a:pt x="167" y="213"/>
                  </a:cubicBezTo>
                  <a:cubicBezTo>
                    <a:pt x="167" y="213"/>
                    <a:pt x="167" y="213"/>
                    <a:pt x="167" y="213"/>
                  </a:cubicBezTo>
                  <a:cubicBezTo>
                    <a:pt x="3" y="213"/>
                    <a:pt x="3" y="213"/>
                    <a:pt x="3" y="213"/>
                  </a:cubicBezTo>
                  <a:close/>
                  <a:moveTo>
                    <a:pt x="164" y="208"/>
                  </a:moveTo>
                  <a:cubicBezTo>
                    <a:pt x="161" y="5"/>
                    <a:pt x="161" y="5"/>
                    <a:pt x="161" y="5"/>
                  </a:cubicBezTo>
                  <a:cubicBezTo>
                    <a:pt x="7" y="6"/>
                    <a:pt x="7" y="6"/>
                    <a:pt x="7" y="6"/>
                  </a:cubicBezTo>
                  <a:cubicBezTo>
                    <a:pt x="5" y="208"/>
                    <a:pt x="5" y="208"/>
                    <a:pt x="5" y="208"/>
                  </a:cubicBezTo>
                  <a:cubicBezTo>
                    <a:pt x="164" y="208"/>
                    <a:pt x="164" y="208"/>
                    <a:pt x="164" y="20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01" name="矩形 200"/>
          <p:cNvSpPr/>
          <p:nvPr/>
        </p:nvSpPr>
        <p:spPr>
          <a:xfrm>
            <a:off x="9174745" y="3288102"/>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2" name="矩形 201"/>
          <p:cNvSpPr/>
          <p:nvPr/>
        </p:nvSpPr>
        <p:spPr>
          <a:xfrm>
            <a:off x="9174745" y="3672602"/>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3" name="矩形 202"/>
          <p:cNvSpPr/>
          <p:nvPr/>
        </p:nvSpPr>
        <p:spPr>
          <a:xfrm>
            <a:off x="512077" y="3678238"/>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4" name="矩形 203"/>
          <p:cNvSpPr/>
          <p:nvPr/>
        </p:nvSpPr>
        <p:spPr>
          <a:xfrm>
            <a:off x="512077" y="3330028"/>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5" name="矩形 204"/>
          <p:cNvSpPr/>
          <p:nvPr/>
        </p:nvSpPr>
        <p:spPr>
          <a:xfrm>
            <a:off x="9174745" y="4968046"/>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6" name="矩形 205"/>
          <p:cNvSpPr/>
          <p:nvPr/>
        </p:nvSpPr>
        <p:spPr>
          <a:xfrm>
            <a:off x="9174745" y="5352546"/>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7" name="矩形 206"/>
          <p:cNvSpPr/>
          <p:nvPr/>
        </p:nvSpPr>
        <p:spPr>
          <a:xfrm>
            <a:off x="512077" y="5358182"/>
            <a:ext cx="2416010" cy="1015663"/>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a:solidFill>
                  <a:schemeClr val="tx1">
                    <a:lumMod val="65000"/>
                    <a:lumOff val="35000"/>
                  </a:schemeClr>
                </a:solidFill>
                <a:latin typeface="+mn-lt"/>
                <a:ea typeface="+mn-ea"/>
                <a:cs typeface="+mn-ea"/>
                <a:sym typeface="+mn-lt"/>
              </a:rPr>
              <a:t>原动力更多模版：亮亮图文旗舰店</a:t>
            </a:r>
            <a:r>
              <a:rPr lang="en-US" altLang="zh-CN" sz="1000" dirty="0">
                <a:solidFill>
                  <a:schemeClr val="tx1">
                    <a:lumMod val="65000"/>
                    <a:lumOff val="35000"/>
                  </a:schemeClr>
                </a:solidFill>
                <a:latin typeface="+mn-lt"/>
                <a:ea typeface="+mn-ea"/>
                <a:cs typeface="+mn-ea"/>
                <a:sym typeface="+mn-lt"/>
              </a:rPr>
              <a:t>https://liangliangtuwen.tmall.com</a:t>
            </a:r>
            <a:endParaRPr lang="en-US" altLang="zh-CN" sz="1000" b="1" dirty="0">
              <a:solidFill>
                <a:schemeClr val="tx1">
                  <a:lumMod val="65000"/>
                  <a:lumOff val="35000"/>
                </a:schemeClr>
              </a:solidFill>
              <a:latin typeface="+mn-lt"/>
              <a:ea typeface="+mn-ea"/>
              <a:cs typeface="+mn-ea"/>
              <a:sym typeface="+mn-lt"/>
            </a:endParaRPr>
          </a:p>
        </p:txBody>
      </p:sp>
      <p:sp>
        <p:nvSpPr>
          <p:cNvPr id="208" name="矩形 207"/>
          <p:cNvSpPr/>
          <p:nvPr/>
        </p:nvSpPr>
        <p:spPr>
          <a:xfrm>
            <a:off x="512077" y="5009972"/>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p:cTn id="11" dur="500" fill="hold"/>
                                        <p:tgtEl>
                                          <p:spTgt spid="60"/>
                                        </p:tgtEl>
                                        <p:attrNameLst>
                                          <p:attrName>ppt_w</p:attrName>
                                        </p:attrNameLst>
                                      </p:cBhvr>
                                      <p:tavLst>
                                        <p:tav tm="0">
                                          <p:val>
                                            <p:fltVal val="0"/>
                                          </p:val>
                                        </p:tav>
                                        <p:tav tm="100000">
                                          <p:val>
                                            <p:strVal val="#ppt_w"/>
                                          </p:val>
                                        </p:tav>
                                      </p:tavLst>
                                    </p:anim>
                                    <p:anim calcmode="lin" valueType="num">
                                      <p:cBhvr>
                                        <p:cTn id="12" dur="500" fill="hold"/>
                                        <p:tgtEl>
                                          <p:spTgt spid="60"/>
                                        </p:tgtEl>
                                        <p:attrNameLst>
                                          <p:attrName>ppt_h</p:attrName>
                                        </p:attrNameLst>
                                      </p:cBhvr>
                                      <p:tavLst>
                                        <p:tav tm="0">
                                          <p:val>
                                            <p:fltVal val="0"/>
                                          </p:val>
                                        </p:tav>
                                        <p:tav tm="100000">
                                          <p:val>
                                            <p:strVal val="#ppt_h"/>
                                          </p:val>
                                        </p:tav>
                                      </p:tavLst>
                                    </p:anim>
                                    <p:animEffect transition="in" filter="fade">
                                      <p:cBhvr>
                                        <p:cTn id="13" dur="500"/>
                                        <p:tgtEl>
                                          <p:spTgt spid="60"/>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barn(outVertical)">
                                      <p:cBhvr>
                                        <p:cTn id="17" dur="750"/>
                                        <p:tgtEl>
                                          <p:spTgt spid="37"/>
                                        </p:tgtEl>
                                      </p:cBhvr>
                                    </p:animEffect>
                                  </p:childTnLst>
                                </p:cTn>
                              </p:par>
                            </p:childTnLst>
                          </p:cTn>
                        </p:par>
                        <p:par>
                          <p:cTn id="18" fill="hold">
                            <p:stCondLst>
                              <p:cond delay="2000"/>
                            </p:stCondLst>
                            <p:childTnLst>
                              <p:par>
                                <p:cTn id="19" presetID="2" presetClass="entr" presetSubtype="8" fill="hold" grpId="0" nodeType="afterEffect">
                                  <p:stCondLst>
                                    <p:cond delay="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500" fill="hold"/>
                                        <p:tgtEl>
                                          <p:spTgt spid="59"/>
                                        </p:tgtEl>
                                        <p:attrNameLst>
                                          <p:attrName>ppt_x</p:attrName>
                                        </p:attrNameLst>
                                      </p:cBhvr>
                                      <p:tavLst>
                                        <p:tav tm="0">
                                          <p:val>
                                            <p:strVal val="0-#ppt_w/2"/>
                                          </p:val>
                                        </p:tav>
                                        <p:tav tm="100000">
                                          <p:val>
                                            <p:strVal val="#ppt_x"/>
                                          </p:val>
                                        </p:tav>
                                      </p:tavLst>
                                    </p:anim>
                                    <p:anim calcmode="lin" valueType="num">
                                      <p:cBhvr additive="base">
                                        <p:cTn id="22" dur="5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204"/>
                                        </p:tgtEl>
                                        <p:attrNameLst>
                                          <p:attrName>style.visibility</p:attrName>
                                        </p:attrNameLst>
                                      </p:cBhvr>
                                      <p:to>
                                        <p:strVal val="visible"/>
                                      </p:to>
                                    </p:set>
                                    <p:anim calcmode="lin" valueType="num">
                                      <p:cBhvr additive="base">
                                        <p:cTn id="25" dur="500" fill="hold"/>
                                        <p:tgtEl>
                                          <p:spTgt spid="204"/>
                                        </p:tgtEl>
                                        <p:attrNameLst>
                                          <p:attrName>ppt_x</p:attrName>
                                        </p:attrNameLst>
                                      </p:cBhvr>
                                      <p:tavLst>
                                        <p:tav tm="0">
                                          <p:val>
                                            <p:strVal val="0-#ppt_w/2"/>
                                          </p:val>
                                        </p:tav>
                                        <p:tav tm="100000">
                                          <p:val>
                                            <p:strVal val="#ppt_x"/>
                                          </p:val>
                                        </p:tav>
                                      </p:tavLst>
                                    </p:anim>
                                    <p:anim calcmode="lin" valueType="num">
                                      <p:cBhvr additive="base">
                                        <p:cTn id="26" dur="500" fill="hold"/>
                                        <p:tgtEl>
                                          <p:spTgt spid="20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208"/>
                                        </p:tgtEl>
                                        <p:attrNameLst>
                                          <p:attrName>style.visibility</p:attrName>
                                        </p:attrNameLst>
                                      </p:cBhvr>
                                      <p:to>
                                        <p:strVal val="visible"/>
                                      </p:to>
                                    </p:set>
                                    <p:anim calcmode="lin" valueType="num">
                                      <p:cBhvr additive="base">
                                        <p:cTn id="29" dur="500" fill="hold"/>
                                        <p:tgtEl>
                                          <p:spTgt spid="208"/>
                                        </p:tgtEl>
                                        <p:attrNameLst>
                                          <p:attrName>ppt_x</p:attrName>
                                        </p:attrNameLst>
                                      </p:cBhvr>
                                      <p:tavLst>
                                        <p:tav tm="0">
                                          <p:val>
                                            <p:strVal val="0-#ppt_w/2"/>
                                          </p:val>
                                        </p:tav>
                                        <p:tav tm="100000">
                                          <p:val>
                                            <p:strVal val="#ppt_x"/>
                                          </p:val>
                                        </p:tav>
                                      </p:tavLst>
                                    </p:anim>
                                    <p:anim calcmode="lin" valueType="num">
                                      <p:cBhvr additive="base">
                                        <p:cTn id="30" dur="500" fill="hold"/>
                                        <p:tgtEl>
                                          <p:spTgt spid="20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additive="base">
                                        <p:cTn id="33" dur="500" fill="hold"/>
                                        <p:tgtEl>
                                          <p:spTgt spid="53"/>
                                        </p:tgtEl>
                                        <p:attrNameLst>
                                          <p:attrName>ppt_x</p:attrName>
                                        </p:attrNameLst>
                                      </p:cBhvr>
                                      <p:tavLst>
                                        <p:tav tm="0">
                                          <p:val>
                                            <p:strVal val="0-#ppt_w/2"/>
                                          </p:val>
                                        </p:tav>
                                        <p:tav tm="100000">
                                          <p:val>
                                            <p:strVal val="#ppt_x"/>
                                          </p:val>
                                        </p:tav>
                                      </p:tavLst>
                                    </p:anim>
                                    <p:anim calcmode="lin" valueType="num">
                                      <p:cBhvr additive="base">
                                        <p:cTn id="34" dur="500" fill="hold"/>
                                        <p:tgtEl>
                                          <p:spTgt spid="5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01"/>
                                        </p:tgtEl>
                                        <p:attrNameLst>
                                          <p:attrName>style.visibility</p:attrName>
                                        </p:attrNameLst>
                                      </p:cBhvr>
                                      <p:to>
                                        <p:strVal val="visible"/>
                                      </p:to>
                                    </p:set>
                                    <p:anim calcmode="lin" valueType="num">
                                      <p:cBhvr additive="base">
                                        <p:cTn id="37" dur="500" fill="hold"/>
                                        <p:tgtEl>
                                          <p:spTgt spid="201"/>
                                        </p:tgtEl>
                                        <p:attrNameLst>
                                          <p:attrName>ppt_x</p:attrName>
                                        </p:attrNameLst>
                                      </p:cBhvr>
                                      <p:tavLst>
                                        <p:tav tm="0">
                                          <p:val>
                                            <p:strVal val="0-#ppt_w/2"/>
                                          </p:val>
                                        </p:tav>
                                        <p:tav tm="100000">
                                          <p:val>
                                            <p:strVal val="#ppt_x"/>
                                          </p:val>
                                        </p:tav>
                                      </p:tavLst>
                                    </p:anim>
                                    <p:anim calcmode="lin" valueType="num">
                                      <p:cBhvr additive="base">
                                        <p:cTn id="38" dur="500" fill="hold"/>
                                        <p:tgtEl>
                                          <p:spTgt spid="201"/>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205"/>
                                        </p:tgtEl>
                                        <p:attrNameLst>
                                          <p:attrName>style.visibility</p:attrName>
                                        </p:attrNameLst>
                                      </p:cBhvr>
                                      <p:to>
                                        <p:strVal val="visible"/>
                                      </p:to>
                                    </p:set>
                                    <p:anim calcmode="lin" valueType="num">
                                      <p:cBhvr additive="base">
                                        <p:cTn id="41" dur="500" fill="hold"/>
                                        <p:tgtEl>
                                          <p:spTgt spid="205"/>
                                        </p:tgtEl>
                                        <p:attrNameLst>
                                          <p:attrName>ppt_x</p:attrName>
                                        </p:attrNameLst>
                                      </p:cBhvr>
                                      <p:tavLst>
                                        <p:tav tm="0">
                                          <p:val>
                                            <p:strVal val="0-#ppt_w/2"/>
                                          </p:val>
                                        </p:tav>
                                        <p:tav tm="100000">
                                          <p:val>
                                            <p:strVal val="#ppt_x"/>
                                          </p:val>
                                        </p:tav>
                                      </p:tavLst>
                                    </p:anim>
                                    <p:anim calcmode="lin" valueType="num">
                                      <p:cBhvr additive="base">
                                        <p:cTn id="42" dur="500" fill="hold"/>
                                        <p:tgtEl>
                                          <p:spTgt spid="205"/>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22" presetClass="entr" presetSubtype="1" fill="hold" grpId="0" nodeType="after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up)">
                                      <p:cBhvr>
                                        <p:cTn id="46" dur="500"/>
                                        <p:tgtEl>
                                          <p:spTgt spid="5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03"/>
                                        </p:tgtEl>
                                        <p:attrNameLst>
                                          <p:attrName>style.visibility</p:attrName>
                                        </p:attrNameLst>
                                      </p:cBhvr>
                                      <p:to>
                                        <p:strVal val="visible"/>
                                      </p:to>
                                    </p:set>
                                    <p:animEffect transition="in" filter="wipe(up)">
                                      <p:cBhvr>
                                        <p:cTn id="49" dur="500"/>
                                        <p:tgtEl>
                                          <p:spTgt spid="203"/>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wipe(up)">
                                      <p:cBhvr>
                                        <p:cTn id="52" dur="500"/>
                                        <p:tgtEl>
                                          <p:spTgt spid="207"/>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55"/>
                                        </p:tgtEl>
                                        <p:attrNameLst>
                                          <p:attrName>style.visibility</p:attrName>
                                        </p:attrNameLst>
                                      </p:cBhvr>
                                      <p:to>
                                        <p:strVal val="visible"/>
                                      </p:to>
                                    </p:set>
                                    <p:animEffect transition="in" filter="wipe(up)">
                                      <p:cBhvr>
                                        <p:cTn id="55" dur="500"/>
                                        <p:tgtEl>
                                          <p:spTgt spid="5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02"/>
                                        </p:tgtEl>
                                        <p:attrNameLst>
                                          <p:attrName>style.visibility</p:attrName>
                                        </p:attrNameLst>
                                      </p:cBhvr>
                                      <p:to>
                                        <p:strVal val="visible"/>
                                      </p:to>
                                    </p:set>
                                    <p:animEffect transition="in" filter="wipe(up)">
                                      <p:cBhvr>
                                        <p:cTn id="58" dur="500"/>
                                        <p:tgtEl>
                                          <p:spTgt spid="202"/>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06"/>
                                        </p:tgtEl>
                                        <p:attrNameLst>
                                          <p:attrName>style.visibility</p:attrName>
                                        </p:attrNameLst>
                                      </p:cBhvr>
                                      <p:to>
                                        <p:strVal val="visible"/>
                                      </p:to>
                                    </p:set>
                                    <p:animEffect transition="in" filter="wipe(up)">
                                      <p:cBhvr>
                                        <p:cTn id="61"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53" grpId="0"/>
      <p:bldP spid="55" grpId="0"/>
      <p:bldP spid="57" grpId="0"/>
      <p:bldP spid="59" grpId="0"/>
      <p:bldP spid="201" grpId="0"/>
      <p:bldP spid="202" grpId="0"/>
      <p:bldP spid="203" grpId="0"/>
      <p:bldP spid="204" grpId="0"/>
      <p:bldP spid="205" grpId="0"/>
      <p:bldP spid="206" grpId="0"/>
      <p:bldP spid="207" grpId="0"/>
      <p:bldP spid="20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134"/>
          <p:cNvGrpSpPr>
            <a:grpSpLocks noChangeAspect="1"/>
          </p:cNvGrpSpPr>
          <p:nvPr/>
        </p:nvGrpSpPr>
        <p:grpSpPr bwMode="auto">
          <a:xfrm>
            <a:off x="7495749" y="887472"/>
            <a:ext cx="4341812" cy="4854575"/>
            <a:chOff x="3101" y="470"/>
            <a:chExt cx="2735" cy="3058"/>
          </a:xfrm>
        </p:grpSpPr>
        <p:sp>
          <p:nvSpPr>
            <p:cNvPr id="32" name="Freeform 135"/>
            <p:cNvSpPr/>
            <p:nvPr/>
          </p:nvSpPr>
          <p:spPr bwMode="auto">
            <a:xfrm>
              <a:off x="4119" y="3352"/>
              <a:ext cx="325" cy="176"/>
            </a:xfrm>
            <a:custGeom>
              <a:avLst/>
              <a:gdLst>
                <a:gd name="T0" fmla="*/ 19 w 46"/>
                <a:gd name="T1" fmla="*/ 4 h 25"/>
                <a:gd name="T2" fmla="*/ 0 w 46"/>
                <a:gd name="T3" fmla="*/ 16 h 25"/>
                <a:gd name="T4" fmla="*/ 37 w 46"/>
                <a:gd name="T5" fmla="*/ 17 h 25"/>
                <a:gd name="T6" fmla="*/ 39 w 46"/>
                <a:gd name="T7" fmla="*/ 0 h 25"/>
                <a:gd name="T8" fmla="*/ 19 w 46"/>
                <a:gd name="T9" fmla="*/ 4 h 25"/>
              </a:gdLst>
              <a:ahLst/>
              <a:cxnLst>
                <a:cxn ang="0">
                  <a:pos x="T0" y="T1"/>
                </a:cxn>
                <a:cxn ang="0">
                  <a:pos x="T2" y="T3"/>
                </a:cxn>
                <a:cxn ang="0">
                  <a:pos x="T4" y="T5"/>
                </a:cxn>
                <a:cxn ang="0">
                  <a:pos x="T6" y="T7"/>
                </a:cxn>
                <a:cxn ang="0">
                  <a:pos x="T8" y="T9"/>
                </a:cxn>
              </a:cxnLst>
              <a:rect l="0" t="0" r="r" b="b"/>
              <a:pathLst>
                <a:path w="46" h="25">
                  <a:moveTo>
                    <a:pt x="19" y="4"/>
                  </a:moveTo>
                  <a:cubicBezTo>
                    <a:pt x="19" y="4"/>
                    <a:pt x="0" y="7"/>
                    <a:pt x="0" y="16"/>
                  </a:cubicBezTo>
                  <a:cubicBezTo>
                    <a:pt x="0" y="25"/>
                    <a:pt x="29" y="22"/>
                    <a:pt x="37" y="17"/>
                  </a:cubicBezTo>
                  <a:cubicBezTo>
                    <a:pt x="46" y="12"/>
                    <a:pt x="39" y="0"/>
                    <a:pt x="39" y="0"/>
                  </a:cubicBezTo>
                  <a:lnTo>
                    <a:pt x="19"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36"/>
            <p:cNvSpPr/>
            <p:nvPr/>
          </p:nvSpPr>
          <p:spPr bwMode="auto">
            <a:xfrm>
              <a:off x="4189" y="2412"/>
              <a:ext cx="262" cy="989"/>
            </a:xfrm>
            <a:custGeom>
              <a:avLst/>
              <a:gdLst>
                <a:gd name="T0" fmla="*/ 17 w 37"/>
                <a:gd name="T1" fmla="*/ 0 h 140"/>
                <a:gd name="T2" fmla="*/ 5 w 37"/>
                <a:gd name="T3" fmla="*/ 140 h 140"/>
                <a:gd name="T4" fmla="*/ 32 w 37"/>
                <a:gd name="T5" fmla="*/ 138 h 140"/>
                <a:gd name="T6" fmla="*/ 37 w 37"/>
                <a:gd name="T7" fmla="*/ 5 h 140"/>
                <a:gd name="T8" fmla="*/ 17 w 37"/>
                <a:gd name="T9" fmla="*/ 0 h 140"/>
              </a:gdLst>
              <a:ahLst/>
              <a:cxnLst>
                <a:cxn ang="0">
                  <a:pos x="T0" y="T1"/>
                </a:cxn>
                <a:cxn ang="0">
                  <a:pos x="T2" y="T3"/>
                </a:cxn>
                <a:cxn ang="0">
                  <a:pos x="T4" y="T5"/>
                </a:cxn>
                <a:cxn ang="0">
                  <a:pos x="T6" y="T7"/>
                </a:cxn>
                <a:cxn ang="0">
                  <a:pos x="T8" y="T9"/>
                </a:cxn>
              </a:cxnLst>
              <a:rect l="0" t="0" r="r" b="b"/>
              <a:pathLst>
                <a:path w="37" h="140">
                  <a:moveTo>
                    <a:pt x="17" y="0"/>
                  </a:moveTo>
                  <a:cubicBezTo>
                    <a:pt x="17" y="0"/>
                    <a:pt x="0" y="68"/>
                    <a:pt x="5" y="140"/>
                  </a:cubicBezTo>
                  <a:cubicBezTo>
                    <a:pt x="32" y="138"/>
                    <a:pt x="32" y="138"/>
                    <a:pt x="32" y="138"/>
                  </a:cubicBezTo>
                  <a:cubicBezTo>
                    <a:pt x="32" y="138"/>
                    <a:pt x="23" y="66"/>
                    <a:pt x="37"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137"/>
            <p:cNvSpPr>
              <a:spLocks noEditPoints="1"/>
            </p:cNvSpPr>
            <p:nvPr/>
          </p:nvSpPr>
          <p:spPr bwMode="auto">
            <a:xfrm>
              <a:off x="4204" y="2398"/>
              <a:ext cx="261" cy="1010"/>
            </a:xfrm>
            <a:custGeom>
              <a:avLst/>
              <a:gdLst>
                <a:gd name="T0" fmla="*/ 2 w 37"/>
                <a:gd name="T1" fmla="*/ 143 h 143"/>
                <a:gd name="T2" fmla="*/ 1 w 37"/>
                <a:gd name="T3" fmla="*/ 142 h 143"/>
                <a:gd name="T4" fmla="*/ 1 w 37"/>
                <a:gd name="T5" fmla="*/ 142 h 143"/>
                <a:gd name="T6" fmla="*/ 0 w 37"/>
                <a:gd name="T7" fmla="*/ 116 h 143"/>
                <a:gd name="T8" fmla="*/ 0 w 37"/>
                <a:gd name="T9" fmla="*/ 116 h 143"/>
                <a:gd name="T10" fmla="*/ 14 w 37"/>
                <a:gd name="T11" fmla="*/ 1 h 143"/>
                <a:gd name="T12" fmla="*/ 14 w 37"/>
                <a:gd name="T13" fmla="*/ 1 h 143"/>
                <a:gd name="T14" fmla="*/ 16 w 37"/>
                <a:gd name="T15" fmla="*/ 0 h 143"/>
                <a:gd name="T16" fmla="*/ 16 w 37"/>
                <a:gd name="T17" fmla="*/ 0 h 143"/>
                <a:gd name="T18" fmla="*/ 36 w 37"/>
                <a:gd name="T19" fmla="*/ 5 h 143"/>
                <a:gd name="T20" fmla="*/ 37 w 37"/>
                <a:gd name="T21" fmla="*/ 6 h 143"/>
                <a:gd name="T22" fmla="*/ 37 w 37"/>
                <a:gd name="T23" fmla="*/ 6 h 143"/>
                <a:gd name="T24" fmla="*/ 37 w 37"/>
                <a:gd name="T25" fmla="*/ 7 h 143"/>
                <a:gd name="T26" fmla="*/ 37 w 37"/>
                <a:gd name="T27" fmla="*/ 7 h 143"/>
                <a:gd name="T28" fmla="*/ 28 w 37"/>
                <a:gd name="T29" fmla="*/ 88 h 143"/>
                <a:gd name="T30" fmla="*/ 28 w 37"/>
                <a:gd name="T31" fmla="*/ 88 h 143"/>
                <a:gd name="T32" fmla="*/ 31 w 37"/>
                <a:gd name="T33" fmla="*/ 140 h 143"/>
                <a:gd name="T34" fmla="*/ 31 w 37"/>
                <a:gd name="T35" fmla="*/ 140 h 143"/>
                <a:gd name="T36" fmla="*/ 31 w 37"/>
                <a:gd name="T37" fmla="*/ 141 h 143"/>
                <a:gd name="T38" fmla="*/ 31 w 37"/>
                <a:gd name="T39" fmla="*/ 141 h 143"/>
                <a:gd name="T40" fmla="*/ 30 w 37"/>
                <a:gd name="T41" fmla="*/ 141 h 143"/>
                <a:gd name="T42" fmla="*/ 30 w 37"/>
                <a:gd name="T43" fmla="*/ 141 h 143"/>
                <a:gd name="T44" fmla="*/ 3 w 37"/>
                <a:gd name="T45" fmla="*/ 143 h 143"/>
                <a:gd name="T46" fmla="*/ 3 w 37"/>
                <a:gd name="T47" fmla="*/ 143 h 143"/>
                <a:gd name="T48" fmla="*/ 3 w 37"/>
                <a:gd name="T49" fmla="*/ 143 h 143"/>
                <a:gd name="T50" fmla="*/ 2 w 37"/>
                <a:gd name="T51" fmla="*/ 143 h 143"/>
                <a:gd name="T52" fmla="*/ 3 w 37"/>
                <a:gd name="T53" fmla="*/ 116 h 143"/>
                <a:gd name="T54" fmla="*/ 4 w 37"/>
                <a:gd name="T55" fmla="*/ 140 h 143"/>
                <a:gd name="T56" fmla="*/ 4 w 37"/>
                <a:gd name="T57" fmla="*/ 140 h 143"/>
                <a:gd name="T58" fmla="*/ 28 w 37"/>
                <a:gd name="T59" fmla="*/ 138 h 143"/>
                <a:gd name="T60" fmla="*/ 25 w 37"/>
                <a:gd name="T61" fmla="*/ 88 h 143"/>
                <a:gd name="T62" fmla="*/ 25 w 37"/>
                <a:gd name="T63" fmla="*/ 88 h 143"/>
                <a:gd name="T64" fmla="*/ 34 w 37"/>
                <a:gd name="T65" fmla="*/ 8 h 143"/>
                <a:gd name="T66" fmla="*/ 34 w 37"/>
                <a:gd name="T67" fmla="*/ 8 h 143"/>
                <a:gd name="T68" fmla="*/ 16 w 37"/>
                <a:gd name="T69" fmla="*/ 3 h 143"/>
                <a:gd name="T70" fmla="*/ 3 w 37"/>
                <a:gd name="T71" fmla="*/ 116 h 143"/>
                <a:gd name="T72" fmla="*/ 15 w 37"/>
                <a:gd name="T73" fmla="*/ 3 h 143"/>
                <a:gd name="T74" fmla="*/ 15 w 37"/>
                <a:gd name="T75" fmla="*/ 2 h 143"/>
                <a:gd name="T76" fmla="*/ 15 w 37"/>
                <a:gd name="T77" fmla="*/ 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143">
                  <a:moveTo>
                    <a:pt x="2" y="143"/>
                  </a:moveTo>
                  <a:cubicBezTo>
                    <a:pt x="1" y="142"/>
                    <a:pt x="1" y="142"/>
                    <a:pt x="1" y="142"/>
                  </a:cubicBezTo>
                  <a:cubicBezTo>
                    <a:pt x="1" y="142"/>
                    <a:pt x="1" y="142"/>
                    <a:pt x="1" y="142"/>
                  </a:cubicBezTo>
                  <a:cubicBezTo>
                    <a:pt x="1" y="133"/>
                    <a:pt x="0" y="124"/>
                    <a:pt x="0" y="116"/>
                  </a:cubicBezTo>
                  <a:cubicBezTo>
                    <a:pt x="0" y="116"/>
                    <a:pt x="0" y="116"/>
                    <a:pt x="0" y="116"/>
                  </a:cubicBezTo>
                  <a:cubicBezTo>
                    <a:pt x="0" y="54"/>
                    <a:pt x="14" y="1"/>
                    <a:pt x="14" y="1"/>
                  </a:cubicBezTo>
                  <a:cubicBezTo>
                    <a:pt x="14" y="1"/>
                    <a:pt x="14" y="1"/>
                    <a:pt x="14" y="1"/>
                  </a:cubicBezTo>
                  <a:cubicBezTo>
                    <a:pt x="14" y="0"/>
                    <a:pt x="15" y="0"/>
                    <a:pt x="16" y="0"/>
                  </a:cubicBezTo>
                  <a:cubicBezTo>
                    <a:pt x="16" y="0"/>
                    <a:pt x="16" y="0"/>
                    <a:pt x="16" y="0"/>
                  </a:cubicBezTo>
                  <a:cubicBezTo>
                    <a:pt x="36" y="5"/>
                    <a:pt x="36" y="5"/>
                    <a:pt x="36" y="5"/>
                  </a:cubicBezTo>
                  <a:cubicBezTo>
                    <a:pt x="36" y="5"/>
                    <a:pt x="37" y="5"/>
                    <a:pt x="37" y="6"/>
                  </a:cubicBezTo>
                  <a:cubicBezTo>
                    <a:pt x="37" y="6"/>
                    <a:pt x="37" y="6"/>
                    <a:pt x="37" y="6"/>
                  </a:cubicBezTo>
                  <a:cubicBezTo>
                    <a:pt x="37" y="6"/>
                    <a:pt x="37" y="7"/>
                    <a:pt x="37" y="7"/>
                  </a:cubicBezTo>
                  <a:cubicBezTo>
                    <a:pt x="37" y="7"/>
                    <a:pt x="37" y="7"/>
                    <a:pt x="37" y="7"/>
                  </a:cubicBezTo>
                  <a:cubicBezTo>
                    <a:pt x="30" y="34"/>
                    <a:pt x="28" y="64"/>
                    <a:pt x="28" y="88"/>
                  </a:cubicBezTo>
                  <a:cubicBezTo>
                    <a:pt x="28" y="88"/>
                    <a:pt x="28" y="88"/>
                    <a:pt x="28" y="88"/>
                  </a:cubicBezTo>
                  <a:cubicBezTo>
                    <a:pt x="28" y="118"/>
                    <a:pt x="31" y="139"/>
                    <a:pt x="31" y="140"/>
                  </a:cubicBezTo>
                  <a:cubicBezTo>
                    <a:pt x="31" y="140"/>
                    <a:pt x="31" y="140"/>
                    <a:pt x="31" y="140"/>
                  </a:cubicBezTo>
                  <a:cubicBezTo>
                    <a:pt x="31" y="140"/>
                    <a:pt x="31" y="140"/>
                    <a:pt x="31" y="141"/>
                  </a:cubicBezTo>
                  <a:cubicBezTo>
                    <a:pt x="31" y="141"/>
                    <a:pt x="31" y="141"/>
                    <a:pt x="31" y="141"/>
                  </a:cubicBezTo>
                  <a:cubicBezTo>
                    <a:pt x="31" y="141"/>
                    <a:pt x="30" y="141"/>
                    <a:pt x="30" y="141"/>
                  </a:cubicBezTo>
                  <a:cubicBezTo>
                    <a:pt x="30" y="141"/>
                    <a:pt x="30" y="141"/>
                    <a:pt x="30" y="141"/>
                  </a:cubicBezTo>
                  <a:cubicBezTo>
                    <a:pt x="3" y="143"/>
                    <a:pt x="3" y="143"/>
                    <a:pt x="3" y="143"/>
                  </a:cubicBezTo>
                  <a:cubicBezTo>
                    <a:pt x="3" y="143"/>
                    <a:pt x="3" y="143"/>
                    <a:pt x="3" y="143"/>
                  </a:cubicBezTo>
                  <a:cubicBezTo>
                    <a:pt x="3" y="143"/>
                    <a:pt x="3" y="143"/>
                    <a:pt x="3" y="143"/>
                  </a:cubicBezTo>
                  <a:cubicBezTo>
                    <a:pt x="2" y="143"/>
                    <a:pt x="2" y="143"/>
                    <a:pt x="2" y="143"/>
                  </a:cubicBezTo>
                  <a:close/>
                  <a:moveTo>
                    <a:pt x="3" y="116"/>
                  </a:moveTo>
                  <a:cubicBezTo>
                    <a:pt x="3" y="124"/>
                    <a:pt x="4" y="132"/>
                    <a:pt x="4" y="140"/>
                  </a:cubicBezTo>
                  <a:cubicBezTo>
                    <a:pt x="4" y="140"/>
                    <a:pt x="4" y="140"/>
                    <a:pt x="4" y="140"/>
                  </a:cubicBezTo>
                  <a:cubicBezTo>
                    <a:pt x="28" y="138"/>
                    <a:pt x="28" y="138"/>
                    <a:pt x="28" y="138"/>
                  </a:cubicBezTo>
                  <a:cubicBezTo>
                    <a:pt x="27" y="133"/>
                    <a:pt x="25" y="113"/>
                    <a:pt x="25" y="88"/>
                  </a:cubicBezTo>
                  <a:cubicBezTo>
                    <a:pt x="25" y="88"/>
                    <a:pt x="25" y="88"/>
                    <a:pt x="25" y="88"/>
                  </a:cubicBezTo>
                  <a:cubicBezTo>
                    <a:pt x="25" y="64"/>
                    <a:pt x="27" y="35"/>
                    <a:pt x="34" y="8"/>
                  </a:cubicBezTo>
                  <a:cubicBezTo>
                    <a:pt x="34" y="8"/>
                    <a:pt x="34" y="8"/>
                    <a:pt x="34" y="8"/>
                  </a:cubicBezTo>
                  <a:cubicBezTo>
                    <a:pt x="16" y="3"/>
                    <a:pt x="16" y="3"/>
                    <a:pt x="16" y="3"/>
                  </a:cubicBezTo>
                  <a:cubicBezTo>
                    <a:pt x="14" y="12"/>
                    <a:pt x="3" y="61"/>
                    <a:pt x="3" y="116"/>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138"/>
            <p:cNvSpPr/>
            <p:nvPr/>
          </p:nvSpPr>
          <p:spPr bwMode="auto">
            <a:xfrm>
              <a:off x="4550" y="3352"/>
              <a:ext cx="325" cy="162"/>
            </a:xfrm>
            <a:custGeom>
              <a:avLst/>
              <a:gdLst>
                <a:gd name="T0" fmla="*/ 26 w 46"/>
                <a:gd name="T1" fmla="*/ 3 h 23"/>
                <a:gd name="T2" fmla="*/ 46 w 46"/>
                <a:gd name="T3" fmla="*/ 14 h 23"/>
                <a:gd name="T4" fmla="*/ 9 w 46"/>
                <a:gd name="T5" fmla="*/ 17 h 23"/>
                <a:gd name="T6" fmla="*/ 6 w 46"/>
                <a:gd name="T7" fmla="*/ 0 h 23"/>
                <a:gd name="T8" fmla="*/ 26 w 46"/>
                <a:gd name="T9" fmla="*/ 3 h 23"/>
              </a:gdLst>
              <a:ahLst/>
              <a:cxnLst>
                <a:cxn ang="0">
                  <a:pos x="T0" y="T1"/>
                </a:cxn>
                <a:cxn ang="0">
                  <a:pos x="T2" y="T3"/>
                </a:cxn>
                <a:cxn ang="0">
                  <a:pos x="T4" y="T5"/>
                </a:cxn>
                <a:cxn ang="0">
                  <a:pos x="T6" y="T7"/>
                </a:cxn>
                <a:cxn ang="0">
                  <a:pos x="T8" y="T9"/>
                </a:cxn>
              </a:cxnLst>
              <a:rect l="0" t="0" r="r" b="b"/>
              <a:pathLst>
                <a:path w="46" h="23">
                  <a:moveTo>
                    <a:pt x="26" y="3"/>
                  </a:moveTo>
                  <a:cubicBezTo>
                    <a:pt x="26" y="3"/>
                    <a:pt x="46" y="5"/>
                    <a:pt x="46" y="14"/>
                  </a:cubicBezTo>
                  <a:cubicBezTo>
                    <a:pt x="45" y="23"/>
                    <a:pt x="17" y="21"/>
                    <a:pt x="9" y="17"/>
                  </a:cubicBezTo>
                  <a:cubicBezTo>
                    <a:pt x="0" y="12"/>
                    <a:pt x="6" y="0"/>
                    <a:pt x="6" y="0"/>
                  </a:cubicBezTo>
                  <a:lnTo>
                    <a:pt x="26"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139"/>
            <p:cNvSpPr/>
            <p:nvPr/>
          </p:nvSpPr>
          <p:spPr bwMode="auto">
            <a:xfrm>
              <a:off x="4500" y="2405"/>
              <a:ext cx="283" cy="982"/>
            </a:xfrm>
            <a:custGeom>
              <a:avLst/>
              <a:gdLst>
                <a:gd name="T0" fmla="*/ 20 w 40"/>
                <a:gd name="T1" fmla="*/ 0 h 139"/>
                <a:gd name="T2" fmla="*/ 38 w 40"/>
                <a:gd name="T3" fmla="*/ 139 h 139"/>
                <a:gd name="T4" fmla="*/ 11 w 40"/>
                <a:gd name="T5" fmla="*/ 138 h 139"/>
                <a:gd name="T6" fmla="*/ 0 w 40"/>
                <a:gd name="T7" fmla="*/ 5 h 139"/>
                <a:gd name="T8" fmla="*/ 20 w 40"/>
                <a:gd name="T9" fmla="*/ 0 h 139"/>
              </a:gdLst>
              <a:ahLst/>
              <a:cxnLst>
                <a:cxn ang="0">
                  <a:pos x="T0" y="T1"/>
                </a:cxn>
                <a:cxn ang="0">
                  <a:pos x="T2" y="T3"/>
                </a:cxn>
                <a:cxn ang="0">
                  <a:pos x="T4" y="T5"/>
                </a:cxn>
                <a:cxn ang="0">
                  <a:pos x="T6" y="T7"/>
                </a:cxn>
                <a:cxn ang="0">
                  <a:pos x="T8" y="T9"/>
                </a:cxn>
              </a:cxnLst>
              <a:rect l="0" t="0" r="r" b="b"/>
              <a:pathLst>
                <a:path w="40" h="139">
                  <a:moveTo>
                    <a:pt x="20" y="0"/>
                  </a:moveTo>
                  <a:cubicBezTo>
                    <a:pt x="20" y="0"/>
                    <a:pt x="40" y="68"/>
                    <a:pt x="38" y="139"/>
                  </a:cubicBezTo>
                  <a:cubicBezTo>
                    <a:pt x="11" y="138"/>
                    <a:pt x="11" y="138"/>
                    <a:pt x="11" y="138"/>
                  </a:cubicBezTo>
                  <a:cubicBezTo>
                    <a:pt x="11" y="138"/>
                    <a:pt x="17" y="66"/>
                    <a:pt x="0" y="5"/>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140"/>
            <p:cNvSpPr>
              <a:spLocks noEditPoints="1"/>
            </p:cNvSpPr>
            <p:nvPr/>
          </p:nvSpPr>
          <p:spPr bwMode="auto">
            <a:xfrm>
              <a:off x="4486" y="2391"/>
              <a:ext cx="290" cy="1010"/>
            </a:xfrm>
            <a:custGeom>
              <a:avLst/>
              <a:gdLst>
                <a:gd name="T0" fmla="*/ 40 w 41"/>
                <a:gd name="T1" fmla="*/ 143 h 143"/>
                <a:gd name="T2" fmla="*/ 12 w 41"/>
                <a:gd name="T3" fmla="*/ 142 h 143"/>
                <a:gd name="T4" fmla="*/ 11 w 41"/>
                <a:gd name="T5" fmla="*/ 141 h 143"/>
                <a:gd name="T6" fmla="*/ 11 w 41"/>
                <a:gd name="T7" fmla="*/ 141 h 143"/>
                <a:gd name="T8" fmla="*/ 11 w 41"/>
                <a:gd name="T9" fmla="*/ 140 h 143"/>
                <a:gd name="T10" fmla="*/ 11 w 41"/>
                <a:gd name="T11" fmla="*/ 140 h 143"/>
                <a:gd name="T12" fmla="*/ 12 w 41"/>
                <a:gd name="T13" fmla="*/ 105 h 143"/>
                <a:gd name="T14" fmla="*/ 12 w 41"/>
                <a:gd name="T15" fmla="*/ 105 h 143"/>
                <a:gd name="T16" fmla="*/ 1 w 41"/>
                <a:gd name="T17" fmla="*/ 8 h 143"/>
                <a:gd name="T18" fmla="*/ 1 w 41"/>
                <a:gd name="T19" fmla="*/ 8 h 143"/>
                <a:gd name="T20" fmla="*/ 2 w 41"/>
                <a:gd name="T21" fmla="*/ 6 h 143"/>
                <a:gd name="T22" fmla="*/ 2 w 41"/>
                <a:gd name="T23" fmla="*/ 6 h 143"/>
                <a:gd name="T24" fmla="*/ 22 w 41"/>
                <a:gd name="T25" fmla="*/ 0 h 143"/>
                <a:gd name="T26" fmla="*/ 24 w 41"/>
                <a:gd name="T27" fmla="*/ 1 h 143"/>
                <a:gd name="T28" fmla="*/ 24 w 41"/>
                <a:gd name="T29" fmla="*/ 1 h 143"/>
                <a:gd name="T30" fmla="*/ 41 w 41"/>
                <a:gd name="T31" fmla="*/ 130 h 143"/>
                <a:gd name="T32" fmla="*/ 41 w 41"/>
                <a:gd name="T33" fmla="*/ 130 h 143"/>
                <a:gd name="T34" fmla="*/ 41 w 41"/>
                <a:gd name="T35" fmla="*/ 141 h 143"/>
                <a:gd name="T36" fmla="*/ 41 w 41"/>
                <a:gd name="T37" fmla="*/ 141 h 143"/>
                <a:gd name="T38" fmla="*/ 41 w 41"/>
                <a:gd name="T39" fmla="*/ 142 h 143"/>
                <a:gd name="T40" fmla="*/ 41 w 41"/>
                <a:gd name="T41" fmla="*/ 142 h 143"/>
                <a:gd name="T42" fmla="*/ 40 w 41"/>
                <a:gd name="T43" fmla="*/ 143 h 143"/>
                <a:gd name="T44" fmla="*/ 40 w 41"/>
                <a:gd name="T45" fmla="*/ 143 h 143"/>
                <a:gd name="T46" fmla="*/ 40 w 41"/>
                <a:gd name="T47" fmla="*/ 143 h 143"/>
                <a:gd name="T48" fmla="*/ 38 w 41"/>
                <a:gd name="T49" fmla="*/ 140 h 143"/>
                <a:gd name="T50" fmla="*/ 38 w 41"/>
                <a:gd name="T51" fmla="*/ 130 h 143"/>
                <a:gd name="T52" fmla="*/ 38 w 41"/>
                <a:gd name="T53" fmla="*/ 130 h 143"/>
                <a:gd name="T54" fmla="*/ 30 w 41"/>
                <a:gd name="T55" fmla="*/ 41 h 143"/>
                <a:gd name="T56" fmla="*/ 30 w 41"/>
                <a:gd name="T57" fmla="*/ 41 h 143"/>
                <a:gd name="T58" fmla="*/ 21 w 41"/>
                <a:gd name="T59" fmla="*/ 4 h 143"/>
                <a:gd name="T60" fmla="*/ 21 w 41"/>
                <a:gd name="T61" fmla="*/ 4 h 143"/>
                <a:gd name="T62" fmla="*/ 4 w 41"/>
                <a:gd name="T63" fmla="*/ 8 h 143"/>
                <a:gd name="T64" fmla="*/ 15 w 41"/>
                <a:gd name="T65" fmla="*/ 105 h 143"/>
                <a:gd name="T66" fmla="*/ 15 w 41"/>
                <a:gd name="T67" fmla="*/ 105 h 143"/>
                <a:gd name="T68" fmla="*/ 14 w 41"/>
                <a:gd name="T69" fmla="*/ 139 h 143"/>
                <a:gd name="T70" fmla="*/ 14 w 41"/>
                <a:gd name="T71" fmla="*/ 139 h 143"/>
                <a:gd name="T72" fmla="*/ 38 w 41"/>
                <a:gd name="T73" fmla="*/ 1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143">
                  <a:moveTo>
                    <a:pt x="40" y="143"/>
                  </a:moveTo>
                  <a:cubicBezTo>
                    <a:pt x="12" y="142"/>
                    <a:pt x="12" y="142"/>
                    <a:pt x="12" y="142"/>
                  </a:cubicBezTo>
                  <a:cubicBezTo>
                    <a:pt x="12" y="142"/>
                    <a:pt x="12" y="142"/>
                    <a:pt x="11" y="141"/>
                  </a:cubicBezTo>
                  <a:cubicBezTo>
                    <a:pt x="11" y="141"/>
                    <a:pt x="11" y="141"/>
                    <a:pt x="11" y="141"/>
                  </a:cubicBezTo>
                  <a:cubicBezTo>
                    <a:pt x="11" y="141"/>
                    <a:pt x="11" y="141"/>
                    <a:pt x="11" y="140"/>
                  </a:cubicBezTo>
                  <a:cubicBezTo>
                    <a:pt x="11" y="140"/>
                    <a:pt x="11" y="140"/>
                    <a:pt x="11" y="140"/>
                  </a:cubicBezTo>
                  <a:cubicBezTo>
                    <a:pt x="11" y="140"/>
                    <a:pt x="12" y="126"/>
                    <a:pt x="12" y="105"/>
                  </a:cubicBezTo>
                  <a:cubicBezTo>
                    <a:pt x="12" y="105"/>
                    <a:pt x="12" y="105"/>
                    <a:pt x="12" y="105"/>
                  </a:cubicBezTo>
                  <a:cubicBezTo>
                    <a:pt x="12" y="79"/>
                    <a:pt x="10" y="41"/>
                    <a:pt x="1" y="8"/>
                  </a:cubicBezTo>
                  <a:cubicBezTo>
                    <a:pt x="1" y="8"/>
                    <a:pt x="1" y="8"/>
                    <a:pt x="1" y="8"/>
                  </a:cubicBezTo>
                  <a:cubicBezTo>
                    <a:pt x="0" y="7"/>
                    <a:pt x="1" y="6"/>
                    <a:pt x="2" y="6"/>
                  </a:cubicBezTo>
                  <a:cubicBezTo>
                    <a:pt x="2" y="6"/>
                    <a:pt x="2" y="6"/>
                    <a:pt x="2" y="6"/>
                  </a:cubicBezTo>
                  <a:cubicBezTo>
                    <a:pt x="22" y="0"/>
                    <a:pt x="22" y="0"/>
                    <a:pt x="22" y="0"/>
                  </a:cubicBezTo>
                  <a:cubicBezTo>
                    <a:pt x="23" y="0"/>
                    <a:pt x="23" y="1"/>
                    <a:pt x="24" y="1"/>
                  </a:cubicBezTo>
                  <a:cubicBezTo>
                    <a:pt x="24" y="1"/>
                    <a:pt x="24" y="1"/>
                    <a:pt x="24" y="1"/>
                  </a:cubicBezTo>
                  <a:cubicBezTo>
                    <a:pt x="24" y="1"/>
                    <a:pt x="41" y="62"/>
                    <a:pt x="41" y="130"/>
                  </a:cubicBezTo>
                  <a:cubicBezTo>
                    <a:pt x="41" y="130"/>
                    <a:pt x="41" y="130"/>
                    <a:pt x="41" y="130"/>
                  </a:cubicBezTo>
                  <a:cubicBezTo>
                    <a:pt x="41" y="133"/>
                    <a:pt x="41" y="137"/>
                    <a:pt x="41" y="141"/>
                  </a:cubicBezTo>
                  <a:cubicBezTo>
                    <a:pt x="41" y="141"/>
                    <a:pt x="41" y="141"/>
                    <a:pt x="41" y="141"/>
                  </a:cubicBezTo>
                  <a:cubicBezTo>
                    <a:pt x="41" y="142"/>
                    <a:pt x="41" y="142"/>
                    <a:pt x="41" y="142"/>
                  </a:cubicBezTo>
                  <a:cubicBezTo>
                    <a:pt x="41" y="142"/>
                    <a:pt x="41" y="142"/>
                    <a:pt x="41" y="142"/>
                  </a:cubicBezTo>
                  <a:cubicBezTo>
                    <a:pt x="40" y="143"/>
                    <a:pt x="40" y="143"/>
                    <a:pt x="40" y="143"/>
                  </a:cubicBezTo>
                  <a:cubicBezTo>
                    <a:pt x="40" y="143"/>
                    <a:pt x="40" y="143"/>
                    <a:pt x="40" y="143"/>
                  </a:cubicBezTo>
                  <a:cubicBezTo>
                    <a:pt x="40" y="143"/>
                    <a:pt x="40" y="143"/>
                    <a:pt x="40" y="143"/>
                  </a:cubicBezTo>
                  <a:close/>
                  <a:moveTo>
                    <a:pt x="38" y="140"/>
                  </a:moveTo>
                  <a:cubicBezTo>
                    <a:pt x="38" y="136"/>
                    <a:pt x="38" y="133"/>
                    <a:pt x="38" y="130"/>
                  </a:cubicBezTo>
                  <a:cubicBezTo>
                    <a:pt x="38" y="130"/>
                    <a:pt x="38" y="130"/>
                    <a:pt x="38" y="130"/>
                  </a:cubicBezTo>
                  <a:cubicBezTo>
                    <a:pt x="38" y="96"/>
                    <a:pt x="34" y="64"/>
                    <a:pt x="30" y="41"/>
                  </a:cubicBezTo>
                  <a:cubicBezTo>
                    <a:pt x="30" y="41"/>
                    <a:pt x="30" y="41"/>
                    <a:pt x="30" y="41"/>
                  </a:cubicBezTo>
                  <a:cubicBezTo>
                    <a:pt x="26" y="21"/>
                    <a:pt x="22" y="8"/>
                    <a:pt x="21" y="4"/>
                  </a:cubicBezTo>
                  <a:cubicBezTo>
                    <a:pt x="21" y="4"/>
                    <a:pt x="21" y="4"/>
                    <a:pt x="21" y="4"/>
                  </a:cubicBezTo>
                  <a:cubicBezTo>
                    <a:pt x="4" y="8"/>
                    <a:pt x="4" y="8"/>
                    <a:pt x="4" y="8"/>
                  </a:cubicBezTo>
                  <a:cubicBezTo>
                    <a:pt x="13" y="42"/>
                    <a:pt x="15" y="79"/>
                    <a:pt x="15" y="105"/>
                  </a:cubicBezTo>
                  <a:cubicBezTo>
                    <a:pt x="15" y="105"/>
                    <a:pt x="15" y="105"/>
                    <a:pt x="15" y="105"/>
                  </a:cubicBezTo>
                  <a:cubicBezTo>
                    <a:pt x="15" y="122"/>
                    <a:pt x="15" y="135"/>
                    <a:pt x="14" y="139"/>
                  </a:cubicBezTo>
                  <a:cubicBezTo>
                    <a:pt x="14" y="139"/>
                    <a:pt x="14" y="139"/>
                    <a:pt x="14" y="139"/>
                  </a:cubicBezTo>
                  <a:cubicBezTo>
                    <a:pt x="38" y="140"/>
                    <a:pt x="38" y="140"/>
                    <a:pt x="38" y="1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141"/>
            <p:cNvSpPr/>
            <p:nvPr/>
          </p:nvSpPr>
          <p:spPr bwMode="auto">
            <a:xfrm>
              <a:off x="4189" y="1791"/>
              <a:ext cx="566" cy="875"/>
            </a:xfrm>
            <a:custGeom>
              <a:avLst/>
              <a:gdLst>
                <a:gd name="T0" fmla="*/ 67 w 80"/>
                <a:gd name="T1" fmla="*/ 4 h 124"/>
                <a:gd name="T2" fmla="*/ 8 w 80"/>
                <a:gd name="T3" fmla="*/ 1 h 124"/>
                <a:gd name="T4" fmla="*/ 0 w 80"/>
                <a:gd name="T5" fmla="*/ 115 h 124"/>
                <a:gd name="T6" fmla="*/ 80 w 80"/>
                <a:gd name="T7" fmla="*/ 113 h 124"/>
                <a:gd name="T8" fmla="*/ 67 w 80"/>
                <a:gd name="T9" fmla="*/ 4 h 124"/>
              </a:gdLst>
              <a:ahLst/>
              <a:cxnLst>
                <a:cxn ang="0">
                  <a:pos x="T0" y="T1"/>
                </a:cxn>
                <a:cxn ang="0">
                  <a:pos x="T2" y="T3"/>
                </a:cxn>
                <a:cxn ang="0">
                  <a:pos x="T4" y="T5"/>
                </a:cxn>
                <a:cxn ang="0">
                  <a:pos x="T6" y="T7"/>
                </a:cxn>
                <a:cxn ang="0">
                  <a:pos x="T8" y="T9"/>
                </a:cxn>
              </a:cxnLst>
              <a:rect l="0" t="0" r="r" b="b"/>
              <a:pathLst>
                <a:path w="80" h="124">
                  <a:moveTo>
                    <a:pt x="67" y="4"/>
                  </a:moveTo>
                  <a:cubicBezTo>
                    <a:pt x="67" y="4"/>
                    <a:pt x="7" y="0"/>
                    <a:pt x="8" y="1"/>
                  </a:cubicBezTo>
                  <a:cubicBezTo>
                    <a:pt x="8" y="1"/>
                    <a:pt x="0" y="47"/>
                    <a:pt x="0" y="115"/>
                  </a:cubicBezTo>
                  <a:cubicBezTo>
                    <a:pt x="0" y="115"/>
                    <a:pt x="52" y="124"/>
                    <a:pt x="80" y="113"/>
                  </a:cubicBezTo>
                  <a:cubicBezTo>
                    <a:pt x="80" y="113"/>
                    <a:pt x="78"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142"/>
            <p:cNvSpPr>
              <a:spLocks noEditPoints="1"/>
            </p:cNvSpPr>
            <p:nvPr/>
          </p:nvSpPr>
          <p:spPr bwMode="auto">
            <a:xfrm>
              <a:off x="4182" y="1784"/>
              <a:ext cx="587" cy="854"/>
            </a:xfrm>
            <a:custGeom>
              <a:avLst/>
              <a:gdLst>
                <a:gd name="T0" fmla="*/ 1 w 83"/>
                <a:gd name="T1" fmla="*/ 118 h 121"/>
                <a:gd name="T2" fmla="*/ 0 w 83"/>
                <a:gd name="T3" fmla="*/ 116 h 121"/>
                <a:gd name="T4" fmla="*/ 0 w 83"/>
                <a:gd name="T5" fmla="*/ 116 h 121"/>
                <a:gd name="T6" fmla="*/ 0 w 83"/>
                <a:gd name="T7" fmla="*/ 113 h 121"/>
                <a:gd name="T8" fmla="*/ 0 w 83"/>
                <a:gd name="T9" fmla="*/ 113 h 121"/>
                <a:gd name="T10" fmla="*/ 7 w 83"/>
                <a:gd name="T11" fmla="*/ 2 h 121"/>
                <a:gd name="T12" fmla="*/ 7 w 83"/>
                <a:gd name="T13" fmla="*/ 2 h 121"/>
                <a:gd name="T14" fmla="*/ 7 w 83"/>
                <a:gd name="T15" fmla="*/ 2 h 121"/>
                <a:gd name="T16" fmla="*/ 8 w 83"/>
                <a:gd name="T17" fmla="*/ 1 h 121"/>
                <a:gd name="T18" fmla="*/ 8 w 83"/>
                <a:gd name="T19" fmla="*/ 1 h 121"/>
                <a:gd name="T20" fmla="*/ 9 w 83"/>
                <a:gd name="T21" fmla="*/ 1 h 121"/>
                <a:gd name="T22" fmla="*/ 9 w 83"/>
                <a:gd name="T23" fmla="*/ 1 h 121"/>
                <a:gd name="T24" fmla="*/ 11 w 83"/>
                <a:gd name="T25" fmla="*/ 1 h 121"/>
                <a:gd name="T26" fmla="*/ 11 w 83"/>
                <a:gd name="T27" fmla="*/ 1 h 121"/>
                <a:gd name="T28" fmla="*/ 68 w 83"/>
                <a:gd name="T29" fmla="*/ 4 h 121"/>
                <a:gd name="T30" fmla="*/ 68 w 83"/>
                <a:gd name="T31" fmla="*/ 4 h 121"/>
                <a:gd name="T32" fmla="*/ 68 w 83"/>
                <a:gd name="T33" fmla="*/ 5 h 121"/>
                <a:gd name="T34" fmla="*/ 66 w 83"/>
                <a:gd name="T35" fmla="*/ 6 h 121"/>
                <a:gd name="T36" fmla="*/ 68 w 83"/>
                <a:gd name="T37" fmla="*/ 5 h 121"/>
                <a:gd name="T38" fmla="*/ 68 w 83"/>
                <a:gd name="T39" fmla="*/ 4 h 121"/>
                <a:gd name="T40" fmla="*/ 69 w 83"/>
                <a:gd name="T41" fmla="*/ 5 h 121"/>
                <a:gd name="T42" fmla="*/ 69 w 83"/>
                <a:gd name="T43" fmla="*/ 5 h 121"/>
                <a:gd name="T44" fmla="*/ 83 w 83"/>
                <a:gd name="T45" fmla="*/ 114 h 121"/>
                <a:gd name="T46" fmla="*/ 83 w 83"/>
                <a:gd name="T47" fmla="*/ 114 h 121"/>
                <a:gd name="T48" fmla="*/ 82 w 83"/>
                <a:gd name="T49" fmla="*/ 116 h 121"/>
                <a:gd name="T50" fmla="*/ 82 w 83"/>
                <a:gd name="T51" fmla="*/ 116 h 121"/>
                <a:gd name="T52" fmla="*/ 43 w 83"/>
                <a:gd name="T53" fmla="*/ 121 h 121"/>
                <a:gd name="T54" fmla="*/ 43 w 83"/>
                <a:gd name="T55" fmla="*/ 121 h 121"/>
                <a:gd name="T56" fmla="*/ 1 w 83"/>
                <a:gd name="T57" fmla="*/ 118 h 121"/>
                <a:gd name="T58" fmla="*/ 43 w 83"/>
                <a:gd name="T59" fmla="*/ 118 h 121"/>
                <a:gd name="T60" fmla="*/ 80 w 83"/>
                <a:gd name="T61" fmla="*/ 113 h 121"/>
                <a:gd name="T62" fmla="*/ 80 w 83"/>
                <a:gd name="T63" fmla="*/ 113 h 121"/>
                <a:gd name="T64" fmla="*/ 77 w 83"/>
                <a:gd name="T65" fmla="*/ 73 h 121"/>
                <a:gd name="T66" fmla="*/ 77 w 83"/>
                <a:gd name="T67" fmla="*/ 73 h 121"/>
                <a:gd name="T68" fmla="*/ 67 w 83"/>
                <a:gd name="T69" fmla="*/ 7 h 121"/>
                <a:gd name="T70" fmla="*/ 67 w 83"/>
                <a:gd name="T71" fmla="*/ 7 h 121"/>
                <a:gd name="T72" fmla="*/ 11 w 83"/>
                <a:gd name="T73" fmla="*/ 4 h 121"/>
                <a:gd name="T74" fmla="*/ 11 w 83"/>
                <a:gd name="T75" fmla="*/ 4 h 121"/>
                <a:gd name="T76" fmla="*/ 10 w 83"/>
                <a:gd name="T77" fmla="*/ 4 h 121"/>
                <a:gd name="T78" fmla="*/ 10 w 83"/>
                <a:gd name="T79" fmla="*/ 4 h 121"/>
                <a:gd name="T80" fmla="*/ 3 w 83"/>
                <a:gd name="T81" fmla="*/ 113 h 121"/>
                <a:gd name="T82" fmla="*/ 3 w 83"/>
                <a:gd name="T83" fmla="*/ 113 h 121"/>
                <a:gd name="T84" fmla="*/ 3 w 83"/>
                <a:gd name="T85" fmla="*/ 115 h 121"/>
                <a:gd name="T86" fmla="*/ 3 w 83"/>
                <a:gd name="T87" fmla="*/ 115 h 121"/>
                <a:gd name="T88" fmla="*/ 43 w 83"/>
                <a:gd name="T89" fmla="*/ 118 h 121"/>
                <a:gd name="T90" fmla="*/ 9 w 83"/>
                <a:gd name="T91" fmla="*/ 4 h 121"/>
                <a:gd name="T92" fmla="*/ 9 w 83"/>
                <a:gd name="T93" fmla="*/ 4 h 121"/>
                <a:gd name="T94" fmla="*/ 9 w 83"/>
                <a:gd name="T9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21">
                  <a:moveTo>
                    <a:pt x="1" y="118"/>
                  </a:moveTo>
                  <a:cubicBezTo>
                    <a:pt x="0" y="118"/>
                    <a:pt x="0" y="117"/>
                    <a:pt x="0" y="116"/>
                  </a:cubicBezTo>
                  <a:cubicBezTo>
                    <a:pt x="0" y="116"/>
                    <a:pt x="0" y="116"/>
                    <a:pt x="0" y="116"/>
                  </a:cubicBezTo>
                  <a:cubicBezTo>
                    <a:pt x="0" y="115"/>
                    <a:pt x="0" y="114"/>
                    <a:pt x="0" y="113"/>
                  </a:cubicBezTo>
                  <a:cubicBezTo>
                    <a:pt x="0" y="113"/>
                    <a:pt x="0" y="113"/>
                    <a:pt x="0" y="113"/>
                  </a:cubicBezTo>
                  <a:cubicBezTo>
                    <a:pt x="0" y="46"/>
                    <a:pt x="7" y="2"/>
                    <a:pt x="7" y="2"/>
                  </a:cubicBezTo>
                  <a:cubicBezTo>
                    <a:pt x="7" y="2"/>
                    <a:pt x="7" y="2"/>
                    <a:pt x="7" y="2"/>
                  </a:cubicBezTo>
                  <a:cubicBezTo>
                    <a:pt x="7" y="2"/>
                    <a:pt x="7" y="2"/>
                    <a:pt x="7" y="2"/>
                  </a:cubicBezTo>
                  <a:cubicBezTo>
                    <a:pt x="8" y="0"/>
                    <a:pt x="8" y="1"/>
                    <a:pt x="8" y="1"/>
                  </a:cubicBezTo>
                  <a:cubicBezTo>
                    <a:pt x="8" y="1"/>
                    <a:pt x="8" y="1"/>
                    <a:pt x="8" y="1"/>
                  </a:cubicBezTo>
                  <a:cubicBezTo>
                    <a:pt x="9" y="1"/>
                    <a:pt x="9" y="1"/>
                    <a:pt x="9" y="1"/>
                  </a:cubicBezTo>
                  <a:cubicBezTo>
                    <a:pt x="9" y="1"/>
                    <a:pt x="9" y="1"/>
                    <a:pt x="9" y="1"/>
                  </a:cubicBezTo>
                  <a:cubicBezTo>
                    <a:pt x="9" y="1"/>
                    <a:pt x="10" y="1"/>
                    <a:pt x="11" y="1"/>
                  </a:cubicBezTo>
                  <a:cubicBezTo>
                    <a:pt x="11" y="1"/>
                    <a:pt x="11" y="1"/>
                    <a:pt x="11" y="1"/>
                  </a:cubicBezTo>
                  <a:cubicBezTo>
                    <a:pt x="21" y="1"/>
                    <a:pt x="68" y="4"/>
                    <a:pt x="68" y="4"/>
                  </a:cubicBezTo>
                  <a:cubicBezTo>
                    <a:pt x="68" y="4"/>
                    <a:pt x="68" y="4"/>
                    <a:pt x="68" y="4"/>
                  </a:cubicBezTo>
                  <a:cubicBezTo>
                    <a:pt x="68" y="5"/>
                    <a:pt x="68" y="5"/>
                    <a:pt x="68" y="5"/>
                  </a:cubicBezTo>
                  <a:cubicBezTo>
                    <a:pt x="66" y="6"/>
                    <a:pt x="66" y="6"/>
                    <a:pt x="66" y="6"/>
                  </a:cubicBezTo>
                  <a:cubicBezTo>
                    <a:pt x="68" y="5"/>
                    <a:pt x="68" y="5"/>
                    <a:pt x="68" y="5"/>
                  </a:cubicBezTo>
                  <a:cubicBezTo>
                    <a:pt x="68" y="4"/>
                    <a:pt x="68" y="4"/>
                    <a:pt x="68" y="4"/>
                  </a:cubicBezTo>
                  <a:cubicBezTo>
                    <a:pt x="68" y="4"/>
                    <a:pt x="69" y="4"/>
                    <a:pt x="69" y="5"/>
                  </a:cubicBezTo>
                  <a:cubicBezTo>
                    <a:pt x="69" y="5"/>
                    <a:pt x="69" y="5"/>
                    <a:pt x="69" y="5"/>
                  </a:cubicBezTo>
                  <a:cubicBezTo>
                    <a:pt x="81" y="39"/>
                    <a:pt x="83" y="114"/>
                    <a:pt x="83" y="114"/>
                  </a:cubicBezTo>
                  <a:cubicBezTo>
                    <a:pt x="83" y="114"/>
                    <a:pt x="83" y="114"/>
                    <a:pt x="83" y="114"/>
                  </a:cubicBezTo>
                  <a:cubicBezTo>
                    <a:pt x="83" y="115"/>
                    <a:pt x="83" y="116"/>
                    <a:pt x="82" y="116"/>
                  </a:cubicBezTo>
                  <a:cubicBezTo>
                    <a:pt x="82" y="116"/>
                    <a:pt x="82" y="116"/>
                    <a:pt x="82" y="116"/>
                  </a:cubicBezTo>
                  <a:cubicBezTo>
                    <a:pt x="71" y="120"/>
                    <a:pt x="57" y="121"/>
                    <a:pt x="43" y="121"/>
                  </a:cubicBezTo>
                  <a:cubicBezTo>
                    <a:pt x="43" y="121"/>
                    <a:pt x="43" y="121"/>
                    <a:pt x="43" y="121"/>
                  </a:cubicBezTo>
                  <a:cubicBezTo>
                    <a:pt x="21" y="121"/>
                    <a:pt x="1" y="118"/>
                    <a:pt x="1" y="118"/>
                  </a:cubicBezTo>
                  <a:close/>
                  <a:moveTo>
                    <a:pt x="43" y="118"/>
                  </a:moveTo>
                  <a:cubicBezTo>
                    <a:pt x="56" y="118"/>
                    <a:pt x="70" y="117"/>
                    <a:pt x="80" y="113"/>
                  </a:cubicBezTo>
                  <a:cubicBezTo>
                    <a:pt x="80" y="113"/>
                    <a:pt x="80" y="113"/>
                    <a:pt x="80" y="113"/>
                  </a:cubicBezTo>
                  <a:cubicBezTo>
                    <a:pt x="80" y="109"/>
                    <a:pt x="79" y="92"/>
                    <a:pt x="77" y="73"/>
                  </a:cubicBezTo>
                  <a:cubicBezTo>
                    <a:pt x="77" y="73"/>
                    <a:pt x="77" y="73"/>
                    <a:pt x="77" y="73"/>
                  </a:cubicBezTo>
                  <a:cubicBezTo>
                    <a:pt x="75" y="50"/>
                    <a:pt x="72" y="23"/>
                    <a:pt x="67" y="7"/>
                  </a:cubicBezTo>
                  <a:cubicBezTo>
                    <a:pt x="67" y="7"/>
                    <a:pt x="67" y="7"/>
                    <a:pt x="67" y="7"/>
                  </a:cubicBezTo>
                  <a:cubicBezTo>
                    <a:pt x="60" y="6"/>
                    <a:pt x="20" y="4"/>
                    <a:pt x="11" y="4"/>
                  </a:cubicBezTo>
                  <a:cubicBezTo>
                    <a:pt x="11" y="4"/>
                    <a:pt x="11" y="4"/>
                    <a:pt x="11" y="4"/>
                  </a:cubicBezTo>
                  <a:cubicBezTo>
                    <a:pt x="10" y="4"/>
                    <a:pt x="10" y="4"/>
                    <a:pt x="10" y="4"/>
                  </a:cubicBezTo>
                  <a:cubicBezTo>
                    <a:pt x="10" y="4"/>
                    <a:pt x="10" y="4"/>
                    <a:pt x="10" y="4"/>
                  </a:cubicBezTo>
                  <a:cubicBezTo>
                    <a:pt x="9" y="11"/>
                    <a:pt x="3" y="53"/>
                    <a:pt x="3" y="113"/>
                  </a:cubicBezTo>
                  <a:cubicBezTo>
                    <a:pt x="3" y="113"/>
                    <a:pt x="3" y="113"/>
                    <a:pt x="3" y="113"/>
                  </a:cubicBezTo>
                  <a:cubicBezTo>
                    <a:pt x="3" y="114"/>
                    <a:pt x="3" y="114"/>
                    <a:pt x="3" y="115"/>
                  </a:cubicBezTo>
                  <a:cubicBezTo>
                    <a:pt x="3" y="115"/>
                    <a:pt x="3" y="115"/>
                    <a:pt x="3" y="115"/>
                  </a:cubicBezTo>
                  <a:cubicBezTo>
                    <a:pt x="7" y="116"/>
                    <a:pt x="25" y="118"/>
                    <a:pt x="43" y="118"/>
                  </a:cubicBezTo>
                  <a:close/>
                  <a:moveTo>
                    <a:pt x="9" y="4"/>
                  </a:moveTo>
                  <a:cubicBezTo>
                    <a:pt x="9" y="4"/>
                    <a:pt x="9" y="4"/>
                    <a:pt x="9" y="4"/>
                  </a:cubicBezTo>
                  <a:cubicBezTo>
                    <a:pt x="9" y="4"/>
                    <a:pt x="9" y="4"/>
                    <a:pt x="9"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143"/>
            <p:cNvSpPr/>
            <p:nvPr/>
          </p:nvSpPr>
          <p:spPr bwMode="auto">
            <a:xfrm>
              <a:off x="4430" y="1840"/>
              <a:ext cx="106" cy="473"/>
            </a:xfrm>
            <a:custGeom>
              <a:avLst/>
              <a:gdLst>
                <a:gd name="T0" fmla="*/ 7 w 106"/>
                <a:gd name="T1" fmla="*/ 50 h 473"/>
                <a:gd name="T2" fmla="*/ 28 w 106"/>
                <a:gd name="T3" fmla="*/ 113 h 473"/>
                <a:gd name="T4" fmla="*/ 0 w 106"/>
                <a:gd name="T5" fmla="*/ 389 h 473"/>
                <a:gd name="T6" fmla="*/ 56 w 106"/>
                <a:gd name="T7" fmla="*/ 473 h 473"/>
                <a:gd name="T8" fmla="*/ 106 w 106"/>
                <a:gd name="T9" fmla="*/ 389 h 473"/>
                <a:gd name="T10" fmla="*/ 63 w 106"/>
                <a:gd name="T11" fmla="*/ 113 h 473"/>
                <a:gd name="T12" fmla="*/ 92 w 106"/>
                <a:gd name="T13" fmla="*/ 50 h 473"/>
                <a:gd name="T14" fmla="*/ 49 w 106"/>
                <a:gd name="T15" fmla="*/ 0 h 473"/>
                <a:gd name="T16" fmla="*/ 7 w 106"/>
                <a:gd name="T17" fmla="*/ 5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473">
                  <a:moveTo>
                    <a:pt x="7" y="50"/>
                  </a:moveTo>
                  <a:lnTo>
                    <a:pt x="28" y="113"/>
                  </a:lnTo>
                  <a:lnTo>
                    <a:pt x="0" y="389"/>
                  </a:lnTo>
                  <a:lnTo>
                    <a:pt x="56" y="473"/>
                  </a:lnTo>
                  <a:lnTo>
                    <a:pt x="106" y="389"/>
                  </a:lnTo>
                  <a:lnTo>
                    <a:pt x="63" y="113"/>
                  </a:lnTo>
                  <a:lnTo>
                    <a:pt x="92" y="50"/>
                  </a:lnTo>
                  <a:lnTo>
                    <a:pt x="49" y="0"/>
                  </a:lnTo>
                  <a:lnTo>
                    <a:pt x="7" y="5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144"/>
            <p:cNvSpPr/>
            <p:nvPr/>
          </p:nvSpPr>
          <p:spPr bwMode="auto">
            <a:xfrm>
              <a:off x="4387" y="1763"/>
              <a:ext cx="191" cy="183"/>
            </a:xfrm>
            <a:custGeom>
              <a:avLst/>
              <a:gdLst>
                <a:gd name="T0" fmla="*/ 0 w 27"/>
                <a:gd name="T1" fmla="*/ 12 h 26"/>
                <a:gd name="T2" fmla="*/ 12 w 27"/>
                <a:gd name="T3" fmla="*/ 12 h 26"/>
                <a:gd name="T4" fmla="*/ 27 w 27"/>
                <a:gd name="T5" fmla="*/ 11 h 26"/>
                <a:gd name="T6" fmla="*/ 24 w 27"/>
                <a:gd name="T7" fmla="*/ 0 h 26"/>
                <a:gd name="T8" fmla="*/ 1 w 27"/>
                <a:gd name="T9" fmla="*/ 3 h 26"/>
                <a:gd name="T10" fmla="*/ 0 w 27"/>
                <a:gd name="T11" fmla="*/ 12 h 26"/>
              </a:gdLst>
              <a:ahLst/>
              <a:cxnLst>
                <a:cxn ang="0">
                  <a:pos x="T0" y="T1"/>
                </a:cxn>
                <a:cxn ang="0">
                  <a:pos x="T2" y="T3"/>
                </a:cxn>
                <a:cxn ang="0">
                  <a:pos x="T4" y="T5"/>
                </a:cxn>
                <a:cxn ang="0">
                  <a:pos x="T6" y="T7"/>
                </a:cxn>
                <a:cxn ang="0">
                  <a:pos x="T8" y="T9"/>
                </a:cxn>
                <a:cxn ang="0">
                  <a:pos x="T10" y="T11"/>
                </a:cxn>
              </a:cxnLst>
              <a:rect l="0" t="0" r="r" b="b"/>
              <a:pathLst>
                <a:path w="27" h="26">
                  <a:moveTo>
                    <a:pt x="0" y="12"/>
                  </a:moveTo>
                  <a:cubicBezTo>
                    <a:pt x="0" y="12"/>
                    <a:pt x="6" y="26"/>
                    <a:pt x="12" y="12"/>
                  </a:cubicBezTo>
                  <a:cubicBezTo>
                    <a:pt x="12" y="12"/>
                    <a:pt x="20" y="26"/>
                    <a:pt x="27" y="11"/>
                  </a:cubicBezTo>
                  <a:cubicBezTo>
                    <a:pt x="24" y="0"/>
                    <a:pt x="24" y="0"/>
                    <a:pt x="24" y="0"/>
                  </a:cubicBezTo>
                  <a:cubicBezTo>
                    <a:pt x="1" y="3"/>
                    <a:pt x="1" y="3"/>
                    <a:pt x="1" y="3"/>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145"/>
            <p:cNvSpPr>
              <a:spLocks noEditPoints="1"/>
            </p:cNvSpPr>
            <p:nvPr/>
          </p:nvSpPr>
          <p:spPr bwMode="auto">
            <a:xfrm>
              <a:off x="4380" y="1748"/>
              <a:ext cx="212" cy="156"/>
            </a:xfrm>
            <a:custGeom>
              <a:avLst/>
              <a:gdLst>
                <a:gd name="T0" fmla="*/ 0 w 30"/>
                <a:gd name="T1" fmla="*/ 14 h 22"/>
                <a:gd name="T2" fmla="*/ 0 w 30"/>
                <a:gd name="T3" fmla="*/ 14 h 22"/>
                <a:gd name="T4" fmla="*/ 1 w 30"/>
                <a:gd name="T5" fmla="*/ 5 h 22"/>
                <a:gd name="T6" fmla="*/ 2 w 30"/>
                <a:gd name="T7" fmla="*/ 3 h 22"/>
                <a:gd name="T8" fmla="*/ 2 w 30"/>
                <a:gd name="T9" fmla="*/ 3 h 22"/>
                <a:gd name="T10" fmla="*/ 25 w 30"/>
                <a:gd name="T11" fmla="*/ 0 h 22"/>
                <a:gd name="T12" fmla="*/ 27 w 30"/>
                <a:gd name="T13" fmla="*/ 1 h 22"/>
                <a:gd name="T14" fmla="*/ 27 w 30"/>
                <a:gd name="T15" fmla="*/ 1 h 22"/>
                <a:gd name="T16" fmla="*/ 30 w 30"/>
                <a:gd name="T17" fmla="*/ 13 h 22"/>
                <a:gd name="T18" fmla="*/ 29 w 30"/>
                <a:gd name="T19" fmla="*/ 14 h 22"/>
                <a:gd name="T20" fmla="*/ 21 w 30"/>
                <a:gd name="T21" fmla="*/ 22 h 22"/>
                <a:gd name="T22" fmla="*/ 21 w 30"/>
                <a:gd name="T23" fmla="*/ 22 h 22"/>
                <a:gd name="T24" fmla="*/ 14 w 30"/>
                <a:gd name="T25" fmla="*/ 17 h 22"/>
                <a:gd name="T26" fmla="*/ 14 w 30"/>
                <a:gd name="T27" fmla="*/ 17 h 22"/>
                <a:gd name="T28" fmla="*/ 7 w 30"/>
                <a:gd name="T29" fmla="*/ 22 h 22"/>
                <a:gd name="T30" fmla="*/ 7 w 30"/>
                <a:gd name="T31" fmla="*/ 22 h 22"/>
                <a:gd name="T32" fmla="*/ 0 w 30"/>
                <a:gd name="T33" fmla="*/ 14 h 22"/>
                <a:gd name="T34" fmla="*/ 4 w 30"/>
                <a:gd name="T35" fmla="*/ 16 h 22"/>
                <a:gd name="T36" fmla="*/ 7 w 30"/>
                <a:gd name="T37" fmla="*/ 19 h 22"/>
                <a:gd name="T38" fmla="*/ 7 w 30"/>
                <a:gd name="T39" fmla="*/ 19 h 22"/>
                <a:gd name="T40" fmla="*/ 12 w 30"/>
                <a:gd name="T41" fmla="*/ 14 h 22"/>
                <a:gd name="T42" fmla="*/ 12 w 30"/>
                <a:gd name="T43" fmla="*/ 14 h 22"/>
                <a:gd name="T44" fmla="*/ 13 w 30"/>
                <a:gd name="T45" fmla="*/ 13 h 22"/>
                <a:gd name="T46" fmla="*/ 13 w 30"/>
                <a:gd name="T47" fmla="*/ 13 h 22"/>
                <a:gd name="T48" fmla="*/ 15 w 30"/>
                <a:gd name="T49" fmla="*/ 14 h 22"/>
                <a:gd name="T50" fmla="*/ 15 w 30"/>
                <a:gd name="T51" fmla="*/ 14 h 22"/>
                <a:gd name="T52" fmla="*/ 21 w 30"/>
                <a:gd name="T53" fmla="*/ 19 h 22"/>
                <a:gd name="T54" fmla="*/ 21 w 30"/>
                <a:gd name="T55" fmla="*/ 19 h 22"/>
                <a:gd name="T56" fmla="*/ 27 w 30"/>
                <a:gd name="T57" fmla="*/ 13 h 22"/>
                <a:gd name="T58" fmla="*/ 27 w 30"/>
                <a:gd name="T59" fmla="*/ 13 h 22"/>
                <a:gd name="T60" fmla="*/ 24 w 30"/>
                <a:gd name="T61" fmla="*/ 4 h 22"/>
                <a:gd name="T62" fmla="*/ 4 w 30"/>
                <a:gd name="T63" fmla="*/ 6 h 22"/>
                <a:gd name="T64" fmla="*/ 3 w 30"/>
                <a:gd name="T65" fmla="*/ 13 h 22"/>
                <a:gd name="T66" fmla="*/ 4 w 30"/>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2">
                  <a:moveTo>
                    <a:pt x="0" y="14"/>
                  </a:moveTo>
                  <a:cubicBezTo>
                    <a:pt x="0" y="14"/>
                    <a:pt x="0" y="14"/>
                    <a:pt x="0" y="14"/>
                  </a:cubicBezTo>
                  <a:cubicBezTo>
                    <a:pt x="1" y="5"/>
                    <a:pt x="1" y="5"/>
                    <a:pt x="1" y="5"/>
                  </a:cubicBezTo>
                  <a:cubicBezTo>
                    <a:pt x="1" y="4"/>
                    <a:pt x="1" y="3"/>
                    <a:pt x="2" y="3"/>
                  </a:cubicBezTo>
                  <a:cubicBezTo>
                    <a:pt x="2" y="3"/>
                    <a:pt x="2" y="3"/>
                    <a:pt x="2" y="3"/>
                  </a:cubicBezTo>
                  <a:cubicBezTo>
                    <a:pt x="25" y="0"/>
                    <a:pt x="25" y="0"/>
                    <a:pt x="25" y="0"/>
                  </a:cubicBezTo>
                  <a:cubicBezTo>
                    <a:pt x="26" y="0"/>
                    <a:pt x="27" y="1"/>
                    <a:pt x="27" y="1"/>
                  </a:cubicBezTo>
                  <a:cubicBezTo>
                    <a:pt x="27" y="1"/>
                    <a:pt x="27" y="1"/>
                    <a:pt x="27" y="1"/>
                  </a:cubicBezTo>
                  <a:cubicBezTo>
                    <a:pt x="30" y="13"/>
                    <a:pt x="30" y="13"/>
                    <a:pt x="30" y="13"/>
                  </a:cubicBezTo>
                  <a:cubicBezTo>
                    <a:pt x="29" y="14"/>
                    <a:pt x="29" y="14"/>
                    <a:pt x="29" y="14"/>
                  </a:cubicBezTo>
                  <a:cubicBezTo>
                    <a:pt x="27" y="19"/>
                    <a:pt x="24" y="22"/>
                    <a:pt x="21" y="22"/>
                  </a:cubicBezTo>
                  <a:cubicBezTo>
                    <a:pt x="21" y="22"/>
                    <a:pt x="21" y="22"/>
                    <a:pt x="21" y="22"/>
                  </a:cubicBezTo>
                  <a:cubicBezTo>
                    <a:pt x="18" y="21"/>
                    <a:pt x="15" y="19"/>
                    <a:pt x="14" y="17"/>
                  </a:cubicBezTo>
                  <a:cubicBezTo>
                    <a:pt x="14" y="17"/>
                    <a:pt x="14" y="17"/>
                    <a:pt x="14" y="17"/>
                  </a:cubicBezTo>
                  <a:cubicBezTo>
                    <a:pt x="12" y="20"/>
                    <a:pt x="10" y="22"/>
                    <a:pt x="7" y="22"/>
                  </a:cubicBezTo>
                  <a:cubicBezTo>
                    <a:pt x="7" y="22"/>
                    <a:pt x="7" y="22"/>
                    <a:pt x="7" y="22"/>
                  </a:cubicBezTo>
                  <a:cubicBezTo>
                    <a:pt x="2" y="21"/>
                    <a:pt x="0" y="14"/>
                    <a:pt x="0" y="14"/>
                  </a:cubicBezTo>
                  <a:close/>
                  <a:moveTo>
                    <a:pt x="4" y="16"/>
                  </a:moveTo>
                  <a:cubicBezTo>
                    <a:pt x="5" y="18"/>
                    <a:pt x="7" y="19"/>
                    <a:pt x="7" y="19"/>
                  </a:cubicBezTo>
                  <a:cubicBezTo>
                    <a:pt x="7" y="19"/>
                    <a:pt x="7" y="19"/>
                    <a:pt x="7" y="19"/>
                  </a:cubicBezTo>
                  <a:cubicBezTo>
                    <a:pt x="8" y="19"/>
                    <a:pt x="10" y="18"/>
                    <a:pt x="12" y="14"/>
                  </a:cubicBezTo>
                  <a:cubicBezTo>
                    <a:pt x="12" y="14"/>
                    <a:pt x="12" y="14"/>
                    <a:pt x="12" y="14"/>
                  </a:cubicBezTo>
                  <a:cubicBezTo>
                    <a:pt x="12" y="13"/>
                    <a:pt x="13" y="13"/>
                    <a:pt x="13" y="13"/>
                  </a:cubicBezTo>
                  <a:cubicBezTo>
                    <a:pt x="13" y="13"/>
                    <a:pt x="13" y="13"/>
                    <a:pt x="13" y="13"/>
                  </a:cubicBezTo>
                  <a:cubicBezTo>
                    <a:pt x="14" y="13"/>
                    <a:pt x="14" y="13"/>
                    <a:pt x="15" y="14"/>
                  </a:cubicBezTo>
                  <a:cubicBezTo>
                    <a:pt x="15" y="14"/>
                    <a:pt x="15" y="14"/>
                    <a:pt x="15" y="14"/>
                  </a:cubicBezTo>
                  <a:cubicBezTo>
                    <a:pt x="15" y="14"/>
                    <a:pt x="18" y="19"/>
                    <a:pt x="21" y="19"/>
                  </a:cubicBezTo>
                  <a:cubicBezTo>
                    <a:pt x="21" y="19"/>
                    <a:pt x="21" y="19"/>
                    <a:pt x="21" y="19"/>
                  </a:cubicBezTo>
                  <a:cubicBezTo>
                    <a:pt x="22" y="19"/>
                    <a:pt x="24" y="18"/>
                    <a:pt x="27" y="13"/>
                  </a:cubicBezTo>
                  <a:cubicBezTo>
                    <a:pt x="27" y="13"/>
                    <a:pt x="27" y="13"/>
                    <a:pt x="27" y="13"/>
                  </a:cubicBezTo>
                  <a:cubicBezTo>
                    <a:pt x="24" y="4"/>
                    <a:pt x="24" y="4"/>
                    <a:pt x="24" y="4"/>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146"/>
            <p:cNvSpPr/>
            <p:nvPr/>
          </p:nvSpPr>
          <p:spPr bwMode="auto">
            <a:xfrm>
              <a:off x="5511" y="1826"/>
              <a:ext cx="318" cy="396"/>
            </a:xfrm>
            <a:custGeom>
              <a:avLst/>
              <a:gdLst>
                <a:gd name="T0" fmla="*/ 0 w 45"/>
                <a:gd name="T1" fmla="*/ 28 h 56"/>
                <a:gd name="T2" fmla="*/ 5 w 45"/>
                <a:gd name="T3" fmla="*/ 24 h 56"/>
                <a:gd name="T4" fmla="*/ 13 w 45"/>
                <a:gd name="T5" fmla="*/ 3 h 56"/>
                <a:gd name="T6" fmla="*/ 17 w 45"/>
                <a:gd name="T7" fmla="*/ 17 h 56"/>
                <a:gd name="T8" fmla="*/ 38 w 45"/>
                <a:gd name="T9" fmla="*/ 12 h 56"/>
                <a:gd name="T10" fmla="*/ 25 w 45"/>
                <a:gd name="T11" fmla="*/ 23 h 56"/>
                <a:gd name="T12" fmla="*/ 45 w 45"/>
                <a:gd name="T13" fmla="*/ 30 h 56"/>
                <a:gd name="T14" fmla="*/ 23 w 45"/>
                <a:gd name="T15" fmla="*/ 31 h 56"/>
                <a:gd name="T16" fmla="*/ 37 w 45"/>
                <a:gd name="T17" fmla="*/ 48 h 56"/>
                <a:gd name="T18" fmla="*/ 20 w 45"/>
                <a:gd name="T19" fmla="*/ 41 h 56"/>
                <a:gd name="T20" fmla="*/ 21 w 45"/>
                <a:gd name="T21" fmla="*/ 54 h 56"/>
                <a:gd name="T22" fmla="*/ 9 w 45"/>
                <a:gd name="T23" fmla="*/ 38 h 56"/>
                <a:gd name="T24" fmla="*/ 3 w 45"/>
                <a:gd name="T25" fmla="*/ 38 h 56"/>
                <a:gd name="T26" fmla="*/ 0 w 45"/>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6">
                  <a:moveTo>
                    <a:pt x="0" y="28"/>
                  </a:moveTo>
                  <a:cubicBezTo>
                    <a:pt x="2" y="27"/>
                    <a:pt x="4" y="25"/>
                    <a:pt x="5" y="24"/>
                  </a:cubicBezTo>
                  <a:cubicBezTo>
                    <a:pt x="5" y="24"/>
                    <a:pt x="8" y="0"/>
                    <a:pt x="13" y="3"/>
                  </a:cubicBezTo>
                  <a:cubicBezTo>
                    <a:pt x="18" y="6"/>
                    <a:pt x="17" y="17"/>
                    <a:pt x="17" y="17"/>
                  </a:cubicBezTo>
                  <a:cubicBezTo>
                    <a:pt x="17" y="17"/>
                    <a:pt x="35" y="4"/>
                    <a:pt x="38" y="12"/>
                  </a:cubicBezTo>
                  <a:cubicBezTo>
                    <a:pt x="42" y="20"/>
                    <a:pt x="25" y="23"/>
                    <a:pt x="25" y="23"/>
                  </a:cubicBezTo>
                  <a:cubicBezTo>
                    <a:pt x="25" y="23"/>
                    <a:pt x="45" y="21"/>
                    <a:pt x="45" y="30"/>
                  </a:cubicBezTo>
                  <a:cubicBezTo>
                    <a:pt x="45" y="39"/>
                    <a:pt x="23" y="31"/>
                    <a:pt x="23" y="31"/>
                  </a:cubicBezTo>
                  <a:cubicBezTo>
                    <a:pt x="23" y="31"/>
                    <a:pt x="43" y="41"/>
                    <a:pt x="37" y="48"/>
                  </a:cubicBezTo>
                  <a:cubicBezTo>
                    <a:pt x="33" y="53"/>
                    <a:pt x="20" y="41"/>
                    <a:pt x="20" y="41"/>
                  </a:cubicBezTo>
                  <a:cubicBezTo>
                    <a:pt x="20" y="41"/>
                    <a:pt x="26" y="50"/>
                    <a:pt x="21" y="54"/>
                  </a:cubicBezTo>
                  <a:cubicBezTo>
                    <a:pt x="18" y="56"/>
                    <a:pt x="9" y="38"/>
                    <a:pt x="9" y="38"/>
                  </a:cubicBezTo>
                  <a:cubicBezTo>
                    <a:pt x="9" y="38"/>
                    <a:pt x="5" y="38"/>
                    <a:pt x="3" y="38"/>
                  </a:cubicBezTo>
                  <a:lnTo>
                    <a:pt x="0"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147"/>
            <p:cNvSpPr>
              <a:spLocks noEditPoints="1"/>
            </p:cNvSpPr>
            <p:nvPr/>
          </p:nvSpPr>
          <p:spPr bwMode="auto">
            <a:xfrm>
              <a:off x="5504" y="1833"/>
              <a:ext cx="332" cy="382"/>
            </a:xfrm>
            <a:custGeom>
              <a:avLst/>
              <a:gdLst>
                <a:gd name="T0" fmla="*/ 13 w 47"/>
                <a:gd name="T1" fmla="*/ 46 h 54"/>
                <a:gd name="T2" fmla="*/ 4 w 47"/>
                <a:gd name="T3" fmla="*/ 39 h 54"/>
                <a:gd name="T4" fmla="*/ 2 w 47"/>
                <a:gd name="T5" fmla="*/ 38 h 54"/>
                <a:gd name="T6" fmla="*/ 2 w 47"/>
                <a:gd name="T7" fmla="*/ 28 h 54"/>
                <a:gd name="T8" fmla="*/ 1 w 47"/>
                <a:gd name="T9" fmla="*/ 25 h 54"/>
                <a:gd name="T10" fmla="*/ 5 w 47"/>
                <a:gd name="T11" fmla="*/ 22 h 54"/>
                <a:gd name="T12" fmla="*/ 13 w 47"/>
                <a:gd name="T13" fmla="*/ 0 h 54"/>
                <a:gd name="T14" fmla="*/ 15 w 47"/>
                <a:gd name="T15" fmla="*/ 1 h 54"/>
                <a:gd name="T16" fmla="*/ 19 w 47"/>
                <a:gd name="T17" fmla="*/ 13 h 54"/>
                <a:gd name="T18" fmla="*/ 35 w 47"/>
                <a:gd name="T19" fmla="*/ 7 h 54"/>
                <a:gd name="T20" fmla="*/ 41 w 47"/>
                <a:gd name="T21" fmla="*/ 13 h 54"/>
                <a:gd name="T22" fmla="*/ 35 w 47"/>
                <a:gd name="T23" fmla="*/ 21 h 54"/>
                <a:gd name="T24" fmla="*/ 47 w 47"/>
                <a:gd name="T25" fmla="*/ 29 h 54"/>
                <a:gd name="T26" fmla="*/ 47 w 47"/>
                <a:gd name="T27" fmla="*/ 29 h 54"/>
                <a:gd name="T28" fmla="*/ 33 w 47"/>
                <a:gd name="T29" fmla="*/ 34 h 54"/>
                <a:gd name="T30" fmla="*/ 41 w 47"/>
                <a:gd name="T31" fmla="*/ 44 h 54"/>
                <a:gd name="T32" fmla="*/ 35 w 47"/>
                <a:gd name="T33" fmla="*/ 50 h 54"/>
                <a:gd name="T34" fmla="*/ 25 w 47"/>
                <a:gd name="T35" fmla="*/ 45 h 54"/>
                <a:gd name="T36" fmla="*/ 22 w 47"/>
                <a:gd name="T37" fmla="*/ 54 h 54"/>
                <a:gd name="T38" fmla="*/ 21 w 47"/>
                <a:gd name="T39" fmla="*/ 54 h 54"/>
                <a:gd name="T40" fmla="*/ 15 w 47"/>
                <a:gd name="T41" fmla="*/ 43 h 54"/>
                <a:gd name="T42" fmla="*/ 21 w 47"/>
                <a:gd name="T43" fmla="*/ 51 h 54"/>
                <a:gd name="T44" fmla="*/ 20 w 47"/>
                <a:gd name="T45" fmla="*/ 40 h 54"/>
                <a:gd name="T46" fmla="*/ 20 w 47"/>
                <a:gd name="T47" fmla="*/ 38 h 54"/>
                <a:gd name="T48" fmla="*/ 27 w 47"/>
                <a:gd name="T49" fmla="*/ 43 h 54"/>
                <a:gd name="T50" fmla="*/ 35 w 47"/>
                <a:gd name="T51" fmla="*/ 47 h 54"/>
                <a:gd name="T52" fmla="*/ 38 w 47"/>
                <a:gd name="T53" fmla="*/ 44 h 54"/>
                <a:gd name="T54" fmla="*/ 31 w 47"/>
                <a:gd name="T55" fmla="*/ 36 h 54"/>
                <a:gd name="T56" fmla="*/ 23 w 47"/>
                <a:gd name="T57" fmla="*/ 30 h 54"/>
                <a:gd name="T58" fmla="*/ 24 w 47"/>
                <a:gd name="T59" fmla="*/ 29 h 54"/>
                <a:gd name="T60" fmla="*/ 39 w 47"/>
                <a:gd name="T61" fmla="*/ 32 h 54"/>
                <a:gd name="T62" fmla="*/ 44 w 47"/>
                <a:gd name="T63" fmla="*/ 29 h 54"/>
                <a:gd name="T64" fmla="*/ 40 w 47"/>
                <a:gd name="T65" fmla="*/ 25 h 54"/>
                <a:gd name="T66" fmla="*/ 31 w 47"/>
                <a:gd name="T67" fmla="*/ 24 h 54"/>
                <a:gd name="T68" fmla="*/ 26 w 47"/>
                <a:gd name="T69" fmla="*/ 24 h 54"/>
                <a:gd name="T70" fmla="*/ 26 w 47"/>
                <a:gd name="T71" fmla="*/ 24 h 54"/>
                <a:gd name="T72" fmla="*/ 24 w 47"/>
                <a:gd name="T73" fmla="*/ 23 h 54"/>
                <a:gd name="T74" fmla="*/ 32 w 47"/>
                <a:gd name="T75" fmla="*/ 19 h 54"/>
                <a:gd name="T76" fmla="*/ 38 w 47"/>
                <a:gd name="T77" fmla="*/ 13 h 54"/>
                <a:gd name="T78" fmla="*/ 35 w 47"/>
                <a:gd name="T79" fmla="*/ 10 h 54"/>
                <a:gd name="T80" fmla="*/ 25 w 47"/>
                <a:gd name="T81" fmla="*/ 14 h 54"/>
                <a:gd name="T82" fmla="*/ 17 w 47"/>
                <a:gd name="T83" fmla="*/ 18 h 54"/>
                <a:gd name="T84" fmla="*/ 16 w 47"/>
                <a:gd name="T85" fmla="*/ 16 h 54"/>
                <a:gd name="T86" fmla="*/ 13 w 47"/>
                <a:gd name="T87" fmla="*/ 3 h 54"/>
                <a:gd name="T88" fmla="*/ 13 w 47"/>
                <a:gd name="T89" fmla="*/ 3 h 54"/>
                <a:gd name="T90" fmla="*/ 11 w 47"/>
                <a:gd name="T91" fmla="*/ 6 h 54"/>
                <a:gd name="T92" fmla="*/ 9 w 47"/>
                <a:gd name="T93" fmla="*/ 13 h 54"/>
                <a:gd name="T94" fmla="*/ 8 w 47"/>
                <a:gd name="T95" fmla="*/ 24 h 54"/>
                <a:gd name="T96" fmla="*/ 5 w 47"/>
                <a:gd name="T97" fmla="*/ 36 h 54"/>
                <a:gd name="T98" fmla="*/ 10 w 47"/>
                <a:gd name="T99"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4">
                  <a:moveTo>
                    <a:pt x="17" y="51"/>
                  </a:moveTo>
                  <a:cubicBezTo>
                    <a:pt x="15" y="50"/>
                    <a:pt x="14" y="48"/>
                    <a:pt x="13" y="46"/>
                  </a:cubicBezTo>
                  <a:cubicBezTo>
                    <a:pt x="13" y="46"/>
                    <a:pt x="13" y="46"/>
                    <a:pt x="13" y="46"/>
                  </a:cubicBezTo>
                  <a:cubicBezTo>
                    <a:pt x="11" y="43"/>
                    <a:pt x="10" y="40"/>
                    <a:pt x="9" y="38"/>
                  </a:cubicBezTo>
                  <a:cubicBezTo>
                    <a:pt x="9" y="38"/>
                    <a:pt x="9" y="38"/>
                    <a:pt x="9" y="38"/>
                  </a:cubicBezTo>
                  <a:cubicBezTo>
                    <a:pt x="8" y="38"/>
                    <a:pt x="6" y="39"/>
                    <a:pt x="4" y="39"/>
                  </a:cubicBezTo>
                  <a:cubicBezTo>
                    <a:pt x="4" y="39"/>
                    <a:pt x="4" y="39"/>
                    <a:pt x="4" y="39"/>
                  </a:cubicBezTo>
                  <a:cubicBezTo>
                    <a:pt x="3" y="39"/>
                    <a:pt x="3" y="39"/>
                    <a:pt x="2" y="38"/>
                  </a:cubicBezTo>
                  <a:cubicBezTo>
                    <a:pt x="2" y="38"/>
                    <a:pt x="2" y="38"/>
                    <a:pt x="2" y="38"/>
                  </a:cubicBezTo>
                  <a:cubicBezTo>
                    <a:pt x="0" y="27"/>
                    <a:pt x="0" y="27"/>
                    <a:pt x="0" y="27"/>
                  </a:cubicBezTo>
                  <a:cubicBezTo>
                    <a:pt x="1" y="27"/>
                    <a:pt x="1" y="27"/>
                    <a:pt x="1" y="27"/>
                  </a:cubicBezTo>
                  <a:cubicBezTo>
                    <a:pt x="2" y="28"/>
                    <a:pt x="2" y="28"/>
                    <a:pt x="2" y="28"/>
                  </a:cubicBezTo>
                  <a:cubicBezTo>
                    <a:pt x="1" y="27"/>
                    <a:pt x="1" y="27"/>
                    <a:pt x="1" y="27"/>
                  </a:cubicBezTo>
                  <a:cubicBezTo>
                    <a:pt x="0" y="27"/>
                    <a:pt x="0" y="27"/>
                    <a:pt x="0" y="27"/>
                  </a:cubicBezTo>
                  <a:cubicBezTo>
                    <a:pt x="0" y="26"/>
                    <a:pt x="0" y="26"/>
                    <a:pt x="1" y="25"/>
                  </a:cubicBezTo>
                  <a:cubicBezTo>
                    <a:pt x="1" y="25"/>
                    <a:pt x="1" y="25"/>
                    <a:pt x="1" y="25"/>
                  </a:cubicBezTo>
                  <a:cubicBezTo>
                    <a:pt x="2" y="24"/>
                    <a:pt x="4" y="23"/>
                    <a:pt x="5" y="22"/>
                  </a:cubicBezTo>
                  <a:cubicBezTo>
                    <a:pt x="5" y="22"/>
                    <a:pt x="5" y="22"/>
                    <a:pt x="5" y="22"/>
                  </a:cubicBezTo>
                  <a:cubicBezTo>
                    <a:pt x="5" y="20"/>
                    <a:pt x="6" y="10"/>
                    <a:pt x="9" y="4"/>
                  </a:cubicBezTo>
                  <a:cubicBezTo>
                    <a:pt x="9" y="4"/>
                    <a:pt x="9" y="4"/>
                    <a:pt x="9" y="4"/>
                  </a:cubicBezTo>
                  <a:cubicBezTo>
                    <a:pt x="10" y="2"/>
                    <a:pt x="11" y="0"/>
                    <a:pt x="13" y="0"/>
                  </a:cubicBezTo>
                  <a:cubicBezTo>
                    <a:pt x="13" y="0"/>
                    <a:pt x="13" y="0"/>
                    <a:pt x="13" y="0"/>
                  </a:cubicBezTo>
                  <a:cubicBezTo>
                    <a:pt x="14" y="0"/>
                    <a:pt x="14" y="0"/>
                    <a:pt x="15" y="1"/>
                  </a:cubicBezTo>
                  <a:cubicBezTo>
                    <a:pt x="15" y="1"/>
                    <a:pt x="15" y="1"/>
                    <a:pt x="15" y="1"/>
                  </a:cubicBezTo>
                  <a:cubicBezTo>
                    <a:pt x="19" y="3"/>
                    <a:pt x="19" y="9"/>
                    <a:pt x="19" y="13"/>
                  </a:cubicBezTo>
                  <a:cubicBezTo>
                    <a:pt x="19" y="13"/>
                    <a:pt x="19" y="13"/>
                    <a:pt x="19" y="13"/>
                  </a:cubicBezTo>
                  <a:cubicBezTo>
                    <a:pt x="19" y="13"/>
                    <a:pt x="19" y="13"/>
                    <a:pt x="19" y="13"/>
                  </a:cubicBezTo>
                  <a:cubicBezTo>
                    <a:pt x="19" y="13"/>
                    <a:pt x="19" y="13"/>
                    <a:pt x="19" y="13"/>
                  </a:cubicBezTo>
                  <a:cubicBezTo>
                    <a:pt x="23" y="11"/>
                    <a:pt x="30" y="7"/>
                    <a:pt x="35" y="7"/>
                  </a:cubicBezTo>
                  <a:cubicBezTo>
                    <a:pt x="35" y="7"/>
                    <a:pt x="35" y="7"/>
                    <a:pt x="35" y="7"/>
                  </a:cubicBezTo>
                  <a:cubicBezTo>
                    <a:pt x="37" y="7"/>
                    <a:pt x="40" y="8"/>
                    <a:pt x="41" y="10"/>
                  </a:cubicBezTo>
                  <a:cubicBezTo>
                    <a:pt x="41" y="10"/>
                    <a:pt x="41" y="10"/>
                    <a:pt x="41" y="10"/>
                  </a:cubicBezTo>
                  <a:cubicBezTo>
                    <a:pt x="41" y="11"/>
                    <a:pt x="41" y="12"/>
                    <a:pt x="41" y="13"/>
                  </a:cubicBezTo>
                  <a:cubicBezTo>
                    <a:pt x="41" y="13"/>
                    <a:pt x="41" y="13"/>
                    <a:pt x="41" y="13"/>
                  </a:cubicBezTo>
                  <a:cubicBezTo>
                    <a:pt x="41" y="17"/>
                    <a:pt x="38" y="19"/>
                    <a:pt x="35" y="21"/>
                  </a:cubicBezTo>
                  <a:cubicBezTo>
                    <a:pt x="35" y="21"/>
                    <a:pt x="35" y="21"/>
                    <a:pt x="35" y="21"/>
                  </a:cubicBezTo>
                  <a:cubicBezTo>
                    <a:pt x="37" y="21"/>
                    <a:pt x="39" y="21"/>
                    <a:pt x="41" y="22"/>
                  </a:cubicBezTo>
                  <a:cubicBezTo>
                    <a:pt x="41" y="22"/>
                    <a:pt x="41" y="22"/>
                    <a:pt x="41" y="22"/>
                  </a:cubicBezTo>
                  <a:cubicBezTo>
                    <a:pt x="44" y="23"/>
                    <a:pt x="47" y="25"/>
                    <a:pt x="47" y="29"/>
                  </a:cubicBezTo>
                  <a:cubicBezTo>
                    <a:pt x="47" y="29"/>
                    <a:pt x="47" y="29"/>
                    <a:pt x="47" y="29"/>
                  </a:cubicBezTo>
                  <a:cubicBezTo>
                    <a:pt x="47" y="29"/>
                    <a:pt x="47" y="29"/>
                    <a:pt x="47" y="29"/>
                  </a:cubicBezTo>
                  <a:cubicBezTo>
                    <a:pt x="47" y="29"/>
                    <a:pt x="47" y="29"/>
                    <a:pt x="47" y="29"/>
                  </a:cubicBezTo>
                  <a:cubicBezTo>
                    <a:pt x="47" y="33"/>
                    <a:pt x="43" y="35"/>
                    <a:pt x="39" y="35"/>
                  </a:cubicBezTo>
                  <a:cubicBezTo>
                    <a:pt x="39" y="35"/>
                    <a:pt x="39" y="35"/>
                    <a:pt x="39" y="35"/>
                  </a:cubicBezTo>
                  <a:cubicBezTo>
                    <a:pt x="37" y="35"/>
                    <a:pt x="35" y="35"/>
                    <a:pt x="33" y="34"/>
                  </a:cubicBezTo>
                  <a:cubicBezTo>
                    <a:pt x="33" y="34"/>
                    <a:pt x="33" y="34"/>
                    <a:pt x="33" y="34"/>
                  </a:cubicBezTo>
                  <a:cubicBezTo>
                    <a:pt x="37" y="37"/>
                    <a:pt x="41" y="40"/>
                    <a:pt x="41" y="44"/>
                  </a:cubicBezTo>
                  <a:cubicBezTo>
                    <a:pt x="41" y="44"/>
                    <a:pt x="41" y="44"/>
                    <a:pt x="41" y="44"/>
                  </a:cubicBezTo>
                  <a:cubicBezTo>
                    <a:pt x="41" y="46"/>
                    <a:pt x="40" y="47"/>
                    <a:pt x="39" y="48"/>
                  </a:cubicBezTo>
                  <a:cubicBezTo>
                    <a:pt x="39" y="48"/>
                    <a:pt x="39" y="48"/>
                    <a:pt x="39" y="48"/>
                  </a:cubicBezTo>
                  <a:cubicBezTo>
                    <a:pt x="38" y="49"/>
                    <a:pt x="37" y="50"/>
                    <a:pt x="35" y="50"/>
                  </a:cubicBezTo>
                  <a:cubicBezTo>
                    <a:pt x="35" y="50"/>
                    <a:pt x="35" y="50"/>
                    <a:pt x="35" y="50"/>
                  </a:cubicBezTo>
                  <a:cubicBezTo>
                    <a:pt x="32" y="50"/>
                    <a:pt x="28" y="47"/>
                    <a:pt x="25" y="45"/>
                  </a:cubicBezTo>
                  <a:cubicBezTo>
                    <a:pt x="25" y="45"/>
                    <a:pt x="25" y="45"/>
                    <a:pt x="25" y="45"/>
                  </a:cubicBezTo>
                  <a:cubicBezTo>
                    <a:pt x="25" y="46"/>
                    <a:pt x="25" y="47"/>
                    <a:pt x="25" y="48"/>
                  </a:cubicBezTo>
                  <a:cubicBezTo>
                    <a:pt x="25" y="48"/>
                    <a:pt x="25" y="48"/>
                    <a:pt x="25" y="48"/>
                  </a:cubicBezTo>
                  <a:cubicBezTo>
                    <a:pt x="25" y="50"/>
                    <a:pt x="25" y="53"/>
                    <a:pt x="22" y="54"/>
                  </a:cubicBezTo>
                  <a:cubicBezTo>
                    <a:pt x="22" y="54"/>
                    <a:pt x="22" y="54"/>
                    <a:pt x="22" y="54"/>
                  </a:cubicBezTo>
                  <a:cubicBezTo>
                    <a:pt x="22" y="54"/>
                    <a:pt x="22" y="54"/>
                    <a:pt x="21" y="54"/>
                  </a:cubicBezTo>
                  <a:cubicBezTo>
                    <a:pt x="21" y="54"/>
                    <a:pt x="21" y="54"/>
                    <a:pt x="21" y="54"/>
                  </a:cubicBezTo>
                  <a:cubicBezTo>
                    <a:pt x="19" y="54"/>
                    <a:pt x="18" y="53"/>
                    <a:pt x="17" y="51"/>
                  </a:cubicBezTo>
                  <a:close/>
                  <a:moveTo>
                    <a:pt x="11" y="36"/>
                  </a:moveTo>
                  <a:cubicBezTo>
                    <a:pt x="11" y="36"/>
                    <a:pt x="13" y="39"/>
                    <a:pt x="15" y="43"/>
                  </a:cubicBezTo>
                  <a:cubicBezTo>
                    <a:pt x="15" y="43"/>
                    <a:pt x="15" y="43"/>
                    <a:pt x="15" y="43"/>
                  </a:cubicBezTo>
                  <a:cubicBezTo>
                    <a:pt x="17" y="47"/>
                    <a:pt x="20" y="51"/>
                    <a:pt x="21" y="51"/>
                  </a:cubicBezTo>
                  <a:cubicBezTo>
                    <a:pt x="21" y="51"/>
                    <a:pt x="21" y="51"/>
                    <a:pt x="21" y="51"/>
                  </a:cubicBezTo>
                  <a:cubicBezTo>
                    <a:pt x="22" y="51"/>
                    <a:pt x="22" y="50"/>
                    <a:pt x="22" y="48"/>
                  </a:cubicBezTo>
                  <a:cubicBezTo>
                    <a:pt x="22" y="48"/>
                    <a:pt x="22" y="48"/>
                    <a:pt x="22" y="48"/>
                  </a:cubicBezTo>
                  <a:cubicBezTo>
                    <a:pt x="22" y="45"/>
                    <a:pt x="20" y="40"/>
                    <a:pt x="20" y="40"/>
                  </a:cubicBezTo>
                  <a:cubicBezTo>
                    <a:pt x="20" y="40"/>
                    <a:pt x="20" y="40"/>
                    <a:pt x="20" y="40"/>
                  </a:cubicBezTo>
                  <a:cubicBezTo>
                    <a:pt x="19" y="40"/>
                    <a:pt x="19" y="39"/>
                    <a:pt x="20" y="38"/>
                  </a:cubicBezTo>
                  <a:cubicBezTo>
                    <a:pt x="20" y="38"/>
                    <a:pt x="20" y="38"/>
                    <a:pt x="20" y="38"/>
                  </a:cubicBezTo>
                  <a:cubicBezTo>
                    <a:pt x="21" y="38"/>
                    <a:pt x="21" y="38"/>
                    <a:pt x="22" y="39"/>
                  </a:cubicBezTo>
                  <a:cubicBezTo>
                    <a:pt x="22" y="39"/>
                    <a:pt x="22" y="39"/>
                    <a:pt x="22" y="39"/>
                  </a:cubicBezTo>
                  <a:cubicBezTo>
                    <a:pt x="22" y="39"/>
                    <a:pt x="24" y="41"/>
                    <a:pt x="27" y="43"/>
                  </a:cubicBezTo>
                  <a:cubicBezTo>
                    <a:pt x="27" y="43"/>
                    <a:pt x="27" y="43"/>
                    <a:pt x="27" y="43"/>
                  </a:cubicBezTo>
                  <a:cubicBezTo>
                    <a:pt x="30" y="45"/>
                    <a:pt x="33" y="47"/>
                    <a:pt x="35" y="47"/>
                  </a:cubicBezTo>
                  <a:cubicBezTo>
                    <a:pt x="35" y="47"/>
                    <a:pt x="35" y="47"/>
                    <a:pt x="35" y="47"/>
                  </a:cubicBezTo>
                  <a:cubicBezTo>
                    <a:pt x="36" y="47"/>
                    <a:pt x="37" y="47"/>
                    <a:pt x="37" y="46"/>
                  </a:cubicBezTo>
                  <a:cubicBezTo>
                    <a:pt x="37" y="46"/>
                    <a:pt x="37" y="46"/>
                    <a:pt x="37" y="46"/>
                  </a:cubicBezTo>
                  <a:cubicBezTo>
                    <a:pt x="38" y="45"/>
                    <a:pt x="38" y="45"/>
                    <a:pt x="38" y="44"/>
                  </a:cubicBezTo>
                  <a:cubicBezTo>
                    <a:pt x="38" y="44"/>
                    <a:pt x="38" y="44"/>
                    <a:pt x="38" y="44"/>
                  </a:cubicBezTo>
                  <a:cubicBezTo>
                    <a:pt x="38" y="42"/>
                    <a:pt x="34" y="39"/>
                    <a:pt x="31" y="36"/>
                  </a:cubicBezTo>
                  <a:cubicBezTo>
                    <a:pt x="31" y="36"/>
                    <a:pt x="31" y="36"/>
                    <a:pt x="31" y="36"/>
                  </a:cubicBezTo>
                  <a:cubicBezTo>
                    <a:pt x="27" y="33"/>
                    <a:pt x="23" y="32"/>
                    <a:pt x="23" y="32"/>
                  </a:cubicBezTo>
                  <a:cubicBezTo>
                    <a:pt x="23" y="32"/>
                    <a:pt x="23" y="32"/>
                    <a:pt x="23" y="32"/>
                  </a:cubicBezTo>
                  <a:cubicBezTo>
                    <a:pt x="23" y="31"/>
                    <a:pt x="22" y="30"/>
                    <a:pt x="23" y="30"/>
                  </a:cubicBezTo>
                  <a:cubicBezTo>
                    <a:pt x="23" y="30"/>
                    <a:pt x="23" y="30"/>
                    <a:pt x="23" y="30"/>
                  </a:cubicBezTo>
                  <a:cubicBezTo>
                    <a:pt x="23" y="29"/>
                    <a:pt x="24" y="29"/>
                    <a:pt x="24" y="29"/>
                  </a:cubicBezTo>
                  <a:cubicBezTo>
                    <a:pt x="24" y="29"/>
                    <a:pt x="24" y="29"/>
                    <a:pt x="24" y="29"/>
                  </a:cubicBezTo>
                  <a:cubicBezTo>
                    <a:pt x="24" y="29"/>
                    <a:pt x="27" y="30"/>
                    <a:pt x="29" y="30"/>
                  </a:cubicBezTo>
                  <a:cubicBezTo>
                    <a:pt x="29" y="30"/>
                    <a:pt x="29" y="30"/>
                    <a:pt x="29" y="30"/>
                  </a:cubicBezTo>
                  <a:cubicBezTo>
                    <a:pt x="32" y="31"/>
                    <a:pt x="36" y="32"/>
                    <a:pt x="39" y="32"/>
                  </a:cubicBezTo>
                  <a:cubicBezTo>
                    <a:pt x="39" y="32"/>
                    <a:pt x="39" y="32"/>
                    <a:pt x="39" y="32"/>
                  </a:cubicBezTo>
                  <a:cubicBezTo>
                    <a:pt x="42" y="32"/>
                    <a:pt x="44" y="31"/>
                    <a:pt x="44" y="29"/>
                  </a:cubicBezTo>
                  <a:cubicBezTo>
                    <a:pt x="44" y="29"/>
                    <a:pt x="44" y="29"/>
                    <a:pt x="44" y="29"/>
                  </a:cubicBezTo>
                  <a:cubicBezTo>
                    <a:pt x="44" y="29"/>
                    <a:pt x="44" y="29"/>
                    <a:pt x="44" y="29"/>
                  </a:cubicBezTo>
                  <a:cubicBezTo>
                    <a:pt x="44" y="29"/>
                    <a:pt x="44" y="29"/>
                    <a:pt x="44" y="29"/>
                  </a:cubicBezTo>
                  <a:cubicBezTo>
                    <a:pt x="44" y="27"/>
                    <a:pt x="43" y="26"/>
                    <a:pt x="40" y="25"/>
                  </a:cubicBezTo>
                  <a:cubicBezTo>
                    <a:pt x="40" y="25"/>
                    <a:pt x="40" y="25"/>
                    <a:pt x="40" y="25"/>
                  </a:cubicBezTo>
                  <a:cubicBezTo>
                    <a:pt x="38" y="24"/>
                    <a:pt x="34" y="24"/>
                    <a:pt x="31" y="24"/>
                  </a:cubicBezTo>
                  <a:cubicBezTo>
                    <a:pt x="31" y="24"/>
                    <a:pt x="31" y="24"/>
                    <a:pt x="31" y="24"/>
                  </a:cubicBezTo>
                  <a:cubicBezTo>
                    <a:pt x="29"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4" y="23"/>
                    <a:pt x="24" y="23"/>
                  </a:cubicBezTo>
                  <a:cubicBezTo>
                    <a:pt x="24" y="23"/>
                    <a:pt x="24" y="23"/>
                    <a:pt x="24" y="23"/>
                  </a:cubicBezTo>
                  <a:cubicBezTo>
                    <a:pt x="24" y="22"/>
                    <a:pt x="25" y="21"/>
                    <a:pt x="25" y="21"/>
                  </a:cubicBezTo>
                  <a:cubicBezTo>
                    <a:pt x="25" y="21"/>
                    <a:pt x="25" y="21"/>
                    <a:pt x="25" y="21"/>
                  </a:cubicBezTo>
                  <a:cubicBezTo>
                    <a:pt x="25" y="21"/>
                    <a:pt x="29" y="20"/>
                    <a:pt x="32" y="19"/>
                  </a:cubicBezTo>
                  <a:cubicBezTo>
                    <a:pt x="32" y="19"/>
                    <a:pt x="32" y="19"/>
                    <a:pt x="32" y="19"/>
                  </a:cubicBezTo>
                  <a:cubicBezTo>
                    <a:pt x="36" y="17"/>
                    <a:pt x="38" y="15"/>
                    <a:pt x="38" y="13"/>
                  </a:cubicBezTo>
                  <a:cubicBezTo>
                    <a:pt x="38" y="13"/>
                    <a:pt x="38" y="13"/>
                    <a:pt x="38" y="13"/>
                  </a:cubicBezTo>
                  <a:cubicBezTo>
                    <a:pt x="38" y="12"/>
                    <a:pt x="38" y="12"/>
                    <a:pt x="38" y="11"/>
                  </a:cubicBezTo>
                  <a:cubicBezTo>
                    <a:pt x="38" y="11"/>
                    <a:pt x="38" y="11"/>
                    <a:pt x="38" y="11"/>
                  </a:cubicBezTo>
                  <a:cubicBezTo>
                    <a:pt x="37" y="10"/>
                    <a:pt x="37" y="10"/>
                    <a:pt x="35" y="10"/>
                  </a:cubicBezTo>
                  <a:cubicBezTo>
                    <a:pt x="35" y="10"/>
                    <a:pt x="35" y="10"/>
                    <a:pt x="35" y="10"/>
                  </a:cubicBezTo>
                  <a:cubicBezTo>
                    <a:pt x="32" y="10"/>
                    <a:pt x="28" y="12"/>
                    <a:pt x="25" y="14"/>
                  </a:cubicBezTo>
                  <a:cubicBezTo>
                    <a:pt x="25" y="14"/>
                    <a:pt x="25" y="14"/>
                    <a:pt x="25" y="14"/>
                  </a:cubicBezTo>
                  <a:cubicBezTo>
                    <a:pt x="21" y="16"/>
                    <a:pt x="19" y="17"/>
                    <a:pt x="19" y="17"/>
                  </a:cubicBezTo>
                  <a:cubicBezTo>
                    <a:pt x="19" y="17"/>
                    <a:pt x="19" y="17"/>
                    <a:pt x="19" y="17"/>
                  </a:cubicBezTo>
                  <a:cubicBezTo>
                    <a:pt x="18" y="18"/>
                    <a:pt x="17" y="18"/>
                    <a:pt x="17" y="18"/>
                  </a:cubicBezTo>
                  <a:cubicBezTo>
                    <a:pt x="17" y="18"/>
                    <a:pt x="17" y="18"/>
                    <a:pt x="17" y="18"/>
                  </a:cubicBezTo>
                  <a:cubicBezTo>
                    <a:pt x="16" y="17"/>
                    <a:pt x="16" y="17"/>
                    <a:pt x="16" y="16"/>
                  </a:cubicBezTo>
                  <a:cubicBezTo>
                    <a:pt x="16" y="16"/>
                    <a:pt x="16" y="16"/>
                    <a:pt x="16" y="16"/>
                  </a:cubicBezTo>
                  <a:cubicBezTo>
                    <a:pt x="16" y="16"/>
                    <a:pt x="16" y="15"/>
                    <a:pt x="16" y="13"/>
                  </a:cubicBezTo>
                  <a:cubicBezTo>
                    <a:pt x="16" y="13"/>
                    <a:pt x="16" y="13"/>
                    <a:pt x="16" y="13"/>
                  </a:cubicBezTo>
                  <a:cubicBezTo>
                    <a:pt x="16" y="9"/>
                    <a:pt x="16" y="4"/>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5"/>
                    <a:pt x="11" y="6"/>
                  </a:cubicBezTo>
                  <a:cubicBezTo>
                    <a:pt x="11" y="6"/>
                    <a:pt x="11" y="6"/>
                    <a:pt x="11" y="6"/>
                  </a:cubicBezTo>
                  <a:cubicBezTo>
                    <a:pt x="11" y="7"/>
                    <a:pt x="10" y="10"/>
                    <a:pt x="9" y="13"/>
                  </a:cubicBezTo>
                  <a:cubicBezTo>
                    <a:pt x="9" y="13"/>
                    <a:pt x="9" y="13"/>
                    <a:pt x="9" y="13"/>
                  </a:cubicBezTo>
                  <a:cubicBezTo>
                    <a:pt x="8" y="18"/>
                    <a:pt x="8" y="23"/>
                    <a:pt x="8" y="23"/>
                  </a:cubicBezTo>
                  <a:cubicBezTo>
                    <a:pt x="8" y="23"/>
                    <a:pt x="8" y="23"/>
                    <a:pt x="8" y="23"/>
                  </a:cubicBezTo>
                  <a:cubicBezTo>
                    <a:pt x="8" y="24"/>
                    <a:pt x="8" y="24"/>
                    <a:pt x="8" y="24"/>
                  </a:cubicBezTo>
                  <a:cubicBezTo>
                    <a:pt x="6" y="25"/>
                    <a:pt x="5" y="26"/>
                    <a:pt x="3" y="27"/>
                  </a:cubicBezTo>
                  <a:cubicBezTo>
                    <a:pt x="3" y="27"/>
                    <a:pt x="3" y="27"/>
                    <a:pt x="3" y="27"/>
                  </a:cubicBezTo>
                  <a:cubicBezTo>
                    <a:pt x="5" y="36"/>
                    <a:pt x="5" y="36"/>
                    <a:pt x="5" y="36"/>
                  </a:cubicBezTo>
                  <a:cubicBezTo>
                    <a:pt x="7" y="35"/>
                    <a:pt x="9" y="35"/>
                    <a:pt x="9" y="35"/>
                  </a:cubicBezTo>
                  <a:cubicBezTo>
                    <a:pt x="9" y="35"/>
                    <a:pt x="9" y="35"/>
                    <a:pt x="9" y="35"/>
                  </a:cubicBezTo>
                  <a:cubicBezTo>
                    <a:pt x="10" y="35"/>
                    <a:pt x="10" y="35"/>
                    <a:pt x="10" y="35"/>
                  </a:cubicBezTo>
                  <a:cubicBezTo>
                    <a:pt x="10" y="35"/>
                    <a:pt x="10" y="35"/>
                    <a:pt x="10" y="35"/>
                  </a:cubicBezTo>
                  <a:cubicBezTo>
                    <a:pt x="10" y="35"/>
                    <a:pt x="11" y="35"/>
                    <a:pt x="11" y="3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148"/>
            <p:cNvSpPr/>
            <p:nvPr/>
          </p:nvSpPr>
          <p:spPr bwMode="auto">
            <a:xfrm>
              <a:off x="4621" y="1791"/>
              <a:ext cx="933" cy="395"/>
            </a:xfrm>
            <a:custGeom>
              <a:avLst/>
              <a:gdLst>
                <a:gd name="T0" fmla="*/ 11 w 132"/>
                <a:gd name="T1" fmla="*/ 2 h 56"/>
                <a:gd name="T2" fmla="*/ 128 w 132"/>
                <a:gd name="T3" fmla="*/ 29 h 56"/>
                <a:gd name="T4" fmla="*/ 132 w 132"/>
                <a:gd name="T5" fmla="*/ 46 h 56"/>
                <a:gd name="T6" fmla="*/ 5 w 132"/>
                <a:gd name="T7" fmla="*/ 15 h 56"/>
                <a:gd name="T8" fmla="*/ 1 w 132"/>
                <a:gd name="T9" fmla="*/ 7 h 56"/>
                <a:gd name="T10" fmla="*/ 11 w 132"/>
                <a:gd name="T11" fmla="*/ 2 h 56"/>
              </a:gdLst>
              <a:ahLst/>
              <a:cxnLst>
                <a:cxn ang="0">
                  <a:pos x="T0" y="T1"/>
                </a:cxn>
                <a:cxn ang="0">
                  <a:pos x="T2" y="T3"/>
                </a:cxn>
                <a:cxn ang="0">
                  <a:pos x="T4" y="T5"/>
                </a:cxn>
                <a:cxn ang="0">
                  <a:pos x="T6" y="T7"/>
                </a:cxn>
                <a:cxn ang="0">
                  <a:pos x="T8" y="T9"/>
                </a:cxn>
                <a:cxn ang="0">
                  <a:pos x="T10" y="T11"/>
                </a:cxn>
              </a:cxnLst>
              <a:rect l="0" t="0" r="r" b="b"/>
              <a:pathLst>
                <a:path w="132" h="56">
                  <a:moveTo>
                    <a:pt x="11" y="2"/>
                  </a:moveTo>
                  <a:cubicBezTo>
                    <a:pt x="11" y="2"/>
                    <a:pt x="67" y="44"/>
                    <a:pt x="128" y="29"/>
                  </a:cubicBezTo>
                  <a:cubicBezTo>
                    <a:pt x="132" y="46"/>
                    <a:pt x="132" y="46"/>
                    <a:pt x="132" y="46"/>
                  </a:cubicBezTo>
                  <a:cubicBezTo>
                    <a:pt x="125" y="46"/>
                    <a:pt x="56" y="56"/>
                    <a:pt x="5" y="15"/>
                  </a:cubicBezTo>
                  <a:cubicBezTo>
                    <a:pt x="5" y="15"/>
                    <a:pt x="0" y="12"/>
                    <a:pt x="1" y="7"/>
                  </a:cubicBezTo>
                  <a:cubicBezTo>
                    <a:pt x="1" y="7"/>
                    <a:pt x="4" y="0"/>
                    <a:pt x="1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149"/>
            <p:cNvSpPr>
              <a:spLocks noEditPoints="1"/>
            </p:cNvSpPr>
            <p:nvPr/>
          </p:nvSpPr>
          <p:spPr bwMode="auto">
            <a:xfrm>
              <a:off x="4614" y="1791"/>
              <a:ext cx="947" cy="346"/>
            </a:xfrm>
            <a:custGeom>
              <a:avLst/>
              <a:gdLst>
                <a:gd name="T0" fmla="*/ 5 w 134"/>
                <a:gd name="T1" fmla="*/ 17 h 49"/>
                <a:gd name="T2" fmla="*/ 0 w 134"/>
                <a:gd name="T3" fmla="*/ 9 h 49"/>
                <a:gd name="T4" fmla="*/ 0 w 134"/>
                <a:gd name="T5" fmla="*/ 9 h 49"/>
                <a:gd name="T6" fmla="*/ 1 w 134"/>
                <a:gd name="T7" fmla="*/ 7 h 49"/>
                <a:gd name="T8" fmla="*/ 1 w 134"/>
                <a:gd name="T9" fmla="*/ 7 h 49"/>
                <a:gd name="T10" fmla="*/ 10 w 134"/>
                <a:gd name="T11" fmla="*/ 0 h 49"/>
                <a:gd name="T12" fmla="*/ 10 w 134"/>
                <a:gd name="T13" fmla="*/ 0 h 49"/>
                <a:gd name="T14" fmla="*/ 12 w 134"/>
                <a:gd name="T15" fmla="*/ 1 h 49"/>
                <a:gd name="T16" fmla="*/ 12 w 134"/>
                <a:gd name="T17" fmla="*/ 1 h 49"/>
                <a:gd name="T18" fmla="*/ 12 w 134"/>
                <a:gd name="T19" fmla="*/ 2 h 49"/>
                <a:gd name="T20" fmla="*/ 12 w 134"/>
                <a:gd name="T21" fmla="*/ 1 h 49"/>
                <a:gd name="T22" fmla="*/ 13 w 134"/>
                <a:gd name="T23" fmla="*/ 1 h 49"/>
                <a:gd name="T24" fmla="*/ 39 w 134"/>
                <a:gd name="T25" fmla="*/ 16 h 49"/>
                <a:gd name="T26" fmla="*/ 39 w 134"/>
                <a:gd name="T27" fmla="*/ 16 h 49"/>
                <a:gd name="T28" fmla="*/ 102 w 134"/>
                <a:gd name="T29" fmla="*/ 31 h 49"/>
                <a:gd name="T30" fmla="*/ 102 w 134"/>
                <a:gd name="T31" fmla="*/ 31 h 49"/>
                <a:gd name="T32" fmla="*/ 129 w 134"/>
                <a:gd name="T33" fmla="*/ 28 h 49"/>
                <a:gd name="T34" fmla="*/ 129 w 134"/>
                <a:gd name="T35" fmla="*/ 28 h 49"/>
                <a:gd name="T36" fmla="*/ 130 w 134"/>
                <a:gd name="T37" fmla="*/ 28 h 49"/>
                <a:gd name="T38" fmla="*/ 130 w 134"/>
                <a:gd name="T39" fmla="*/ 28 h 49"/>
                <a:gd name="T40" fmla="*/ 131 w 134"/>
                <a:gd name="T41" fmla="*/ 29 h 49"/>
                <a:gd name="T42" fmla="*/ 131 w 134"/>
                <a:gd name="T43" fmla="*/ 29 h 49"/>
                <a:gd name="T44" fmla="*/ 134 w 134"/>
                <a:gd name="T45" fmla="*/ 46 h 49"/>
                <a:gd name="T46" fmla="*/ 134 w 134"/>
                <a:gd name="T47" fmla="*/ 47 h 49"/>
                <a:gd name="T48" fmla="*/ 134 w 134"/>
                <a:gd name="T49" fmla="*/ 47 h 49"/>
                <a:gd name="T50" fmla="*/ 132 w 134"/>
                <a:gd name="T51" fmla="*/ 47 h 49"/>
                <a:gd name="T52" fmla="*/ 132 w 134"/>
                <a:gd name="T53" fmla="*/ 47 h 49"/>
                <a:gd name="T54" fmla="*/ 132 w 134"/>
                <a:gd name="T55" fmla="*/ 47 h 49"/>
                <a:gd name="T56" fmla="*/ 109 w 134"/>
                <a:gd name="T57" fmla="*/ 49 h 49"/>
                <a:gd name="T58" fmla="*/ 109 w 134"/>
                <a:gd name="T59" fmla="*/ 49 h 49"/>
                <a:gd name="T60" fmla="*/ 5 w 134"/>
                <a:gd name="T61" fmla="*/ 17 h 49"/>
                <a:gd name="T62" fmla="*/ 109 w 134"/>
                <a:gd name="T63" fmla="*/ 45 h 49"/>
                <a:gd name="T64" fmla="*/ 131 w 134"/>
                <a:gd name="T65" fmla="*/ 45 h 49"/>
                <a:gd name="T66" fmla="*/ 131 w 134"/>
                <a:gd name="T67" fmla="*/ 45 h 49"/>
                <a:gd name="T68" fmla="*/ 128 w 134"/>
                <a:gd name="T69" fmla="*/ 31 h 49"/>
                <a:gd name="T70" fmla="*/ 102 w 134"/>
                <a:gd name="T71" fmla="*/ 34 h 49"/>
                <a:gd name="T72" fmla="*/ 102 w 134"/>
                <a:gd name="T73" fmla="*/ 34 h 49"/>
                <a:gd name="T74" fmla="*/ 11 w 134"/>
                <a:gd name="T75" fmla="*/ 4 h 49"/>
                <a:gd name="T76" fmla="*/ 11 w 134"/>
                <a:gd name="T77" fmla="*/ 4 h 49"/>
                <a:gd name="T78" fmla="*/ 10 w 134"/>
                <a:gd name="T79" fmla="*/ 3 h 49"/>
                <a:gd name="T80" fmla="*/ 10 w 134"/>
                <a:gd name="T81" fmla="*/ 3 h 49"/>
                <a:gd name="T82" fmla="*/ 5 w 134"/>
                <a:gd name="T83" fmla="*/ 6 h 49"/>
                <a:gd name="T84" fmla="*/ 5 w 134"/>
                <a:gd name="T85" fmla="*/ 6 h 49"/>
                <a:gd name="T86" fmla="*/ 4 w 134"/>
                <a:gd name="T87" fmla="*/ 8 h 49"/>
                <a:gd name="T88" fmla="*/ 4 w 134"/>
                <a:gd name="T89" fmla="*/ 8 h 49"/>
                <a:gd name="T90" fmla="*/ 3 w 134"/>
                <a:gd name="T91" fmla="*/ 9 h 49"/>
                <a:gd name="T92" fmla="*/ 3 w 134"/>
                <a:gd name="T93" fmla="*/ 9 h 49"/>
                <a:gd name="T94" fmla="*/ 5 w 134"/>
                <a:gd name="T95" fmla="*/ 13 h 49"/>
                <a:gd name="T96" fmla="*/ 5 w 134"/>
                <a:gd name="T97" fmla="*/ 13 h 49"/>
                <a:gd name="T98" fmla="*/ 6 w 134"/>
                <a:gd name="T99" fmla="*/ 14 h 49"/>
                <a:gd name="T100" fmla="*/ 6 w 134"/>
                <a:gd name="T101" fmla="*/ 14 h 49"/>
                <a:gd name="T102" fmla="*/ 109 w 134"/>
                <a:gd name="T10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 h="49">
                  <a:moveTo>
                    <a:pt x="5" y="17"/>
                  </a:moveTo>
                  <a:cubicBezTo>
                    <a:pt x="4" y="16"/>
                    <a:pt x="1" y="13"/>
                    <a:pt x="0" y="9"/>
                  </a:cubicBezTo>
                  <a:cubicBezTo>
                    <a:pt x="0" y="9"/>
                    <a:pt x="0" y="9"/>
                    <a:pt x="0" y="9"/>
                  </a:cubicBezTo>
                  <a:cubicBezTo>
                    <a:pt x="0" y="8"/>
                    <a:pt x="0" y="8"/>
                    <a:pt x="1" y="7"/>
                  </a:cubicBezTo>
                  <a:cubicBezTo>
                    <a:pt x="1" y="7"/>
                    <a:pt x="1" y="7"/>
                    <a:pt x="1" y="7"/>
                  </a:cubicBezTo>
                  <a:cubicBezTo>
                    <a:pt x="1" y="7"/>
                    <a:pt x="3" y="1"/>
                    <a:pt x="10" y="0"/>
                  </a:cubicBezTo>
                  <a:cubicBezTo>
                    <a:pt x="10" y="0"/>
                    <a:pt x="10" y="0"/>
                    <a:pt x="10" y="0"/>
                  </a:cubicBezTo>
                  <a:cubicBezTo>
                    <a:pt x="10" y="0"/>
                    <a:pt x="11" y="1"/>
                    <a:pt x="12" y="1"/>
                  </a:cubicBezTo>
                  <a:cubicBezTo>
                    <a:pt x="12" y="1"/>
                    <a:pt x="12" y="1"/>
                    <a:pt x="12" y="1"/>
                  </a:cubicBezTo>
                  <a:cubicBezTo>
                    <a:pt x="12" y="2"/>
                    <a:pt x="12" y="2"/>
                    <a:pt x="12" y="2"/>
                  </a:cubicBezTo>
                  <a:cubicBezTo>
                    <a:pt x="12" y="1"/>
                    <a:pt x="12" y="1"/>
                    <a:pt x="12" y="1"/>
                  </a:cubicBezTo>
                  <a:cubicBezTo>
                    <a:pt x="13" y="1"/>
                    <a:pt x="13" y="1"/>
                    <a:pt x="13" y="1"/>
                  </a:cubicBezTo>
                  <a:cubicBezTo>
                    <a:pt x="13" y="1"/>
                    <a:pt x="23" y="8"/>
                    <a:pt x="39" y="16"/>
                  </a:cubicBezTo>
                  <a:cubicBezTo>
                    <a:pt x="39" y="16"/>
                    <a:pt x="39" y="16"/>
                    <a:pt x="39" y="16"/>
                  </a:cubicBezTo>
                  <a:cubicBezTo>
                    <a:pt x="55" y="23"/>
                    <a:pt x="78" y="31"/>
                    <a:pt x="102" y="31"/>
                  </a:cubicBezTo>
                  <a:cubicBezTo>
                    <a:pt x="102" y="31"/>
                    <a:pt x="102" y="31"/>
                    <a:pt x="102" y="31"/>
                  </a:cubicBezTo>
                  <a:cubicBezTo>
                    <a:pt x="111" y="31"/>
                    <a:pt x="120" y="30"/>
                    <a:pt x="129" y="28"/>
                  </a:cubicBezTo>
                  <a:cubicBezTo>
                    <a:pt x="129" y="28"/>
                    <a:pt x="129" y="28"/>
                    <a:pt x="129" y="28"/>
                  </a:cubicBezTo>
                  <a:cubicBezTo>
                    <a:pt x="130" y="28"/>
                    <a:pt x="130" y="28"/>
                    <a:pt x="130" y="28"/>
                  </a:cubicBezTo>
                  <a:cubicBezTo>
                    <a:pt x="130" y="28"/>
                    <a:pt x="130" y="28"/>
                    <a:pt x="130" y="28"/>
                  </a:cubicBezTo>
                  <a:cubicBezTo>
                    <a:pt x="131" y="28"/>
                    <a:pt x="131" y="28"/>
                    <a:pt x="131" y="29"/>
                  </a:cubicBezTo>
                  <a:cubicBezTo>
                    <a:pt x="131" y="29"/>
                    <a:pt x="131" y="29"/>
                    <a:pt x="131" y="29"/>
                  </a:cubicBezTo>
                  <a:cubicBezTo>
                    <a:pt x="134" y="46"/>
                    <a:pt x="134" y="46"/>
                    <a:pt x="134" y="46"/>
                  </a:cubicBezTo>
                  <a:cubicBezTo>
                    <a:pt x="134" y="46"/>
                    <a:pt x="134" y="47"/>
                    <a:pt x="134" y="47"/>
                  </a:cubicBezTo>
                  <a:cubicBezTo>
                    <a:pt x="134" y="47"/>
                    <a:pt x="134" y="47"/>
                    <a:pt x="134" y="47"/>
                  </a:cubicBezTo>
                  <a:cubicBezTo>
                    <a:pt x="133" y="47"/>
                    <a:pt x="133" y="48"/>
                    <a:pt x="132" y="47"/>
                  </a:cubicBezTo>
                  <a:cubicBezTo>
                    <a:pt x="132" y="47"/>
                    <a:pt x="132" y="47"/>
                    <a:pt x="132" y="47"/>
                  </a:cubicBezTo>
                  <a:cubicBezTo>
                    <a:pt x="132" y="47"/>
                    <a:pt x="132" y="47"/>
                    <a:pt x="132" y="47"/>
                  </a:cubicBezTo>
                  <a:cubicBezTo>
                    <a:pt x="130" y="47"/>
                    <a:pt x="121" y="49"/>
                    <a:pt x="109" y="49"/>
                  </a:cubicBezTo>
                  <a:cubicBezTo>
                    <a:pt x="109" y="49"/>
                    <a:pt x="109" y="49"/>
                    <a:pt x="109" y="49"/>
                  </a:cubicBezTo>
                  <a:cubicBezTo>
                    <a:pt x="82" y="48"/>
                    <a:pt x="39" y="44"/>
                    <a:pt x="5" y="17"/>
                  </a:cubicBezTo>
                  <a:close/>
                  <a:moveTo>
                    <a:pt x="109" y="45"/>
                  </a:moveTo>
                  <a:cubicBezTo>
                    <a:pt x="119" y="45"/>
                    <a:pt x="127" y="45"/>
                    <a:pt x="131" y="45"/>
                  </a:cubicBezTo>
                  <a:cubicBezTo>
                    <a:pt x="131" y="45"/>
                    <a:pt x="131" y="45"/>
                    <a:pt x="131" y="45"/>
                  </a:cubicBezTo>
                  <a:cubicBezTo>
                    <a:pt x="128" y="31"/>
                    <a:pt x="128" y="31"/>
                    <a:pt x="128" y="31"/>
                  </a:cubicBezTo>
                  <a:cubicBezTo>
                    <a:pt x="119" y="33"/>
                    <a:pt x="111" y="34"/>
                    <a:pt x="102" y="34"/>
                  </a:cubicBezTo>
                  <a:cubicBezTo>
                    <a:pt x="102" y="34"/>
                    <a:pt x="102" y="34"/>
                    <a:pt x="102" y="34"/>
                  </a:cubicBezTo>
                  <a:cubicBezTo>
                    <a:pt x="54" y="34"/>
                    <a:pt x="15" y="6"/>
                    <a:pt x="11" y="4"/>
                  </a:cubicBezTo>
                  <a:cubicBezTo>
                    <a:pt x="11" y="4"/>
                    <a:pt x="11" y="4"/>
                    <a:pt x="11" y="4"/>
                  </a:cubicBezTo>
                  <a:cubicBezTo>
                    <a:pt x="11" y="4"/>
                    <a:pt x="10" y="3"/>
                    <a:pt x="10" y="3"/>
                  </a:cubicBezTo>
                  <a:cubicBezTo>
                    <a:pt x="10" y="3"/>
                    <a:pt x="10" y="3"/>
                    <a:pt x="10" y="3"/>
                  </a:cubicBezTo>
                  <a:cubicBezTo>
                    <a:pt x="7" y="3"/>
                    <a:pt x="6" y="5"/>
                    <a:pt x="5" y="6"/>
                  </a:cubicBezTo>
                  <a:cubicBezTo>
                    <a:pt x="5" y="6"/>
                    <a:pt x="5" y="6"/>
                    <a:pt x="5" y="6"/>
                  </a:cubicBezTo>
                  <a:cubicBezTo>
                    <a:pt x="4" y="7"/>
                    <a:pt x="4" y="8"/>
                    <a:pt x="4" y="8"/>
                  </a:cubicBezTo>
                  <a:cubicBezTo>
                    <a:pt x="4" y="8"/>
                    <a:pt x="4" y="8"/>
                    <a:pt x="4" y="8"/>
                  </a:cubicBezTo>
                  <a:cubicBezTo>
                    <a:pt x="3" y="8"/>
                    <a:pt x="3" y="8"/>
                    <a:pt x="3" y="9"/>
                  </a:cubicBezTo>
                  <a:cubicBezTo>
                    <a:pt x="3" y="9"/>
                    <a:pt x="3" y="9"/>
                    <a:pt x="3" y="9"/>
                  </a:cubicBezTo>
                  <a:cubicBezTo>
                    <a:pt x="3" y="10"/>
                    <a:pt x="4" y="11"/>
                    <a:pt x="5" y="13"/>
                  </a:cubicBezTo>
                  <a:cubicBezTo>
                    <a:pt x="5" y="13"/>
                    <a:pt x="5" y="13"/>
                    <a:pt x="5" y="13"/>
                  </a:cubicBezTo>
                  <a:cubicBezTo>
                    <a:pt x="6" y="14"/>
                    <a:pt x="6" y="14"/>
                    <a:pt x="6" y="14"/>
                  </a:cubicBezTo>
                  <a:cubicBezTo>
                    <a:pt x="6" y="14"/>
                    <a:pt x="6" y="14"/>
                    <a:pt x="6" y="14"/>
                  </a:cubicBezTo>
                  <a:cubicBezTo>
                    <a:pt x="40" y="41"/>
                    <a:pt x="83" y="46"/>
                    <a:pt x="109"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150"/>
            <p:cNvSpPr/>
            <p:nvPr/>
          </p:nvSpPr>
          <p:spPr bwMode="auto">
            <a:xfrm>
              <a:off x="3115" y="1826"/>
              <a:ext cx="311" cy="396"/>
            </a:xfrm>
            <a:custGeom>
              <a:avLst/>
              <a:gdLst>
                <a:gd name="T0" fmla="*/ 44 w 44"/>
                <a:gd name="T1" fmla="*/ 28 h 56"/>
                <a:gd name="T2" fmla="*/ 39 w 44"/>
                <a:gd name="T3" fmla="*/ 24 h 56"/>
                <a:gd name="T4" fmla="*/ 31 w 44"/>
                <a:gd name="T5" fmla="*/ 3 h 56"/>
                <a:gd name="T6" fmla="*/ 28 w 44"/>
                <a:gd name="T7" fmla="*/ 17 h 56"/>
                <a:gd name="T8" fmla="*/ 6 w 44"/>
                <a:gd name="T9" fmla="*/ 12 h 56"/>
                <a:gd name="T10" fmla="*/ 20 w 44"/>
                <a:gd name="T11" fmla="*/ 23 h 56"/>
                <a:gd name="T12" fmla="*/ 0 w 44"/>
                <a:gd name="T13" fmla="*/ 30 h 56"/>
                <a:gd name="T14" fmla="*/ 21 w 44"/>
                <a:gd name="T15" fmla="*/ 31 h 56"/>
                <a:gd name="T16" fmla="*/ 7 w 44"/>
                <a:gd name="T17" fmla="*/ 48 h 56"/>
                <a:gd name="T18" fmla="*/ 24 w 44"/>
                <a:gd name="T19" fmla="*/ 41 h 56"/>
                <a:gd name="T20" fmla="*/ 24 w 44"/>
                <a:gd name="T21" fmla="*/ 54 h 56"/>
                <a:gd name="T22" fmla="*/ 36 w 44"/>
                <a:gd name="T23" fmla="*/ 38 h 56"/>
                <a:gd name="T24" fmla="*/ 41 w 44"/>
                <a:gd name="T25" fmla="*/ 38 h 56"/>
                <a:gd name="T26" fmla="*/ 44 w 44"/>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56">
                  <a:moveTo>
                    <a:pt x="44" y="28"/>
                  </a:moveTo>
                  <a:cubicBezTo>
                    <a:pt x="42" y="27"/>
                    <a:pt x="40" y="25"/>
                    <a:pt x="39" y="24"/>
                  </a:cubicBezTo>
                  <a:cubicBezTo>
                    <a:pt x="39" y="24"/>
                    <a:pt x="37" y="0"/>
                    <a:pt x="31" y="3"/>
                  </a:cubicBezTo>
                  <a:cubicBezTo>
                    <a:pt x="26" y="6"/>
                    <a:pt x="28" y="17"/>
                    <a:pt x="28" y="17"/>
                  </a:cubicBezTo>
                  <a:cubicBezTo>
                    <a:pt x="28" y="17"/>
                    <a:pt x="9" y="4"/>
                    <a:pt x="6" y="12"/>
                  </a:cubicBezTo>
                  <a:cubicBezTo>
                    <a:pt x="3" y="20"/>
                    <a:pt x="20" y="23"/>
                    <a:pt x="20" y="23"/>
                  </a:cubicBezTo>
                  <a:cubicBezTo>
                    <a:pt x="20" y="23"/>
                    <a:pt x="0" y="21"/>
                    <a:pt x="0" y="30"/>
                  </a:cubicBezTo>
                  <a:cubicBezTo>
                    <a:pt x="0" y="39"/>
                    <a:pt x="21" y="31"/>
                    <a:pt x="21" y="31"/>
                  </a:cubicBezTo>
                  <a:cubicBezTo>
                    <a:pt x="21" y="31"/>
                    <a:pt x="2" y="41"/>
                    <a:pt x="7" y="48"/>
                  </a:cubicBezTo>
                  <a:cubicBezTo>
                    <a:pt x="11" y="53"/>
                    <a:pt x="24" y="41"/>
                    <a:pt x="24" y="41"/>
                  </a:cubicBezTo>
                  <a:cubicBezTo>
                    <a:pt x="24" y="41"/>
                    <a:pt x="18" y="50"/>
                    <a:pt x="24" y="54"/>
                  </a:cubicBezTo>
                  <a:cubicBezTo>
                    <a:pt x="26" y="56"/>
                    <a:pt x="36" y="38"/>
                    <a:pt x="36" y="38"/>
                  </a:cubicBezTo>
                  <a:cubicBezTo>
                    <a:pt x="36" y="38"/>
                    <a:pt x="39" y="38"/>
                    <a:pt x="41" y="38"/>
                  </a:cubicBezTo>
                  <a:lnTo>
                    <a:pt x="44"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151"/>
            <p:cNvSpPr>
              <a:spLocks noEditPoints="1"/>
            </p:cNvSpPr>
            <p:nvPr/>
          </p:nvSpPr>
          <p:spPr bwMode="auto">
            <a:xfrm>
              <a:off x="3101" y="1833"/>
              <a:ext cx="339" cy="382"/>
            </a:xfrm>
            <a:custGeom>
              <a:avLst/>
              <a:gdLst>
                <a:gd name="T0" fmla="*/ 22 w 48"/>
                <a:gd name="T1" fmla="*/ 48 h 54"/>
                <a:gd name="T2" fmla="*/ 12 w 48"/>
                <a:gd name="T3" fmla="*/ 50 h 54"/>
                <a:gd name="T4" fmla="*/ 8 w 48"/>
                <a:gd name="T5" fmla="*/ 48 h 54"/>
                <a:gd name="T6" fmla="*/ 14 w 48"/>
                <a:gd name="T7" fmla="*/ 34 h 54"/>
                <a:gd name="T8" fmla="*/ 8 w 48"/>
                <a:gd name="T9" fmla="*/ 35 h 54"/>
                <a:gd name="T10" fmla="*/ 0 w 48"/>
                <a:gd name="T11" fmla="*/ 29 h 54"/>
                <a:gd name="T12" fmla="*/ 6 w 48"/>
                <a:gd name="T13" fmla="*/ 22 h 54"/>
                <a:gd name="T14" fmla="*/ 6 w 48"/>
                <a:gd name="T15" fmla="*/ 13 h 54"/>
                <a:gd name="T16" fmla="*/ 6 w 48"/>
                <a:gd name="T17" fmla="*/ 10 h 54"/>
                <a:gd name="T18" fmla="*/ 28 w 48"/>
                <a:gd name="T19" fmla="*/ 13 h 54"/>
                <a:gd name="T20" fmla="*/ 28 w 48"/>
                <a:gd name="T21" fmla="*/ 13 h 54"/>
                <a:gd name="T22" fmla="*/ 34 w 48"/>
                <a:gd name="T23" fmla="*/ 0 h 54"/>
                <a:gd name="T24" fmla="*/ 39 w 48"/>
                <a:gd name="T25" fmla="*/ 4 h 54"/>
                <a:gd name="T26" fmla="*/ 42 w 48"/>
                <a:gd name="T27" fmla="*/ 22 h 54"/>
                <a:gd name="T28" fmla="*/ 47 w 48"/>
                <a:gd name="T29" fmla="*/ 25 h 54"/>
                <a:gd name="T30" fmla="*/ 47 w 48"/>
                <a:gd name="T31" fmla="*/ 27 h 54"/>
                <a:gd name="T32" fmla="*/ 43 w 48"/>
                <a:gd name="T33" fmla="*/ 39 h 54"/>
                <a:gd name="T34" fmla="*/ 38 w 48"/>
                <a:gd name="T35" fmla="*/ 38 h 54"/>
                <a:gd name="T36" fmla="*/ 26 w 48"/>
                <a:gd name="T37" fmla="*/ 54 h 54"/>
                <a:gd name="T38" fmla="*/ 27 w 48"/>
                <a:gd name="T39" fmla="*/ 38 h 54"/>
                <a:gd name="T40" fmla="*/ 25 w 48"/>
                <a:gd name="T41" fmla="*/ 48 h 54"/>
                <a:gd name="T42" fmla="*/ 26 w 48"/>
                <a:gd name="T43" fmla="*/ 51 h 54"/>
                <a:gd name="T44" fmla="*/ 28 w 48"/>
                <a:gd name="T45" fmla="*/ 49 h 54"/>
                <a:gd name="T46" fmla="*/ 32 w 48"/>
                <a:gd name="T47" fmla="*/ 44 h 54"/>
                <a:gd name="T48" fmla="*/ 38 w 48"/>
                <a:gd name="T49" fmla="*/ 35 h 54"/>
                <a:gd name="T50" fmla="*/ 42 w 48"/>
                <a:gd name="T51" fmla="*/ 36 h 54"/>
                <a:gd name="T52" fmla="*/ 40 w 48"/>
                <a:gd name="T53" fmla="*/ 24 h 54"/>
                <a:gd name="T54" fmla="*/ 38 w 48"/>
                <a:gd name="T55" fmla="*/ 15 h 54"/>
                <a:gd name="T56" fmla="*/ 34 w 48"/>
                <a:gd name="T57" fmla="*/ 3 h 54"/>
                <a:gd name="T58" fmla="*/ 34 w 48"/>
                <a:gd name="T59" fmla="*/ 3 h 54"/>
                <a:gd name="T60" fmla="*/ 31 w 48"/>
                <a:gd name="T61" fmla="*/ 16 h 54"/>
                <a:gd name="T62" fmla="*/ 30 w 48"/>
                <a:gd name="T63" fmla="*/ 18 h 54"/>
                <a:gd name="T64" fmla="*/ 22 w 48"/>
                <a:gd name="T65" fmla="*/ 14 h 54"/>
                <a:gd name="T66" fmla="*/ 12 w 48"/>
                <a:gd name="T67" fmla="*/ 10 h 54"/>
                <a:gd name="T68" fmla="*/ 9 w 48"/>
                <a:gd name="T69" fmla="*/ 13 h 54"/>
                <a:gd name="T70" fmla="*/ 15 w 48"/>
                <a:gd name="T71" fmla="*/ 19 h 54"/>
                <a:gd name="T72" fmla="*/ 23 w 48"/>
                <a:gd name="T73" fmla="*/ 23 h 54"/>
                <a:gd name="T74" fmla="*/ 21 w 48"/>
                <a:gd name="T75" fmla="*/ 24 h 54"/>
                <a:gd name="T76" fmla="*/ 7 w 48"/>
                <a:gd name="T77" fmla="*/ 25 h 54"/>
                <a:gd name="T78" fmla="*/ 3 w 48"/>
                <a:gd name="T79" fmla="*/ 29 h 54"/>
                <a:gd name="T80" fmla="*/ 8 w 48"/>
                <a:gd name="T81" fmla="*/ 32 h 54"/>
                <a:gd name="T82" fmla="*/ 25 w 48"/>
                <a:gd name="T83" fmla="*/ 30 h 54"/>
                <a:gd name="T84" fmla="*/ 24 w 48"/>
                <a:gd name="T85" fmla="*/ 32 h 54"/>
                <a:gd name="T86" fmla="*/ 10 w 48"/>
                <a:gd name="T87" fmla="*/ 44 h 54"/>
                <a:gd name="T88" fmla="*/ 10 w 48"/>
                <a:gd name="T89" fmla="*/ 46 h 54"/>
                <a:gd name="T90" fmla="*/ 20 w 48"/>
                <a:gd name="T91" fmla="*/ 43 h 54"/>
                <a:gd name="T92" fmla="*/ 25 w 48"/>
                <a:gd name="T93" fmla="*/ 39 h 54"/>
                <a:gd name="T94" fmla="*/ 27 w 48"/>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54">
                  <a:moveTo>
                    <a:pt x="25" y="54"/>
                  </a:moveTo>
                  <a:cubicBezTo>
                    <a:pt x="23" y="53"/>
                    <a:pt x="22" y="50"/>
                    <a:pt x="22" y="48"/>
                  </a:cubicBezTo>
                  <a:cubicBezTo>
                    <a:pt x="22" y="48"/>
                    <a:pt x="22" y="48"/>
                    <a:pt x="22" y="48"/>
                  </a:cubicBezTo>
                  <a:cubicBezTo>
                    <a:pt x="22" y="47"/>
                    <a:pt x="22" y="46"/>
                    <a:pt x="22" y="45"/>
                  </a:cubicBezTo>
                  <a:cubicBezTo>
                    <a:pt x="22" y="45"/>
                    <a:pt x="22" y="45"/>
                    <a:pt x="22" y="45"/>
                  </a:cubicBezTo>
                  <a:cubicBezTo>
                    <a:pt x="19" y="47"/>
                    <a:pt x="15" y="50"/>
                    <a:pt x="12" y="50"/>
                  </a:cubicBezTo>
                  <a:cubicBezTo>
                    <a:pt x="12" y="50"/>
                    <a:pt x="12" y="50"/>
                    <a:pt x="12" y="50"/>
                  </a:cubicBezTo>
                  <a:cubicBezTo>
                    <a:pt x="10" y="50"/>
                    <a:pt x="9" y="49"/>
                    <a:pt x="8" y="48"/>
                  </a:cubicBezTo>
                  <a:cubicBezTo>
                    <a:pt x="8" y="48"/>
                    <a:pt x="8" y="48"/>
                    <a:pt x="8" y="48"/>
                  </a:cubicBezTo>
                  <a:cubicBezTo>
                    <a:pt x="7" y="47"/>
                    <a:pt x="7" y="46"/>
                    <a:pt x="7" y="44"/>
                  </a:cubicBezTo>
                  <a:cubicBezTo>
                    <a:pt x="7" y="44"/>
                    <a:pt x="7" y="44"/>
                    <a:pt x="7" y="44"/>
                  </a:cubicBezTo>
                  <a:cubicBezTo>
                    <a:pt x="7" y="40"/>
                    <a:pt x="10" y="37"/>
                    <a:pt x="14" y="34"/>
                  </a:cubicBezTo>
                  <a:cubicBezTo>
                    <a:pt x="14" y="34"/>
                    <a:pt x="14" y="34"/>
                    <a:pt x="14" y="34"/>
                  </a:cubicBezTo>
                  <a:cubicBezTo>
                    <a:pt x="12" y="35"/>
                    <a:pt x="10" y="35"/>
                    <a:pt x="8" y="35"/>
                  </a:cubicBezTo>
                  <a:cubicBezTo>
                    <a:pt x="8" y="35"/>
                    <a:pt x="8" y="35"/>
                    <a:pt x="8" y="35"/>
                  </a:cubicBezTo>
                  <a:cubicBezTo>
                    <a:pt x="5" y="35"/>
                    <a:pt x="0" y="34"/>
                    <a:pt x="0" y="29"/>
                  </a:cubicBezTo>
                  <a:cubicBezTo>
                    <a:pt x="0" y="29"/>
                    <a:pt x="0" y="29"/>
                    <a:pt x="0" y="29"/>
                  </a:cubicBezTo>
                  <a:cubicBezTo>
                    <a:pt x="0" y="29"/>
                    <a:pt x="0" y="29"/>
                    <a:pt x="0" y="29"/>
                  </a:cubicBezTo>
                  <a:cubicBezTo>
                    <a:pt x="0" y="29"/>
                    <a:pt x="0" y="29"/>
                    <a:pt x="0" y="29"/>
                  </a:cubicBezTo>
                  <a:cubicBezTo>
                    <a:pt x="0" y="25"/>
                    <a:pt x="3" y="23"/>
                    <a:pt x="6" y="22"/>
                  </a:cubicBezTo>
                  <a:cubicBezTo>
                    <a:pt x="6" y="22"/>
                    <a:pt x="6" y="22"/>
                    <a:pt x="6" y="22"/>
                  </a:cubicBezTo>
                  <a:cubicBezTo>
                    <a:pt x="8" y="21"/>
                    <a:pt x="10" y="21"/>
                    <a:pt x="12" y="21"/>
                  </a:cubicBezTo>
                  <a:cubicBezTo>
                    <a:pt x="12" y="21"/>
                    <a:pt x="12" y="21"/>
                    <a:pt x="12" y="21"/>
                  </a:cubicBezTo>
                  <a:cubicBezTo>
                    <a:pt x="9" y="19"/>
                    <a:pt x="6" y="17"/>
                    <a:pt x="6" y="13"/>
                  </a:cubicBezTo>
                  <a:cubicBezTo>
                    <a:pt x="6" y="13"/>
                    <a:pt x="6" y="13"/>
                    <a:pt x="6" y="13"/>
                  </a:cubicBezTo>
                  <a:cubicBezTo>
                    <a:pt x="6" y="12"/>
                    <a:pt x="6" y="11"/>
                    <a:pt x="6" y="10"/>
                  </a:cubicBezTo>
                  <a:cubicBezTo>
                    <a:pt x="6" y="10"/>
                    <a:pt x="6" y="10"/>
                    <a:pt x="6" y="10"/>
                  </a:cubicBezTo>
                  <a:cubicBezTo>
                    <a:pt x="7" y="8"/>
                    <a:pt x="10" y="7"/>
                    <a:pt x="12" y="7"/>
                  </a:cubicBezTo>
                  <a:cubicBezTo>
                    <a:pt x="12" y="7"/>
                    <a:pt x="12" y="7"/>
                    <a:pt x="12" y="7"/>
                  </a:cubicBezTo>
                  <a:cubicBezTo>
                    <a:pt x="17" y="7"/>
                    <a:pt x="24" y="11"/>
                    <a:pt x="28" y="13"/>
                  </a:cubicBezTo>
                  <a:cubicBezTo>
                    <a:pt x="28" y="13"/>
                    <a:pt x="28" y="13"/>
                    <a:pt x="28" y="13"/>
                  </a:cubicBezTo>
                  <a:cubicBezTo>
                    <a:pt x="28" y="13"/>
                    <a:pt x="28" y="13"/>
                    <a:pt x="28" y="13"/>
                  </a:cubicBezTo>
                  <a:cubicBezTo>
                    <a:pt x="28" y="13"/>
                    <a:pt x="28" y="13"/>
                    <a:pt x="28" y="13"/>
                  </a:cubicBezTo>
                  <a:cubicBezTo>
                    <a:pt x="28" y="9"/>
                    <a:pt x="28" y="3"/>
                    <a:pt x="32" y="1"/>
                  </a:cubicBezTo>
                  <a:cubicBezTo>
                    <a:pt x="32" y="1"/>
                    <a:pt x="32" y="1"/>
                    <a:pt x="32" y="1"/>
                  </a:cubicBezTo>
                  <a:cubicBezTo>
                    <a:pt x="33" y="0"/>
                    <a:pt x="34" y="0"/>
                    <a:pt x="34" y="0"/>
                  </a:cubicBezTo>
                  <a:cubicBezTo>
                    <a:pt x="34" y="0"/>
                    <a:pt x="34" y="0"/>
                    <a:pt x="34" y="0"/>
                  </a:cubicBezTo>
                  <a:cubicBezTo>
                    <a:pt x="37" y="0"/>
                    <a:pt x="38" y="2"/>
                    <a:pt x="39" y="4"/>
                  </a:cubicBezTo>
                  <a:cubicBezTo>
                    <a:pt x="39" y="4"/>
                    <a:pt x="39" y="4"/>
                    <a:pt x="39" y="4"/>
                  </a:cubicBezTo>
                  <a:cubicBezTo>
                    <a:pt x="39" y="7"/>
                    <a:pt x="40" y="9"/>
                    <a:pt x="41" y="12"/>
                  </a:cubicBezTo>
                  <a:cubicBezTo>
                    <a:pt x="41" y="12"/>
                    <a:pt x="41" y="12"/>
                    <a:pt x="41" y="12"/>
                  </a:cubicBezTo>
                  <a:cubicBezTo>
                    <a:pt x="42" y="17"/>
                    <a:pt x="42" y="21"/>
                    <a:pt x="42" y="22"/>
                  </a:cubicBezTo>
                  <a:cubicBezTo>
                    <a:pt x="42" y="22"/>
                    <a:pt x="42" y="22"/>
                    <a:pt x="42" y="22"/>
                  </a:cubicBezTo>
                  <a:cubicBezTo>
                    <a:pt x="43" y="23"/>
                    <a:pt x="45" y="24"/>
                    <a:pt x="47" y="25"/>
                  </a:cubicBezTo>
                  <a:cubicBezTo>
                    <a:pt x="47" y="25"/>
                    <a:pt x="47" y="25"/>
                    <a:pt x="47" y="25"/>
                  </a:cubicBezTo>
                  <a:cubicBezTo>
                    <a:pt x="46" y="27"/>
                    <a:pt x="46" y="27"/>
                    <a:pt x="46" y="27"/>
                  </a:cubicBezTo>
                  <a:cubicBezTo>
                    <a:pt x="47" y="25"/>
                    <a:pt x="47" y="25"/>
                    <a:pt x="47" y="25"/>
                  </a:cubicBezTo>
                  <a:cubicBezTo>
                    <a:pt x="47" y="26"/>
                    <a:pt x="48" y="26"/>
                    <a:pt x="47" y="27"/>
                  </a:cubicBezTo>
                  <a:cubicBezTo>
                    <a:pt x="47" y="27"/>
                    <a:pt x="47" y="27"/>
                    <a:pt x="47" y="27"/>
                  </a:cubicBezTo>
                  <a:cubicBezTo>
                    <a:pt x="45" y="38"/>
                    <a:pt x="45" y="38"/>
                    <a:pt x="45" y="38"/>
                  </a:cubicBezTo>
                  <a:cubicBezTo>
                    <a:pt x="45" y="39"/>
                    <a:pt x="44" y="39"/>
                    <a:pt x="43" y="39"/>
                  </a:cubicBezTo>
                  <a:cubicBezTo>
                    <a:pt x="43" y="39"/>
                    <a:pt x="43" y="39"/>
                    <a:pt x="43" y="39"/>
                  </a:cubicBezTo>
                  <a:cubicBezTo>
                    <a:pt x="42" y="39"/>
                    <a:pt x="40" y="38"/>
                    <a:pt x="38" y="38"/>
                  </a:cubicBezTo>
                  <a:cubicBezTo>
                    <a:pt x="38" y="38"/>
                    <a:pt x="38" y="38"/>
                    <a:pt x="38" y="38"/>
                  </a:cubicBezTo>
                  <a:cubicBezTo>
                    <a:pt x="37" y="41"/>
                    <a:pt x="34" y="47"/>
                    <a:pt x="30" y="51"/>
                  </a:cubicBezTo>
                  <a:cubicBezTo>
                    <a:pt x="30" y="51"/>
                    <a:pt x="30" y="51"/>
                    <a:pt x="30" y="51"/>
                  </a:cubicBezTo>
                  <a:cubicBezTo>
                    <a:pt x="29" y="53"/>
                    <a:pt x="28" y="54"/>
                    <a:pt x="26" y="54"/>
                  </a:cubicBezTo>
                  <a:cubicBezTo>
                    <a:pt x="26" y="54"/>
                    <a:pt x="26" y="54"/>
                    <a:pt x="26" y="54"/>
                  </a:cubicBezTo>
                  <a:cubicBezTo>
                    <a:pt x="26" y="54"/>
                    <a:pt x="25" y="54"/>
                    <a:pt x="25" y="54"/>
                  </a:cubicBezTo>
                  <a:close/>
                  <a:moveTo>
                    <a:pt x="27" y="38"/>
                  </a:moveTo>
                  <a:cubicBezTo>
                    <a:pt x="28" y="39"/>
                    <a:pt x="28" y="40"/>
                    <a:pt x="28" y="40"/>
                  </a:cubicBezTo>
                  <a:cubicBezTo>
                    <a:pt x="28" y="40"/>
                    <a:pt x="28" y="40"/>
                    <a:pt x="28" y="40"/>
                  </a:cubicBezTo>
                  <a:cubicBezTo>
                    <a:pt x="28" y="40"/>
                    <a:pt x="25" y="45"/>
                    <a:pt x="25" y="48"/>
                  </a:cubicBezTo>
                  <a:cubicBezTo>
                    <a:pt x="25" y="48"/>
                    <a:pt x="25" y="48"/>
                    <a:pt x="25" y="48"/>
                  </a:cubicBezTo>
                  <a:cubicBezTo>
                    <a:pt x="25" y="50"/>
                    <a:pt x="25" y="51"/>
                    <a:pt x="26" y="51"/>
                  </a:cubicBezTo>
                  <a:cubicBezTo>
                    <a:pt x="26" y="51"/>
                    <a:pt x="26" y="51"/>
                    <a:pt x="26" y="51"/>
                  </a:cubicBezTo>
                  <a:cubicBezTo>
                    <a:pt x="26" y="51"/>
                    <a:pt x="26" y="51"/>
                    <a:pt x="27" y="51"/>
                  </a:cubicBezTo>
                  <a:cubicBezTo>
                    <a:pt x="27" y="51"/>
                    <a:pt x="27" y="51"/>
                    <a:pt x="27" y="51"/>
                  </a:cubicBezTo>
                  <a:cubicBezTo>
                    <a:pt x="27" y="51"/>
                    <a:pt x="28" y="50"/>
                    <a:pt x="28" y="49"/>
                  </a:cubicBezTo>
                  <a:cubicBezTo>
                    <a:pt x="28" y="49"/>
                    <a:pt x="28" y="49"/>
                    <a:pt x="28" y="49"/>
                  </a:cubicBezTo>
                  <a:cubicBezTo>
                    <a:pt x="29" y="48"/>
                    <a:pt x="31" y="46"/>
                    <a:pt x="32" y="44"/>
                  </a:cubicBezTo>
                  <a:cubicBezTo>
                    <a:pt x="32" y="44"/>
                    <a:pt x="32" y="44"/>
                    <a:pt x="32" y="44"/>
                  </a:cubicBezTo>
                  <a:cubicBezTo>
                    <a:pt x="34" y="40"/>
                    <a:pt x="36" y="36"/>
                    <a:pt x="36" y="36"/>
                  </a:cubicBezTo>
                  <a:cubicBezTo>
                    <a:pt x="36" y="36"/>
                    <a:pt x="36" y="36"/>
                    <a:pt x="36" y="36"/>
                  </a:cubicBezTo>
                  <a:cubicBezTo>
                    <a:pt x="37" y="35"/>
                    <a:pt x="37" y="35"/>
                    <a:pt x="38" y="35"/>
                  </a:cubicBezTo>
                  <a:cubicBezTo>
                    <a:pt x="38" y="35"/>
                    <a:pt x="38" y="35"/>
                    <a:pt x="38" y="35"/>
                  </a:cubicBezTo>
                  <a:cubicBezTo>
                    <a:pt x="38" y="35"/>
                    <a:pt x="40" y="35"/>
                    <a:pt x="42" y="36"/>
                  </a:cubicBezTo>
                  <a:cubicBezTo>
                    <a:pt x="42" y="36"/>
                    <a:pt x="42" y="36"/>
                    <a:pt x="42" y="36"/>
                  </a:cubicBezTo>
                  <a:cubicBezTo>
                    <a:pt x="44" y="27"/>
                    <a:pt x="44" y="27"/>
                    <a:pt x="44" y="27"/>
                  </a:cubicBezTo>
                  <a:cubicBezTo>
                    <a:pt x="43" y="26"/>
                    <a:pt x="41" y="25"/>
                    <a:pt x="40" y="24"/>
                  </a:cubicBezTo>
                  <a:cubicBezTo>
                    <a:pt x="40" y="24"/>
                    <a:pt x="40" y="24"/>
                    <a:pt x="40" y="24"/>
                  </a:cubicBezTo>
                  <a:cubicBezTo>
                    <a:pt x="39" y="23"/>
                    <a:pt x="39" y="23"/>
                    <a:pt x="39" y="23"/>
                  </a:cubicBezTo>
                  <a:cubicBezTo>
                    <a:pt x="39" y="23"/>
                    <a:pt x="39" y="19"/>
                    <a:pt x="38" y="15"/>
                  </a:cubicBezTo>
                  <a:cubicBezTo>
                    <a:pt x="38" y="15"/>
                    <a:pt x="38" y="15"/>
                    <a:pt x="38" y="15"/>
                  </a:cubicBezTo>
                  <a:cubicBezTo>
                    <a:pt x="37" y="10"/>
                    <a:pt x="36" y="5"/>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2" y="4"/>
                    <a:pt x="31" y="9"/>
                    <a:pt x="31" y="13"/>
                  </a:cubicBezTo>
                  <a:cubicBezTo>
                    <a:pt x="31" y="13"/>
                    <a:pt x="31" y="13"/>
                    <a:pt x="31" y="13"/>
                  </a:cubicBezTo>
                  <a:cubicBezTo>
                    <a:pt x="31" y="15"/>
                    <a:pt x="31" y="16"/>
                    <a:pt x="31" y="16"/>
                  </a:cubicBezTo>
                  <a:cubicBezTo>
                    <a:pt x="31" y="16"/>
                    <a:pt x="31" y="16"/>
                    <a:pt x="31" y="16"/>
                  </a:cubicBezTo>
                  <a:cubicBezTo>
                    <a:pt x="31" y="17"/>
                    <a:pt x="31" y="17"/>
                    <a:pt x="30" y="18"/>
                  </a:cubicBezTo>
                  <a:cubicBezTo>
                    <a:pt x="30" y="18"/>
                    <a:pt x="30" y="18"/>
                    <a:pt x="30" y="18"/>
                  </a:cubicBezTo>
                  <a:cubicBezTo>
                    <a:pt x="30" y="18"/>
                    <a:pt x="29" y="18"/>
                    <a:pt x="29" y="17"/>
                  </a:cubicBezTo>
                  <a:cubicBezTo>
                    <a:pt x="29" y="17"/>
                    <a:pt x="29" y="17"/>
                    <a:pt x="29" y="17"/>
                  </a:cubicBezTo>
                  <a:cubicBezTo>
                    <a:pt x="29" y="17"/>
                    <a:pt x="26" y="16"/>
                    <a:pt x="22" y="14"/>
                  </a:cubicBezTo>
                  <a:cubicBezTo>
                    <a:pt x="22" y="14"/>
                    <a:pt x="22" y="14"/>
                    <a:pt x="22" y="14"/>
                  </a:cubicBezTo>
                  <a:cubicBezTo>
                    <a:pt x="19" y="12"/>
                    <a:pt x="15" y="10"/>
                    <a:pt x="12" y="10"/>
                  </a:cubicBezTo>
                  <a:cubicBezTo>
                    <a:pt x="12" y="10"/>
                    <a:pt x="12" y="10"/>
                    <a:pt x="12" y="10"/>
                  </a:cubicBezTo>
                  <a:cubicBezTo>
                    <a:pt x="10" y="10"/>
                    <a:pt x="10" y="10"/>
                    <a:pt x="9" y="11"/>
                  </a:cubicBezTo>
                  <a:cubicBezTo>
                    <a:pt x="9" y="11"/>
                    <a:pt x="9" y="11"/>
                    <a:pt x="9" y="11"/>
                  </a:cubicBezTo>
                  <a:cubicBezTo>
                    <a:pt x="9" y="12"/>
                    <a:pt x="9" y="12"/>
                    <a:pt x="9" y="13"/>
                  </a:cubicBezTo>
                  <a:cubicBezTo>
                    <a:pt x="9" y="13"/>
                    <a:pt x="9" y="13"/>
                    <a:pt x="9" y="13"/>
                  </a:cubicBezTo>
                  <a:cubicBezTo>
                    <a:pt x="9" y="15"/>
                    <a:pt x="12" y="17"/>
                    <a:pt x="15" y="19"/>
                  </a:cubicBezTo>
                  <a:cubicBezTo>
                    <a:pt x="15" y="19"/>
                    <a:pt x="15" y="19"/>
                    <a:pt x="15" y="19"/>
                  </a:cubicBezTo>
                  <a:cubicBezTo>
                    <a:pt x="18" y="20"/>
                    <a:pt x="22" y="21"/>
                    <a:pt x="22" y="21"/>
                  </a:cubicBezTo>
                  <a:cubicBezTo>
                    <a:pt x="22" y="21"/>
                    <a:pt x="22" y="21"/>
                    <a:pt x="22" y="21"/>
                  </a:cubicBezTo>
                  <a:cubicBezTo>
                    <a:pt x="23" y="21"/>
                    <a:pt x="23" y="22"/>
                    <a:pt x="23" y="23"/>
                  </a:cubicBezTo>
                  <a:cubicBezTo>
                    <a:pt x="23" y="23"/>
                    <a:pt x="23" y="23"/>
                    <a:pt x="23" y="23"/>
                  </a:cubicBezTo>
                  <a:cubicBezTo>
                    <a:pt x="23" y="23"/>
                    <a:pt x="22" y="24"/>
                    <a:pt x="21" y="24"/>
                  </a:cubicBezTo>
                  <a:cubicBezTo>
                    <a:pt x="21" y="24"/>
                    <a:pt x="21" y="24"/>
                    <a:pt x="21" y="24"/>
                  </a:cubicBezTo>
                  <a:cubicBezTo>
                    <a:pt x="21" y="24"/>
                    <a:pt x="19" y="24"/>
                    <a:pt x="16" y="24"/>
                  </a:cubicBezTo>
                  <a:cubicBezTo>
                    <a:pt x="16" y="24"/>
                    <a:pt x="16" y="24"/>
                    <a:pt x="16" y="24"/>
                  </a:cubicBezTo>
                  <a:cubicBezTo>
                    <a:pt x="13" y="24"/>
                    <a:pt x="9" y="24"/>
                    <a:pt x="7" y="25"/>
                  </a:cubicBezTo>
                  <a:cubicBezTo>
                    <a:pt x="7" y="25"/>
                    <a:pt x="7" y="25"/>
                    <a:pt x="7" y="25"/>
                  </a:cubicBezTo>
                  <a:cubicBezTo>
                    <a:pt x="4" y="26"/>
                    <a:pt x="3" y="27"/>
                    <a:pt x="3" y="29"/>
                  </a:cubicBezTo>
                  <a:cubicBezTo>
                    <a:pt x="3" y="29"/>
                    <a:pt x="3" y="29"/>
                    <a:pt x="3" y="29"/>
                  </a:cubicBezTo>
                  <a:cubicBezTo>
                    <a:pt x="3" y="29"/>
                    <a:pt x="3" y="29"/>
                    <a:pt x="3" y="29"/>
                  </a:cubicBezTo>
                  <a:cubicBezTo>
                    <a:pt x="3" y="31"/>
                    <a:pt x="5" y="32"/>
                    <a:pt x="8" y="32"/>
                  </a:cubicBezTo>
                  <a:cubicBezTo>
                    <a:pt x="8" y="32"/>
                    <a:pt x="8" y="32"/>
                    <a:pt x="8" y="32"/>
                  </a:cubicBezTo>
                  <a:cubicBezTo>
                    <a:pt x="14" y="32"/>
                    <a:pt x="23" y="29"/>
                    <a:pt x="23" y="29"/>
                  </a:cubicBezTo>
                  <a:cubicBezTo>
                    <a:pt x="23" y="29"/>
                    <a:pt x="23" y="29"/>
                    <a:pt x="23" y="29"/>
                  </a:cubicBezTo>
                  <a:cubicBezTo>
                    <a:pt x="23" y="29"/>
                    <a:pt x="24" y="29"/>
                    <a:pt x="25" y="30"/>
                  </a:cubicBezTo>
                  <a:cubicBezTo>
                    <a:pt x="25" y="30"/>
                    <a:pt x="25" y="30"/>
                    <a:pt x="25" y="30"/>
                  </a:cubicBezTo>
                  <a:cubicBezTo>
                    <a:pt x="25" y="30"/>
                    <a:pt x="25" y="31"/>
                    <a:pt x="24" y="32"/>
                  </a:cubicBezTo>
                  <a:cubicBezTo>
                    <a:pt x="24" y="32"/>
                    <a:pt x="24" y="32"/>
                    <a:pt x="24" y="32"/>
                  </a:cubicBezTo>
                  <a:cubicBezTo>
                    <a:pt x="24" y="32"/>
                    <a:pt x="20" y="33"/>
                    <a:pt x="17" y="36"/>
                  </a:cubicBezTo>
                  <a:cubicBezTo>
                    <a:pt x="17" y="36"/>
                    <a:pt x="17" y="36"/>
                    <a:pt x="17" y="36"/>
                  </a:cubicBezTo>
                  <a:cubicBezTo>
                    <a:pt x="13" y="39"/>
                    <a:pt x="9" y="42"/>
                    <a:pt x="10" y="44"/>
                  </a:cubicBezTo>
                  <a:cubicBezTo>
                    <a:pt x="10" y="44"/>
                    <a:pt x="10" y="44"/>
                    <a:pt x="10" y="44"/>
                  </a:cubicBezTo>
                  <a:cubicBezTo>
                    <a:pt x="10" y="45"/>
                    <a:pt x="10" y="45"/>
                    <a:pt x="10" y="46"/>
                  </a:cubicBezTo>
                  <a:cubicBezTo>
                    <a:pt x="10" y="46"/>
                    <a:pt x="10" y="46"/>
                    <a:pt x="10" y="46"/>
                  </a:cubicBezTo>
                  <a:cubicBezTo>
                    <a:pt x="11" y="47"/>
                    <a:pt x="11" y="47"/>
                    <a:pt x="12" y="47"/>
                  </a:cubicBezTo>
                  <a:cubicBezTo>
                    <a:pt x="12" y="47"/>
                    <a:pt x="12" y="47"/>
                    <a:pt x="12" y="47"/>
                  </a:cubicBezTo>
                  <a:cubicBezTo>
                    <a:pt x="14" y="47"/>
                    <a:pt x="18" y="45"/>
                    <a:pt x="20" y="43"/>
                  </a:cubicBezTo>
                  <a:cubicBezTo>
                    <a:pt x="20" y="43"/>
                    <a:pt x="20" y="43"/>
                    <a:pt x="20" y="43"/>
                  </a:cubicBezTo>
                  <a:cubicBezTo>
                    <a:pt x="23" y="41"/>
                    <a:pt x="25" y="39"/>
                    <a:pt x="25" y="39"/>
                  </a:cubicBezTo>
                  <a:cubicBezTo>
                    <a:pt x="25" y="39"/>
                    <a:pt x="25" y="39"/>
                    <a:pt x="25" y="39"/>
                  </a:cubicBezTo>
                  <a:cubicBezTo>
                    <a:pt x="26" y="38"/>
                    <a:pt x="26" y="38"/>
                    <a:pt x="26" y="38"/>
                  </a:cubicBezTo>
                  <a:cubicBezTo>
                    <a:pt x="26" y="38"/>
                    <a:pt x="26" y="38"/>
                    <a:pt x="26" y="38"/>
                  </a:cubicBezTo>
                  <a:cubicBezTo>
                    <a:pt x="27" y="38"/>
                    <a:pt x="27" y="38"/>
                    <a:pt x="27"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152"/>
            <p:cNvSpPr/>
            <p:nvPr/>
          </p:nvSpPr>
          <p:spPr bwMode="auto">
            <a:xfrm>
              <a:off x="3391" y="1791"/>
              <a:ext cx="926" cy="395"/>
            </a:xfrm>
            <a:custGeom>
              <a:avLst/>
              <a:gdLst>
                <a:gd name="T0" fmla="*/ 120 w 131"/>
                <a:gd name="T1" fmla="*/ 2 h 56"/>
                <a:gd name="T2" fmla="*/ 3 w 131"/>
                <a:gd name="T3" fmla="*/ 29 h 56"/>
                <a:gd name="T4" fmla="*/ 0 w 131"/>
                <a:gd name="T5" fmla="*/ 46 h 56"/>
                <a:gd name="T6" fmla="*/ 127 w 131"/>
                <a:gd name="T7" fmla="*/ 15 h 56"/>
                <a:gd name="T8" fmla="*/ 130 w 131"/>
                <a:gd name="T9" fmla="*/ 7 h 56"/>
                <a:gd name="T10" fmla="*/ 120 w 131"/>
                <a:gd name="T11" fmla="*/ 2 h 56"/>
              </a:gdLst>
              <a:ahLst/>
              <a:cxnLst>
                <a:cxn ang="0">
                  <a:pos x="T0" y="T1"/>
                </a:cxn>
                <a:cxn ang="0">
                  <a:pos x="T2" y="T3"/>
                </a:cxn>
                <a:cxn ang="0">
                  <a:pos x="T4" y="T5"/>
                </a:cxn>
                <a:cxn ang="0">
                  <a:pos x="T6" y="T7"/>
                </a:cxn>
                <a:cxn ang="0">
                  <a:pos x="T8" y="T9"/>
                </a:cxn>
                <a:cxn ang="0">
                  <a:pos x="T10" y="T11"/>
                </a:cxn>
              </a:cxnLst>
              <a:rect l="0" t="0" r="r" b="b"/>
              <a:pathLst>
                <a:path w="131" h="56">
                  <a:moveTo>
                    <a:pt x="120" y="2"/>
                  </a:moveTo>
                  <a:cubicBezTo>
                    <a:pt x="120" y="2"/>
                    <a:pt x="65" y="44"/>
                    <a:pt x="3" y="29"/>
                  </a:cubicBezTo>
                  <a:cubicBezTo>
                    <a:pt x="0" y="46"/>
                    <a:pt x="0" y="46"/>
                    <a:pt x="0" y="46"/>
                  </a:cubicBezTo>
                  <a:cubicBezTo>
                    <a:pt x="6" y="46"/>
                    <a:pt x="75" y="56"/>
                    <a:pt x="127" y="15"/>
                  </a:cubicBezTo>
                  <a:cubicBezTo>
                    <a:pt x="127" y="15"/>
                    <a:pt x="131" y="12"/>
                    <a:pt x="130" y="7"/>
                  </a:cubicBezTo>
                  <a:cubicBezTo>
                    <a:pt x="130" y="7"/>
                    <a:pt x="128" y="0"/>
                    <a:pt x="12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153"/>
            <p:cNvSpPr>
              <a:spLocks noEditPoints="1"/>
            </p:cNvSpPr>
            <p:nvPr/>
          </p:nvSpPr>
          <p:spPr bwMode="auto">
            <a:xfrm>
              <a:off x="3377" y="1791"/>
              <a:ext cx="947" cy="346"/>
            </a:xfrm>
            <a:custGeom>
              <a:avLst/>
              <a:gdLst>
                <a:gd name="T0" fmla="*/ 2 w 134"/>
                <a:gd name="T1" fmla="*/ 47 h 49"/>
                <a:gd name="T2" fmla="*/ 1 w 134"/>
                <a:gd name="T3" fmla="*/ 47 h 49"/>
                <a:gd name="T4" fmla="*/ 1 w 134"/>
                <a:gd name="T5" fmla="*/ 47 h 49"/>
                <a:gd name="T6" fmla="*/ 0 w 134"/>
                <a:gd name="T7" fmla="*/ 46 h 49"/>
                <a:gd name="T8" fmla="*/ 0 w 134"/>
                <a:gd name="T9" fmla="*/ 46 h 49"/>
                <a:gd name="T10" fmla="*/ 3 w 134"/>
                <a:gd name="T11" fmla="*/ 29 h 49"/>
                <a:gd name="T12" fmla="*/ 4 w 134"/>
                <a:gd name="T13" fmla="*/ 28 h 49"/>
                <a:gd name="T14" fmla="*/ 4 w 134"/>
                <a:gd name="T15" fmla="*/ 28 h 49"/>
                <a:gd name="T16" fmla="*/ 5 w 134"/>
                <a:gd name="T17" fmla="*/ 28 h 49"/>
                <a:gd name="T18" fmla="*/ 5 w 134"/>
                <a:gd name="T19" fmla="*/ 28 h 49"/>
                <a:gd name="T20" fmla="*/ 32 w 134"/>
                <a:gd name="T21" fmla="*/ 31 h 49"/>
                <a:gd name="T22" fmla="*/ 32 w 134"/>
                <a:gd name="T23" fmla="*/ 31 h 49"/>
                <a:gd name="T24" fmla="*/ 95 w 134"/>
                <a:gd name="T25" fmla="*/ 16 h 49"/>
                <a:gd name="T26" fmla="*/ 95 w 134"/>
                <a:gd name="T27" fmla="*/ 16 h 49"/>
                <a:gd name="T28" fmla="*/ 121 w 134"/>
                <a:gd name="T29" fmla="*/ 1 h 49"/>
                <a:gd name="T30" fmla="*/ 121 w 134"/>
                <a:gd name="T31" fmla="*/ 1 h 49"/>
                <a:gd name="T32" fmla="*/ 122 w 134"/>
                <a:gd name="T33" fmla="*/ 1 h 49"/>
                <a:gd name="T34" fmla="*/ 125 w 134"/>
                <a:gd name="T35" fmla="*/ 0 h 49"/>
                <a:gd name="T36" fmla="*/ 125 w 134"/>
                <a:gd name="T37" fmla="*/ 0 h 49"/>
                <a:gd name="T38" fmla="*/ 134 w 134"/>
                <a:gd name="T39" fmla="*/ 7 h 49"/>
                <a:gd name="T40" fmla="*/ 134 w 134"/>
                <a:gd name="T41" fmla="*/ 7 h 49"/>
                <a:gd name="T42" fmla="*/ 134 w 134"/>
                <a:gd name="T43" fmla="*/ 9 h 49"/>
                <a:gd name="T44" fmla="*/ 134 w 134"/>
                <a:gd name="T45" fmla="*/ 9 h 49"/>
                <a:gd name="T46" fmla="*/ 130 w 134"/>
                <a:gd name="T47" fmla="*/ 17 h 49"/>
                <a:gd name="T48" fmla="*/ 130 w 134"/>
                <a:gd name="T49" fmla="*/ 17 h 49"/>
                <a:gd name="T50" fmla="*/ 26 w 134"/>
                <a:gd name="T51" fmla="*/ 49 h 49"/>
                <a:gd name="T52" fmla="*/ 26 w 134"/>
                <a:gd name="T53" fmla="*/ 49 h 49"/>
                <a:gd name="T54" fmla="*/ 2 w 134"/>
                <a:gd name="T55" fmla="*/ 47 h 49"/>
                <a:gd name="T56" fmla="*/ 26 w 134"/>
                <a:gd name="T57" fmla="*/ 45 h 49"/>
                <a:gd name="T58" fmla="*/ 128 w 134"/>
                <a:gd name="T59" fmla="*/ 14 h 49"/>
                <a:gd name="T60" fmla="*/ 128 w 134"/>
                <a:gd name="T61" fmla="*/ 14 h 49"/>
                <a:gd name="T62" fmla="*/ 131 w 134"/>
                <a:gd name="T63" fmla="*/ 9 h 49"/>
                <a:gd name="T64" fmla="*/ 131 w 134"/>
                <a:gd name="T65" fmla="*/ 9 h 49"/>
                <a:gd name="T66" fmla="*/ 131 w 134"/>
                <a:gd name="T67" fmla="*/ 8 h 49"/>
                <a:gd name="T68" fmla="*/ 131 w 134"/>
                <a:gd name="T69" fmla="*/ 8 h 49"/>
                <a:gd name="T70" fmla="*/ 129 w 134"/>
                <a:gd name="T71" fmla="*/ 6 h 49"/>
                <a:gd name="T72" fmla="*/ 129 w 134"/>
                <a:gd name="T73" fmla="*/ 6 h 49"/>
                <a:gd name="T74" fmla="*/ 125 w 134"/>
                <a:gd name="T75" fmla="*/ 3 h 49"/>
                <a:gd name="T76" fmla="*/ 125 w 134"/>
                <a:gd name="T77" fmla="*/ 3 h 49"/>
                <a:gd name="T78" fmla="*/ 123 w 134"/>
                <a:gd name="T79" fmla="*/ 4 h 49"/>
                <a:gd name="T80" fmla="*/ 123 w 134"/>
                <a:gd name="T81" fmla="*/ 4 h 49"/>
                <a:gd name="T82" fmla="*/ 32 w 134"/>
                <a:gd name="T83" fmla="*/ 34 h 49"/>
                <a:gd name="T84" fmla="*/ 32 w 134"/>
                <a:gd name="T85" fmla="*/ 34 h 49"/>
                <a:gd name="T86" fmla="*/ 6 w 134"/>
                <a:gd name="T87" fmla="*/ 31 h 49"/>
                <a:gd name="T88" fmla="*/ 6 w 134"/>
                <a:gd name="T89" fmla="*/ 31 h 49"/>
                <a:gd name="T90" fmla="*/ 3 w 134"/>
                <a:gd name="T91" fmla="*/ 45 h 49"/>
                <a:gd name="T92" fmla="*/ 26 w 134"/>
                <a:gd name="T9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49">
                  <a:moveTo>
                    <a:pt x="2" y="47"/>
                  </a:moveTo>
                  <a:cubicBezTo>
                    <a:pt x="1" y="48"/>
                    <a:pt x="1" y="47"/>
                    <a:pt x="1" y="47"/>
                  </a:cubicBezTo>
                  <a:cubicBezTo>
                    <a:pt x="1" y="47"/>
                    <a:pt x="1" y="47"/>
                    <a:pt x="1" y="47"/>
                  </a:cubicBezTo>
                  <a:cubicBezTo>
                    <a:pt x="0" y="47"/>
                    <a:pt x="0" y="46"/>
                    <a:pt x="0" y="46"/>
                  </a:cubicBezTo>
                  <a:cubicBezTo>
                    <a:pt x="0" y="46"/>
                    <a:pt x="0" y="46"/>
                    <a:pt x="0" y="46"/>
                  </a:cubicBezTo>
                  <a:cubicBezTo>
                    <a:pt x="3" y="29"/>
                    <a:pt x="3" y="29"/>
                    <a:pt x="3" y="29"/>
                  </a:cubicBezTo>
                  <a:cubicBezTo>
                    <a:pt x="3" y="28"/>
                    <a:pt x="4" y="28"/>
                    <a:pt x="4" y="28"/>
                  </a:cubicBezTo>
                  <a:cubicBezTo>
                    <a:pt x="4" y="28"/>
                    <a:pt x="4" y="28"/>
                    <a:pt x="4" y="28"/>
                  </a:cubicBezTo>
                  <a:cubicBezTo>
                    <a:pt x="4" y="28"/>
                    <a:pt x="5" y="28"/>
                    <a:pt x="5" y="28"/>
                  </a:cubicBezTo>
                  <a:cubicBezTo>
                    <a:pt x="5" y="28"/>
                    <a:pt x="5" y="28"/>
                    <a:pt x="5" y="28"/>
                  </a:cubicBezTo>
                  <a:cubicBezTo>
                    <a:pt x="14" y="30"/>
                    <a:pt x="23" y="31"/>
                    <a:pt x="32" y="31"/>
                  </a:cubicBezTo>
                  <a:cubicBezTo>
                    <a:pt x="32" y="31"/>
                    <a:pt x="32" y="31"/>
                    <a:pt x="32" y="31"/>
                  </a:cubicBezTo>
                  <a:cubicBezTo>
                    <a:pt x="57" y="31"/>
                    <a:pt x="79" y="23"/>
                    <a:pt x="95" y="16"/>
                  </a:cubicBezTo>
                  <a:cubicBezTo>
                    <a:pt x="95" y="16"/>
                    <a:pt x="95" y="16"/>
                    <a:pt x="95" y="16"/>
                  </a:cubicBezTo>
                  <a:cubicBezTo>
                    <a:pt x="111" y="8"/>
                    <a:pt x="121" y="1"/>
                    <a:pt x="121" y="1"/>
                  </a:cubicBezTo>
                  <a:cubicBezTo>
                    <a:pt x="121" y="1"/>
                    <a:pt x="121" y="1"/>
                    <a:pt x="121" y="1"/>
                  </a:cubicBezTo>
                  <a:cubicBezTo>
                    <a:pt x="122" y="1"/>
                    <a:pt x="122" y="1"/>
                    <a:pt x="122" y="1"/>
                  </a:cubicBezTo>
                  <a:cubicBezTo>
                    <a:pt x="123" y="1"/>
                    <a:pt x="124" y="0"/>
                    <a:pt x="125" y="0"/>
                  </a:cubicBezTo>
                  <a:cubicBezTo>
                    <a:pt x="125" y="0"/>
                    <a:pt x="125" y="0"/>
                    <a:pt x="125" y="0"/>
                  </a:cubicBezTo>
                  <a:cubicBezTo>
                    <a:pt x="131" y="1"/>
                    <a:pt x="133" y="7"/>
                    <a:pt x="134" y="7"/>
                  </a:cubicBezTo>
                  <a:cubicBezTo>
                    <a:pt x="134" y="7"/>
                    <a:pt x="134" y="7"/>
                    <a:pt x="134" y="7"/>
                  </a:cubicBezTo>
                  <a:cubicBezTo>
                    <a:pt x="134" y="8"/>
                    <a:pt x="134" y="8"/>
                    <a:pt x="134" y="9"/>
                  </a:cubicBezTo>
                  <a:cubicBezTo>
                    <a:pt x="134" y="9"/>
                    <a:pt x="134" y="9"/>
                    <a:pt x="134" y="9"/>
                  </a:cubicBezTo>
                  <a:cubicBezTo>
                    <a:pt x="134" y="13"/>
                    <a:pt x="130" y="16"/>
                    <a:pt x="130" y="17"/>
                  </a:cubicBezTo>
                  <a:cubicBezTo>
                    <a:pt x="130" y="17"/>
                    <a:pt x="130" y="17"/>
                    <a:pt x="130" y="17"/>
                  </a:cubicBezTo>
                  <a:cubicBezTo>
                    <a:pt x="95" y="44"/>
                    <a:pt x="52" y="48"/>
                    <a:pt x="26" y="49"/>
                  </a:cubicBezTo>
                  <a:cubicBezTo>
                    <a:pt x="26" y="49"/>
                    <a:pt x="26" y="49"/>
                    <a:pt x="26" y="49"/>
                  </a:cubicBezTo>
                  <a:cubicBezTo>
                    <a:pt x="13" y="49"/>
                    <a:pt x="4" y="47"/>
                    <a:pt x="2" y="47"/>
                  </a:cubicBezTo>
                  <a:close/>
                  <a:moveTo>
                    <a:pt x="26" y="45"/>
                  </a:moveTo>
                  <a:cubicBezTo>
                    <a:pt x="52" y="46"/>
                    <a:pt x="94" y="41"/>
                    <a:pt x="128" y="14"/>
                  </a:cubicBezTo>
                  <a:cubicBezTo>
                    <a:pt x="128" y="14"/>
                    <a:pt x="128" y="14"/>
                    <a:pt x="128" y="14"/>
                  </a:cubicBezTo>
                  <a:cubicBezTo>
                    <a:pt x="128" y="14"/>
                    <a:pt x="131" y="11"/>
                    <a:pt x="131" y="9"/>
                  </a:cubicBezTo>
                  <a:cubicBezTo>
                    <a:pt x="131" y="9"/>
                    <a:pt x="131" y="9"/>
                    <a:pt x="131" y="9"/>
                  </a:cubicBezTo>
                  <a:cubicBezTo>
                    <a:pt x="131" y="8"/>
                    <a:pt x="131" y="8"/>
                    <a:pt x="131" y="8"/>
                  </a:cubicBezTo>
                  <a:cubicBezTo>
                    <a:pt x="131" y="8"/>
                    <a:pt x="131" y="8"/>
                    <a:pt x="131" y="8"/>
                  </a:cubicBezTo>
                  <a:cubicBezTo>
                    <a:pt x="131" y="8"/>
                    <a:pt x="130" y="7"/>
                    <a:pt x="129" y="6"/>
                  </a:cubicBezTo>
                  <a:cubicBezTo>
                    <a:pt x="129" y="6"/>
                    <a:pt x="129" y="6"/>
                    <a:pt x="129" y="6"/>
                  </a:cubicBezTo>
                  <a:cubicBezTo>
                    <a:pt x="128" y="5"/>
                    <a:pt x="127" y="3"/>
                    <a:pt x="125" y="3"/>
                  </a:cubicBezTo>
                  <a:cubicBezTo>
                    <a:pt x="125" y="3"/>
                    <a:pt x="125" y="3"/>
                    <a:pt x="125" y="3"/>
                  </a:cubicBezTo>
                  <a:cubicBezTo>
                    <a:pt x="124" y="3"/>
                    <a:pt x="124" y="4"/>
                    <a:pt x="123" y="4"/>
                  </a:cubicBezTo>
                  <a:cubicBezTo>
                    <a:pt x="123" y="4"/>
                    <a:pt x="123" y="4"/>
                    <a:pt x="123" y="4"/>
                  </a:cubicBezTo>
                  <a:cubicBezTo>
                    <a:pt x="119" y="6"/>
                    <a:pt x="80" y="34"/>
                    <a:pt x="32" y="34"/>
                  </a:cubicBezTo>
                  <a:cubicBezTo>
                    <a:pt x="32" y="34"/>
                    <a:pt x="32" y="34"/>
                    <a:pt x="32" y="34"/>
                  </a:cubicBezTo>
                  <a:cubicBezTo>
                    <a:pt x="23" y="34"/>
                    <a:pt x="15" y="33"/>
                    <a:pt x="6" y="31"/>
                  </a:cubicBezTo>
                  <a:cubicBezTo>
                    <a:pt x="6" y="31"/>
                    <a:pt x="6" y="31"/>
                    <a:pt x="6" y="31"/>
                  </a:cubicBezTo>
                  <a:cubicBezTo>
                    <a:pt x="3" y="45"/>
                    <a:pt x="3" y="45"/>
                    <a:pt x="3" y="45"/>
                  </a:cubicBezTo>
                  <a:cubicBezTo>
                    <a:pt x="7" y="45"/>
                    <a:pt x="15" y="45"/>
                    <a:pt x="2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154"/>
            <p:cNvSpPr/>
            <p:nvPr/>
          </p:nvSpPr>
          <p:spPr bwMode="auto">
            <a:xfrm>
              <a:off x="4154" y="1791"/>
              <a:ext cx="240" cy="1024"/>
            </a:xfrm>
            <a:custGeom>
              <a:avLst/>
              <a:gdLst>
                <a:gd name="T0" fmla="*/ 0 w 34"/>
                <a:gd name="T1" fmla="*/ 141 h 145"/>
                <a:gd name="T2" fmla="*/ 28 w 34"/>
                <a:gd name="T3" fmla="*/ 145 h 145"/>
                <a:gd name="T4" fmla="*/ 34 w 34"/>
                <a:gd name="T5" fmla="*/ 0 h 145"/>
                <a:gd name="T6" fmla="*/ 12 w 34"/>
                <a:gd name="T7" fmla="*/ 1 h 145"/>
                <a:gd name="T8" fmla="*/ 0 w 34"/>
                <a:gd name="T9" fmla="*/ 141 h 145"/>
              </a:gdLst>
              <a:ahLst/>
              <a:cxnLst>
                <a:cxn ang="0">
                  <a:pos x="T0" y="T1"/>
                </a:cxn>
                <a:cxn ang="0">
                  <a:pos x="T2" y="T3"/>
                </a:cxn>
                <a:cxn ang="0">
                  <a:pos x="T4" y="T5"/>
                </a:cxn>
                <a:cxn ang="0">
                  <a:pos x="T6" y="T7"/>
                </a:cxn>
                <a:cxn ang="0">
                  <a:pos x="T8" y="T9"/>
                </a:cxn>
              </a:cxnLst>
              <a:rect l="0" t="0" r="r" b="b"/>
              <a:pathLst>
                <a:path w="34" h="145">
                  <a:moveTo>
                    <a:pt x="0" y="141"/>
                  </a:moveTo>
                  <a:cubicBezTo>
                    <a:pt x="28" y="145"/>
                    <a:pt x="28" y="145"/>
                    <a:pt x="28" y="145"/>
                  </a:cubicBezTo>
                  <a:cubicBezTo>
                    <a:pt x="34" y="0"/>
                    <a:pt x="34" y="0"/>
                    <a:pt x="34" y="0"/>
                  </a:cubicBezTo>
                  <a:cubicBezTo>
                    <a:pt x="12" y="1"/>
                    <a:pt x="12" y="1"/>
                    <a:pt x="12" y="1"/>
                  </a:cubicBezTo>
                  <a:cubicBezTo>
                    <a:pt x="12" y="1"/>
                    <a:pt x="5" y="48"/>
                    <a:pt x="0" y="1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155"/>
            <p:cNvSpPr>
              <a:spLocks noEditPoints="1"/>
            </p:cNvSpPr>
            <p:nvPr/>
          </p:nvSpPr>
          <p:spPr bwMode="auto">
            <a:xfrm>
              <a:off x="4140" y="1777"/>
              <a:ext cx="269" cy="1052"/>
            </a:xfrm>
            <a:custGeom>
              <a:avLst/>
              <a:gdLst>
                <a:gd name="T0" fmla="*/ 30 w 38"/>
                <a:gd name="T1" fmla="*/ 149 h 149"/>
                <a:gd name="T2" fmla="*/ 2 w 38"/>
                <a:gd name="T3" fmla="*/ 145 h 149"/>
                <a:gd name="T4" fmla="*/ 0 w 38"/>
                <a:gd name="T5" fmla="*/ 143 h 149"/>
                <a:gd name="T6" fmla="*/ 0 w 38"/>
                <a:gd name="T7" fmla="*/ 143 h 149"/>
                <a:gd name="T8" fmla="*/ 13 w 38"/>
                <a:gd name="T9" fmla="*/ 3 h 149"/>
                <a:gd name="T10" fmla="*/ 13 w 38"/>
                <a:gd name="T11" fmla="*/ 3 h 149"/>
                <a:gd name="T12" fmla="*/ 14 w 38"/>
                <a:gd name="T13" fmla="*/ 1 h 149"/>
                <a:gd name="T14" fmla="*/ 14 w 38"/>
                <a:gd name="T15" fmla="*/ 1 h 149"/>
                <a:gd name="T16" fmla="*/ 36 w 38"/>
                <a:gd name="T17" fmla="*/ 0 h 149"/>
                <a:gd name="T18" fmla="*/ 37 w 38"/>
                <a:gd name="T19" fmla="*/ 1 h 149"/>
                <a:gd name="T20" fmla="*/ 37 w 38"/>
                <a:gd name="T21" fmla="*/ 1 h 149"/>
                <a:gd name="T22" fmla="*/ 37 w 38"/>
                <a:gd name="T23" fmla="*/ 2 h 149"/>
                <a:gd name="T24" fmla="*/ 37 w 38"/>
                <a:gd name="T25" fmla="*/ 2 h 149"/>
                <a:gd name="T26" fmla="*/ 31 w 38"/>
                <a:gd name="T27" fmla="*/ 147 h 149"/>
                <a:gd name="T28" fmla="*/ 31 w 38"/>
                <a:gd name="T29" fmla="*/ 148 h 149"/>
                <a:gd name="T30" fmla="*/ 31 w 38"/>
                <a:gd name="T31" fmla="*/ 148 h 149"/>
                <a:gd name="T32" fmla="*/ 30 w 38"/>
                <a:gd name="T33" fmla="*/ 149 h 149"/>
                <a:gd name="T34" fmla="*/ 30 w 38"/>
                <a:gd name="T35" fmla="*/ 149 h 149"/>
                <a:gd name="T36" fmla="*/ 30 w 38"/>
                <a:gd name="T37" fmla="*/ 149 h 149"/>
                <a:gd name="T38" fmla="*/ 28 w 38"/>
                <a:gd name="T39" fmla="*/ 145 h 149"/>
                <a:gd name="T40" fmla="*/ 34 w 38"/>
                <a:gd name="T41" fmla="*/ 3 h 149"/>
                <a:gd name="T42" fmla="*/ 16 w 38"/>
                <a:gd name="T43" fmla="*/ 4 h 149"/>
                <a:gd name="T44" fmla="*/ 3 w 38"/>
                <a:gd name="T45" fmla="*/ 142 h 149"/>
                <a:gd name="T46" fmla="*/ 3 w 38"/>
                <a:gd name="T47" fmla="*/ 142 h 149"/>
                <a:gd name="T48" fmla="*/ 28 w 38"/>
                <a:gd name="T49" fmla="*/ 14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49">
                  <a:moveTo>
                    <a:pt x="30" y="149"/>
                  </a:moveTo>
                  <a:cubicBezTo>
                    <a:pt x="2" y="145"/>
                    <a:pt x="2" y="145"/>
                    <a:pt x="2" y="145"/>
                  </a:cubicBezTo>
                  <a:cubicBezTo>
                    <a:pt x="1" y="144"/>
                    <a:pt x="0" y="144"/>
                    <a:pt x="0" y="143"/>
                  </a:cubicBezTo>
                  <a:cubicBezTo>
                    <a:pt x="0" y="143"/>
                    <a:pt x="0" y="143"/>
                    <a:pt x="0" y="143"/>
                  </a:cubicBezTo>
                  <a:cubicBezTo>
                    <a:pt x="6" y="50"/>
                    <a:pt x="13" y="3"/>
                    <a:pt x="13" y="3"/>
                  </a:cubicBezTo>
                  <a:cubicBezTo>
                    <a:pt x="13" y="3"/>
                    <a:pt x="13" y="3"/>
                    <a:pt x="13" y="3"/>
                  </a:cubicBezTo>
                  <a:cubicBezTo>
                    <a:pt x="13" y="2"/>
                    <a:pt x="14" y="1"/>
                    <a:pt x="14" y="1"/>
                  </a:cubicBezTo>
                  <a:cubicBezTo>
                    <a:pt x="14" y="1"/>
                    <a:pt x="14" y="1"/>
                    <a:pt x="14" y="1"/>
                  </a:cubicBezTo>
                  <a:cubicBezTo>
                    <a:pt x="36" y="0"/>
                    <a:pt x="36" y="0"/>
                    <a:pt x="36" y="0"/>
                  </a:cubicBezTo>
                  <a:cubicBezTo>
                    <a:pt x="36" y="0"/>
                    <a:pt x="37" y="0"/>
                    <a:pt x="37" y="1"/>
                  </a:cubicBezTo>
                  <a:cubicBezTo>
                    <a:pt x="37" y="1"/>
                    <a:pt x="37" y="1"/>
                    <a:pt x="37" y="1"/>
                  </a:cubicBezTo>
                  <a:cubicBezTo>
                    <a:pt x="37" y="1"/>
                    <a:pt x="38" y="1"/>
                    <a:pt x="37" y="2"/>
                  </a:cubicBezTo>
                  <a:cubicBezTo>
                    <a:pt x="37" y="2"/>
                    <a:pt x="37" y="2"/>
                    <a:pt x="37" y="2"/>
                  </a:cubicBezTo>
                  <a:cubicBezTo>
                    <a:pt x="31" y="147"/>
                    <a:pt x="31" y="147"/>
                    <a:pt x="31" y="147"/>
                  </a:cubicBezTo>
                  <a:cubicBezTo>
                    <a:pt x="31" y="148"/>
                    <a:pt x="31" y="148"/>
                    <a:pt x="31" y="148"/>
                  </a:cubicBezTo>
                  <a:cubicBezTo>
                    <a:pt x="31" y="148"/>
                    <a:pt x="31" y="148"/>
                    <a:pt x="31" y="148"/>
                  </a:cubicBezTo>
                  <a:cubicBezTo>
                    <a:pt x="30" y="149"/>
                    <a:pt x="30" y="149"/>
                    <a:pt x="30" y="149"/>
                  </a:cubicBezTo>
                  <a:cubicBezTo>
                    <a:pt x="30" y="149"/>
                    <a:pt x="30" y="149"/>
                    <a:pt x="30" y="149"/>
                  </a:cubicBezTo>
                  <a:cubicBezTo>
                    <a:pt x="30" y="149"/>
                    <a:pt x="30" y="149"/>
                    <a:pt x="30" y="149"/>
                  </a:cubicBezTo>
                  <a:close/>
                  <a:moveTo>
                    <a:pt x="28" y="145"/>
                  </a:moveTo>
                  <a:cubicBezTo>
                    <a:pt x="34" y="3"/>
                    <a:pt x="34" y="3"/>
                    <a:pt x="34" y="3"/>
                  </a:cubicBezTo>
                  <a:cubicBezTo>
                    <a:pt x="16" y="4"/>
                    <a:pt x="16" y="4"/>
                    <a:pt x="16" y="4"/>
                  </a:cubicBezTo>
                  <a:cubicBezTo>
                    <a:pt x="15" y="12"/>
                    <a:pt x="8" y="58"/>
                    <a:pt x="3" y="142"/>
                  </a:cubicBezTo>
                  <a:cubicBezTo>
                    <a:pt x="3" y="142"/>
                    <a:pt x="3" y="142"/>
                    <a:pt x="3" y="142"/>
                  </a:cubicBezTo>
                  <a:cubicBezTo>
                    <a:pt x="28" y="145"/>
                    <a:pt x="28" y="145"/>
                    <a:pt x="28" y="1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156"/>
            <p:cNvSpPr/>
            <p:nvPr/>
          </p:nvSpPr>
          <p:spPr bwMode="auto">
            <a:xfrm>
              <a:off x="4225" y="1826"/>
              <a:ext cx="169" cy="615"/>
            </a:xfrm>
            <a:custGeom>
              <a:avLst/>
              <a:gdLst>
                <a:gd name="T0" fmla="*/ 24 w 24"/>
                <a:gd name="T1" fmla="*/ 0 h 87"/>
                <a:gd name="T2" fmla="*/ 20 w 24"/>
                <a:gd name="T3" fmla="*/ 87 h 87"/>
                <a:gd name="T4" fmla="*/ 19 w 24"/>
                <a:gd name="T5" fmla="*/ 27 h 87"/>
                <a:gd name="T6" fmla="*/ 24 w 24"/>
                <a:gd name="T7" fmla="*/ 0 h 87"/>
              </a:gdLst>
              <a:ahLst/>
              <a:cxnLst>
                <a:cxn ang="0">
                  <a:pos x="T0" y="T1"/>
                </a:cxn>
                <a:cxn ang="0">
                  <a:pos x="T2" y="T3"/>
                </a:cxn>
                <a:cxn ang="0">
                  <a:pos x="T4" y="T5"/>
                </a:cxn>
                <a:cxn ang="0">
                  <a:pos x="T6" y="T7"/>
                </a:cxn>
              </a:cxnLst>
              <a:rect l="0" t="0" r="r" b="b"/>
              <a:pathLst>
                <a:path w="24" h="87">
                  <a:moveTo>
                    <a:pt x="24" y="0"/>
                  </a:moveTo>
                  <a:cubicBezTo>
                    <a:pt x="20" y="87"/>
                    <a:pt x="20" y="87"/>
                    <a:pt x="20" y="87"/>
                  </a:cubicBezTo>
                  <a:cubicBezTo>
                    <a:pt x="20" y="87"/>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157"/>
            <p:cNvSpPr>
              <a:spLocks noEditPoints="1"/>
            </p:cNvSpPr>
            <p:nvPr/>
          </p:nvSpPr>
          <p:spPr bwMode="auto">
            <a:xfrm>
              <a:off x="4288" y="1819"/>
              <a:ext cx="113" cy="636"/>
            </a:xfrm>
            <a:custGeom>
              <a:avLst/>
              <a:gdLst>
                <a:gd name="T0" fmla="*/ 10 w 16"/>
                <a:gd name="T1" fmla="*/ 89 h 90"/>
                <a:gd name="T2" fmla="*/ 0 w 16"/>
                <a:gd name="T3" fmla="*/ 47 h 90"/>
                <a:gd name="T4" fmla="*/ 0 w 16"/>
                <a:gd name="T5" fmla="*/ 47 h 90"/>
                <a:gd name="T6" fmla="*/ 8 w 16"/>
                <a:gd name="T7" fmla="*/ 27 h 90"/>
                <a:gd name="T8" fmla="*/ 8 w 16"/>
                <a:gd name="T9" fmla="*/ 27 h 90"/>
                <a:gd name="T10" fmla="*/ 2 w 16"/>
                <a:gd name="T11" fmla="*/ 13 h 90"/>
                <a:gd name="T12" fmla="*/ 2 w 16"/>
                <a:gd name="T13" fmla="*/ 13 h 90"/>
                <a:gd name="T14" fmla="*/ 14 w 16"/>
                <a:gd name="T15" fmla="*/ 0 h 90"/>
                <a:gd name="T16" fmla="*/ 14 w 16"/>
                <a:gd name="T17" fmla="*/ 0 h 90"/>
                <a:gd name="T18" fmla="*/ 16 w 16"/>
                <a:gd name="T19" fmla="*/ 0 h 90"/>
                <a:gd name="T20" fmla="*/ 16 w 16"/>
                <a:gd name="T21" fmla="*/ 0 h 90"/>
                <a:gd name="T22" fmla="*/ 16 w 16"/>
                <a:gd name="T23" fmla="*/ 1 h 90"/>
                <a:gd name="T24" fmla="*/ 16 w 16"/>
                <a:gd name="T25" fmla="*/ 1 h 90"/>
                <a:gd name="T26" fmla="*/ 13 w 16"/>
                <a:gd name="T27" fmla="*/ 88 h 90"/>
                <a:gd name="T28" fmla="*/ 11 w 16"/>
                <a:gd name="T29" fmla="*/ 90 h 90"/>
                <a:gd name="T30" fmla="*/ 11 w 16"/>
                <a:gd name="T31" fmla="*/ 90 h 90"/>
                <a:gd name="T32" fmla="*/ 11 w 16"/>
                <a:gd name="T33" fmla="*/ 90 h 90"/>
                <a:gd name="T34" fmla="*/ 11 w 16"/>
                <a:gd name="T35" fmla="*/ 90 h 90"/>
                <a:gd name="T36" fmla="*/ 10 w 16"/>
                <a:gd name="T37" fmla="*/ 89 h 90"/>
                <a:gd name="T38" fmla="*/ 5 w 16"/>
                <a:gd name="T39" fmla="*/ 13 h 90"/>
                <a:gd name="T40" fmla="*/ 8 w 16"/>
                <a:gd name="T41" fmla="*/ 22 h 90"/>
                <a:gd name="T42" fmla="*/ 8 w 16"/>
                <a:gd name="T43" fmla="*/ 22 h 90"/>
                <a:gd name="T44" fmla="*/ 11 w 16"/>
                <a:gd name="T45" fmla="*/ 27 h 90"/>
                <a:gd name="T46" fmla="*/ 11 w 16"/>
                <a:gd name="T47" fmla="*/ 27 h 90"/>
                <a:gd name="T48" fmla="*/ 12 w 16"/>
                <a:gd name="T49" fmla="*/ 28 h 90"/>
                <a:gd name="T50" fmla="*/ 12 w 16"/>
                <a:gd name="T51" fmla="*/ 28 h 90"/>
                <a:gd name="T52" fmla="*/ 11 w 16"/>
                <a:gd name="T53" fmla="*/ 29 h 90"/>
                <a:gd name="T54" fmla="*/ 11 w 16"/>
                <a:gd name="T55" fmla="*/ 29 h 90"/>
                <a:gd name="T56" fmla="*/ 3 w 16"/>
                <a:gd name="T57" fmla="*/ 47 h 90"/>
                <a:gd name="T58" fmla="*/ 3 w 16"/>
                <a:gd name="T59" fmla="*/ 47 h 90"/>
                <a:gd name="T60" fmla="*/ 10 w 16"/>
                <a:gd name="T61" fmla="*/ 80 h 90"/>
                <a:gd name="T62" fmla="*/ 10 w 16"/>
                <a:gd name="T63" fmla="*/ 80 h 90"/>
                <a:gd name="T64" fmla="*/ 13 w 16"/>
                <a:gd name="T65" fmla="*/ 3 h 90"/>
                <a:gd name="T66" fmla="*/ 5 w 16"/>
                <a:gd name="T67"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0">
                  <a:moveTo>
                    <a:pt x="10" y="89"/>
                  </a:moveTo>
                  <a:cubicBezTo>
                    <a:pt x="10" y="89"/>
                    <a:pt x="0" y="66"/>
                    <a:pt x="0" y="47"/>
                  </a:cubicBezTo>
                  <a:cubicBezTo>
                    <a:pt x="0" y="47"/>
                    <a:pt x="0" y="47"/>
                    <a:pt x="0" y="47"/>
                  </a:cubicBezTo>
                  <a:cubicBezTo>
                    <a:pt x="0" y="39"/>
                    <a:pt x="2" y="31"/>
                    <a:pt x="8" y="27"/>
                  </a:cubicBezTo>
                  <a:cubicBezTo>
                    <a:pt x="8" y="27"/>
                    <a:pt x="8" y="27"/>
                    <a:pt x="8" y="27"/>
                  </a:cubicBezTo>
                  <a:cubicBezTo>
                    <a:pt x="6" y="25"/>
                    <a:pt x="2" y="19"/>
                    <a:pt x="2" y="13"/>
                  </a:cubicBezTo>
                  <a:cubicBezTo>
                    <a:pt x="2" y="13"/>
                    <a:pt x="2" y="13"/>
                    <a:pt x="2" y="13"/>
                  </a:cubicBezTo>
                  <a:cubicBezTo>
                    <a:pt x="2" y="8"/>
                    <a:pt x="5" y="3"/>
                    <a:pt x="14" y="0"/>
                  </a:cubicBezTo>
                  <a:cubicBezTo>
                    <a:pt x="14" y="0"/>
                    <a:pt x="14" y="0"/>
                    <a:pt x="14" y="0"/>
                  </a:cubicBezTo>
                  <a:cubicBezTo>
                    <a:pt x="15" y="0"/>
                    <a:pt x="15" y="0"/>
                    <a:pt x="16" y="0"/>
                  </a:cubicBezTo>
                  <a:cubicBezTo>
                    <a:pt x="16" y="0"/>
                    <a:pt x="16" y="0"/>
                    <a:pt x="16" y="0"/>
                  </a:cubicBezTo>
                  <a:cubicBezTo>
                    <a:pt x="16" y="0"/>
                    <a:pt x="16" y="1"/>
                    <a:pt x="16" y="1"/>
                  </a:cubicBezTo>
                  <a:cubicBezTo>
                    <a:pt x="16" y="1"/>
                    <a:pt x="16" y="1"/>
                    <a:pt x="16" y="1"/>
                  </a:cubicBezTo>
                  <a:cubicBezTo>
                    <a:pt x="13" y="88"/>
                    <a:pt x="13" y="88"/>
                    <a:pt x="13" y="88"/>
                  </a:cubicBezTo>
                  <a:cubicBezTo>
                    <a:pt x="12" y="89"/>
                    <a:pt x="12" y="90"/>
                    <a:pt x="11" y="90"/>
                  </a:cubicBezTo>
                  <a:cubicBezTo>
                    <a:pt x="11" y="90"/>
                    <a:pt x="11" y="90"/>
                    <a:pt x="11" y="90"/>
                  </a:cubicBezTo>
                  <a:cubicBezTo>
                    <a:pt x="11" y="90"/>
                    <a:pt x="11" y="90"/>
                    <a:pt x="11" y="90"/>
                  </a:cubicBezTo>
                  <a:cubicBezTo>
                    <a:pt x="11" y="90"/>
                    <a:pt x="11" y="90"/>
                    <a:pt x="11" y="90"/>
                  </a:cubicBezTo>
                  <a:cubicBezTo>
                    <a:pt x="10" y="90"/>
                    <a:pt x="10" y="89"/>
                    <a:pt x="10" y="89"/>
                  </a:cubicBezTo>
                  <a:close/>
                  <a:moveTo>
                    <a:pt x="5" y="13"/>
                  </a:moveTo>
                  <a:cubicBezTo>
                    <a:pt x="5" y="16"/>
                    <a:pt x="6" y="20"/>
                    <a:pt x="8" y="22"/>
                  </a:cubicBezTo>
                  <a:cubicBezTo>
                    <a:pt x="8" y="22"/>
                    <a:pt x="8" y="22"/>
                    <a:pt x="8" y="22"/>
                  </a:cubicBezTo>
                  <a:cubicBezTo>
                    <a:pt x="10" y="25"/>
                    <a:pt x="11" y="27"/>
                    <a:pt x="11" y="27"/>
                  </a:cubicBezTo>
                  <a:cubicBezTo>
                    <a:pt x="11" y="27"/>
                    <a:pt x="11" y="27"/>
                    <a:pt x="11" y="27"/>
                  </a:cubicBezTo>
                  <a:cubicBezTo>
                    <a:pt x="12" y="27"/>
                    <a:pt x="12" y="27"/>
                    <a:pt x="12" y="28"/>
                  </a:cubicBezTo>
                  <a:cubicBezTo>
                    <a:pt x="12" y="28"/>
                    <a:pt x="12" y="28"/>
                    <a:pt x="12" y="28"/>
                  </a:cubicBezTo>
                  <a:cubicBezTo>
                    <a:pt x="12" y="28"/>
                    <a:pt x="11" y="29"/>
                    <a:pt x="11" y="29"/>
                  </a:cubicBezTo>
                  <a:cubicBezTo>
                    <a:pt x="11" y="29"/>
                    <a:pt x="11" y="29"/>
                    <a:pt x="11" y="29"/>
                  </a:cubicBezTo>
                  <a:cubicBezTo>
                    <a:pt x="6" y="32"/>
                    <a:pt x="3" y="39"/>
                    <a:pt x="3" y="47"/>
                  </a:cubicBezTo>
                  <a:cubicBezTo>
                    <a:pt x="3" y="47"/>
                    <a:pt x="3" y="47"/>
                    <a:pt x="3" y="47"/>
                  </a:cubicBezTo>
                  <a:cubicBezTo>
                    <a:pt x="3" y="58"/>
                    <a:pt x="7" y="72"/>
                    <a:pt x="10" y="80"/>
                  </a:cubicBezTo>
                  <a:cubicBezTo>
                    <a:pt x="10" y="80"/>
                    <a:pt x="10" y="80"/>
                    <a:pt x="10" y="80"/>
                  </a:cubicBezTo>
                  <a:cubicBezTo>
                    <a:pt x="13" y="3"/>
                    <a:pt x="13" y="3"/>
                    <a:pt x="13" y="3"/>
                  </a:cubicBezTo>
                  <a:cubicBezTo>
                    <a:pt x="7" y="6"/>
                    <a:pt x="5" y="10"/>
                    <a:pt x="5"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158"/>
            <p:cNvSpPr/>
            <p:nvPr/>
          </p:nvSpPr>
          <p:spPr bwMode="auto">
            <a:xfrm>
              <a:off x="4571" y="1791"/>
              <a:ext cx="269" cy="1024"/>
            </a:xfrm>
            <a:custGeom>
              <a:avLst/>
              <a:gdLst>
                <a:gd name="T0" fmla="*/ 16 w 38"/>
                <a:gd name="T1" fmla="*/ 0 h 145"/>
                <a:gd name="T2" fmla="*/ 38 w 38"/>
                <a:gd name="T3" fmla="*/ 141 h 145"/>
                <a:gd name="T4" fmla="*/ 10 w 38"/>
                <a:gd name="T5" fmla="*/ 145 h 145"/>
                <a:gd name="T6" fmla="*/ 0 w 38"/>
                <a:gd name="T7" fmla="*/ 1 h 145"/>
                <a:gd name="T8" fmla="*/ 16 w 38"/>
                <a:gd name="T9" fmla="*/ 0 h 145"/>
              </a:gdLst>
              <a:ahLst/>
              <a:cxnLst>
                <a:cxn ang="0">
                  <a:pos x="T0" y="T1"/>
                </a:cxn>
                <a:cxn ang="0">
                  <a:pos x="T2" y="T3"/>
                </a:cxn>
                <a:cxn ang="0">
                  <a:pos x="T4" y="T5"/>
                </a:cxn>
                <a:cxn ang="0">
                  <a:pos x="T6" y="T7"/>
                </a:cxn>
                <a:cxn ang="0">
                  <a:pos x="T8" y="T9"/>
                </a:cxn>
              </a:cxnLst>
              <a:rect l="0" t="0" r="r" b="b"/>
              <a:pathLst>
                <a:path w="38" h="145">
                  <a:moveTo>
                    <a:pt x="16" y="0"/>
                  </a:moveTo>
                  <a:cubicBezTo>
                    <a:pt x="32" y="43"/>
                    <a:pt x="38" y="141"/>
                    <a:pt x="38" y="141"/>
                  </a:cubicBezTo>
                  <a:cubicBezTo>
                    <a:pt x="10" y="145"/>
                    <a:pt x="10" y="145"/>
                    <a:pt x="10" y="145"/>
                  </a:cubicBezTo>
                  <a:cubicBezTo>
                    <a:pt x="0" y="1"/>
                    <a:pt x="0" y="1"/>
                    <a:pt x="0" y="1"/>
                  </a:cubicBezTo>
                  <a:cubicBezTo>
                    <a:pt x="16"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159"/>
            <p:cNvSpPr>
              <a:spLocks noEditPoints="1"/>
            </p:cNvSpPr>
            <p:nvPr/>
          </p:nvSpPr>
          <p:spPr bwMode="auto">
            <a:xfrm>
              <a:off x="4557" y="1777"/>
              <a:ext cx="290" cy="1052"/>
            </a:xfrm>
            <a:custGeom>
              <a:avLst/>
              <a:gdLst>
                <a:gd name="T0" fmla="*/ 11 w 41"/>
                <a:gd name="T1" fmla="*/ 148 h 149"/>
                <a:gd name="T2" fmla="*/ 10 w 41"/>
                <a:gd name="T3" fmla="*/ 147 h 149"/>
                <a:gd name="T4" fmla="*/ 10 w 41"/>
                <a:gd name="T5" fmla="*/ 147 h 149"/>
                <a:gd name="T6" fmla="*/ 0 w 41"/>
                <a:gd name="T7" fmla="*/ 3 h 149"/>
                <a:gd name="T8" fmla="*/ 2 w 41"/>
                <a:gd name="T9" fmla="*/ 2 h 149"/>
                <a:gd name="T10" fmla="*/ 2 w 41"/>
                <a:gd name="T11" fmla="*/ 2 h 149"/>
                <a:gd name="T12" fmla="*/ 18 w 41"/>
                <a:gd name="T13" fmla="*/ 0 h 149"/>
                <a:gd name="T14" fmla="*/ 20 w 41"/>
                <a:gd name="T15" fmla="*/ 1 h 149"/>
                <a:gd name="T16" fmla="*/ 20 w 41"/>
                <a:gd name="T17" fmla="*/ 1 h 149"/>
                <a:gd name="T18" fmla="*/ 41 w 41"/>
                <a:gd name="T19" fmla="*/ 143 h 149"/>
                <a:gd name="T20" fmla="*/ 41 w 41"/>
                <a:gd name="T21" fmla="*/ 143 h 149"/>
                <a:gd name="T22" fmla="*/ 40 w 41"/>
                <a:gd name="T23" fmla="*/ 145 h 149"/>
                <a:gd name="T24" fmla="*/ 40 w 41"/>
                <a:gd name="T25" fmla="*/ 145 h 149"/>
                <a:gd name="T26" fmla="*/ 12 w 41"/>
                <a:gd name="T27" fmla="*/ 149 h 149"/>
                <a:gd name="T28" fmla="*/ 12 w 41"/>
                <a:gd name="T29" fmla="*/ 149 h 149"/>
                <a:gd name="T30" fmla="*/ 12 w 41"/>
                <a:gd name="T31" fmla="*/ 149 h 149"/>
                <a:gd name="T32" fmla="*/ 11 w 41"/>
                <a:gd name="T33" fmla="*/ 148 h 149"/>
                <a:gd name="T34" fmla="*/ 3 w 41"/>
                <a:gd name="T35" fmla="*/ 5 h 149"/>
                <a:gd name="T36" fmla="*/ 13 w 41"/>
                <a:gd name="T37" fmla="*/ 145 h 149"/>
                <a:gd name="T38" fmla="*/ 38 w 41"/>
                <a:gd name="T39" fmla="*/ 142 h 149"/>
                <a:gd name="T40" fmla="*/ 34 w 41"/>
                <a:gd name="T41" fmla="*/ 89 h 149"/>
                <a:gd name="T42" fmla="*/ 34 w 41"/>
                <a:gd name="T43" fmla="*/ 89 h 149"/>
                <a:gd name="T44" fmla="*/ 17 w 41"/>
                <a:gd name="T45" fmla="*/ 3 h 149"/>
                <a:gd name="T46" fmla="*/ 17 w 41"/>
                <a:gd name="T47" fmla="*/ 3 h 149"/>
                <a:gd name="T48" fmla="*/ 3 w 41"/>
                <a:gd name="T49" fmla="*/ 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49">
                  <a:moveTo>
                    <a:pt x="11" y="148"/>
                  </a:moveTo>
                  <a:cubicBezTo>
                    <a:pt x="10" y="148"/>
                    <a:pt x="10" y="148"/>
                    <a:pt x="10" y="147"/>
                  </a:cubicBezTo>
                  <a:cubicBezTo>
                    <a:pt x="10" y="147"/>
                    <a:pt x="10" y="147"/>
                    <a:pt x="10" y="147"/>
                  </a:cubicBezTo>
                  <a:cubicBezTo>
                    <a:pt x="0" y="3"/>
                    <a:pt x="0" y="3"/>
                    <a:pt x="0" y="3"/>
                  </a:cubicBezTo>
                  <a:cubicBezTo>
                    <a:pt x="0" y="2"/>
                    <a:pt x="1" y="2"/>
                    <a:pt x="2" y="2"/>
                  </a:cubicBezTo>
                  <a:cubicBezTo>
                    <a:pt x="2" y="2"/>
                    <a:pt x="2" y="2"/>
                    <a:pt x="2" y="2"/>
                  </a:cubicBezTo>
                  <a:cubicBezTo>
                    <a:pt x="18" y="0"/>
                    <a:pt x="18" y="0"/>
                    <a:pt x="18" y="0"/>
                  </a:cubicBezTo>
                  <a:cubicBezTo>
                    <a:pt x="19" y="0"/>
                    <a:pt x="20" y="1"/>
                    <a:pt x="20" y="1"/>
                  </a:cubicBezTo>
                  <a:cubicBezTo>
                    <a:pt x="20" y="1"/>
                    <a:pt x="20" y="1"/>
                    <a:pt x="20" y="1"/>
                  </a:cubicBezTo>
                  <a:cubicBezTo>
                    <a:pt x="36" y="45"/>
                    <a:pt x="41" y="143"/>
                    <a:pt x="41" y="143"/>
                  </a:cubicBezTo>
                  <a:cubicBezTo>
                    <a:pt x="41" y="143"/>
                    <a:pt x="41" y="143"/>
                    <a:pt x="41" y="143"/>
                  </a:cubicBezTo>
                  <a:cubicBezTo>
                    <a:pt x="41" y="144"/>
                    <a:pt x="41" y="144"/>
                    <a:pt x="40" y="145"/>
                  </a:cubicBezTo>
                  <a:cubicBezTo>
                    <a:pt x="40" y="145"/>
                    <a:pt x="40" y="145"/>
                    <a:pt x="40" y="145"/>
                  </a:cubicBezTo>
                  <a:cubicBezTo>
                    <a:pt x="12" y="149"/>
                    <a:pt x="12" y="149"/>
                    <a:pt x="12" y="149"/>
                  </a:cubicBezTo>
                  <a:cubicBezTo>
                    <a:pt x="12" y="149"/>
                    <a:pt x="12" y="149"/>
                    <a:pt x="12" y="149"/>
                  </a:cubicBezTo>
                  <a:cubicBezTo>
                    <a:pt x="12" y="149"/>
                    <a:pt x="12" y="149"/>
                    <a:pt x="12" y="149"/>
                  </a:cubicBezTo>
                  <a:cubicBezTo>
                    <a:pt x="11" y="149"/>
                    <a:pt x="11" y="149"/>
                    <a:pt x="11" y="148"/>
                  </a:cubicBezTo>
                  <a:close/>
                  <a:moveTo>
                    <a:pt x="3" y="5"/>
                  </a:moveTo>
                  <a:cubicBezTo>
                    <a:pt x="13" y="145"/>
                    <a:pt x="13" y="145"/>
                    <a:pt x="13" y="145"/>
                  </a:cubicBezTo>
                  <a:cubicBezTo>
                    <a:pt x="38" y="142"/>
                    <a:pt x="38" y="142"/>
                    <a:pt x="38" y="142"/>
                  </a:cubicBezTo>
                  <a:cubicBezTo>
                    <a:pt x="38" y="136"/>
                    <a:pt x="36" y="115"/>
                    <a:pt x="34" y="89"/>
                  </a:cubicBezTo>
                  <a:cubicBezTo>
                    <a:pt x="34" y="89"/>
                    <a:pt x="34" y="89"/>
                    <a:pt x="34" y="89"/>
                  </a:cubicBezTo>
                  <a:cubicBezTo>
                    <a:pt x="30" y="59"/>
                    <a:pt x="25" y="25"/>
                    <a:pt x="17" y="3"/>
                  </a:cubicBezTo>
                  <a:cubicBezTo>
                    <a:pt x="17" y="3"/>
                    <a:pt x="17" y="3"/>
                    <a:pt x="17"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160"/>
            <p:cNvSpPr/>
            <p:nvPr/>
          </p:nvSpPr>
          <p:spPr bwMode="auto">
            <a:xfrm>
              <a:off x="4571" y="1826"/>
              <a:ext cx="177" cy="593"/>
            </a:xfrm>
            <a:custGeom>
              <a:avLst/>
              <a:gdLst>
                <a:gd name="T0" fmla="*/ 0 w 25"/>
                <a:gd name="T1" fmla="*/ 0 h 84"/>
                <a:gd name="T2" fmla="*/ 6 w 25"/>
                <a:gd name="T3" fmla="*/ 84 h 84"/>
                <a:gd name="T4" fmla="*/ 6 w 25"/>
                <a:gd name="T5" fmla="*/ 26 h 84"/>
                <a:gd name="T6" fmla="*/ 0 w 25"/>
                <a:gd name="T7" fmla="*/ 0 h 84"/>
              </a:gdLst>
              <a:ahLst/>
              <a:cxnLst>
                <a:cxn ang="0">
                  <a:pos x="T0" y="T1"/>
                </a:cxn>
                <a:cxn ang="0">
                  <a:pos x="T2" y="T3"/>
                </a:cxn>
                <a:cxn ang="0">
                  <a:pos x="T4" y="T5"/>
                </a:cxn>
                <a:cxn ang="0">
                  <a:pos x="T6" y="T7"/>
                </a:cxn>
              </a:cxnLst>
              <a:rect l="0" t="0" r="r" b="b"/>
              <a:pathLst>
                <a:path w="25" h="84">
                  <a:moveTo>
                    <a:pt x="0" y="0"/>
                  </a:moveTo>
                  <a:cubicBezTo>
                    <a:pt x="6" y="84"/>
                    <a:pt x="6" y="84"/>
                    <a:pt x="6" y="84"/>
                  </a:cubicBezTo>
                  <a:cubicBezTo>
                    <a:pt x="6" y="84"/>
                    <a:pt x="25" y="35"/>
                    <a:pt x="6" y="26"/>
                  </a:cubicBezTo>
                  <a:cubicBezTo>
                    <a:pt x="6"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161"/>
            <p:cNvSpPr>
              <a:spLocks noEditPoints="1"/>
            </p:cNvSpPr>
            <p:nvPr/>
          </p:nvSpPr>
          <p:spPr bwMode="auto">
            <a:xfrm>
              <a:off x="4557" y="1819"/>
              <a:ext cx="127" cy="614"/>
            </a:xfrm>
            <a:custGeom>
              <a:avLst/>
              <a:gdLst>
                <a:gd name="T0" fmla="*/ 8 w 18"/>
                <a:gd name="T1" fmla="*/ 87 h 87"/>
                <a:gd name="T2" fmla="*/ 7 w 18"/>
                <a:gd name="T3" fmla="*/ 85 h 87"/>
                <a:gd name="T4" fmla="*/ 7 w 18"/>
                <a:gd name="T5" fmla="*/ 85 h 87"/>
                <a:gd name="T6" fmla="*/ 0 w 18"/>
                <a:gd name="T7" fmla="*/ 1 h 87"/>
                <a:gd name="T8" fmla="*/ 1 w 18"/>
                <a:gd name="T9" fmla="*/ 0 h 87"/>
                <a:gd name="T10" fmla="*/ 1 w 18"/>
                <a:gd name="T11" fmla="*/ 0 h 87"/>
                <a:gd name="T12" fmla="*/ 3 w 18"/>
                <a:gd name="T13" fmla="*/ 0 h 87"/>
                <a:gd name="T14" fmla="*/ 3 w 18"/>
                <a:gd name="T15" fmla="*/ 0 h 87"/>
                <a:gd name="T16" fmla="*/ 15 w 18"/>
                <a:gd name="T17" fmla="*/ 14 h 87"/>
                <a:gd name="T18" fmla="*/ 15 w 18"/>
                <a:gd name="T19" fmla="*/ 14 h 87"/>
                <a:gd name="T20" fmla="*/ 10 w 18"/>
                <a:gd name="T21" fmla="*/ 26 h 87"/>
                <a:gd name="T22" fmla="*/ 10 w 18"/>
                <a:gd name="T23" fmla="*/ 26 h 87"/>
                <a:gd name="T24" fmla="*/ 18 w 18"/>
                <a:gd name="T25" fmla="*/ 46 h 87"/>
                <a:gd name="T26" fmla="*/ 18 w 18"/>
                <a:gd name="T27" fmla="*/ 46 h 87"/>
                <a:gd name="T28" fmla="*/ 10 w 18"/>
                <a:gd name="T29" fmla="*/ 86 h 87"/>
                <a:gd name="T30" fmla="*/ 10 w 18"/>
                <a:gd name="T31" fmla="*/ 86 h 87"/>
                <a:gd name="T32" fmla="*/ 8 w 18"/>
                <a:gd name="T33" fmla="*/ 87 h 87"/>
                <a:gd name="T34" fmla="*/ 8 w 18"/>
                <a:gd name="T35" fmla="*/ 87 h 87"/>
                <a:gd name="T36" fmla="*/ 8 w 18"/>
                <a:gd name="T37" fmla="*/ 87 h 87"/>
                <a:gd name="T38" fmla="*/ 9 w 18"/>
                <a:gd name="T39" fmla="*/ 78 h 87"/>
                <a:gd name="T40" fmla="*/ 15 w 18"/>
                <a:gd name="T41" fmla="*/ 46 h 87"/>
                <a:gd name="T42" fmla="*/ 15 w 18"/>
                <a:gd name="T43" fmla="*/ 46 h 87"/>
                <a:gd name="T44" fmla="*/ 7 w 18"/>
                <a:gd name="T45" fmla="*/ 28 h 87"/>
                <a:gd name="T46" fmla="*/ 7 w 18"/>
                <a:gd name="T47" fmla="*/ 28 h 87"/>
                <a:gd name="T48" fmla="*/ 6 w 18"/>
                <a:gd name="T49" fmla="*/ 27 h 87"/>
                <a:gd name="T50" fmla="*/ 6 w 18"/>
                <a:gd name="T51" fmla="*/ 27 h 87"/>
                <a:gd name="T52" fmla="*/ 7 w 18"/>
                <a:gd name="T53" fmla="*/ 26 h 87"/>
                <a:gd name="T54" fmla="*/ 7 w 18"/>
                <a:gd name="T55" fmla="*/ 26 h 87"/>
                <a:gd name="T56" fmla="*/ 12 w 18"/>
                <a:gd name="T57" fmla="*/ 14 h 87"/>
                <a:gd name="T58" fmla="*/ 12 w 18"/>
                <a:gd name="T59" fmla="*/ 14 h 87"/>
                <a:gd name="T60" fmla="*/ 4 w 18"/>
                <a:gd name="T61" fmla="*/ 4 h 87"/>
                <a:gd name="T62" fmla="*/ 4 w 18"/>
                <a:gd name="T63" fmla="*/ 4 h 87"/>
                <a:gd name="T64" fmla="*/ 9 w 18"/>
                <a:gd name="T65" fmla="*/ 78 h 87"/>
                <a:gd name="T66" fmla="*/ 1 w 18"/>
                <a:gd name="T67" fmla="*/ 3 h 87"/>
                <a:gd name="T68" fmla="*/ 2 w 18"/>
                <a:gd name="T69" fmla="*/ 1 h 87"/>
                <a:gd name="T70" fmla="*/ 1 w 18"/>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7">
                  <a:moveTo>
                    <a:pt x="8" y="87"/>
                  </a:moveTo>
                  <a:cubicBezTo>
                    <a:pt x="7" y="87"/>
                    <a:pt x="7" y="86"/>
                    <a:pt x="7" y="85"/>
                  </a:cubicBezTo>
                  <a:cubicBezTo>
                    <a:pt x="7" y="85"/>
                    <a:pt x="7" y="85"/>
                    <a:pt x="7" y="85"/>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3"/>
                    <a:pt x="15" y="9"/>
                    <a:pt x="15" y="14"/>
                  </a:cubicBezTo>
                  <a:cubicBezTo>
                    <a:pt x="15" y="14"/>
                    <a:pt x="15" y="14"/>
                    <a:pt x="15" y="14"/>
                  </a:cubicBezTo>
                  <a:cubicBezTo>
                    <a:pt x="15" y="19"/>
                    <a:pt x="12" y="24"/>
                    <a:pt x="10" y="26"/>
                  </a:cubicBezTo>
                  <a:cubicBezTo>
                    <a:pt x="10" y="26"/>
                    <a:pt x="10" y="26"/>
                    <a:pt x="10" y="26"/>
                  </a:cubicBezTo>
                  <a:cubicBezTo>
                    <a:pt x="16" y="30"/>
                    <a:pt x="18" y="38"/>
                    <a:pt x="18" y="46"/>
                  </a:cubicBezTo>
                  <a:cubicBezTo>
                    <a:pt x="18" y="46"/>
                    <a:pt x="18" y="46"/>
                    <a:pt x="18" y="46"/>
                  </a:cubicBezTo>
                  <a:cubicBezTo>
                    <a:pt x="18" y="64"/>
                    <a:pt x="10" y="86"/>
                    <a:pt x="10" y="86"/>
                  </a:cubicBezTo>
                  <a:cubicBezTo>
                    <a:pt x="10" y="86"/>
                    <a:pt x="10" y="86"/>
                    <a:pt x="10" y="86"/>
                  </a:cubicBezTo>
                  <a:cubicBezTo>
                    <a:pt x="9" y="86"/>
                    <a:pt x="9" y="87"/>
                    <a:pt x="8" y="87"/>
                  </a:cubicBezTo>
                  <a:cubicBezTo>
                    <a:pt x="8" y="87"/>
                    <a:pt x="8" y="87"/>
                    <a:pt x="8" y="87"/>
                  </a:cubicBezTo>
                  <a:cubicBezTo>
                    <a:pt x="8" y="87"/>
                    <a:pt x="8" y="87"/>
                    <a:pt x="8" y="87"/>
                  </a:cubicBezTo>
                  <a:close/>
                  <a:moveTo>
                    <a:pt x="9" y="78"/>
                  </a:moveTo>
                  <a:cubicBezTo>
                    <a:pt x="12" y="70"/>
                    <a:pt x="15" y="57"/>
                    <a:pt x="15" y="46"/>
                  </a:cubicBezTo>
                  <a:cubicBezTo>
                    <a:pt x="15" y="46"/>
                    <a:pt x="15" y="46"/>
                    <a:pt x="15" y="46"/>
                  </a:cubicBezTo>
                  <a:cubicBezTo>
                    <a:pt x="15" y="38"/>
                    <a:pt x="13" y="31"/>
                    <a:pt x="7" y="28"/>
                  </a:cubicBezTo>
                  <a:cubicBezTo>
                    <a:pt x="7" y="28"/>
                    <a:pt x="7" y="28"/>
                    <a:pt x="7" y="28"/>
                  </a:cubicBezTo>
                  <a:cubicBezTo>
                    <a:pt x="7" y="28"/>
                    <a:pt x="6" y="27"/>
                    <a:pt x="6" y="27"/>
                  </a:cubicBezTo>
                  <a:cubicBezTo>
                    <a:pt x="6" y="27"/>
                    <a:pt x="6" y="27"/>
                    <a:pt x="6" y="27"/>
                  </a:cubicBezTo>
                  <a:cubicBezTo>
                    <a:pt x="6" y="26"/>
                    <a:pt x="6" y="26"/>
                    <a:pt x="7" y="26"/>
                  </a:cubicBezTo>
                  <a:cubicBezTo>
                    <a:pt x="7" y="26"/>
                    <a:pt x="7" y="26"/>
                    <a:pt x="7" y="26"/>
                  </a:cubicBezTo>
                  <a:cubicBezTo>
                    <a:pt x="7" y="26"/>
                    <a:pt x="12" y="20"/>
                    <a:pt x="12" y="14"/>
                  </a:cubicBezTo>
                  <a:cubicBezTo>
                    <a:pt x="12" y="14"/>
                    <a:pt x="12" y="14"/>
                    <a:pt x="12" y="14"/>
                  </a:cubicBezTo>
                  <a:cubicBezTo>
                    <a:pt x="12" y="10"/>
                    <a:pt x="10" y="7"/>
                    <a:pt x="4" y="4"/>
                  </a:cubicBezTo>
                  <a:cubicBezTo>
                    <a:pt x="4" y="4"/>
                    <a:pt x="4" y="4"/>
                    <a:pt x="4" y="4"/>
                  </a:cubicBezTo>
                  <a:cubicBezTo>
                    <a:pt x="9" y="78"/>
                    <a:pt x="9" y="78"/>
                    <a:pt x="9" y="78"/>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162"/>
            <p:cNvSpPr/>
            <p:nvPr/>
          </p:nvSpPr>
          <p:spPr bwMode="auto">
            <a:xfrm>
              <a:off x="4154" y="2419"/>
              <a:ext cx="141" cy="198"/>
            </a:xfrm>
            <a:custGeom>
              <a:avLst/>
              <a:gdLst>
                <a:gd name="T0" fmla="*/ 5 w 20"/>
                <a:gd name="T1" fmla="*/ 28 h 28"/>
                <a:gd name="T2" fmla="*/ 2 w 20"/>
                <a:gd name="T3" fmla="*/ 28 h 28"/>
                <a:gd name="T4" fmla="*/ 2 w 20"/>
                <a:gd name="T5" fmla="*/ 28 h 28"/>
                <a:gd name="T6" fmla="*/ 1 w 20"/>
                <a:gd name="T7" fmla="*/ 26 h 28"/>
                <a:gd name="T8" fmla="*/ 1 w 20"/>
                <a:gd name="T9" fmla="*/ 26 h 28"/>
                <a:gd name="T10" fmla="*/ 2 w 20"/>
                <a:gd name="T11" fmla="*/ 25 h 28"/>
                <a:gd name="T12" fmla="*/ 2 w 20"/>
                <a:gd name="T13" fmla="*/ 25 h 28"/>
                <a:gd name="T14" fmla="*/ 5 w 20"/>
                <a:gd name="T15" fmla="*/ 25 h 28"/>
                <a:gd name="T16" fmla="*/ 5 w 20"/>
                <a:gd name="T17" fmla="*/ 25 h 28"/>
                <a:gd name="T18" fmla="*/ 17 w 20"/>
                <a:gd name="T19" fmla="*/ 9 h 28"/>
                <a:gd name="T20" fmla="*/ 17 w 20"/>
                <a:gd name="T21" fmla="*/ 9 h 28"/>
                <a:gd name="T22" fmla="*/ 17 w 20"/>
                <a:gd name="T23" fmla="*/ 5 h 28"/>
                <a:gd name="T24" fmla="*/ 17 w 20"/>
                <a:gd name="T25" fmla="*/ 5 h 28"/>
                <a:gd name="T26" fmla="*/ 3 w 20"/>
                <a:gd name="T27" fmla="*/ 3 h 28"/>
                <a:gd name="T28" fmla="*/ 3 w 20"/>
                <a:gd name="T29" fmla="*/ 3 h 28"/>
                <a:gd name="T30" fmla="*/ 2 w 20"/>
                <a:gd name="T31" fmla="*/ 2 h 28"/>
                <a:gd name="T32" fmla="*/ 2 w 20"/>
                <a:gd name="T33" fmla="*/ 2 h 28"/>
                <a:gd name="T34" fmla="*/ 4 w 20"/>
                <a:gd name="T35" fmla="*/ 0 h 28"/>
                <a:gd name="T36" fmla="*/ 4 w 20"/>
                <a:gd name="T37" fmla="*/ 0 h 28"/>
                <a:gd name="T38" fmla="*/ 19 w 20"/>
                <a:gd name="T39" fmla="*/ 2 h 28"/>
                <a:gd name="T40" fmla="*/ 20 w 20"/>
                <a:gd name="T41" fmla="*/ 3 h 28"/>
                <a:gd name="T42" fmla="*/ 20 w 20"/>
                <a:gd name="T43" fmla="*/ 3 h 28"/>
                <a:gd name="T44" fmla="*/ 20 w 20"/>
                <a:gd name="T45" fmla="*/ 9 h 28"/>
                <a:gd name="T46" fmla="*/ 20 w 20"/>
                <a:gd name="T47" fmla="*/ 9 h 28"/>
                <a:gd name="T48" fmla="*/ 18 w 20"/>
                <a:gd name="T49" fmla="*/ 21 h 28"/>
                <a:gd name="T50" fmla="*/ 18 w 20"/>
                <a:gd name="T51" fmla="*/ 21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8"/>
                  </a:cubicBezTo>
                  <a:cubicBezTo>
                    <a:pt x="2" y="28"/>
                    <a:pt x="2" y="28"/>
                    <a:pt x="2" y="28"/>
                  </a:cubicBezTo>
                  <a:cubicBezTo>
                    <a:pt x="1" y="28"/>
                    <a:pt x="0" y="27"/>
                    <a:pt x="1" y="26"/>
                  </a:cubicBezTo>
                  <a:cubicBezTo>
                    <a:pt x="1" y="26"/>
                    <a:pt x="1" y="26"/>
                    <a:pt x="1" y="26"/>
                  </a:cubicBezTo>
                  <a:cubicBezTo>
                    <a:pt x="1" y="25"/>
                    <a:pt x="1" y="25"/>
                    <a:pt x="2" y="25"/>
                  </a:cubicBezTo>
                  <a:cubicBezTo>
                    <a:pt x="2" y="25"/>
                    <a:pt x="2" y="25"/>
                    <a:pt x="2" y="25"/>
                  </a:cubicBezTo>
                  <a:cubicBezTo>
                    <a:pt x="3" y="25"/>
                    <a:pt x="4" y="25"/>
                    <a:pt x="5" y="25"/>
                  </a:cubicBezTo>
                  <a:cubicBezTo>
                    <a:pt x="5" y="25"/>
                    <a:pt x="5" y="25"/>
                    <a:pt x="5" y="25"/>
                  </a:cubicBezTo>
                  <a:cubicBezTo>
                    <a:pt x="16" y="25"/>
                    <a:pt x="17" y="16"/>
                    <a:pt x="17" y="9"/>
                  </a:cubicBezTo>
                  <a:cubicBezTo>
                    <a:pt x="17" y="9"/>
                    <a:pt x="17" y="9"/>
                    <a:pt x="17" y="9"/>
                  </a:cubicBezTo>
                  <a:cubicBezTo>
                    <a:pt x="17" y="7"/>
                    <a:pt x="17" y="6"/>
                    <a:pt x="17" y="5"/>
                  </a:cubicBezTo>
                  <a:cubicBezTo>
                    <a:pt x="17" y="5"/>
                    <a:pt x="17" y="5"/>
                    <a:pt x="17" y="5"/>
                  </a:cubicBezTo>
                  <a:cubicBezTo>
                    <a:pt x="3" y="3"/>
                    <a:pt x="3" y="3"/>
                    <a:pt x="3" y="3"/>
                  </a:cubicBezTo>
                  <a:cubicBezTo>
                    <a:pt x="3" y="3"/>
                    <a:pt x="3" y="3"/>
                    <a:pt x="3" y="3"/>
                  </a:cubicBezTo>
                  <a:cubicBezTo>
                    <a:pt x="2" y="3"/>
                    <a:pt x="2" y="3"/>
                    <a:pt x="2" y="2"/>
                  </a:cubicBezTo>
                  <a:cubicBezTo>
                    <a:pt x="2" y="2"/>
                    <a:pt x="2" y="2"/>
                    <a:pt x="2" y="2"/>
                  </a:cubicBezTo>
                  <a:cubicBezTo>
                    <a:pt x="2" y="1"/>
                    <a:pt x="3" y="0"/>
                    <a:pt x="4" y="0"/>
                  </a:cubicBezTo>
                  <a:cubicBezTo>
                    <a:pt x="4" y="0"/>
                    <a:pt x="4" y="0"/>
                    <a:pt x="4" y="0"/>
                  </a:cubicBezTo>
                  <a:cubicBezTo>
                    <a:pt x="19" y="2"/>
                    <a:pt x="19" y="2"/>
                    <a:pt x="19" y="2"/>
                  </a:cubicBezTo>
                  <a:cubicBezTo>
                    <a:pt x="19" y="2"/>
                    <a:pt x="20" y="2"/>
                    <a:pt x="20" y="3"/>
                  </a:cubicBezTo>
                  <a:cubicBezTo>
                    <a:pt x="20" y="3"/>
                    <a:pt x="20" y="3"/>
                    <a:pt x="20" y="3"/>
                  </a:cubicBezTo>
                  <a:cubicBezTo>
                    <a:pt x="20" y="3"/>
                    <a:pt x="20" y="5"/>
                    <a:pt x="20" y="9"/>
                  </a:cubicBezTo>
                  <a:cubicBezTo>
                    <a:pt x="20" y="9"/>
                    <a:pt x="20" y="9"/>
                    <a:pt x="20" y="9"/>
                  </a:cubicBezTo>
                  <a:cubicBezTo>
                    <a:pt x="20" y="12"/>
                    <a:pt x="20" y="17"/>
                    <a:pt x="18" y="21"/>
                  </a:cubicBezTo>
                  <a:cubicBezTo>
                    <a:pt x="18" y="21"/>
                    <a:pt x="18" y="21"/>
                    <a:pt x="18" y="21"/>
                  </a:cubicBezTo>
                  <a:cubicBezTo>
                    <a:pt x="16" y="25"/>
                    <a:pt x="12"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163"/>
            <p:cNvSpPr/>
            <p:nvPr/>
          </p:nvSpPr>
          <p:spPr bwMode="auto">
            <a:xfrm>
              <a:off x="4691" y="2419"/>
              <a:ext cx="142" cy="198"/>
            </a:xfrm>
            <a:custGeom>
              <a:avLst/>
              <a:gdLst>
                <a:gd name="T0" fmla="*/ 2 w 20"/>
                <a:gd name="T1" fmla="*/ 18 h 28"/>
                <a:gd name="T2" fmla="*/ 0 w 20"/>
                <a:gd name="T3" fmla="*/ 5 h 28"/>
                <a:gd name="T4" fmla="*/ 0 w 20"/>
                <a:gd name="T5" fmla="*/ 5 h 28"/>
                <a:gd name="T6" fmla="*/ 0 w 20"/>
                <a:gd name="T7" fmla="*/ 3 h 28"/>
                <a:gd name="T8" fmla="*/ 0 w 20"/>
                <a:gd name="T9" fmla="*/ 3 h 28"/>
                <a:gd name="T10" fmla="*/ 2 w 20"/>
                <a:gd name="T11" fmla="*/ 1 h 28"/>
                <a:gd name="T12" fmla="*/ 2 w 20"/>
                <a:gd name="T13" fmla="*/ 1 h 28"/>
                <a:gd name="T14" fmla="*/ 16 w 20"/>
                <a:gd name="T15" fmla="*/ 0 h 28"/>
                <a:gd name="T16" fmla="*/ 18 w 20"/>
                <a:gd name="T17" fmla="*/ 2 h 28"/>
                <a:gd name="T18" fmla="*/ 18 w 20"/>
                <a:gd name="T19" fmla="*/ 2 h 28"/>
                <a:gd name="T20" fmla="*/ 17 w 20"/>
                <a:gd name="T21" fmla="*/ 3 h 28"/>
                <a:gd name="T22" fmla="*/ 17 w 20"/>
                <a:gd name="T23" fmla="*/ 3 h 28"/>
                <a:gd name="T24" fmla="*/ 3 w 20"/>
                <a:gd name="T25" fmla="*/ 4 h 28"/>
                <a:gd name="T26" fmla="*/ 3 w 20"/>
                <a:gd name="T27" fmla="*/ 5 h 28"/>
                <a:gd name="T28" fmla="*/ 3 w 20"/>
                <a:gd name="T29" fmla="*/ 5 h 28"/>
                <a:gd name="T30" fmla="*/ 5 w 20"/>
                <a:gd name="T31" fmla="*/ 17 h 28"/>
                <a:gd name="T32" fmla="*/ 5 w 20"/>
                <a:gd name="T33" fmla="*/ 17 h 28"/>
                <a:gd name="T34" fmla="*/ 16 w 20"/>
                <a:gd name="T35" fmla="*/ 25 h 28"/>
                <a:gd name="T36" fmla="*/ 16 w 20"/>
                <a:gd name="T37" fmla="*/ 25 h 28"/>
                <a:gd name="T38" fmla="*/ 18 w 20"/>
                <a:gd name="T39" fmla="*/ 24 h 28"/>
                <a:gd name="T40" fmla="*/ 18 w 20"/>
                <a:gd name="T41" fmla="*/ 24 h 28"/>
                <a:gd name="T42" fmla="*/ 20 w 20"/>
                <a:gd name="T43" fmla="*/ 26 h 28"/>
                <a:gd name="T44" fmla="*/ 20 w 20"/>
                <a:gd name="T45" fmla="*/ 26 h 28"/>
                <a:gd name="T46" fmla="*/ 19 w 20"/>
                <a:gd name="T47" fmla="*/ 27 h 28"/>
                <a:gd name="T48" fmla="*/ 19 w 20"/>
                <a:gd name="T49" fmla="*/ 27 h 28"/>
                <a:gd name="T50" fmla="*/ 16 w 20"/>
                <a:gd name="T51" fmla="*/ 28 h 28"/>
                <a:gd name="T52" fmla="*/ 16 w 20"/>
                <a:gd name="T53" fmla="*/ 28 h 28"/>
                <a:gd name="T54" fmla="*/ 16 w 20"/>
                <a:gd name="T55" fmla="*/ 28 h 28"/>
                <a:gd name="T56" fmla="*/ 16 w 20"/>
                <a:gd name="T57" fmla="*/ 28 h 28"/>
                <a:gd name="T58" fmla="*/ 2 w 20"/>
                <a:gd name="T5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 y="18"/>
                  </a:moveTo>
                  <a:cubicBezTo>
                    <a:pt x="0" y="13"/>
                    <a:pt x="0" y="8"/>
                    <a:pt x="0" y="5"/>
                  </a:cubicBezTo>
                  <a:cubicBezTo>
                    <a:pt x="0" y="5"/>
                    <a:pt x="0" y="5"/>
                    <a:pt x="0" y="5"/>
                  </a:cubicBezTo>
                  <a:cubicBezTo>
                    <a:pt x="0" y="3"/>
                    <a:pt x="0" y="3"/>
                    <a:pt x="0" y="3"/>
                  </a:cubicBezTo>
                  <a:cubicBezTo>
                    <a:pt x="0" y="3"/>
                    <a:pt x="0" y="3"/>
                    <a:pt x="0" y="3"/>
                  </a:cubicBezTo>
                  <a:cubicBezTo>
                    <a:pt x="0" y="2"/>
                    <a:pt x="1" y="1"/>
                    <a:pt x="2" y="1"/>
                  </a:cubicBezTo>
                  <a:cubicBezTo>
                    <a:pt x="2" y="1"/>
                    <a:pt x="2" y="1"/>
                    <a:pt x="2" y="1"/>
                  </a:cubicBezTo>
                  <a:cubicBezTo>
                    <a:pt x="16" y="0"/>
                    <a:pt x="16" y="0"/>
                    <a:pt x="16" y="0"/>
                  </a:cubicBezTo>
                  <a:cubicBezTo>
                    <a:pt x="17" y="0"/>
                    <a:pt x="18" y="1"/>
                    <a:pt x="18" y="2"/>
                  </a:cubicBezTo>
                  <a:cubicBezTo>
                    <a:pt x="18" y="2"/>
                    <a:pt x="18" y="2"/>
                    <a:pt x="18" y="2"/>
                  </a:cubicBezTo>
                  <a:cubicBezTo>
                    <a:pt x="18" y="3"/>
                    <a:pt x="17" y="3"/>
                    <a:pt x="17" y="3"/>
                  </a:cubicBezTo>
                  <a:cubicBezTo>
                    <a:pt x="17" y="3"/>
                    <a:pt x="17" y="3"/>
                    <a:pt x="17" y="3"/>
                  </a:cubicBezTo>
                  <a:cubicBezTo>
                    <a:pt x="3" y="4"/>
                    <a:pt x="3" y="4"/>
                    <a:pt x="3" y="4"/>
                  </a:cubicBezTo>
                  <a:cubicBezTo>
                    <a:pt x="3" y="4"/>
                    <a:pt x="3" y="4"/>
                    <a:pt x="3" y="5"/>
                  </a:cubicBezTo>
                  <a:cubicBezTo>
                    <a:pt x="3" y="5"/>
                    <a:pt x="3" y="5"/>
                    <a:pt x="3" y="5"/>
                  </a:cubicBezTo>
                  <a:cubicBezTo>
                    <a:pt x="3" y="7"/>
                    <a:pt x="3" y="13"/>
                    <a:pt x="5" y="17"/>
                  </a:cubicBezTo>
                  <a:cubicBezTo>
                    <a:pt x="5" y="17"/>
                    <a:pt x="5" y="17"/>
                    <a:pt x="5" y="17"/>
                  </a:cubicBezTo>
                  <a:cubicBezTo>
                    <a:pt x="7" y="21"/>
                    <a:pt x="10" y="25"/>
                    <a:pt x="16" y="25"/>
                  </a:cubicBezTo>
                  <a:cubicBezTo>
                    <a:pt x="16" y="25"/>
                    <a:pt x="16" y="25"/>
                    <a:pt x="16" y="25"/>
                  </a:cubicBezTo>
                  <a:cubicBezTo>
                    <a:pt x="17" y="25"/>
                    <a:pt x="17" y="25"/>
                    <a:pt x="18" y="24"/>
                  </a:cubicBezTo>
                  <a:cubicBezTo>
                    <a:pt x="18" y="24"/>
                    <a:pt x="18" y="24"/>
                    <a:pt x="18" y="24"/>
                  </a:cubicBezTo>
                  <a:cubicBezTo>
                    <a:pt x="19" y="24"/>
                    <a:pt x="20" y="25"/>
                    <a:pt x="20" y="26"/>
                  </a:cubicBezTo>
                  <a:cubicBezTo>
                    <a:pt x="20" y="26"/>
                    <a:pt x="20" y="26"/>
                    <a:pt x="20" y="26"/>
                  </a:cubicBezTo>
                  <a:cubicBezTo>
                    <a:pt x="20" y="27"/>
                    <a:pt x="20" y="27"/>
                    <a:pt x="19" y="27"/>
                  </a:cubicBezTo>
                  <a:cubicBezTo>
                    <a:pt x="19" y="27"/>
                    <a:pt x="19" y="27"/>
                    <a:pt x="19" y="27"/>
                  </a:cubicBezTo>
                  <a:cubicBezTo>
                    <a:pt x="18" y="28"/>
                    <a:pt x="17" y="28"/>
                    <a:pt x="16" y="28"/>
                  </a:cubicBezTo>
                  <a:cubicBezTo>
                    <a:pt x="16" y="28"/>
                    <a:pt x="16" y="28"/>
                    <a:pt x="16" y="28"/>
                  </a:cubicBezTo>
                  <a:cubicBezTo>
                    <a:pt x="16" y="28"/>
                    <a:pt x="16" y="28"/>
                    <a:pt x="16" y="28"/>
                  </a:cubicBezTo>
                  <a:cubicBezTo>
                    <a:pt x="16" y="28"/>
                    <a:pt x="16" y="28"/>
                    <a:pt x="16" y="28"/>
                  </a:cubicBezTo>
                  <a:cubicBezTo>
                    <a:pt x="9" y="28"/>
                    <a:pt x="4" y="23"/>
                    <a:pt x="2"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164"/>
            <p:cNvSpPr/>
            <p:nvPr/>
          </p:nvSpPr>
          <p:spPr bwMode="auto">
            <a:xfrm>
              <a:off x="3539" y="470"/>
              <a:ext cx="1916" cy="939"/>
            </a:xfrm>
            <a:custGeom>
              <a:avLst/>
              <a:gdLst>
                <a:gd name="T0" fmla="*/ 49 w 271"/>
                <a:gd name="T1" fmla="*/ 133 h 133"/>
                <a:gd name="T2" fmla="*/ 95 w 271"/>
                <a:gd name="T3" fmla="*/ 21 h 133"/>
                <a:gd name="T4" fmla="*/ 211 w 271"/>
                <a:gd name="T5" fmla="*/ 133 h 133"/>
                <a:gd name="T6" fmla="*/ 49 w 271"/>
                <a:gd name="T7" fmla="*/ 133 h 133"/>
              </a:gdLst>
              <a:ahLst/>
              <a:cxnLst>
                <a:cxn ang="0">
                  <a:pos x="T0" y="T1"/>
                </a:cxn>
                <a:cxn ang="0">
                  <a:pos x="T2" y="T3"/>
                </a:cxn>
                <a:cxn ang="0">
                  <a:pos x="T4" y="T5"/>
                </a:cxn>
                <a:cxn ang="0">
                  <a:pos x="T6" y="T7"/>
                </a:cxn>
              </a:cxnLst>
              <a:rect l="0" t="0" r="r" b="b"/>
              <a:pathLst>
                <a:path w="271" h="133">
                  <a:moveTo>
                    <a:pt x="49" y="133"/>
                  </a:moveTo>
                  <a:cubicBezTo>
                    <a:pt x="49" y="133"/>
                    <a:pt x="0" y="42"/>
                    <a:pt x="95" y="21"/>
                  </a:cubicBezTo>
                  <a:cubicBezTo>
                    <a:pt x="189" y="0"/>
                    <a:pt x="271" y="66"/>
                    <a:pt x="211" y="133"/>
                  </a:cubicBezTo>
                  <a:lnTo>
                    <a:pt x="49" y="133"/>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165"/>
            <p:cNvSpPr>
              <a:spLocks noEditPoints="1"/>
            </p:cNvSpPr>
            <p:nvPr/>
          </p:nvSpPr>
          <p:spPr bwMode="auto">
            <a:xfrm>
              <a:off x="3787" y="576"/>
              <a:ext cx="1399" cy="848"/>
            </a:xfrm>
            <a:custGeom>
              <a:avLst/>
              <a:gdLst>
                <a:gd name="T0" fmla="*/ 12 w 198"/>
                <a:gd name="T1" fmla="*/ 119 h 120"/>
                <a:gd name="T2" fmla="*/ 0 w 198"/>
                <a:gd name="T3" fmla="*/ 69 h 120"/>
                <a:gd name="T4" fmla="*/ 0 w 198"/>
                <a:gd name="T5" fmla="*/ 69 h 120"/>
                <a:gd name="T6" fmla="*/ 60 w 198"/>
                <a:gd name="T7" fmla="*/ 4 h 120"/>
                <a:gd name="T8" fmla="*/ 60 w 198"/>
                <a:gd name="T9" fmla="*/ 4 h 120"/>
                <a:gd name="T10" fmla="*/ 96 w 198"/>
                <a:gd name="T11" fmla="*/ 0 h 120"/>
                <a:gd name="T12" fmla="*/ 96 w 198"/>
                <a:gd name="T13" fmla="*/ 0 h 120"/>
                <a:gd name="T14" fmla="*/ 198 w 198"/>
                <a:gd name="T15" fmla="*/ 71 h 120"/>
                <a:gd name="T16" fmla="*/ 198 w 198"/>
                <a:gd name="T17" fmla="*/ 71 h 120"/>
                <a:gd name="T18" fmla="*/ 177 w 198"/>
                <a:gd name="T19" fmla="*/ 119 h 120"/>
                <a:gd name="T20" fmla="*/ 177 w 198"/>
                <a:gd name="T21" fmla="*/ 119 h 120"/>
                <a:gd name="T22" fmla="*/ 176 w 198"/>
                <a:gd name="T23" fmla="*/ 119 h 120"/>
                <a:gd name="T24" fmla="*/ 176 w 198"/>
                <a:gd name="T25" fmla="*/ 119 h 120"/>
                <a:gd name="T26" fmla="*/ 14 w 198"/>
                <a:gd name="T27" fmla="*/ 120 h 120"/>
                <a:gd name="T28" fmla="*/ 12 w 198"/>
                <a:gd name="T29" fmla="*/ 119 h 120"/>
                <a:gd name="T30" fmla="*/ 14 w 198"/>
                <a:gd name="T31" fmla="*/ 118 h 120"/>
                <a:gd name="T32" fmla="*/ 15 w 198"/>
                <a:gd name="T33" fmla="*/ 118 h 120"/>
                <a:gd name="T34" fmla="*/ 14 w 198"/>
                <a:gd name="T35" fmla="*/ 118 h 120"/>
                <a:gd name="T36" fmla="*/ 61 w 198"/>
                <a:gd name="T37" fmla="*/ 7 h 120"/>
                <a:gd name="T38" fmla="*/ 3 w 198"/>
                <a:gd name="T39" fmla="*/ 69 h 120"/>
                <a:gd name="T40" fmla="*/ 3 w 198"/>
                <a:gd name="T41" fmla="*/ 69 h 120"/>
                <a:gd name="T42" fmla="*/ 14 w 198"/>
                <a:gd name="T43" fmla="*/ 117 h 120"/>
                <a:gd name="T44" fmla="*/ 14 w 198"/>
                <a:gd name="T45" fmla="*/ 117 h 120"/>
                <a:gd name="T46" fmla="*/ 175 w 198"/>
                <a:gd name="T47" fmla="*/ 116 h 120"/>
                <a:gd name="T48" fmla="*/ 195 w 198"/>
                <a:gd name="T49" fmla="*/ 71 h 120"/>
                <a:gd name="T50" fmla="*/ 195 w 198"/>
                <a:gd name="T51" fmla="*/ 71 h 120"/>
                <a:gd name="T52" fmla="*/ 166 w 198"/>
                <a:gd name="T53" fmla="*/ 23 h 120"/>
                <a:gd name="T54" fmla="*/ 166 w 198"/>
                <a:gd name="T55" fmla="*/ 23 h 120"/>
                <a:gd name="T56" fmla="*/ 96 w 198"/>
                <a:gd name="T57" fmla="*/ 3 h 120"/>
                <a:gd name="T58" fmla="*/ 96 w 198"/>
                <a:gd name="T59" fmla="*/ 3 h 120"/>
                <a:gd name="T60" fmla="*/ 61 w 198"/>
                <a:gd name="T61"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20">
                  <a:moveTo>
                    <a:pt x="12" y="119"/>
                  </a:moveTo>
                  <a:cubicBezTo>
                    <a:pt x="12" y="119"/>
                    <a:pt x="0" y="96"/>
                    <a:pt x="0" y="69"/>
                  </a:cubicBezTo>
                  <a:cubicBezTo>
                    <a:pt x="0" y="69"/>
                    <a:pt x="0" y="69"/>
                    <a:pt x="0" y="69"/>
                  </a:cubicBezTo>
                  <a:cubicBezTo>
                    <a:pt x="0" y="43"/>
                    <a:pt x="12" y="15"/>
                    <a:pt x="60" y="4"/>
                  </a:cubicBezTo>
                  <a:cubicBezTo>
                    <a:pt x="60" y="4"/>
                    <a:pt x="60" y="4"/>
                    <a:pt x="60" y="4"/>
                  </a:cubicBezTo>
                  <a:cubicBezTo>
                    <a:pt x="72" y="2"/>
                    <a:pt x="84" y="0"/>
                    <a:pt x="96" y="0"/>
                  </a:cubicBezTo>
                  <a:cubicBezTo>
                    <a:pt x="96" y="0"/>
                    <a:pt x="96" y="0"/>
                    <a:pt x="96" y="0"/>
                  </a:cubicBezTo>
                  <a:cubicBezTo>
                    <a:pt x="152" y="0"/>
                    <a:pt x="198" y="31"/>
                    <a:pt x="198" y="71"/>
                  </a:cubicBezTo>
                  <a:cubicBezTo>
                    <a:pt x="198" y="71"/>
                    <a:pt x="198" y="71"/>
                    <a:pt x="198" y="71"/>
                  </a:cubicBezTo>
                  <a:cubicBezTo>
                    <a:pt x="198" y="86"/>
                    <a:pt x="192" y="102"/>
                    <a:pt x="177" y="119"/>
                  </a:cubicBezTo>
                  <a:cubicBezTo>
                    <a:pt x="177" y="119"/>
                    <a:pt x="177" y="119"/>
                    <a:pt x="177" y="119"/>
                  </a:cubicBezTo>
                  <a:cubicBezTo>
                    <a:pt x="177" y="119"/>
                    <a:pt x="177" y="119"/>
                    <a:pt x="176" y="119"/>
                  </a:cubicBezTo>
                  <a:cubicBezTo>
                    <a:pt x="176" y="119"/>
                    <a:pt x="176" y="119"/>
                    <a:pt x="176" y="119"/>
                  </a:cubicBezTo>
                  <a:cubicBezTo>
                    <a:pt x="14" y="120"/>
                    <a:pt x="14" y="120"/>
                    <a:pt x="14" y="120"/>
                  </a:cubicBezTo>
                  <a:cubicBezTo>
                    <a:pt x="13" y="120"/>
                    <a:pt x="12" y="120"/>
                    <a:pt x="12" y="119"/>
                  </a:cubicBezTo>
                  <a:close/>
                  <a:moveTo>
                    <a:pt x="14" y="118"/>
                  </a:moveTo>
                  <a:cubicBezTo>
                    <a:pt x="15" y="118"/>
                    <a:pt x="15" y="118"/>
                    <a:pt x="15" y="118"/>
                  </a:cubicBezTo>
                  <a:cubicBezTo>
                    <a:pt x="14" y="118"/>
                    <a:pt x="14" y="118"/>
                    <a:pt x="14" y="118"/>
                  </a:cubicBezTo>
                  <a:close/>
                  <a:moveTo>
                    <a:pt x="61" y="7"/>
                  </a:moveTo>
                  <a:cubicBezTo>
                    <a:pt x="14" y="18"/>
                    <a:pt x="3" y="44"/>
                    <a:pt x="3" y="69"/>
                  </a:cubicBezTo>
                  <a:cubicBezTo>
                    <a:pt x="3" y="69"/>
                    <a:pt x="3" y="69"/>
                    <a:pt x="3" y="69"/>
                  </a:cubicBezTo>
                  <a:cubicBezTo>
                    <a:pt x="3" y="92"/>
                    <a:pt x="12" y="113"/>
                    <a:pt x="14" y="117"/>
                  </a:cubicBezTo>
                  <a:cubicBezTo>
                    <a:pt x="14" y="117"/>
                    <a:pt x="14" y="117"/>
                    <a:pt x="14" y="117"/>
                  </a:cubicBezTo>
                  <a:cubicBezTo>
                    <a:pt x="175" y="116"/>
                    <a:pt x="175" y="116"/>
                    <a:pt x="175" y="116"/>
                  </a:cubicBezTo>
                  <a:cubicBezTo>
                    <a:pt x="189" y="101"/>
                    <a:pt x="195" y="85"/>
                    <a:pt x="195" y="71"/>
                  </a:cubicBezTo>
                  <a:cubicBezTo>
                    <a:pt x="195" y="71"/>
                    <a:pt x="195" y="71"/>
                    <a:pt x="195" y="71"/>
                  </a:cubicBezTo>
                  <a:cubicBezTo>
                    <a:pt x="195" y="52"/>
                    <a:pt x="184" y="35"/>
                    <a:pt x="166" y="23"/>
                  </a:cubicBezTo>
                  <a:cubicBezTo>
                    <a:pt x="166" y="23"/>
                    <a:pt x="166" y="23"/>
                    <a:pt x="166" y="23"/>
                  </a:cubicBezTo>
                  <a:cubicBezTo>
                    <a:pt x="149" y="11"/>
                    <a:pt x="124" y="3"/>
                    <a:pt x="96" y="3"/>
                  </a:cubicBezTo>
                  <a:cubicBezTo>
                    <a:pt x="96" y="3"/>
                    <a:pt x="96" y="3"/>
                    <a:pt x="96" y="3"/>
                  </a:cubicBezTo>
                  <a:cubicBezTo>
                    <a:pt x="84" y="3"/>
                    <a:pt x="73" y="4"/>
                    <a:pt x="6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166"/>
            <p:cNvSpPr/>
            <p:nvPr/>
          </p:nvSpPr>
          <p:spPr bwMode="auto">
            <a:xfrm>
              <a:off x="3723" y="1042"/>
              <a:ext cx="1449" cy="777"/>
            </a:xfrm>
            <a:custGeom>
              <a:avLst/>
              <a:gdLst>
                <a:gd name="T0" fmla="*/ 165 w 205"/>
                <a:gd name="T1" fmla="*/ 2 h 110"/>
                <a:gd name="T2" fmla="*/ 184 w 205"/>
                <a:gd name="T3" fmla="*/ 52 h 110"/>
                <a:gd name="T4" fmla="*/ 202 w 205"/>
                <a:gd name="T5" fmla="*/ 59 h 110"/>
                <a:gd name="T6" fmla="*/ 185 w 205"/>
                <a:gd name="T7" fmla="*/ 71 h 110"/>
                <a:gd name="T8" fmla="*/ 99 w 205"/>
                <a:gd name="T9" fmla="*/ 108 h 110"/>
                <a:gd name="T10" fmla="*/ 24 w 205"/>
                <a:gd name="T11" fmla="*/ 71 h 110"/>
                <a:gd name="T12" fmla="*/ 8 w 205"/>
                <a:gd name="T13" fmla="*/ 49 h 110"/>
                <a:gd name="T14" fmla="*/ 23 w 205"/>
                <a:gd name="T15" fmla="*/ 52 h 110"/>
                <a:gd name="T16" fmla="*/ 46 w 205"/>
                <a:gd name="T17" fmla="*/ 0 h 110"/>
                <a:gd name="T18" fmla="*/ 165 w 205"/>
                <a:gd name="T19"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110">
                  <a:moveTo>
                    <a:pt x="165" y="2"/>
                  </a:moveTo>
                  <a:cubicBezTo>
                    <a:pt x="184" y="52"/>
                    <a:pt x="184" y="52"/>
                    <a:pt x="184" y="52"/>
                  </a:cubicBezTo>
                  <a:cubicBezTo>
                    <a:pt x="192" y="40"/>
                    <a:pt x="205" y="45"/>
                    <a:pt x="202" y="59"/>
                  </a:cubicBezTo>
                  <a:cubicBezTo>
                    <a:pt x="198" y="77"/>
                    <a:pt x="185" y="71"/>
                    <a:pt x="185" y="71"/>
                  </a:cubicBezTo>
                  <a:cubicBezTo>
                    <a:pt x="185" y="71"/>
                    <a:pt x="165" y="110"/>
                    <a:pt x="99" y="108"/>
                  </a:cubicBezTo>
                  <a:cubicBezTo>
                    <a:pt x="42" y="106"/>
                    <a:pt x="24" y="71"/>
                    <a:pt x="24" y="71"/>
                  </a:cubicBezTo>
                  <a:cubicBezTo>
                    <a:pt x="5" y="77"/>
                    <a:pt x="0" y="54"/>
                    <a:pt x="8" y="49"/>
                  </a:cubicBezTo>
                  <a:cubicBezTo>
                    <a:pt x="15" y="45"/>
                    <a:pt x="23" y="52"/>
                    <a:pt x="23" y="52"/>
                  </a:cubicBezTo>
                  <a:cubicBezTo>
                    <a:pt x="46" y="0"/>
                    <a:pt x="46" y="0"/>
                    <a:pt x="46" y="0"/>
                  </a:cubicBezTo>
                  <a:lnTo>
                    <a:pt x="165"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167"/>
            <p:cNvSpPr>
              <a:spLocks noEditPoints="1"/>
            </p:cNvSpPr>
            <p:nvPr/>
          </p:nvSpPr>
          <p:spPr bwMode="auto">
            <a:xfrm>
              <a:off x="3744" y="1035"/>
              <a:ext cx="1421" cy="784"/>
            </a:xfrm>
            <a:custGeom>
              <a:avLst/>
              <a:gdLst>
                <a:gd name="T0" fmla="*/ 96 w 201"/>
                <a:gd name="T1" fmla="*/ 111 h 111"/>
                <a:gd name="T2" fmla="*/ 20 w 201"/>
                <a:gd name="T3" fmla="*/ 74 h 111"/>
                <a:gd name="T4" fmla="*/ 15 w 201"/>
                <a:gd name="T5" fmla="*/ 75 h 111"/>
                <a:gd name="T6" fmla="*/ 0 w 201"/>
                <a:gd name="T7" fmla="*/ 58 h 111"/>
                <a:gd name="T8" fmla="*/ 4 w 201"/>
                <a:gd name="T9" fmla="*/ 49 h 111"/>
                <a:gd name="T10" fmla="*/ 10 w 201"/>
                <a:gd name="T11" fmla="*/ 47 h 111"/>
                <a:gd name="T12" fmla="*/ 19 w 201"/>
                <a:gd name="T13" fmla="*/ 51 h 111"/>
                <a:gd name="T14" fmla="*/ 41 w 201"/>
                <a:gd name="T15" fmla="*/ 1 h 111"/>
                <a:gd name="T16" fmla="*/ 43 w 201"/>
                <a:gd name="T17" fmla="*/ 0 h 111"/>
                <a:gd name="T18" fmla="*/ 162 w 201"/>
                <a:gd name="T19" fmla="*/ 3 h 111"/>
                <a:gd name="T20" fmla="*/ 164 w 201"/>
                <a:gd name="T21" fmla="*/ 3 h 111"/>
                <a:gd name="T22" fmla="*/ 182 w 201"/>
                <a:gd name="T23" fmla="*/ 50 h 111"/>
                <a:gd name="T24" fmla="*/ 191 w 201"/>
                <a:gd name="T25" fmla="*/ 45 h 111"/>
                <a:gd name="T26" fmla="*/ 201 w 201"/>
                <a:gd name="T27" fmla="*/ 56 h 111"/>
                <a:gd name="T28" fmla="*/ 201 w 201"/>
                <a:gd name="T29" fmla="*/ 61 h 111"/>
                <a:gd name="T30" fmla="*/ 187 w 201"/>
                <a:gd name="T31" fmla="*/ 75 h 111"/>
                <a:gd name="T32" fmla="*/ 183 w 201"/>
                <a:gd name="T33" fmla="*/ 74 h 111"/>
                <a:gd name="T34" fmla="*/ 102 w 201"/>
                <a:gd name="T35" fmla="*/ 111 h 111"/>
                <a:gd name="T36" fmla="*/ 22 w 201"/>
                <a:gd name="T37" fmla="*/ 72 h 111"/>
                <a:gd name="T38" fmla="*/ 26 w 201"/>
                <a:gd name="T39" fmla="*/ 77 h 111"/>
                <a:gd name="T40" fmla="*/ 38 w 201"/>
                <a:gd name="T41" fmla="*/ 89 h 111"/>
                <a:gd name="T42" fmla="*/ 96 w 201"/>
                <a:gd name="T43" fmla="*/ 108 h 111"/>
                <a:gd name="T44" fmla="*/ 102 w 201"/>
                <a:gd name="T45" fmla="*/ 108 h 111"/>
                <a:gd name="T46" fmla="*/ 177 w 201"/>
                <a:gd name="T47" fmla="*/ 77 h 111"/>
                <a:gd name="T48" fmla="*/ 181 w 201"/>
                <a:gd name="T49" fmla="*/ 72 h 111"/>
                <a:gd name="T50" fmla="*/ 183 w 201"/>
                <a:gd name="T51" fmla="*/ 71 h 111"/>
                <a:gd name="T52" fmla="*/ 184 w 201"/>
                <a:gd name="T53" fmla="*/ 71 h 111"/>
                <a:gd name="T54" fmla="*/ 187 w 201"/>
                <a:gd name="T55" fmla="*/ 72 h 111"/>
                <a:gd name="T56" fmla="*/ 198 w 201"/>
                <a:gd name="T57" fmla="*/ 60 h 111"/>
                <a:gd name="T58" fmla="*/ 198 w 201"/>
                <a:gd name="T59" fmla="*/ 56 h 111"/>
                <a:gd name="T60" fmla="*/ 191 w 201"/>
                <a:gd name="T61" fmla="*/ 48 h 111"/>
                <a:gd name="T62" fmla="*/ 182 w 201"/>
                <a:gd name="T63" fmla="*/ 53 h 111"/>
                <a:gd name="T64" fmla="*/ 181 w 201"/>
                <a:gd name="T65" fmla="*/ 54 h 111"/>
                <a:gd name="T66" fmla="*/ 180 w 201"/>
                <a:gd name="T67" fmla="*/ 53 h 111"/>
                <a:gd name="T68" fmla="*/ 44 w 201"/>
                <a:gd name="T69" fmla="*/ 3 h 111"/>
                <a:gd name="T70" fmla="*/ 20 w 201"/>
                <a:gd name="T71" fmla="*/ 55 h 111"/>
                <a:gd name="T72" fmla="*/ 18 w 201"/>
                <a:gd name="T73" fmla="*/ 55 h 111"/>
                <a:gd name="T74" fmla="*/ 16 w 201"/>
                <a:gd name="T75" fmla="*/ 52 h 111"/>
                <a:gd name="T76" fmla="*/ 10 w 201"/>
                <a:gd name="T77" fmla="*/ 50 h 111"/>
                <a:gd name="T78" fmla="*/ 5 w 201"/>
                <a:gd name="T79" fmla="*/ 51 h 111"/>
                <a:gd name="T80" fmla="*/ 3 w 201"/>
                <a:gd name="T81" fmla="*/ 58 h 111"/>
                <a:gd name="T82" fmla="*/ 15 w 201"/>
                <a:gd name="T83" fmla="*/ 72 h 111"/>
                <a:gd name="T84" fmla="*/ 20 w 201"/>
                <a:gd name="T85" fmla="*/ 71 h 111"/>
                <a:gd name="T86" fmla="*/ 21 w 201"/>
                <a:gd name="T87" fmla="*/ 71 h 111"/>
                <a:gd name="T88" fmla="*/ 22 w 201"/>
                <a:gd name="T89" fmla="*/ 7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1" h="111">
                  <a:moveTo>
                    <a:pt x="102" y="111"/>
                  </a:moveTo>
                  <a:cubicBezTo>
                    <a:pt x="100" y="111"/>
                    <a:pt x="98" y="111"/>
                    <a:pt x="96" y="111"/>
                  </a:cubicBezTo>
                  <a:cubicBezTo>
                    <a:pt x="96" y="111"/>
                    <a:pt x="96" y="111"/>
                    <a:pt x="96" y="111"/>
                  </a:cubicBezTo>
                  <a:cubicBezTo>
                    <a:pt x="44" y="109"/>
                    <a:pt x="24" y="80"/>
                    <a:pt x="20" y="74"/>
                  </a:cubicBezTo>
                  <a:cubicBezTo>
                    <a:pt x="20" y="74"/>
                    <a:pt x="20" y="74"/>
                    <a:pt x="20" y="74"/>
                  </a:cubicBezTo>
                  <a:cubicBezTo>
                    <a:pt x="18" y="74"/>
                    <a:pt x="17" y="75"/>
                    <a:pt x="15" y="75"/>
                  </a:cubicBezTo>
                  <a:cubicBezTo>
                    <a:pt x="15" y="75"/>
                    <a:pt x="15" y="75"/>
                    <a:pt x="15" y="75"/>
                  </a:cubicBezTo>
                  <a:cubicBezTo>
                    <a:pt x="5" y="74"/>
                    <a:pt x="0" y="65"/>
                    <a:pt x="0" y="58"/>
                  </a:cubicBezTo>
                  <a:cubicBezTo>
                    <a:pt x="0" y="58"/>
                    <a:pt x="0" y="58"/>
                    <a:pt x="0" y="58"/>
                  </a:cubicBezTo>
                  <a:cubicBezTo>
                    <a:pt x="0" y="54"/>
                    <a:pt x="1" y="51"/>
                    <a:pt x="4" y="49"/>
                  </a:cubicBezTo>
                  <a:cubicBezTo>
                    <a:pt x="4" y="49"/>
                    <a:pt x="4" y="49"/>
                    <a:pt x="4" y="49"/>
                  </a:cubicBezTo>
                  <a:cubicBezTo>
                    <a:pt x="6" y="48"/>
                    <a:pt x="8" y="47"/>
                    <a:pt x="10" y="47"/>
                  </a:cubicBezTo>
                  <a:cubicBezTo>
                    <a:pt x="10" y="47"/>
                    <a:pt x="10" y="47"/>
                    <a:pt x="10" y="47"/>
                  </a:cubicBezTo>
                  <a:cubicBezTo>
                    <a:pt x="14" y="47"/>
                    <a:pt x="17" y="49"/>
                    <a:pt x="19" y="51"/>
                  </a:cubicBezTo>
                  <a:cubicBezTo>
                    <a:pt x="19" y="51"/>
                    <a:pt x="19" y="51"/>
                    <a:pt x="19" y="51"/>
                  </a:cubicBezTo>
                  <a:cubicBezTo>
                    <a:pt x="41" y="1"/>
                    <a:pt x="41" y="1"/>
                    <a:pt x="41" y="1"/>
                  </a:cubicBezTo>
                  <a:cubicBezTo>
                    <a:pt x="42" y="0"/>
                    <a:pt x="42" y="0"/>
                    <a:pt x="43" y="0"/>
                  </a:cubicBezTo>
                  <a:cubicBezTo>
                    <a:pt x="43" y="0"/>
                    <a:pt x="43" y="0"/>
                    <a:pt x="43" y="0"/>
                  </a:cubicBezTo>
                  <a:cubicBezTo>
                    <a:pt x="162" y="2"/>
                    <a:pt x="162" y="2"/>
                    <a:pt x="162" y="2"/>
                  </a:cubicBezTo>
                  <a:cubicBezTo>
                    <a:pt x="162" y="3"/>
                    <a:pt x="162" y="3"/>
                    <a:pt x="162" y="3"/>
                  </a:cubicBezTo>
                  <a:cubicBezTo>
                    <a:pt x="162" y="2"/>
                    <a:pt x="162" y="2"/>
                    <a:pt x="162" y="2"/>
                  </a:cubicBezTo>
                  <a:cubicBezTo>
                    <a:pt x="163" y="2"/>
                    <a:pt x="163" y="2"/>
                    <a:pt x="164" y="3"/>
                  </a:cubicBezTo>
                  <a:cubicBezTo>
                    <a:pt x="164" y="3"/>
                    <a:pt x="164" y="3"/>
                    <a:pt x="164" y="3"/>
                  </a:cubicBezTo>
                  <a:cubicBezTo>
                    <a:pt x="182" y="50"/>
                    <a:pt x="182" y="50"/>
                    <a:pt x="182" y="50"/>
                  </a:cubicBezTo>
                  <a:cubicBezTo>
                    <a:pt x="184" y="46"/>
                    <a:pt x="188" y="45"/>
                    <a:pt x="191" y="45"/>
                  </a:cubicBezTo>
                  <a:cubicBezTo>
                    <a:pt x="191" y="45"/>
                    <a:pt x="191" y="45"/>
                    <a:pt x="191" y="45"/>
                  </a:cubicBezTo>
                  <a:cubicBezTo>
                    <a:pt x="197" y="45"/>
                    <a:pt x="201" y="49"/>
                    <a:pt x="201" y="56"/>
                  </a:cubicBezTo>
                  <a:cubicBezTo>
                    <a:pt x="201" y="56"/>
                    <a:pt x="201" y="56"/>
                    <a:pt x="201" y="56"/>
                  </a:cubicBezTo>
                  <a:cubicBezTo>
                    <a:pt x="201" y="58"/>
                    <a:pt x="201" y="59"/>
                    <a:pt x="201" y="61"/>
                  </a:cubicBezTo>
                  <a:cubicBezTo>
                    <a:pt x="201" y="61"/>
                    <a:pt x="201" y="61"/>
                    <a:pt x="201" y="61"/>
                  </a:cubicBezTo>
                  <a:cubicBezTo>
                    <a:pt x="198" y="72"/>
                    <a:pt x="192" y="75"/>
                    <a:pt x="187" y="75"/>
                  </a:cubicBezTo>
                  <a:cubicBezTo>
                    <a:pt x="187" y="75"/>
                    <a:pt x="187" y="75"/>
                    <a:pt x="187" y="75"/>
                  </a:cubicBezTo>
                  <a:cubicBezTo>
                    <a:pt x="185" y="75"/>
                    <a:pt x="184" y="74"/>
                    <a:pt x="183" y="74"/>
                  </a:cubicBezTo>
                  <a:cubicBezTo>
                    <a:pt x="183" y="74"/>
                    <a:pt x="183" y="74"/>
                    <a:pt x="183" y="74"/>
                  </a:cubicBezTo>
                  <a:cubicBezTo>
                    <a:pt x="179" y="80"/>
                    <a:pt x="157" y="111"/>
                    <a:pt x="102" y="111"/>
                  </a:cubicBezTo>
                  <a:cubicBezTo>
                    <a:pt x="102" y="111"/>
                    <a:pt x="102" y="111"/>
                    <a:pt x="102" y="111"/>
                  </a:cubicBezTo>
                  <a:cubicBezTo>
                    <a:pt x="102" y="111"/>
                    <a:pt x="102" y="111"/>
                    <a:pt x="102" y="111"/>
                  </a:cubicBezTo>
                  <a:close/>
                  <a:moveTo>
                    <a:pt x="22" y="72"/>
                  </a:moveTo>
                  <a:cubicBezTo>
                    <a:pt x="22" y="72"/>
                    <a:pt x="23" y="74"/>
                    <a:pt x="26" y="77"/>
                  </a:cubicBezTo>
                  <a:cubicBezTo>
                    <a:pt x="26" y="77"/>
                    <a:pt x="26" y="77"/>
                    <a:pt x="26" y="77"/>
                  </a:cubicBezTo>
                  <a:cubicBezTo>
                    <a:pt x="28" y="80"/>
                    <a:pt x="32" y="84"/>
                    <a:pt x="38" y="89"/>
                  </a:cubicBezTo>
                  <a:cubicBezTo>
                    <a:pt x="38" y="89"/>
                    <a:pt x="38" y="89"/>
                    <a:pt x="38" y="89"/>
                  </a:cubicBezTo>
                  <a:cubicBezTo>
                    <a:pt x="49" y="97"/>
                    <a:pt x="68" y="106"/>
                    <a:pt x="96" y="108"/>
                  </a:cubicBezTo>
                  <a:cubicBezTo>
                    <a:pt x="96" y="108"/>
                    <a:pt x="96" y="108"/>
                    <a:pt x="96" y="108"/>
                  </a:cubicBezTo>
                  <a:cubicBezTo>
                    <a:pt x="98" y="108"/>
                    <a:pt x="100" y="108"/>
                    <a:pt x="102" y="108"/>
                  </a:cubicBezTo>
                  <a:cubicBezTo>
                    <a:pt x="102" y="108"/>
                    <a:pt x="102" y="108"/>
                    <a:pt x="102" y="108"/>
                  </a:cubicBezTo>
                  <a:cubicBezTo>
                    <a:pt x="147" y="108"/>
                    <a:pt x="169" y="87"/>
                    <a:pt x="177" y="77"/>
                  </a:cubicBezTo>
                  <a:cubicBezTo>
                    <a:pt x="177" y="77"/>
                    <a:pt x="177" y="77"/>
                    <a:pt x="177" y="77"/>
                  </a:cubicBezTo>
                  <a:cubicBezTo>
                    <a:pt x="180" y="74"/>
                    <a:pt x="181" y="72"/>
                    <a:pt x="181" y="72"/>
                  </a:cubicBezTo>
                  <a:cubicBezTo>
                    <a:pt x="181" y="72"/>
                    <a:pt x="181" y="72"/>
                    <a:pt x="181" y="72"/>
                  </a:cubicBezTo>
                  <a:cubicBezTo>
                    <a:pt x="181" y="71"/>
                    <a:pt x="182" y="71"/>
                    <a:pt x="183" y="71"/>
                  </a:cubicBezTo>
                  <a:cubicBezTo>
                    <a:pt x="183" y="71"/>
                    <a:pt x="183" y="71"/>
                    <a:pt x="183" y="71"/>
                  </a:cubicBezTo>
                  <a:cubicBezTo>
                    <a:pt x="183" y="71"/>
                    <a:pt x="183" y="71"/>
                    <a:pt x="184" y="71"/>
                  </a:cubicBezTo>
                  <a:cubicBezTo>
                    <a:pt x="184" y="71"/>
                    <a:pt x="184" y="71"/>
                    <a:pt x="184" y="71"/>
                  </a:cubicBezTo>
                  <a:cubicBezTo>
                    <a:pt x="185" y="71"/>
                    <a:pt x="186" y="72"/>
                    <a:pt x="187" y="72"/>
                  </a:cubicBezTo>
                  <a:cubicBezTo>
                    <a:pt x="187" y="72"/>
                    <a:pt x="187" y="72"/>
                    <a:pt x="187" y="72"/>
                  </a:cubicBezTo>
                  <a:cubicBezTo>
                    <a:pt x="190" y="72"/>
                    <a:pt x="195" y="70"/>
                    <a:pt x="198" y="60"/>
                  </a:cubicBezTo>
                  <a:cubicBezTo>
                    <a:pt x="198" y="60"/>
                    <a:pt x="198" y="60"/>
                    <a:pt x="198" y="60"/>
                  </a:cubicBezTo>
                  <a:cubicBezTo>
                    <a:pt x="198" y="59"/>
                    <a:pt x="198" y="58"/>
                    <a:pt x="198" y="56"/>
                  </a:cubicBezTo>
                  <a:cubicBezTo>
                    <a:pt x="198" y="56"/>
                    <a:pt x="198" y="56"/>
                    <a:pt x="198" y="56"/>
                  </a:cubicBezTo>
                  <a:cubicBezTo>
                    <a:pt x="198" y="51"/>
                    <a:pt x="195" y="48"/>
                    <a:pt x="191" y="48"/>
                  </a:cubicBezTo>
                  <a:cubicBezTo>
                    <a:pt x="191" y="48"/>
                    <a:pt x="191" y="48"/>
                    <a:pt x="191" y="48"/>
                  </a:cubicBezTo>
                  <a:cubicBezTo>
                    <a:pt x="188" y="48"/>
                    <a:pt x="185" y="49"/>
                    <a:pt x="182" y="53"/>
                  </a:cubicBezTo>
                  <a:cubicBezTo>
                    <a:pt x="182" y="53"/>
                    <a:pt x="182" y="53"/>
                    <a:pt x="182" y="53"/>
                  </a:cubicBezTo>
                  <a:cubicBezTo>
                    <a:pt x="182" y="54"/>
                    <a:pt x="181" y="54"/>
                    <a:pt x="181" y="54"/>
                  </a:cubicBezTo>
                  <a:cubicBezTo>
                    <a:pt x="181" y="54"/>
                    <a:pt x="181" y="54"/>
                    <a:pt x="181" y="54"/>
                  </a:cubicBezTo>
                  <a:cubicBezTo>
                    <a:pt x="180" y="54"/>
                    <a:pt x="180" y="54"/>
                    <a:pt x="180" y="53"/>
                  </a:cubicBezTo>
                  <a:cubicBezTo>
                    <a:pt x="180" y="53"/>
                    <a:pt x="180" y="53"/>
                    <a:pt x="180" y="53"/>
                  </a:cubicBezTo>
                  <a:cubicBezTo>
                    <a:pt x="161" y="5"/>
                    <a:pt x="161" y="5"/>
                    <a:pt x="161" y="5"/>
                  </a:cubicBezTo>
                  <a:cubicBezTo>
                    <a:pt x="44" y="3"/>
                    <a:pt x="44" y="3"/>
                    <a:pt x="44" y="3"/>
                  </a:cubicBezTo>
                  <a:cubicBezTo>
                    <a:pt x="21" y="54"/>
                    <a:pt x="21" y="54"/>
                    <a:pt x="21" y="54"/>
                  </a:cubicBezTo>
                  <a:cubicBezTo>
                    <a:pt x="21" y="55"/>
                    <a:pt x="20" y="55"/>
                    <a:pt x="20" y="55"/>
                  </a:cubicBezTo>
                  <a:cubicBezTo>
                    <a:pt x="20" y="55"/>
                    <a:pt x="20" y="55"/>
                    <a:pt x="20" y="55"/>
                  </a:cubicBezTo>
                  <a:cubicBezTo>
                    <a:pt x="19" y="55"/>
                    <a:pt x="19" y="55"/>
                    <a:pt x="18" y="55"/>
                  </a:cubicBezTo>
                  <a:cubicBezTo>
                    <a:pt x="18" y="55"/>
                    <a:pt x="18" y="55"/>
                    <a:pt x="18" y="55"/>
                  </a:cubicBezTo>
                  <a:cubicBezTo>
                    <a:pt x="18" y="55"/>
                    <a:pt x="17" y="53"/>
                    <a:pt x="16" y="52"/>
                  </a:cubicBezTo>
                  <a:cubicBezTo>
                    <a:pt x="16" y="52"/>
                    <a:pt x="16" y="52"/>
                    <a:pt x="16" y="52"/>
                  </a:cubicBezTo>
                  <a:cubicBezTo>
                    <a:pt x="14" y="51"/>
                    <a:pt x="12" y="50"/>
                    <a:pt x="10" y="50"/>
                  </a:cubicBezTo>
                  <a:cubicBezTo>
                    <a:pt x="10" y="50"/>
                    <a:pt x="10" y="50"/>
                    <a:pt x="10" y="50"/>
                  </a:cubicBezTo>
                  <a:cubicBezTo>
                    <a:pt x="8" y="50"/>
                    <a:pt x="7" y="51"/>
                    <a:pt x="5" y="51"/>
                  </a:cubicBezTo>
                  <a:cubicBezTo>
                    <a:pt x="5" y="51"/>
                    <a:pt x="5" y="51"/>
                    <a:pt x="5" y="51"/>
                  </a:cubicBezTo>
                  <a:cubicBezTo>
                    <a:pt x="4" y="52"/>
                    <a:pt x="3" y="55"/>
                    <a:pt x="3" y="58"/>
                  </a:cubicBezTo>
                  <a:cubicBezTo>
                    <a:pt x="3" y="58"/>
                    <a:pt x="3" y="58"/>
                    <a:pt x="3" y="58"/>
                  </a:cubicBezTo>
                  <a:cubicBezTo>
                    <a:pt x="3" y="64"/>
                    <a:pt x="7" y="72"/>
                    <a:pt x="15" y="72"/>
                  </a:cubicBezTo>
                  <a:cubicBezTo>
                    <a:pt x="15" y="72"/>
                    <a:pt x="15" y="72"/>
                    <a:pt x="15" y="72"/>
                  </a:cubicBezTo>
                  <a:cubicBezTo>
                    <a:pt x="17" y="72"/>
                    <a:pt x="18" y="71"/>
                    <a:pt x="20" y="71"/>
                  </a:cubicBezTo>
                  <a:cubicBezTo>
                    <a:pt x="20" y="71"/>
                    <a:pt x="20" y="71"/>
                    <a:pt x="20" y="71"/>
                  </a:cubicBezTo>
                  <a:cubicBezTo>
                    <a:pt x="20" y="71"/>
                    <a:pt x="21" y="71"/>
                    <a:pt x="21" y="71"/>
                  </a:cubicBezTo>
                  <a:cubicBezTo>
                    <a:pt x="21" y="71"/>
                    <a:pt x="21" y="71"/>
                    <a:pt x="21" y="71"/>
                  </a:cubicBezTo>
                  <a:cubicBezTo>
                    <a:pt x="21" y="71"/>
                    <a:pt x="22" y="71"/>
                    <a:pt x="22" y="7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168"/>
            <p:cNvSpPr/>
            <p:nvPr/>
          </p:nvSpPr>
          <p:spPr bwMode="auto">
            <a:xfrm>
              <a:off x="4303" y="1586"/>
              <a:ext cx="303" cy="85"/>
            </a:xfrm>
            <a:custGeom>
              <a:avLst/>
              <a:gdLst>
                <a:gd name="T0" fmla="*/ 21 w 43"/>
                <a:gd name="T1" fmla="*/ 12 h 12"/>
                <a:gd name="T2" fmla="*/ 1 w 43"/>
                <a:gd name="T3" fmla="*/ 3 h 12"/>
                <a:gd name="T4" fmla="*/ 1 w 43"/>
                <a:gd name="T5" fmla="*/ 3 h 12"/>
                <a:gd name="T6" fmla="*/ 1 w 43"/>
                <a:gd name="T7" fmla="*/ 3 h 12"/>
                <a:gd name="T8" fmla="*/ 1 w 43"/>
                <a:gd name="T9" fmla="*/ 1 h 12"/>
                <a:gd name="T10" fmla="*/ 1 w 43"/>
                <a:gd name="T11" fmla="*/ 1 h 12"/>
                <a:gd name="T12" fmla="*/ 3 w 43"/>
                <a:gd name="T13" fmla="*/ 1 h 12"/>
                <a:gd name="T14" fmla="*/ 3 w 43"/>
                <a:gd name="T15" fmla="*/ 1 h 12"/>
                <a:gd name="T16" fmla="*/ 8 w 43"/>
                <a:gd name="T17" fmla="*/ 5 h 12"/>
                <a:gd name="T18" fmla="*/ 8 w 43"/>
                <a:gd name="T19" fmla="*/ 5 h 12"/>
                <a:gd name="T20" fmla="*/ 21 w 43"/>
                <a:gd name="T21" fmla="*/ 9 h 12"/>
                <a:gd name="T22" fmla="*/ 21 w 43"/>
                <a:gd name="T23" fmla="*/ 9 h 12"/>
                <a:gd name="T24" fmla="*/ 40 w 43"/>
                <a:gd name="T25" fmla="*/ 1 h 12"/>
                <a:gd name="T26" fmla="*/ 40 w 43"/>
                <a:gd name="T27" fmla="*/ 1 h 12"/>
                <a:gd name="T28" fmla="*/ 43 w 43"/>
                <a:gd name="T29" fmla="*/ 1 h 12"/>
                <a:gd name="T30" fmla="*/ 43 w 43"/>
                <a:gd name="T31" fmla="*/ 1 h 12"/>
                <a:gd name="T32" fmla="*/ 42 w 43"/>
                <a:gd name="T33" fmla="*/ 3 h 12"/>
                <a:gd name="T34" fmla="*/ 42 w 43"/>
                <a:gd name="T35" fmla="*/ 3 h 12"/>
                <a:gd name="T36" fmla="*/ 21 w 43"/>
                <a:gd name="T37" fmla="*/ 12 h 12"/>
                <a:gd name="T38" fmla="*/ 21 w 43"/>
                <a:gd name="T39" fmla="*/ 12 h 12"/>
                <a:gd name="T40" fmla="*/ 21 w 4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2">
                  <a:moveTo>
                    <a:pt x="21" y="12"/>
                  </a:moveTo>
                  <a:cubicBezTo>
                    <a:pt x="9" y="12"/>
                    <a:pt x="1" y="3"/>
                    <a:pt x="1" y="3"/>
                  </a:cubicBezTo>
                  <a:cubicBezTo>
                    <a:pt x="1" y="3"/>
                    <a:pt x="1" y="3"/>
                    <a:pt x="1" y="3"/>
                  </a:cubicBezTo>
                  <a:cubicBezTo>
                    <a:pt x="1" y="3"/>
                    <a:pt x="1" y="3"/>
                    <a:pt x="1" y="3"/>
                  </a:cubicBezTo>
                  <a:cubicBezTo>
                    <a:pt x="0" y="2"/>
                    <a:pt x="1" y="1"/>
                    <a:pt x="1" y="1"/>
                  </a:cubicBezTo>
                  <a:cubicBezTo>
                    <a:pt x="1" y="1"/>
                    <a:pt x="1" y="1"/>
                    <a:pt x="1" y="1"/>
                  </a:cubicBezTo>
                  <a:cubicBezTo>
                    <a:pt x="2" y="0"/>
                    <a:pt x="3" y="0"/>
                    <a:pt x="3" y="1"/>
                  </a:cubicBezTo>
                  <a:cubicBezTo>
                    <a:pt x="3" y="1"/>
                    <a:pt x="3" y="1"/>
                    <a:pt x="3" y="1"/>
                  </a:cubicBezTo>
                  <a:cubicBezTo>
                    <a:pt x="3" y="1"/>
                    <a:pt x="5" y="3"/>
                    <a:pt x="8" y="5"/>
                  </a:cubicBezTo>
                  <a:cubicBezTo>
                    <a:pt x="8" y="5"/>
                    <a:pt x="8" y="5"/>
                    <a:pt x="8" y="5"/>
                  </a:cubicBezTo>
                  <a:cubicBezTo>
                    <a:pt x="11" y="7"/>
                    <a:pt x="16" y="9"/>
                    <a:pt x="21" y="9"/>
                  </a:cubicBezTo>
                  <a:cubicBezTo>
                    <a:pt x="21" y="9"/>
                    <a:pt x="21" y="9"/>
                    <a:pt x="21" y="9"/>
                  </a:cubicBezTo>
                  <a:cubicBezTo>
                    <a:pt x="27" y="9"/>
                    <a:pt x="33" y="7"/>
                    <a:pt x="40" y="1"/>
                  </a:cubicBezTo>
                  <a:cubicBezTo>
                    <a:pt x="40" y="1"/>
                    <a:pt x="40" y="1"/>
                    <a:pt x="40" y="1"/>
                  </a:cubicBezTo>
                  <a:cubicBezTo>
                    <a:pt x="41" y="0"/>
                    <a:pt x="42" y="0"/>
                    <a:pt x="43" y="1"/>
                  </a:cubicBezTo>
                  <a:cubicBezTo>
                    <a:pt x="43" y="1"/>
                    <a:pt x="43" y="1"/>
                    <a:pt x="43" y="1"/>
                  </a:cubicBezTo>
                  <a:cubicBezTo>
                    <a:pt x="43" y="2"/>
                    <a:pt x="43" y="2"/>
                    <a:pt x="42" y="3"/>
                  </a:cubicBezTo>
                  <a:cubicBezTo>
                    <a:pt x="42" y="3"/>
                    <a:pt x="42" y="3"/>
                    <a:pt x="42" y="3"/>
                  </a:cubicBezTo>
                  <a:cubicBezTo>
                    <a:pt x="35" y="10"/>
                    <a:pt x="28"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169"/>
            <p:cNvSpPr/>
            <p:nvPr/>
          </p:nvSpPr>
          <p:spPr bwMode="auto">
            <a:xfrm>
              <a:off x="4691"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0"/>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70"/>
            <p:cNvSpPr/>
            <p:nvPr/>
          </p:nvSpPr>
          <p:spPr bwMode="auto">
            <a:xfrm>
              <a:off x="4112"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71"/>
            <p:cNvSpPr/>
            <p:nvPr/>
          </p:nvSpPr>
          <p:spPr bwMode="auto">
            <a:xfrm>
              <a:off x="3977" y="1515"/>
              <a:ext cx="220" cy="149"/>
            </a:xfrm>
            <a:custGeom>
              <a:avLst/>
              <a:gdLst>
                <a:gd name="T0" fmla="*/ 30 w 31"/>
                <a:gd name="T1" fmla="*/ 14 h 21"/>
                <a:gd name="T2" fmla="*/ 13 w 31"/>
                <a:gd name="T3" fmla="*/ 20 h 21"/>
                <a:gd name="T4" fmla="*/ 1 w 31"/>
                <a:gd name="T5" fmla="*/ 7 h 21"/>
                <a:gd name="T6" fmla="*/ 18 w 31"/>
                <a:gd name="T7" fmla="*/ 2 h 21"/>
                <a:gd name="T8" fmla="*/ 30 w 31"/>
                <a:gd name="T9" fmla="*/ 14 h 21"/>
              </a:gdLst>
              <a:ahLst/>
              <a:cxnLst>
                <a:cxn ang="0">
                  <a:pos x="T0" y="T1"/>
                </a:cxn>
                <a:cxn ang="0">
                  <a:pos x="T2" y="T3"/>
                </a:cxn>
                <a:cxn ang="0">
                  <a:pos x="T4" y="T5"/>
                </a:cxn>
                <a:cxn ang="0">
                  <a:pos x="T6" y="T7"/>
                </a:cxn>
                <a:cxn ang="0">
                  <a:pos x="T8" y="T9"/>
                </a:cxn>
              </a:cxnLst>
              <a:rect l="0" t="0" r="r" b="b"/>
              <a:pathLst>
                <a:path w="31" h="21">
                  <a:moveTo>
                    <a:pt x="30" y="14"/>
                  </a:moveTo>
                  <a:cubicBezTo>
                    <a:pt x="29" y="19"/>
                    <a:pt x="22" y="21"/>
                    <a:pt x="13" y="20"/>
                  </a:cubicBezTo>
                  <a:cubicBezTo>
                    <a:pt x="5" y="18"/>
                    <a:pt x="0" y="12"/>
                    <a:pt x="1" y="7"/>
                  </a:cubicBezTo>
                  <a:cubicBezTo>
                    <a:pt x="2" y="2"/>
                    <a:pt x="9" y="0"/>
                    <a:pt x="18" y="2"/>
                  </a:cubicBezTo>
                  <a:cubicBezTo>
                    <a:pt x="26" y="4"/>
                    <a:pt x="31" y="9"/>
                    <a:pt x="30"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72"/>
            <p:cNvSpPr/>
            <p:nvPr/>
          </p:nvSpPr>
          <p:spPr bwMode="auto">
            <a:xfrm>
              <a:off x="4720" y="1515"/>
              <a:ext cx="226" cy="149"/>
            </a:xfrm>
            <a:custGeom>
              <a:avLst/>
              <a:gdLst>
                <a:gd name="T0" fmla="*/ 1 w 32"/>
                <a:gd name="T1" fmla="*/ 14 h 21"/>
                <a:gd name="T2" fmla="*/ 18 w 32"/>
                <a:gd name="T3" fmla="*/ 20 h 21"/>
                <a:gd name="T4" fmla="*/ 31 w 32"/>
                <a:gd name="T5" fmla="*/ 7 h 21"/>
                <a:gd name="T6" fmla="*/ 14 w 32"/>
                <a:gd name="T7" fmla="*/ 2 h 21"/>
                <a:gd name="T8" fmla="*/ 1 w 32"/>
                <a:gd name="T9" fmla="*/ 14 h 21"/>
              </a:gdLst>
              <a:ahLst/>
              <a:cxnLst>
                <a:cxn ang="0">
                  <a:pos x="T0" y="T1"/>
                </a:cxn>
                <a:cxn ang="0">
                  <a:pos x="T2" y="T3"/>
                </a:cxn>
                <a:cxn ang="0">
                  <a:pos x="T4" y="T5"/>
                </a:cxn>
                <a:cxn ang="0">
                  <a:pos x="T6" y="T7"/>
                </a:cxn>
                <a:cxn ang="0">
                  <a:pos x="T8" y="T9"/>
                </a:cxn>
              </a:cxnLst>
              <a:rect l="0" t="0" r="r" b="b"/>
              <a:pathLst>
                <a:path w="32" h="21">
                  <a:moveTo>
                    <a:pt x="1" y="14"/>
                  </a:moveTo>
                  <a:cubicBezTo>
                    <a:pt x="2" y="19"/>
                    <a:pt x="10" y="21"/>
                    <a:pt x="18" y="20"/>
                  </a:cubicBezTo>
                  <a:cubicBezTo>
                    <a:pt x="26" y="18"/>
                    <a:pt x="32" y="12"/>
                    <a:pt x="31" y="7"/>
                  </a:cubicBezTo>
                  <a:cubicBezTo>
                    <a:pt x="30" y="2"/>
                    <a:pt x="22" y="0"/>
                    <a:pt x="14" y="2"/>
                  </a:cubicBezTo>
                  <a:cubicBezTo>
                    <a:pt x="6" y="4"/>
                    <a:pt x="0" y="9"/>
                    <a:pt x="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73"/>
            <p:cNvSpPr/>
            <p:nvPr/>
          </p:nvSpPr>
          <p:spPr bwMode="auto">
            <a:xfrm>
              <a:off x="4621" y="830"/>
              <a:ext cx="530" cy="353"/>
            </a:xfrm>
            <a:custGeom>
              <a:avLst/>
              <a:gdLst>
                <a:gd name="T0" fmla="*/ 7 w 75"/>
                <a:gd name="T1" fmla="*/ 31 h 50"/>
                <a:gd name="T2" fmla="*/ 63 w 75"/>
                <a:gd name="T3" fmla="*/ 29 h 50"/>
                <a:gd name="T4" fmla="*/ 36 w 75"/>
                <a:gd name="T5" fmla="*/ 21 h 50"/>
                <a:gd name="T6" fmla="*/ 10 w 75"/>
                <a:gd name="T7" fmla="*/ 25 h 50"/>
                <a:gd name="T8" fmla="*/ 7 w 75"/>
                <a:gd name="T9" fmla="*/ 31 h 50"/>
              </a:gdLst>
              <a:ahLst/>
              <a:cxnLst>
                <a:cxn ang="0">
                  <a:pos x="T0" y="T1"/>
                </a:cxn>
                <a:cxn ang="0">
                  <a:pos x="T2" y="T3"/>
                </a:cxn>
                <a:cxn ang="0">
                  <a:pos x="T4" y="T5"/>
                </a:cxn>
                <a:cxn ang="0">
                  <a:pos x="T6" y="T7"/>
                </a:cxn>
                <a:cxn ang="0">
                  <a:pos x="T8" y="T9"/>
                </a:cxn>
              </a:cxnLst>
              <a:rect l="0" t="0" r="r" b="b"/>
              <a:pathLst>
                <a:path w="75" h="50">
                  <a:moveTo>
                    <a:pt x="7" y="31"/>
                  </a:moveTo>
                  <a:cubicBezTo>
                    <a:pt x="7" y="31"/>
                    <a:pt x="50" y="50"/>
                    <a:pt x="63" y="29"/>
                  </a:cubicBezTo>
                  <a:cubicBezTo>
                    <a:pt x="75" y="10"/>
                    <a:pt x="48" y="0"/>
                    <a:pt x="36" y="21"/>
                  </a:cubicBezTo>
                  <a:cubicBezTo>
                    <a:pt x="36" y="21"/>
                    <a:pt x="30" y="31"/>
                    <a:pt x="10" y="25"/>
                  </a:cubicBezTo>
                  <a:cubicBezTo>
                    <a:pt x="1" y="23"/>
                    <a:pt x="0" y="28"/>
                    <a:pt x="7" y="3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74"/>
            <p:cNvSpPr>
              <a:spLocks noEditPoints="1"/>
            </p:cNvSpPr>
            <p:nvPr/>
          </p:nvSpPr>
          <p:spPr bwMode="auto">
            <a:xfrm>
              <a:off x="4628" y="887"/>
              <a:ext cx="466" cy="226"/>
            </a:xfrm>
            <a:custGeom>
              <a:avLst/>
              <a:gdLst>
                <a:gd name="T0" fmla="*/ 39 w 66"/>
                <a:gd name="T1" fmla="*/ 32 h 32"/>
                <a:gd name="T2" fmla="*/ 5 w 66"/>
                <a:gd name="T3" fmla="*/ 25 h 32"/>
                <a:gd name="T4" fmla="*/ 5 w 66"/>
                <a:gd name="T5" fmla="*/ 25 h 32"/>
                <a:gd name="T6" fmla="*/ 6 w 66"/>
                <a:gd name="T7" fmla="*/ 23 h 32"/>
                <a:gd name="T8" fmla="*/ 5 w 66"/>
                <a:gd name="T9" fmla="*/ 25 h 32"/>
                <a:gd name="T10" fmla="*/ 0 w 66"/>
                <a:gd name="T11" fmla="*/ 19 h 32"/>
                <a:gd name="T12" fmla="*/ 0 w 66"/>
                <a:gd name="T13" fmla="*/ 19 h 32"/>
                <a:gd name="T14" fmla="*/ 5 w 66"/>
                <a:gd name="T15" fmla="*/ 15 h 32"/>
                <a:gd name="T16" fmla="*/ 5 w 66"/>
                <a:gd name="T17" fmla="*/ 15 h 32"/>
                <a:gd name="T18" fmla="*/ 10 w 66"/>
                <a:gd name="T19" fmla="*/ 16 h 32"/>
                <a:gd name="T20" fmla="*/ 10 w 66"/>
                <a:gd name="T21" fmla="*/ 16 h 32"/>
                <a:gd name="T22" fmla="*/ 21 w 66"/>
                <a:gd name="T23" fmla="*/ 18 h 32"/>
                <a:gd name="T24" fmla="*/ 21 w 66"/>
                <a:gd name="T25" fmla="*/ 18 h 32"/>
                <a:gd name="T26" fmla="*/ 33 w 66"/>
                <a:gd name="T27" fmla="*/ 13 h 32"/>
                <a:gd name="T28" fmla="*/ 33 w 66"/>
                <a:gd name="T29" fmla="*/ 13 h 32"/>
                <a:gd name="T30" fmla="*/ 34 w 66"/>
                <a:gd name="T31" fmla="*/ 12 h 32"/>
                <a:gd name="T32" fmla="*/ 34 w 66"/>
                <a:gd name="T33" fmla="*/ 12 h 32"/>
                <a:gd name="T34" fmla="*/ 53 w 66"/>
                <a:gd name="T35" fmla="*/ 0 h 32"/>
                <a:gd name="T36" fmla="*/ 53 w 66"/>
                <a:gd name="T37" fmla="*/ 0 h 32"/>
                <a:gd name="T38" fmla="*/ 66 w 66"/>
                <a:gd name="T39" fmla="*/ 12 h 32"/>
                <a:gd name="T40" fmla="*/ 66 w 66"/>
                <a:gd name="T41" fmla="*/ 12 h 32"/>
                <a:gd name="T42" fmla="*/ 63 w 66"/>
                <a:gd name="T43" fmla="*/ 21 h 32"/>
                <a:gd name="T44" fmla="*/ 63 w 66"/>
                <a:gd name="T45" fmla="*/ 21 h 32"/>
                <a:gd name="T46" fmla="*/ 39 w 66"/>
                <a:gd name="T47" fmla="*/ 32 h 32"/>
                <a:gd name="T48" fmla="*/ 39 w 66"/>
                <a:gd name="T49" fmla="*/ 32 h 32"/>
                <a:gd name="T50" fmla="*/ 39 w 66"/>
                <a:gd name="T51" fmla="*/ 32 h 32"/>
                <a:gd name="T52" fmla="*/ 17 w 66"/>
                <a:gd name="T53" fmla="*/ 26 h 32"/>
                <a:gd name="T54" fmla="*/ 39 w 66"/>
                <a:gd name="T55" fmla="*/ 29 h 32"/>
                <a:gd name="T56" fmla="*/ 39 w 66"/>
                <a:gd name="T57" fmla="*/ 29 h 32"/>
                <a:gd name="T58" fmla="*/ 61 w 66"/>
                <a:gd name="T59" fmla="*/ 20 h 32"/>
                <a:gd name="T60" fmla="*/ 61 w 66"/>
                <a:gd name="T61" fmla="*/ 20 h 32"/>
                <a:gd name="T62" fmla="*/ 63 w 66"/>
                <a:gd name="T63" fmla="*/ 12 h 32"/>
                <a:gd name="T64" fmla="*/ 63 w 66"/>
                <a:gd name="T65" fmla="*/ 12 h 32"/>
                <a:gd name="T66" fmla="*/ 53 w 66"/>
                <a:gd name="T67" fmla="*/ 3 h 32"/>
                <a:gd name="T68" fmla="*/ 53 w 66"/>
                <a:gd name="T69" fmla="*/ 3 h 32"/>
                <a:gd name="T70" fmla="*/ 37 w 66"/>
                <a:gd name="T71" fmla="*/ 14 h 32"/>
                <a:gd name="T72" fmla="*/ 37 w 66"/>
                <a:gd name="T73" fmla="*/ 14 h 32"/>
                <a:gd name="T74" fmla="*/ 21 w 66"/>
                <a:gd name="T75" fmla="*/ 21 h 32"/>
                <a:gd name="T76" fmla="*/ 21 w 66"/>
                <a:gd name="T77" fmla="*/ 21 h 32"/>
                <a:gd name="T78" fmla="*/ 9 w 66"/>
                <a:gd name="T79" fmla="*/ 19 h 32"/>
                <a:gd name="T80" fmla="*/ 9 w 66"/>
                <a:gd name="T81" fmla="*/ 19 h 32"/>
                <a:gd name="T82" fmla="*/ 5 w 66"/>
                <a:gd name="T83" fmla="*/ 18 h 32"/>
                <a:gd name="T84" fmla="*/ 5 w 66"/>
                <a:gd name="T85" fmla="*/ 18 h 32"/>
                <a:gd name="T86" fmla="*/ 3 w 66"/>
                <a:gd name="T87" fmla="*/ 18 h 32"/>
                <a:gd name="T88" fmla="*/ 3 w 66"/>
                <a:gd name="T89" fmla="*/ 18 h 32"/>
                <a:gd name="T90" fmla="*/ 3 w 66"/>
                <a:gd name="T91" fmla="*/ 19 h 32"/>
                <a:gd name="T92" fmla="*/ 3 w 66"/>
                <a:gd name="T93" fmla="*/ 19 h 32"/>
                <a:gd name="T94" fmla="*/ 6 w 66"/>
                <a:gd name="T95" fmla="*/ 22 h 32"/>
                <a:gd name="T96" fmla="*/ 6 w 66"/>
                <a:gd name="T97" fmla="*/ 22 h 32"/>
                <a:gd name="T98" fmla="*/ 17 w 66"/>
                <a:gd name="T9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32">
                  <a:moveTo>
                    <a:pt x="39" y="32"/>
                  </a:moveTo>
                  <a:cubicBezTo>
                    <a:pt x="23" y="32"/>
                    <a:pt x="5" y="25"/>
                    <a:pt x="5" y="25"/>
                  </a:cubicBezTo>
                  <a:cubicBezTo>
                    <a:pt x="5" y="25"/>
                    <a:pt x="5" y="25"/>
                    <a:pt x="5" y="25"/>
                  </a:cubicBezTo>
                  <a:cubicBezTo>
                    <a:pt x="6" y="23"/>
                    <a:pt x="6" y="23"/>
                    <a:pt x="6" y="23"/>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10" y="16"/>
                  </a:cubicBezTo>
                  <a:cubicBezTo>
                    <a:pt x="10" y="16"/>
                    <a:pt x="10" y="16"/>
                    <a:pt x="10" y="16"/>
                  </a:cubicBezTo>
                  <a:cubicBezTo>
                    <a:pt x="14" y="17"/>
                    <a:pt x="18" y="18"/>
                    <a:pt x="21" y="18"/>
                  </a:cubicBezTo>
                  <a:cubicBezTo>
                    <a:pt x="21" y="18"/>
                    <a:pt x="21" y="18"/>
                    <a:pt x="21" y="18"/>
                  </a:cubicBezTo>
                  <a:cubicBezTo>
                    <a:pt x="29" y="18"/>
                    <a:pt x="32" y="14"/>
                    <a:pt x="33" y="13"/>
                  </a:cubicBezTo>
                  <a:cubicBezTo>
                    <a:pt x="33" y="13"/>
                    <a:pt x="33" y="13"/>
                    <a:pt x="33" y="13"/>
                  </a:cubicBezTo>
                  <a:cubicBezTo>
                    <a:pt x="34" y="13"/>
                    <a:pt x="34" y="12"/>
                    <a:pt x="34" y="12"/>
                  </a:cubicBezTo>
                  <a:cubicBezTo>
                    <a:pt x="34" y="12"/>
                    <a:pt x="34" y="12"/>
                    <a:pt x="34" y="12"/>
                  </a:cubicBezTo>
                  <a:cubicBezTo>
                    <a:pt x="39" y="4"/>
                    <a:pt x="47" y="0"/>
                    <a:pt x="53" y="0"/>
                  </a:cubicBezTo>
                  <a:cubicBezTo>
                    <a:pt x="53" y="0"/>
                    <a:pt x="53" y="0"/>
                    <a:pt x="53" y="0"/>
                  </a:cubicBezTo>
                  <a:cubicBezTo>
                    <a:pt x="60" y="0"/>
                    <a:pt x="66" y="4"/>
                    <a:pt x="66" y="12"/>
                  </a:cubicBezTo>
                  <a:cubicBezTo>
                    <a:pt x="66" y="12"/>
                    <a:pt x="66" y="12"/>
                    <a:pt x="66" y="12"/>
                  </a:cubicBezTo>
                  <a:cubicBezTo>
                    <a:pt x="66" y="15"/>
                    <a:pt x="66" y="18"/>
                    <a:pt x="63" y="21"/>
                  </a:cubicBezTo>
                  <a:cubicBezTo>
                    <a:pt x="63" y="21"/>
                    <a:pt x="63" y="21"/>
                    <a:pt x="63" y="21"/>
                  </a:cubicBezTo>
                  <a:cubicBezTo>
                    <a:pt x="58" y="30"/>
                    <a:pt x="49" y="32"/>
                    <a:pt x="39" y="32"/>
                  </a:cubicBezTo>
                  <a:cubicBezTo>
                    <a:pt x="39" y="32"/>
                    <a:pt x="39" y="32"/>
                    <a:pt x="39" y="32"/>
                  </a:cubicBezTo>
                  <a:cubicBezTo>
                    <a:pt x="39" y="32"/>
                    <a:pt x="39" y="32"/>
                    <a:pt x="39" y="32"/>
                  </a:cubicBezTo>
                  <a:close/>
                  <a:moveTo>
                    <a:pt x="17" y="26"/>
                  </a:moveTo>
                  <a:cubicBezTo>
                    <a:pt x="23" y="28"/>
                    <a:pt x="31" y="29"/>
                    <a:pt x="39" y="29"/>
                  </a:cubicBezTo>
                  <a:cubicBezTo>
                    <a:pt x="39" y="29"/>
                    <a:pt x="39" y="29"/>
                    <a:pt x="39" y="29"/>
                  </a:cubicBezTo>
                  <a:cubicBezTo>
                    <a:pt x="48" y="29"/>
                    <a:pt x="56" y="27"/>
                    <a:pt x="61" y="20"/>
                  </a:cubicBezTo>
                  <a:cubicBezTo>
                    <a:pt x="61" y="20"/>
                    <a:pt x="61" y="20"/>
                    <a:pt x="61" y="20"/>
                  </a:cubicBezTo>
                  <a:cubicBezTo>
                    <a:pt x="63" y="17"/>
                    <a:pt x="63" y="14"/>
                    <a:pt x="63" y="12"/>
                  </a:cubicBezTo>
                  <a:cubicBezTo>
                    <a:pt x="63" y="12"/>
                    <a:pt x="63" y="12"/>
                    <a:pt x="63" y="12"/>
                  </a:cubicBezTo>
                  <a:cubicBezTo>
                    <a:pt x="63" y="6"/>
                    <a:pt x="59" y="3"/>
                    <a:pt x="53" y="3"/>
                  </a:cubicBezTo>
                  <a:cubicBezTo>
                    <a:pt x="53" y="3"/>
                    <a:pt x="53" y="3"/>
                    <a:pt x="53"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6" y="18"/>
                    <a:pt x="5" y="18"/>
                  </a:cubicBezTo>
                  <a:cubicBezTo>
                    <a:pt x="5" y="18"/>
                    <a:pt x="5" y="18"/>
                    <a:pt x="5" y="18"/>
                  </a:cubicBezTo>
                  <a:cubicBezTo>
                    <a:pt x="4" y="18"/>
                    <a:pt x="3" y="18"/>
                    <a:pt x="3" y="18"/>
                  </a:cubicBezTo>
                  <a:cubicBezTo>
                    <a:pt x="3" y="18"/>
                    <a:pt x="3" y="18"/>
                    <a:pt x="3" y="18"/>
                  </a:cubicBezTo>
                  <a:cubicBezTo>
                    <a:pt x="3" y="19"/>
                    <a:pt x="3" y="18"/>
                    <a:pt x="3" y="19"/>
                  </a:cubicBezTo>
                  <a:cubicBezTo>
                    <a:pt x="3" y="19"/>
                    <a:pt x="3" y="19"/>
                    <a:pt x="3" y="19"/>
                  </a:cubicBezTo>
                  <a:cubicBezTo>
                    <a:pt x="3" y="19"/>
                    <a:pt x="4" y="21"/>
                    <a:pt x="6" y="22"/>
                  </a:cubicBezTo>
                  <a:cubicBezTo>
                    <a:pt x="6" y="22"/>
                    <a:pt x="6" y="22"/>
                    <a:pt x="6" y="22"/>
                  </a:cubicBezTo>
                  <a:cubicBezTo>
                    <a:pt x="7" y="22"/>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75"/>
            <p:cNvSpPr/>
            <p:nvPr/>
          </p:nvSpPr>
          <p:spPr bwMode="auto">
            <a:xfrm>
              <a:off x="3985" y="696"/>
              <a:ext cx="629" cy="480"/>
            </a:xfrm>
            <a:custGeom>
              <a:avLst/>
              <a:gdLst>
                <a:gd name="T0" fmla="*/ 7 w 89"/>
                <a:gd name="T1" fmla="*/ 50 h 68"/>
                <a:gd name="T2" fmla="*/ 75 w 89"/>
                <a:gd name="T3" fmla="*/ 37 h 68"/>
                <a:gd name="T4" fmla="*/ 38 w 89"/>
                <a:gd name="T5" fmla="*/ 31 h 68"/>
                <a:gd name="T6" fmla="*/ 9 w 89"/>
                <a:gd name="T7" fmla="*/ 42 h 68"/>
                <a:gd name="T8" fmla="*/ 7 w 89"/>
                <a:gd name="T9" fmla="*/ 50 h 68"/>
              </a:gdLst>
              <a:ahLst/>
              <a:cxnLst>
                <a:cxn ang="0">
                  <a:pos x="T0" y="T1"/>
                </a:cxn>
                <a:cxn ang="0">
                  <a:pos x="T2" y="T3"/>
                </a:cxn>
                <a:cxn ang="0">
                  <a:pos x="T4" y="T5"/>
                </a:cxn>
                <a:cxn ang="0">
                  <a:pos x="T6" y="T7"/>
                </a:cxn>
                <a:cxn ang="0">
                  <a:pos x="T8" y="T9"/>
                </a:cxn>
              </a:cxnLst>
              <a:rect l="0" t="0" r="r" b="b"/>
              <a:pathLst>
                <a:path w="89" h="68">
                  <a:moveTo>
                    <a:pt x="7" y="50"/>
                  </a:moveTo>
                  <a:cubicBezTo>
                    <a:pt x="7" y="50"/>
                    <a:pt x="60" y="68"/>
                    <a:pt x="75" y="37"/>
                  </a:cubicBezTo>
                  <a:cubicBezTo>
                    <a:pt x="89" y="8"/>
                    <a:pt x="51" y="0"/>
                    <a:pt x="38" y="31"/>
                  </a:cubicBezTo>
                  <a:cubicBezTo>
                    <a:pt x="38" y="31"/>
                    <a:pt x="31" y="45"/>
                    <a:pt x="9" y="42"/>
                  </a:cubicBezTo>
                  <a:cubicBezTo>
                    <a:pt x="0" y="41"/>
                    <a:pt x="1" y="48"/>
                    <a:pt x="7" y="50"/>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76"/>
            <p:cNvSpPr>
              <a:spLocks noEditPoints="1"/>
            </p:cNvSpPr>
            <p:nvPr/>
          </p:nvSpPr>
          <p:spPr bwMode="auto">
            <a:xfrm>
              <a:off x="3992" y="767"/>
              <a:ext cx="558" cy="332"/>
            </a:xfrm>
            <a:custGeom>
              <a:avLst/>
              <a:gdLst>
                <a:gd name="T0" fmla="*/ 38 w 79"/>
                <a:gd name="T1" fmla="*/ 47 h 47"/>
                <a:gd name="T2" fmla="*/ 5 w 79"/>
                <a:gd name="T3" fmla="*/ 42 h 47"/>
                <a:gd name="T4" fmla="*/ 5 w 79"/>
                <a:gd name="T5" fmla="*/ 42 h 47"/>
                <a:gd name="T6" fmla="*/ 5 w 79"/>
                <a:gd name="T7" fmla="*/ 42 h 47"/>
                <a:gd name="T8" fmla="*/ 0 w 79"/>
                <a:gd name="T9" fmla="*/ 35 h 47"/>
                <a:gd name="T10" fmla="*/ 0 w 79"/>
                <a:gd name="T11" fmla="*/ 35 h 47"/>
                <a:gd name="T12" fmla="*/ 6 w 79"/>
                <a:gd name="T13" fmla="*/ 30 h 47"/>
                <a:gd name="T14" fmla="*/ 6 w 79"/>
                <a:gd name="T15" fmla="*/ 30 h 47"/>
                <a:gd name="T16" fmla="*/ 8 w 79"/>
                <a:gd name="T17" fmla="*/ 30 h 47"/>
                <a:gd name="T18" fmla="*/ 8 w 79"/>
                <a:gd name="T19" fmla="*/ 30 h 47"/>
                <a:gd name="T20" fmla="*/ 14 w 79"/>
                <a:gd name="T21" fmla="*/ 31 h 47"/>
                <a:gd name="T22" fmla="*/ 14 w 79"/>
                <a:gd name="T23" fmla="*/ 31 h 47"/>
                <a:gd name="T24" fmla="*/ 31 w 79"/>
                <a:gd name="T25" fmla="*/ 25 h 47"/>
                <a:gd name="T26" fmla="*/ 31 w 79"/>
                <a:gd name="T27" fmla="*/ 25 h 47"/>
                <a:gd name="T28" fmla="*/ 35 w 79"/>
                <a:gd name="T29" fmla="*/ 20 h 47"/>
                <a:gd name="T30" fmla="*/ 35 w 79"/>
                <a:gd name="T31" fmla="*/ 20 h 47"/>
                <a:gd name="T32" fmla="*/ 62 w 79"/>
                <a:gd name="T33" fmla="*/ 0 h 47"/>
                <a:gd name="T34" fmla="*/ 62 w 79"/>
                <a:gd name="T35" fmla="*/ 0 h 47"/>
                <a:gd name="T36" fmla="*/ 79 w 79"/>
                <a:gd name="T37" fmla="*/ 15 h 47"/>
                <a:gd name="T38" fmla="*/ 79 w 79"/>
                <a:gd name="T39" fmla="*/ 15 h 47"/>
                <a:gd name="T40" fmla="*/ 76 w 79"/>
                <a:gd name="T41" fmla="*/ 28 h 47"/>
                <a:gd name="T42" fmla="*/ 76 w 79"/>
                <a:gd name="T43" fmla="*/ 28 h 47"/>
                <a:gd name="T44" fmla="*/ 38 w 79"/>
                <a:gd name="T45" fmla="*/ 47 h 47"/>
                <a:gd name="T46" fmla="*/ 38 w 79"/>
                <a:gd name="T47" fmla="*/ 47 h 47"/>
                <a:gd name="T48" fmla="*/ 38 w 79"/>
                <a:gd name="T49" fmla="*/ 47 h 47"/>
                <a:gd name="T50" fmla="*/ 16 w 79"/>
                <a:gd name="T51" fmla="*/ 41 h 47"/>
                <a:gd name="T52" fmla="*/ 38 w 79"/>
                <a:gd name="T53" fmla="*/ 44 h 47"/>
                <a:gd name="T54" fmla="*/ 38 w 79"/>
                <a:gd name="T55" fmla="*/ 44 h 47"/>
                <a:gd name="T56" fmla="*/ 73 w 79"/>
                <a:gd name="T57" fmla="*/ 26 h 47"/>
                <a:gd name="T58" fmla="*/ 73 w 79"/>
                <a:gd name="T59" fmla="*/ 26 h 47"/>
                <a:gd name="T60" fmla="*/ 76 w 79"/>
                <a:gd name="T61" fmla="*/ 15 h 47"/>
                <a:gd name="T62" fmla="*/ 76 w 79"/>
                <a:gd name="T63" fmla="*/ 15 h 47"/>
                <a:gd name="T64" fmla="*/ 62 w 79"/>
                <a:gd name="T65" fmla="*/ 3 h 47"/>
                <a:gd name="T66" fmla="*/ 62 w 79"/>
                <a:gd name="T67" fmla="*/ 3 h 47"/>
                <a:gd name="T68" fmla="*/ 38 w 79"/>
                <a:gd name="T69" fmla="*/ 21 h 47"/>
                <a:gd name="T70" fmla="*/ 38 w 79"/>
                <a:gd name="T71" fmla="*/ 21 h 47"/>
                <a:gd name="T72" fmla="*/ 14 w 79"/>
                <a:gd name="T73" fmla="*/ 34 h 47"/>
                <a:gd name="T74" fmla="*/ 14 w 79"/>
                <a:gd name="T75" fmla="*/ 34 h 47"/>
                <a:gd name="T76" fmla="*/ 7 w 79"/>
                <a:gd name="T77" fmla="*/ 33 h 47"/>
                <a:gd name="T78" fmla="*/ 7 w 79"/>
                <a:gd name="T79" fmla="*/ 33 h 47"/>
                <a:gd name="T80" fmla="*/ 6 w 79"/>
                <a:gd name="T81" fmla="*/ 33 h 47"/>
                <a:gd name="T82" fmla="*/ 6 w 79"/>
                <a:gd name="T83" fmla="*/ 33 h 47"/>
                <a:gd name="T84" fmla="*/ 3 w 79"/>
                <a:gd name="T85" fmla="*/ 35 h 47"/>
                <a:gd name="T86" fmla="*/ 3 w 79"/>
                <a:gd name="T87" fmla="*/ 35 h 47"/>
                <a:gd name="T88" fmla="*/ 6 w 79"/>
                <a:gd name="T89" fmla="*/ 39 h 47"/>
                <a:gd name="T90" fmla="*/ 6 w 79"/>
                <a:gd name="T91" fmla="*/ 39 h 47"/>
                <a:gd name="T92" fmla="*/ 6 w 79"/>
                <a:gd name="T93" fmla="*/ 40 h 47"/>
                <a:gd name="T94" fmla="*/ 6 w 79"/>
                <a:gd name="T95" fmla="*/ 39 h 47"/>
                <a:gd name="T96" fmla="*/ 6 w 79"/>
                <a:gd name="T97" fmla="*/ 39 h 47"/>
                <a:gd name="T98" fmla="*/ 6 w 79"/>
                <a:gd name="T99" fmla="*/ 39 h 47"/>
                <a:gd name="T100" fmla="*/ 16 w 79"/>
                <a:gd name="T10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47">
                  <a:moveTo>
                    <a:pt x="38" y="47"/>
                  </a:moveTo>
                  <a:cubicBezTo>
                    <a:pt x="21" y="47"/>
                    <a:pt x="6" y="42"/>
                    <a:pt x="5" y="42"/>
                  </a:cubicBezTo>
                  <a:cubicBezTo>
                    <a:pt x="5" y="42"/>
                    <a:pt x="5" y="42"/>
                    <a:pt x="5" y="42"/>
                  </a:cubicBezTo>
                  <a:cubicBezTo>
                    <a:pt x="5" y="42"/>
                    <a:pt x="5" y="42"/>
                    <a:pt x="5" y="42"/>
                  </a:cubicBezTo>
                  <a:cubicBezTo>
                    <a:pt x="2" y="40"/>
                    <a:pt x="0" y="38"/>
                    <a:pt x="0" y="35"/>
                  </a:cubicBezTo>
                  <a:cubicBezTo>
                    <a:pt x="0" y="35"/>
                    <a:pt x="0" y="35"/>
                    <a:pt x="0" y="35"/>
                  </a:cubicBezTo>
                  <a:cubicBezTo>
                    <a:pt x="0" y="32"/>
                    <a:pt x="2" y="30"/>
                    <a:pt x="6" y="30"/>
                  </a:cubicBezTo>
                  <a:cubicBezTo>
                    <a:pt x="6" y="30"/>
                    <a:pt x="6" y="30"/>
                    <a:pt x="6" y="30"/>
                  </a:cubicBezTo>
                  <a:cubicBezTo>
                    <a:pt x="7" y="30"/>
                    <a:pt x="7" y="30"/>
                    <a:pt x="8" y="30"/>
                  </a:cubicBezTo>
                  <a:cubicBezTo>
                    <a:pt x="8" y="30"/>
                    <a:pt x="8" y="30"/>
                    <a:pt x="8" y="30"/>
                  </a:cubicBezTo>
                  <a:cubicBezTo>
                    <a:pt x="10" y="31"/>
                    <a:pt x="12" y="31"/>
                    <a:pt x="14" y="31"/>
                  </a:cubicBezTo>
                  <a:cubicBezTo>
                    <a:pt x="14" y="31"/>
                    <a:pt x="14" y="31"/>
                    <a:pt x="14" y="31"/>
                  </a:cubicBezTo>
                  <a:cubicBezTo>
                    <a:pt x="22" y="31"/>
                    <a:pt x="27" y="28"/>
                    <a:pt x="31" y="25"/>
                  </a:cubicBezTo>
                  <a:cubicBezTo>
                    <a:pt x="31" y="25"/>
                    <a:pt x="31" y="25"/>
                    <a:pt x="31" y="25"/>
                  </a:cubicBezTo>
                  <a:cubicBezTo>
                    <a:pt x="34" y="23"/>
                    <a:pt x="35" y="20"/>
                    <a:pt x="35" y="20"/>
                  </a:cubicBezTo>
                  <a:cubicBezTo>
                    <a:pt x="35" y="20"/>
                    <a:pt x="35" y="20"/>
                    <a:pt x="35" y="20"/>
                  </a:cubicBezTo>
                  <a:cubicBezTo>
                    <a:pt x="41" y="6"/>
                    <a:pt x="53" y="0"/>
                    <a:pt x="62" y="0"/>
                  </a:cubicBezTo>
                  <a:cubicBezTo>
                    <a:pt x="62" y="0"/>
                    <a:pt x="62" y="0"/>
                    <a:pt x="62" y="0"/>
                  </a:cubicBezTo>
                  <a:cubicBezTo>
                    <a:pt x="71" y="0"/>
                    <a:pt x="79" y="5"/>
                    <a:pt x="79" y="15"/>
                  </a:cubicBezTo>
                  <a:cubicBezTo>
                    <a:pt x="79" y="15"/>
                    <a:pt x="79" y="15"/>
                    <a:pt x="79" y="15"/>
                  </a:cubicBezTo>
                  <a:cubicBezTo>
                    <a:pt x="79" y="19"/>
                    <a:pt x="78" y="23"/>
                    <a:pt x="76" y="28"/>
                  </a:cubicBezTo>
                  <a:cubicBezTo>
                    <a:pt x="76" y="28"/>
                    <a:pt x="76" y="28"/>
                    <a:pt x="76" y="28"/>
                  </a:cubicBezTo>
                  <a:cubicBezTo>
                    <a:pt x="68" y="43"/>
                    <a:pt x="52" y="47"/>
                    <a:pt x="38" y="47"/>
                  </a:cubicBezTo>
                  <a:cubicBezTo>
                    <a:pt x="38" y="47"/>
                    <a:pt x="38" y="47"/>
                    <a:pt x="38" y="47"/>
                  </a:cubicBezTo>
                  <a:cubicBezTo>
                    <a:pt x="38" y="47"/>
                    <a:pt x="38" y="47"/>
                    <a:pt x="38" y="47"/>
                  </a:cubicBezTo>
                  <a:close/>
                  <a:moveTo>
                    <a:pt x="16" y="41"/>
                  </a:moveTo>
                  <a:cubicBezTo>
                    <a:pt x="22" y="42"/>
                    <a:pt x="30" y="44"/>
                    <a:pt x="38" y="44"/>
                  </a:cubicBezTo>
                  <a:cubicBezTo>
                    <a:pt x="38" y="44"/>
                    <a:pt x="38" y="44"/>
                    <a:pt x="38" y="44"/>
                  </a:cubicBezTo>
                  <a:cubicBezTo>
                    <a:pt x="52" y="44"/>
                    <a:pt x="66" y="40"/>
                    <a:pt x="73" y="26"/>
                  </a:cubicBezTo>
                  <a:cubicBezTo>
                    <a:pt x="73" y="26"/>
                    <a:pt x="73" y="26"/>
                    <a:pt x="73" y="26"/>
                  </a:cubicBezTo>
                  <a:cubicBezTo>
                    <a:pt x="75" y="22"/>
                    <a:pt x="76" y="18"/>
                    <a:pt x="76" y="15"/>
                  </a:cubicBezTo>
                  <a:cubicBezTo>
                    <a:pt x="76" y="15"/>
                    <a:pt x="76" y="15"/>
                    <a:pt x="76" y="15"/>
                  </a:cubicBezTo>
                  <a:cubicBezTo>
                    <a:pt x="76" y="7"/>
                    <a:pt x="70" y="3"/>
                    <a:pt x="62" y="3"/>
                  </a:cubicBezTo>
                  <a:cubicBezTo>
                    <a:pt x="62" y="3"/>
                    <a:pt x="62" y="3"/>
                    <a:pt x="62" y="3"/>
                  </a:cubicBezTo>
                  <a:cubicBezTo>
                    <a:pt x="54" y="3"/>
                    <a:pt x="44" y="8"/>
                    <a:pt x="38" y="21"/>
                  </a:cubicBezTo>
                  <a:cubicBezTo>
                    <a:pt x="38" y="21"/>
                    <a:pt x="38" y="21"/>
                    <a:pt x="38" y="21"/>
                  </a:cubicBezTo>
                  <a:cubicBezTo>
                    <a:pt x="38" y="21"/>
                    <a:pt x="32" y="34"/>
                    <a:pt x="14" y="34"/>
                  </a:cubicBezTo>
                  <a:cubicBezTo>
                    <a:pt x="14" y="34"/>
                    <a:pt x="14" y="34"/>
                    <a:pt x="14" y="34"/>
                  </a:cubicBezTo>
                  <a:cubicBezTo>
                    <a:pt x="12" y="34"/>
                    <a:pt x="10" y="34"/>
                    <a:pt x="7" y="33"/>
                  </a:cubicBezTo>
                  <a:cubicBezTo>
                    <a:pt x="7" y="33"/>
                    <a:pt x="7" y="33"/>
                    <a:pt x="7" y="33"/>
                  </a:cubicBezTo>
                  <a:cubicBezTo>
                    <a:pt x="7" y="33"/>
                    <a:pt x="6" y="33"/>
                    <a:pt x="6" y="33"/>
                  </a:cubicBezTo>
                  <a:cubicBezTo>
                    <a:pt x="6" y="33"/>
                    <a:pt x="6" y="33"/>
                    <a:pt x="6" y="33"/>
                  </a:cubicBezTo>
                  <a:cubicBezTo>
                    <a:pt x="3" y="33"/>
                    <a:pt x="3" y="34"/>
                    <a:pt x="3" y="35"/>
                  </a:cubicBezTo>
                  <a:cubicBezTo>
                    <a:pt x="3" y="35"/>
                    <a:pt x="3" y="35"/>
                    <a:pt x="3" y="35"/>
                  </a:cubicBezTo>
                  <a:cubicBezTo>
                    <a:pt x="3" y="36"/>
                    <a:pt x="4" y="38"/>
                    <a:pt x="6" y="39"/>
                  </a:cubicBezTo>
                  <a:cubicBezTo>
                    <a:pt x="6" y="39"/>
                    <a:pt x="6" y="39"/>
                    <a:pt x="6" y="39"/>
                  </a:cubicBezTo>
                  <a:cubicBezTo>
                    <a:pt x="6" y="40"/>
                    <a:pt x="6" y="40"/>
                    <a:pt x="6" y="40"/>
                  </a:cubicBezTo>
                  <a:cubicBezTo>
                    <a:pt x="6" y="39"/>
                    <a:pt x="6" y="39"/>
                    <a:pt x="6" y="39"/>
                  </a:cubicBezTo>
                  <a:cubicBezTo>
                    <a:pt x="6" y="39"/>
                    <a:pt x="6" y="39"/>
                    <a:pt x="6" y="39"/>
                  </a:cubicBezTo>
                  <a:cubicBezTo>
                    <a:pt x="6" y="39"/>
                    <a:pt x="6" y="39"/>
                    <a:pt x="6" y="39"/>
                  </a:cubicBezTo>
                  <a:cubicBezTo>
                    <a:pt x="6" y="39"/>
                    <a:pt x="10" y="40"/>
                    <a:pt x="16"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7"/>
            <p:cNvSpPr/>
            <p:nvPr/>
          </p:nvSpPr>
          <p:spPr bwMode="auto">
            <a:xfrm>
              <a:off x="4253" y="682"/>
              <a:ext cx="679" cy="473"/>
            </a:xfrm>
            <a:custGeom>
              <a:avLst/>
              <a:gdLst>
                <a:gd name="T0" fmla="*/ 10 w 96"/>
                <a:gd name="T1" fmla="*/ 55 h 67"/>
                <a:gd name="T2" fmla="*/ 85 w 96"/>
                <a:gd name="T3" fmla="*/ 35 h 67"/>
                <a:gd name="T4" fmla="*/ 47 w 96"/>
                <a:gd name="T5" fmla="*/ 32 h 67"/>
                <a:gd name="T6" fmla="*/ 13 w 96"/>
                <a:gd name="T7" fmla="*/ 46 h 67"/>
                <a:gd name="T8" fmla="*/ 10 w 96"/>
                <a:gd name="T9" fmla="*/ 55 h 67"/>
              </a:gdLst>
              <a:ahLst/>
              <a:cxnLst>
                <a:cxn ang="0">
                  <a:pos x="T0" y="T1"/>
                </a:cxn>
                <a:cxn ang="0">
                  <a:pos x="T2" y="T3"/>
                </a:cxn>
                <a:cxn ang="0">
                  <a:pos x="T4" y="T5"/>
                </a:cxn>
                <a:cxn ang="0">
                  <a:pos x="T6" y="T7"/>
                </a:cxn>
                <a:cxn ang="0">
                  <a:pos x="T8" y="T9"/>
                </a:cxn>
              </a:cxnLst>
              <a:rect l="0" t="0" r="r" b="b"/>
              <a:pathLst>
                <a:path w="96" h="67">
                  <a:moveTo>
                    <a:pt x="10" y="55"/>
                  </a:moveTo>
                  <a:cubicBezTo>
                    <a:pt x="10" y="55"/>
                    <a:pt x="73" y="67"/>
                    <a:pt x="85" y="35"/>
                  </a:cubicBezTo>
                  <a:cubicBezTo>
                    <a:pt x="96" y="7"/>
                    <a:pt x="57" y="0"/>
                    <a:pt x="47" y="32"/>
                  </a:cubicBezTo>
                  <a:cubicBezTo>
                    <a:pt x="47" y="32"/>
                    <a:pt x="36" y="47"/>
                    <a:pt x="13" y="46"/>
                  </a:cubicBezTo>
                  <a:cubicBezTo>
                    <a:pt x="0" y="45"/>
                    <a:pt x="1" y="52"/>
                    <a:pt x="10" y="55"/>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78"/>
            <p:cNvSpPr>
              <a:spLocks noEditPoints="1"/>
            </p:cNvSpPr>
            <p:nvPr/>
          </p:nvSpPr>
          <p:spPr bwMode="auto">
            <a:xfrm>
              <a:off x="4260" y="746"/>
              <a:ext cx="615" cy="353"/>
            </a:xfrm>
            <a:custGeom>
              <a:avLst/>
              <a:gdLst>
                <a:gd name="T0" fmla="*/ 9 w 87"/>
                <a:gd name="T1" fmla="*/ 48 h 50"/>
                <a:gd name="T2" fmla="*/ 9 w 87"/>
                <a:gd name="T3" fmla="*/ 46 h 50"/>
                <a:gd name="T4" fmla="*/ 8 w 87"/>
                <a:gd name="T5" fmla="*/ 48 h 50"/>
                <a:gd name="T6" fmla="*/ 0 w 87"/>
                <a:gd name="T7" fmla="*/ 41 h 50"/>
                <a:gd name="T8" fmla="*/ 0 w 87"/>
                <a:gd name="T9" fmla="*/ 41 h 50"/>
                <a:gd name="T10" fmla="*/ 11 w 87"/>
                <a:gd name="T11" fmla="*/ 35 h 50"/>
                <a:gd name="T12" fmla="*/ 11 w 87"/>
                <a:gd name="T13" fmla="*/ 35 h 50"/>
                <a:gd name="T14" fmla="*/ 12 w 87"/>
                <a:gd name="T15" fmla="*/ 35 h 50"/>
                <a:gd name="T16" fmla="*/ 12 w 87"/>
                <a:gd name="T17" fmla="*/ 35 h 50"/>
                <a:gd name="T18" fmla="*/ 14 w 87"/>
                <a:gd name="T19" fmla="*/ 36 h 50"/>
                <a:gd name="T20" fmla="*/ 14 w 87"/>
                <a:gd name="T21" fmla="*/ 36 h 50"/>
                <a:gd name="T22" fmla="*/ 37 w 87"/>
                <a:gd name="T23" fmla="*/ 29 h 50"/>
                <a:gd name="T24" fmla="*/ 37 w 87"/>
                <a:gd name="T25" fmla="*/ 29 h 50"/>
                <a:gd name="T26" fmla="*/ 45 w 87"/>
                <a:gd name="T27" fmla="*/ 23 h 50"/>
                <a:gd name="T28" fmla="*/ 45 w 87"/>
                <a:gd name="T29" fmla="*/ 23 h 50"/>
                <a:gd name="T30" fmla="*/ 71 w 87"/>
                <a:gd name="T31" fmla="*/ 0 h 50"/>
                <a:gd name="T32" fmla="*/ 71 w 87"/>
                <a:gd name="T33" fmla="*/ 0 h 50"/>
                <a:gd name="T34" fmla="*/ 87 w 87"/>
                <a:gd name="T35" fmla="*/ 17 h 50"/>
                <a:gd name="T36" fmla="*/ 87 w 87"/>
                <a:gd name="T37" fmla="*/ 17 h 50"/>
                <a:gd name="T38" fmla="*/ 86 w 87"/>
                <a:gd name="T39" fmla="*/ 26 h 50"/>
                <a:gd name="T40" fmla="*/ 86 w 87"/>
                <a:gd name="T41" fmla="*/ 26 h 50"/>
                <a:gd name="T42" fmla="*/ 33 w 87"/>
                <a:gd name="T43" fmla="*/ 50 h 50"/>
                <a:gd name="T44" fmla="*/ 33 w 87"/>
                <a:gd name="T45" fmla="*/ 50 h 50"/>
                <a:gd name="T46" fmla="*/ 9 w 87"/>
                <a:gd name="T47" fmla="*/ 48 h 50"/>
                <a:gd name="T48" fmla="*/ 33 w 87"/>
                <a:gd name="T49" fmla="*/ 47 h 50"/>
                <a:gd name="T50" fmla="*/ 83 w 87"/>
                <a:gd name="T51" fmla="*/ 25 h 50"/>
                <a:gd name="T52" fmla="*/ 83 w 87"/>
                <a:gd name="T53" fmla="*/ 25 h 50"/>
                <a:gd name="T54" fmla="*/ 84 w 87"/>
                <a:gd name="T55" fmla="*/ 17 h 50"/>
                <a:gd name="T56" fmla="*/ 84 w 87"/>
                <a:gd name="T57" fmla="*/ 17 h 50"/>
                <a:gd name="T58" fmla="*/ 71 w 87"/>
                <a:gd name="T59" fmla="*/ 3 h 50"/>
                <a:gd name="T60" fmla="*/ 71 w 87"/>
                <a:gd name="T61" fmla="*/ 3 h 50"/>
                <a:gd name="T62" fmla="*/ 47 w 87"/>
                <a:gd name="T63" fmla="*/ 24 h 50"/>
                <a:gd name="T64" fmla="*/ 47 w 87"/>
                <a:gd name="T65" fmla="*/ 24 h 50"/>
                <a:gd name="T66" fmla="*/ 47 w 87"/>
                <a:gd name="T67" fmla="*/ 24 h 50"/>
                <a:gd name="T68" fmla="*/ 14 w 87"/>
                <a:gd name="T69" fmla="*/ 39 h 50"/>
                <a:gd name="T70" fmla="*/ 14 w 87"/>
                <a:gd name="T71" fmla="*/ 39 h 50"/>
                <a:gd name="T72" fmla="*/ 12 w 87"/>
                <a:gd name="T73" fmla="*/ 38 h 50"/>
                <a:gd name="T74" fmla="*/ 12 w 87"/>
                <a:gd name="T75" fmla="*/ 38 h 50"/>
                <a:gd name="T76" fmla="*/ 11 w 87"/>
                <a:gd name="T77" fmla="*/ 38 h 50"/>
                <a:gd name="T78" fmla="*/ 11 w 87"/>
                <a:gd name="T79" fmla="*/ 38 h 50"/>
                <a:gd name="T80" fmla="*/ 5 w 87"/>
                <a:gd name="T81" fmla="*/ 39 h 50"/>
                <a:gd name="T82" fmla="*/ 5 w 87"/>
                <a:gd name="T83" fmla="*/ 39 h 50"/>
                <a:gd name="T84" fmla="*/ 3 w 87"/>
                <a:gd name="T85" fmla="*/ 41 h 50"/>
                <a:gd name="T86" fmla="*/ 3 w 87"/>
                <a:gd name="T87" fmla="*/ 41 h 50"/>
                <a:gd name="T88" fmla="*/ 9 w 87"/>
                <a:gd name="T89" fmla="*/ 45 h 50"/>
                <a:gd name="T90" fmla="*/ 9 w 87"/>
                <a:gd name="T91" fmla="*/ 45 h 50"/>
                <a:gd name="T92" fmla="*/ 33 w 87"/>
                <a:gd name="T93"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50">
                  <a:moveTo>
                    <a:pt x="9" y="48"/>
                  </a:moveTo>
                  <a:cubicBezTo>
                    <a:pt x="9" y="46"/>
                    <a:pt x="9" y="46"/>
                    <a:pt x="9" y="46"/>
                  </a:cubicBezTo>
                  <a:cubicBezTo>
                    <a:pt x="8" y="48"/>
                    <a:pt x="8" y="48"/>
                    <a:pt x="8" y="48"/>
                  </a:cubicBezTo>
                  <a:cubicBezTo>
                    <a:pt x="4" y="46"/>
                    <a:pt x="1" y="44"/>
                    <a:pt x="0" y="41"/>
                  </a:cubicBezTo>
                  <a:cubicBezTo>
                    <a:pt x="0" y="41"/>
                    <a:pt x="0" y="41"/>
                    <a:pt x="0" y="41"/>
                  </a:cubicBezTo>
                  <a:cubicBezTo>
                    <a:pt x="1" y="37"/>
                    <a:pt x="5" y="35"/>
                    <a:pt x="11" y="35"/>
                  </a:cubicBezTo>
                  <a:cubicBezTo>
                    <a:pt x="11" y="35"/>
                    <a:pt x="11" y="35"/>
                    <a:pt x="11" y="35"/>
                  </a:cubicBezTo>
                  <a:cubicBezTo>
                    <a:pt x="11" y="35"/>
                    <a:pt x="12" y="35"/>
                    <a:pt x="12" y="35"/>
                  </a:cubicBezTo>
                  <a:cubicBezTo>
                    <a:pt x="12" y="35"/>
                    <a:pt x="12" y="35"/>
                    <a:pt x="12" y="35"/>
                  </a:cubicBezTo>
                  <a:cubicBezTo>
                    <a:pt x="13" y="35"/>
                    <a:pt x="13" y="36"/>
                    <a:pt x="14" y="36"/>
                  </a:cubicBezTo>
                  <a:cubicBezTo>
                    <a:pt x="14" y="36"/>
                    <a:pt x="14" y="36"/>
                    <a:pt x="14" y="36"/>
                  </a:cubicBezTo>
                  <a:cubicBezTo>
                    <a:pt x="24" y="36"/>
                    <a:pt x="32" y="32"/>
                    <a:pt x="37" y="29"/>
                  </a:cubicBezTo>
                  <a:cubicBezTo>
                    <a:pt x="37" y="29"/>
                    <a:pt x="37" y="29"/>
                    <a:pt x="37" y="29"/>
                  </a:cubicBezTo>
                  <a:cubicBezTo>
                    <a:pt x="42" y="26"/>
                    <a:pt x="44" y="23"/>
                    <a:pt x="45" y="23"/>
                  </a:cubicBezTo>
                  <a:cubicBezTo>
                    <a:pt x="45" y="23"/>
                    <a:pt x="45" y="23"/>
                    <a:pt x="45" y="23"/>
                  </a:cubicBezTo>
                  <a:cubicBezTo>
                    <a:pt x="49" y="7"/>
                    <a:pt x="61" y="0"/>
                    <a:pt x="71" y="0"/>
                  </a:cubicBezTo>
                  <a:cubicBezTo>
                    <a:pt x="71" y="0"/>
                    <a:pt x="71" y="0"/>
                    <a:pt x="71" y="0"/>
                  </a:cubicBezTo>
                  <a:cubicBezTo>
                    <a:pt x="80" y="0"/>
                    <a:pt x="87" y="6"/>
                    <a:pt x="87" y="17"/>
                  </a:cubicBezTo>
                  <a:cubicBezTo>
                    <a:pt x="87" y="17"/>
                    <a:pt x="87" y="17"/>
                    <a:pt x="87" y="17"/>
                  </a:cubicBezTo>
                  <a:cubicBezTo>
                    <a:pt x="87" y="19"/>
                    <a:pt x="87" y="23"/>
                    <a:pt x="86" y="26"/>
                  </a:cubicBezTo>
                  <a:cubicBezTo>
                    <a:pt x="86" y="26"/>
                    <a:pt x="86" y="26"/>
                    <a:pt x="86" y="26"/>
                  </a:cubicBezTo>
                  <a:cubicBezTo>
                    <a:pt x="78" y="46"/>
                    <a:pt x="52" y="50"/>
                    <a:pt x="33" y="50"/>
                  </a:cubicBezTo>
                  <a:cubicBezTo>
                    <a:pt x="33" y="50"/>
                    <a:pt x="33" y="50"/>
                    <a:pt x="33" y="50"/>
                  </a:cubicBezTo>
                  <a:cubicBezTo>
                    <a:pt x="20" y="50"/>
                    <a:pt x="9" y="48"/>
                    <a:pt x="9" y="48"/>
                  </a:cubicBezTo>
                  <a:close/>
                  <a:moveTo>
                    <a:pt x="33" y="47"/>
                  </a:moveTo>
                  <a:cubicBezTo>
                    <a:pt x="52" y="47"/>
                    <a:pt x="76" y="43"/>
                    <a:pt x="83" y="25"/>
                  </a:cubicBezTo>
                  <a:cubicBezTo>
                    <a:pt x="83" y="25"/>
                    <a:pt x="83" y="25"/>
                    <a:pt x="83" y="25"/>
                  </a:cubicBezTo>
                  <a:cubicBezTo>
                    <a:pt x="84" y="22"/>
                    <a:pt x="84" y="19"/>
                    <a:pt x="84" y="17"/>
                  </a:cubicBezTo>
                  <a:cubicBezTo>
                    <a:pt x="84" y="17"/>
                    <a:pt x="84" y="17"/>
                    <a:pt x="84" y="17"/>
                  </a:cubicBezTo>
                  <a:cubicBezTo>
                    <a:pt x="84" y="8"/>
                    <a:pt x="78" y="4"/>
                    <a:pt x="71" y="3"/>
                  </a:cubicBezTo>
                  <a:cubicBezTo>
                    <a:pt x="71" y="3"/>
                    <a:pt x="71" y="3"/>
                    <a:pt x="71" y="3"/>
                  </a:cubicBezTo>
                  <a:cubicBezTo>
                    <a:pt x="62" y="3"/>
                    <a:pt x="52" y="10"/>
                    <a:pt x="47" y="24"/>
                  </a:cubicBezTo>
                  <a:cubicBezTo>
                    <a:pt x="47" y="24"/>
                    <a:pt x="47" y="24"/>
                    <a:pt x="47" y="24"/>
                  </a:cubicBezTo>
                  <a:cubicBezTo>
                    <a:pt x="47" y="24"/>
                    <a:pt x="47" y="24"/>
                    <a:pt x="47" y="24"/>
                  </a:cubicBezTo>
                  <a:cubicBezTo>
                    <a:pt x="47" y="25"/>
                    <a:pt x="36" y="38"/>
                    <a:pt x="14" y="39"/>
                  </a:cubicBezTo>
                  <a:cubicBezTo>
                    <a:pt x="14" y="39"/>
                    <a:pt x="14" y="39"/>
                    <a:pt x="14" y="39"/>
                  </a:cubicBezTo>
                  <a:cubicBezTo>
                    <a:pt x="13" y="39"/>
                    <a:pt x="13" y="38"/>
                    <a:pt x="12" y="38"/>
                  </a:cubicBezTo>
                  <a:cubicBezTo>
                    <a:pt x="12" y="38"/>
                    <a:pt x="12" y="38"/>
                    <a:pt x="12" y="38"/>
                  </a:cubicBezTo>
                  <a:cubicBezTo>
                    <a:pt x="11" y="38"/>
                    <a:pt x="11" y="38"/>
                    <a:pt x="11" y="38"/>
                  </a:cubicBezTo>
                  <a:cubicBezTo>
                    <a:pt x="11" y="38"/>
                    <a:pt x="11" y="38"/>
                    <a:pt x="11" y="38"/>
                  </a:cubicBezTo>
                  <a:cubicBezTo>
                    <a:pt x="8" y="38"/>
                    <a:pt x="6" y="39"/>
                    <a:pt x="5" y="39"/>
                  </a:cubicBezTo>
                  <a:cubicBezTo>
                    <a:pt x="5" y="39"/>
                    <a:pt x="5" y="39"/>
                    <a:pt x="5" y="39"/>
                  </a:cubicBezTo>
                  <a:cubicBezTo>
                    <a:pt x="4" y="40"/>
                    <a:pt x="3" y="40"/>
                    <a:pt x="3" y="41"/>
                  </a:cubicBezTo>
                  <a:cubicBezTo>
                    <a:pt x="3" y="41"/>
                    <a:pt x="3" y="41"/>
                    <a:pt x="3" y="41"/>
                  </a:cubicBezTo>
                  <a:cubicBezTo>
                    <a:pt x="3" y="41"/>
                    <a:pt x="5" y="44"/>
                    <a:pt x="9" y="45"/>
                  </a:cubicBezTo>
                  <a:cubicBezTo>
                    <a:pt x="9" y="45"/>
                    <a:pt x="9" y="45"/>
                    <a:pt x="9" y="45"/>
                  </a:cubicBezTo>
                  <a:cubicBezTo>
                    <a:pt x="10" y="45"/>
                    <a:pt x="20" y="47"/>
                    <a:pt x="33"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3" name="标题 1"/>
          <p:cNvSpPr txBox="1"/>
          <p:nvPr/>
        </p:nvSpPr>
        <p:spPr>
          <a:xfrm>
            <a:off x="1062038" y="365125"/>
            <a:ext cx="41175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可编辑的显微镜</a:t>
            </a:r>
            <a:endParaRPr lang="zh-CN" altLang="en-US" dirty="0">
              <a:latin typeface="+mn-lt"/>
              <a:ea typeface="+mn-ea"/>
              <a:cs typeface="+mn-ea"/>
              <a:sym typeface="+mn-lt"/>
            </a:endParaRPr>
          </a:p>
        </p:txBody>
      </p:sp>
      <p:grpSp>
        <p:nvGrpSpPr>
          <p:cNvPr id="45" name="组合 44"/>
          <p:cNvGrpSpPr/>
          <p:nvPr/>
        </p:nvGrpSpPr>
        <p:grpSpPr>
          <a:xfrm>
            <a:off x="5726406" y="3062887"/>
            <a:ext cx="936000" cy="936000"/>
            <a:chOff x="8869488" y="3062887"/>
            <a:chExt cx="936000" cy="936000"/>
          </a:xfrm>
        </p:grpSpPr>
        <p:sp>
          <p:nvSpPr>
            <p:cNvPr id="46" name="椭圆 45"/>
            <p:cNvSpPr/>
            <p:nvPr/>
          </p:nvSpPr>
          <p:spPr>
            <a:xfrm>
              <a:off x="8869488" y="3062887"/>
              <a:ext cx="936000" cy="936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7" name="组合 46"/>
            <p:cNvGrpSpPr/>
            <p:nvPr/>
          </p:nvGrpSpPr>
          <p:grpSpPr>
            <a:xfrm>
              <a:off x="9198929" y="3314760"/>
              <a:ext cx="327922" cy="381454"/>
              <a:chOff x="10214716" y="2029749"/>
              <a:chExt cx="395354" cy="459895"/>
            </a:xfrm>
            <a:solidFill>
              <a:sysClr val="window" lastClr="FFFFFF"/>
            </a:solidFill>
          </p:grpSpPr>
          <p:sp>
            <p:nvSpPr>
              <p:cNvPr id="48" name="Freeform 5"/>
              <p:cNvSpPr>
                <a:spLocks noEditPoints="1"/>
              </p:cNvSpPr>
              <p:nvPr/>
            </p:nvSpPr>
            <p:spPr bwMode="auto">
              <a:xfrm>
                <a:off x="10410425" y="2179423"/>
                <a:ext cx="199645" cy="302354"/>
              </a:xfrm>
              <a:custGeom>
                <a:avLst/>
                <a:gdLst>
                  <a:gd name="T0" fmla="*/ 413 w 863"/>
                  <a:gd name="T1" fmla="*/ 29 h 1307"/>
                  <a:gd name="T2" fmla="*/ 256 w 863"/>
                  <a:gd name="T3" fmla="*/ 280 h 1307"/>
                  <a:gd name="T4" fmla="*/ 137 w 863"/>
                  <a:gd name="T5" fmla="*/ 495 h 1307"/>
                  <a:gd name="T6" fmla="*/ 53 w 863"/>
                  <a:gd name="T7" fmla="*/ 673 h 1307"/>
                  <a:gd name="T8" fmla="*/ 18 w 863"/>
                  <a:gd name="T9" fmla="*/ 769 h 1307"/>
                  <a:gd name="T10" fmla="*/ 2 w 863"/>
                  <a:gd name="T11" fmla="*/ 853 h 1307"/>
                  <a:gd name="T12" fmla="*/ 0 w 863"/>
                  <a:gd name="T13" fmla="*/ 898 h 1307"/>
                  <a:gd name="T14" fmla="*/ 8 w 863"/>
                  <a:gd name="T15" fmla="*/ 962 h 1307"/>
                  <a:gd name="T16" fmla="*/ 26 w 863"/>
                  <a:gd name="T17" fmla="*/ 1025 h 1307"/>
                  <a:gd name="T18" fmla="*/ 52 w 863"/>
                  <a:gd name="T19" fmla="*/ 1081 h 1307"/>
                  <a:gd name="T20" fmla="*/ 85 w 863"/>
                  <a:gd name="T21" fmla="*/ 1134 h 1307"/>
                  <a:gd name="T22" fmla="*/ 125 w 863"/>
                  <a:gd name="T23" fmla="*/ 1180 h 1307"/>
                  <a:gd name="T24" fmla="*/ 174 w 863"/>
                  <a:gd name="T25" fmla="*/ 1221 h 1307"/>
                  <a:gd name="T26" fmla="*/ 225 w 863"/>
                  <a:gd name="T27" fmla="*/ 1254 h 1307"/>
                  <a:gd name="T28" fmla="*/ 283 w 863"/>
                  <a:gd name="T29" fmla="*/ 1282 h 1307"/>
                  <a:gd name="T30" fmla="*/ 344 w 863"/>
                  <a:gd name="T31" fmla="*/ 1298 h 1307"/>
                  <a:gd name="T32" fmla="*/ 408 w 863"/>
                  <a:gd name="T33" fmla="*/ 1306 h 1307"/>
                  <a:gd name="T34" fmla="*/ 453 w 863"/>
                  <a:gd name="T35" fmla="*/ 1306 h 1307"/>
                  <a:gd name="T36" fmla="*/ 517 w 863"/>
                  <a:gd name="T37" fmla="*/ 1298 h 1307"/>
                  <a:gd name="T38" fmla="*/ 580 w 863"/>
                  <a:gd name="T39" fmla="*/ 1282 h 1307"/>
                  <a:gd name="T40" fmla="*/ 636 w 863"/>
                  <a:gd name="T41" fmla="*/ 1254 h 1307"/>
                  <a:gd name="T42" fmla="*/ 689 w 863"/>
                  <a:gd name="T43" fmla="*/ 1221 h 1307"/>
                  <a:gd name="T44" fmla="*/ 736 w 863"/>
                  <a:gd name="T45" fmla="*/ 1180 h 1307"/>
                  <a:gd name="T46" fmla="*/ 777 w 863"/>
                  <a:gd name="T47" fmla="*/ 1134 h 1307"/>
                  <a:gd name="T48" fmla="*/ 811 w 863"/>
                  <a:gd name="T49" fmla="*/ 1081 h 1307"/>
                  <a:gd name="T50" fmla="*/ 837 w 863"/>
                  <a:gd name="T51" fmla="*/ 1025 h 1307"/>
                  <a:gd name="T52" fmla="*/ 855 w 863"/>
                  <a:gd name="T53" fmla="*/ 962 h 1307"/>
                  <a:gd name="T54" fmla="*/ 863 w 863"/>
                  <a:gd name="T55" fmla="*/ 898 h 1307"/>
                  <a:gd name="T56" fmla="*/ 861 w 863"/>
                  <a:gd name="T57" fmla="*/ 853 h 1307"/>
                  <a:gd name="T58" fmla="*/ 843 w 863"/>
                  <a:gd name="T59" fmla="*/ 769 h 1307"/>
                  <a:gd name="T60" fmla="*/ 810 w 863"/>
                  <a:gd name="T61" fmla="*/ 673 h 1307"/>
                  <a:gd name="T62" fmla="*/ 726 w 863"/>
                  <a:gd name="T63" fmla="*/ 495 h 1307"/>
                  <a:gd name="T64" fmla="*/ 607 w 863"/>
                  <a:gd name="T65" fmla="*/ 280 h 1307"/>
                  <a:gd name="T66" fmla="*/ 450 w 863"/>
                  <a:gd name="T67" fmla="*/ 29 h 1307"/>
                  <a:gd name="T68" fmla="*/ 426 w 863"/>
                  <a:gd name="T69" fmla="*/ 1206 h 1307"/>
                  <a:gd name="T70" fmla="*/ 360 w 863"/>
                  <a:gd name="T71" fmla="*/ 1200 h 1307"/>
                  <a:gd name="T72" fmla="*/ 272 w 863"/>
                  <a:gd name="T73" fmla="*/ 1166 h 1307"/>
                  <a:gd name="T74" fmla="*/ 196 w 863"/>
                  <a:gd name="T75" fmla="*/ 1110 h 1307"/>
                  <a:gd name="T76" fmla="*/ 140 w 863"/>
                  <a:gd name="T77" fmla="*/ 1036 h 1307"/>
                  <a:gd name="T78" fmla="*/ 108 w 863"/>
                  <a:gd name="T79" fmla="*/ 946 h 1307"/>
                  <a:gd name="T80" fmla="*/ 101 w 863"/>
                  <a:gd name="T81" fmla="*/ 880 h 1307"/>
                  <a:gd name="T82" fmla="*/ 108 w 863"/>
                  <a:gd name="T83" fmla="*/ 861 h 1307"/>
                  <a:gd name="T84" fmla="*/ 122 w 863"/>
                  <a:gd name="T85" fmla="*/ 848 h 1307"/>
                  <a:gd name="T86" fmla="*/ 137 w 863"/>
                  <a:gd name="T87" fmla="*/ 845 h 1307"/>
                  <a:gd name="T88" fmla="*/ 156 w 863"/>
                  <a:gd name="T89" fmla="*/ 851 h 1307"/>
                  <a:gd name="T90" fmla="*/ 169 w 863"/>
                  <a:gd name="T91" fmla="*/ 867 h 1307"/>
                  <a:gd name="T92" fmla="*/ 172 w 863"/>
                  <a:gd name="T93" fmla="*/ 880 h 1307"/>
                  <a:gd name="T94" fmla="*/ 183 w 863"/>
                  <a:gd name="T95" fmla="*/ 956 h 1307"/>
                  <a:gd name="T96" fmla="*/ 215 w 863"/>
                  <a:gd name="T97" fmla="*/ 1023 h 1307"/>
                  <a:gd name="T98" fmla="*/ 265 w 863"/>
                  <a:gd name="T99" fmla="*/ 1076 h 1307"/>
                  <a:gd name="T100" fmla="*/ 328 w 863"/>
                  <a:gd name="T101" fmla="*/ 1115 h 1307"/>
                  <a:gd name="T102" fmla="*/ 400 w 863"/>
                  <a:gd name="T103" fmla="*/ 1134 h 1307"/>
                  <a:gd name="T104" fmla="*/ 434 w 863"/>
                  <a:gd name="T105" fmla="*/ 1135 h 1307"/>
                  <a:gd name="T106" fmla="*/ 451 w 863"/>
                  <a:gd name="T107" fmla="*/ 1145 h 1307"/>
                  <a:gd name="T108" fmla="*/ 461 w 863"/>
                  <a:gd name="T109" fmla="*/ 1163 h 1307"/>
                  <a:gd name="T110" fmla="*/ 461 w 863"/>
                  <a:gd name="T111" fmla="*/ 1177 h 1307"/>
                  <a:gd name="T112" fmla="*/ 451 w 863"/>
                  <a:gd name="T113" fmla="*/ 1195 h 1307"/>
                  <a:gd name="T114" fmla="*/ 434 w 863"/>
                  <a:gd name="T115" fmla="*/ 120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3" h="1307">
                    <a:moveTo>
                      <a:pt x="431" y="0"/>
                    </a:moveTo>
                    <a:lnTo>
                      <a:pt x="431" y="0"/>
                    </a:lnTo>
                    <a:lnTo>
                      <a:pt x="413" y="29"/>
                    </a:lnTo>
                    <a:lnTo>
                      <a:pt x="363" y="104"/>
                    </a:lnTo>
                    <a:lnTo>
                      <a:pt x="294" y="215"/>
                    </a:lnTo>
                    <a:lnTo>
                      <a:pt x="256" y="280"/>
                    </a:lnTo>
                    <a:lnTo>
                      <a:pt x="215" y="349"/>
                    </a:lnTo>
                    <a:lnTo>
                      <a:pt x="175" y="421"/>
                    </a:lnTo>
                    <a:lnTo>
                      <a:pt x="137" y="495"/>
                    </a:lnTo>
                    <a:lnTo>
                      <a:pt x="100" y="567"/>
                    </a:lnTo>
                    <a:lnTo>
                      <a:pt x="68" y="638"/>
                    </a:lnTo>
                    <a:lnTo>
                      <a:pt x="53" y="673"/>
                    </a:lnTo>
                    <a:lnTo>
                      <a:pt x="40" y="707"/>
                    </a:lnTo>
                    <a:lnTo>
                      <a:pt x="28" y="739"/>
                    </a:lnTo>
                    <a:lnTo>
                      <a:pt x="18" y="769"/>
                    </a:lnTo>
                    <a:lnTo>
                      <a:pt x="10" y="798"/>
                    </a:lnTo>
                    <a:lnTo>
                      <a:pt x="5" y="827"/>
                    </a:lnTo>
                    <a:lnTo>
                      <a:pt x="2" y="853"/>
                    </a:lnTo>
                    <a:lnTo>
                      <a:pt x="0" y="875"/>
                    </a:lnTo>
                    <a:lnTo>
                      <a:pt x="0" y="875"/>
                    </a:lnTo>
                    <a:lnTo>
                      <a:pt x="0" y="898"/>
                    </a:lnTo>
                    <a:lnTo>
                      <a:pt x="2" y="920"/>
                    </a:lnTo>
                    <a:lnTo>
                      <a:pt x="5" y="941"/>
                    </a:lnTo>
                    <a:lnTo>
                      <a:pt x="8" y="962"/>
                    </a:lnTo>
                    <a:lnTo>
                      <a:pt x="13" y="983"/>
                    </a:lnTo>
                    <a:lnTo>
                      <a:pt x="19" y="1004"/>
                    </a:lnTo>
                    <a:lnTo>
                      <a:pt x="26" y="1025"/>
                    </a:lnTo>
                    <a:lnTo>
                      <a:pt x="34" y="1044"/>
                    </a:lnTo>
                    <a:lnTo>
                      <a:pt x="42" y="1063"/>
                    </a:lnTo>
                    <a:lnTo>
                      <a:pt x="52" y="1081"/>
                    </a:lnTo>
                    <a:lnTo>
                      <a:pt x="63" y="1099"/>
                    </a:lnTo>
                    <a:lnTo>
                      <a:pt x="74" y="1116"/>
                    </a:lnTo>
                    <a:lnTo>
                      <a:pt x="85" y="1134"/>
                    </a:lnTo>
                    <a:lnTo>
                      <a:pt x="98" y="1150"/>
                    </a:lnTo>
                    <a:lnTo>
                      <a:pt x="111" y="1166"/>
                    </a:lnTo>
                    <a:lnTo>
                      <a:pt x="125" y="1180"/>
                    </a:lnTo>
                    <a:lnTo>
                      <a:pt x="142" y="1195"/>
                    </a:lnTo>
                    <a:lnTo>
                      <a:pt x="156" y="1208"/>
                    </a:lnTo>
                    <a:lnTo>
                      <a:pt x="174" y="1221"/>
                    </a:lnTo>
                    <a:lnTo>
                      <a:pt x="190" y="1233"/>
                    </a:lnTo>
                    <a:lnTo>
                      <a:pt x="207" y="1245"/>
                    </a:lnTo>
                    <a:lnTo>
                      <a:pt x="225" y="1254"/>
                    </a:lnTo>
                    <a:lnTo>
                      <a:pt x="244" y="1264"/>
                    </a:lnTo>
                    <a:lnTo>
                      <a:pt x="264" y="1274"/>
                    </a:lnTo>
                    <a:lnTo>
                      <a:pt x="283" y="1282"/>
                    </a:lnTo>
                    <a:lnTo>
                      <a:pt x="302" y="1288"/>
                    </a:lnTo>
                    <a:lnTo>
                      <a:pt x="323" y="1293"/>
                    </a:lnTo>
                    <a:lnTo>
                      <a:pt x="344" y="1298"/>
                    </a:lnTo>
                    <a:lnTo>
                      <a:pt x="365" y="1303"/>
                    </a:lnTo>
                    <a:lnTo>
                      <a:pt x="387" y="1304"/>
                    </a:lnTo>
                    <a:lnTo>
                      <a:pt x="408" y="1306"/>
                    </a:lnTo>
                    <a:lnTo>
                      <a:pt x="431" y="1307"/>
                    </a:lnTo>
                    <a:lnTo>
                      <a:pt x="431" y="1307"/>
                    </a:lnTo>
                    <a:lnTo>
                      <a:pt x="453" y="1306"/>
                    </a:lnTo>
                    <a:lnTo>
                      <a:pt x="476" y="1304"/>
                    </a:lnTo>
                    <a:lnTo>
                      <a:pt x="496" y="1303"/>
                    </a:lnTo>
                    <a:lnTo>
                      <a:pt x="517" y="1298"/>
                    </a:lnTo>
                    <a:lnTo>
                      <a:pt x="538" y="1293"/>
                    </a:lnTo>
                    <a:lnTo>
                      <a:pt x="559" y="1288"/>
                    </a:lnTo>
                    <a:lnTo>
                      <a:pt x="580" y="1282"/>
                    </a:lnTo>
                    <a:lnTo>
                      <a:pt x="599" y="1274"/>
                    </a:lnTo>
                    <a:lnTo>
                      <a:pt x="619" y="1264"/>
                    </a:lnTo>
                    <a:lnTo>
                      <a:pt x="636" y="1254"/>
                    </a:lnTo>
                    <a:lnTo>
                      <a:pt x="655" y="1245"/>
                    </a:lnTo>
                    <a:lnTo>
                      <a:pt x="673" y="1233"/>
                    </a:lnTo>
                    <a:lnTo>
                      <a:pt x="689" y="1221"/>
                    </a:lnTo>
                    <a:lnTo>
                      <a:pt x="705" y="1208"/>
                    </a:lnTo>
                    <a:lnTo>
                      <a:pt x="721" y="1195"/>
                    </a:lnTo>
                    <a:lnTo>
                      <a:pt x="736" y="1180"/>
                    </a:lnTo>
                    <a:lnTo>
                      <a:pt x="750" y="1166"/>
                    </a:lnTo>
                    <a:lnTo>
                      <a:pt x="765" y="1150"/>
                    </a:lnTo>
                    <a:lnTo>
                      <a:pt x="777" y="1134"/>
                    </a:lnTo>
                    <a:lnTo>
                      <a:pt x="789" y="1116"/>
                    </a:lnTo>
                    <a:lnTo>
                      <a:pt x="800" y="1099"/>
                    </a:lnTo>
                    <a:lnTo>
                      <a:pt x="811" y="1081"/>
                    </a:lnTo>
                    <a:lnTo>
                      <a:pt x="819" y="1063"/>
                    </a:lnTo>
                    <a:lnTo>
                      <a:pt x="829" y="1044"/>
                    </a:lnTo>
                    <a:lnTo>
                      <a:pt x="837" y="1025"/>
                    </a:lnTo>
                    <a:lnTo>
                      <a:pt x="843" y="1004"/>
                    </a:lnTo>
                    <a:lnTo>
                      <a:pt x="850" y="983"/>
                    </a:lnTo>
                    <a:lnTo>
                      <a:pt x="855" y="962"/>
                    </a:lnTo>
                    <a:lnTo>
                      <a:pt x="858" y="941"/>
                    </a:lnTo>
                    <a:lnTo>
                      <a:pt x="861" y="920"/>
                    </a:lnTo>
                    <a:lnTo>
                      <a:pt x="863" y="898"/>
                    </a:lnTo>
                    <a:lnTo>
                      <a:pt x="863" y="875"/>
                    </a:lnTo>
                    <a:lnTo>
                      <a:pt x="863" y="875"/>
                    </a:lnTo>
                    <a:lnTo>
                      <a:pt x="861" y="853"/>
                    </a:lnTo>
                    <a:lnTo>
                      <a:pt x="858" y="827"/>
                    </a:lnTo>
                    <a:lnTo>
                      <a:pt x="851" y="798"/>
                    </a:lnTo>
                    <a:lnTo>
                      <a:pt x="843" y="769"/>
                    </a:lnTo>
                    <a:lnTo>
                      <a:pt x="834" y="739"/>
                    </a:lnTo>
                    <a:lnTo>
                      <a:pt x="822" y="707"/>
                    </a:lnTo>
                    <a:lnTo>
                      <a:pt x="810" y="673"/>
                    </a:lnTo>
                    <a:lnTo>
                      <a:pt x="795" y="638"/>
                    </a:lnTo>
                    <a:lnTo>
                      <a:pt x="763" y="567"/>
                    </a:lnTo>
                    <a:lnTo>
                      <a:pt x="726" y="495"/>
                    </a:lnTo>
                    <a:lnTo>
                      <a:pt x="688" y="421"/>
                    </a:lnTo>
                    <a:lnTo>
                      <a:pt x="647" y="349"/>
                    </a:lnTo>
                    <a:lnTo>
                      <a:pt x="607" y="280"/>
                    </a:lnTo>
                    <a:lnTo>
                      <a:pt x="567" y="215"/>
                    </a:lnTo>
                    <a:lnTo>
                      <a:pt x="498" y="104"/>
                    </a:lnTo>
                    <a:lnTo>
                      <a:pt x="450" y="29"/>
                    </a:lnTo>
                    <a:lnTo>
                      <a:pt x="431" y="0"/>
                    </a:lnTo>
                    <a:lnTo>
                      <a:pt x="431" y="0"/>
                    </a:lnTo>
                    <a:close/>
                    <a:moveTo>
                      <a:pt x="426" y="1206"/>
                    </a:moveTo>
                    <a:lnTo>
                      <a:pt x="426" y="1206"/>
                    </a:lnTo>
                    <a:lnTo>
                      <a:pt x="392" y="1205"/>
                    </a:lnTo>
                    <a:lnTo>
                      <a:pt x="360" y="1200"/>
                    </a:lnTo>
                    <a:lnTo>
                      <a:pt x="329" y="1192"/>
                    </a:lnTo>
                    <a:lnTo>
                      <a:pt x="299" y="1180"/>
                    </a:lnTo>
                    <a:lnTo>
                      <a:pt x="272" y="1166"/>
                    </a:lnTo>
                    <a:lnTo>
                      <a:pt x="244" y="1150"/>
                    </a:lnTo>
                    <a:lnTo>
                      <a:pt x="219" y="1132"/>
                    </a:lnTo>
                    <a:lnTo>
                      <a:pt x="196" y="1110"/>
                    </a:lnTo>
                    <a:lnTo>
                      <a:pt x="175" y="1087"/>
                    </a:lnTo>
                    <a:lnTo>
                      <a:pt x="156" y="1063"/>
                    </a:lnTo>
                    <a:lnTo>
                      <a:pt x="140" y="1036"/>
                    </a:lnTo>
                    <a:lnTo>
                      <a:pt x="127" y="1007"/>
                    </a:lnTo>
                    <a:lnTo>
                      <a:pt x="116" y="978"/>
                    </a:lnTo>
                    <a:lnTo>
                      <a:pt x="108" y="946"/>
                    </a:lnTo>
                    <a:lnTo>
                      <a:pt x="103" y="914"/>
                    </a:lnTo>
                    <a:lnTo>
                      <a:pt x="101" y="880"/>
                    </a:lnTo>
                    <a:lnTo>
                      <a:pt x="101" y="880"/>
                    </a:lnTo>
                    <a:lnTo>
                      <a:pt x="101" y="874"/>
                    </a:lnTo>
                    <a:lnTo>
                      <a:pt x="103" y="867"/>
                    </a:lnTo>
                    <a:lnTo>
                      <a:pt x="108" y="861"/>
                    </a:lnTo>
                    <a:lnTo>
                      <a:pt x="111" y="856"/>
                    </a:lnTo>
                    <a:lnTo>
                      <a:pt x="116" y="851"/>
                    </a:lnTo>
                    <a:lnTo>
                      <a:pt x="122" y="848"/>
                    </a:lnTo>
                    <a:lnTo>
                      <a:pt x="129" y="846"/>
                    </a:lnTo>
                    <a:lnTo>
                      <a:pt x="137" y="845"/>
                    </a:lnTo>
                    <a:lnTo>
                      <a:pt x="137" y="845"/>
                    </a:lnTo>
                    <a:lnTo>
                      <a:pt x="143" y="846"/>
                    </a:lnTo>
                    <a:lnTo>
                      <a:pt x="150" y="848"/>
                    </a:lnTo>
                    <a:lnTo>
                      <a:pt x="156" y="851"/>
                    </a:lnTo>
                    <a:lnTo>
                      <a:pt x="161" y="856"/>
                    </a:lnTo>
                    <a:lnTo>
                      <a:pt x="166" y="861"/>
                    </a:lnTo>
                    <a:lnTo>
                      <a:pt x="169" y="867"/>
                    </a:lnTo>
                    <a:lnTo>
                      <a:pt x="170" y="874"/>
                    </a:lnTo>
                    <a:lnTo>
                      <a:pt x="172" y="880"/>
                    </a:lnTo>
                    <a:lnTo>
                      <a:pt x="172" y="880"/>
                    </a:lnTo>
                    <a:lnTo>
                      <a:pt x="174" y="907"/>
                    </a:lnTo>
                    <a:lnTo>
                      <a:pt x="177" y="932"/>
                    </a:lnTo>
                    <a:lnTo>
                      <a:pt x="183" y="956"/>
                    </a:lnTo>
                    <a:lnTo>
                      <a:pt x="191" y="980"/>
                    </a:lnTo>
                    <a:lnTo>
                      <a:pt x="203" y="1002"/>
                    </a:lnTo>
                    <a:lnTo>
                      <a:pt x="215" y="1023"/>
                    </a:lnTo>
                    <a:lnTo>
                      <a:pt x="230" y="1042"/>
                    </a:lnTo>
                    <a:lnTo>
                      <a:pt x="246" y="1060"/>
                    </a:lnTo>
                    <a:lnTo>
                      <a:pt x="265" y="1076"/>
                    </a:lnTo>
                    <a:lnTo>
                      <a:pt x="284" y="1092"/>
                    </a:lnTo>
                    <a:lnTo>
                      <a:pt x="305" y="1105"/>
                    </a:lnTo>
                    <a:lnTo>
                      <a:pt x="328" y="1115"/>
                    </a:lnTo>
                    <a:lnTo>
                      <a:pt x="350" y="1124"/>
                    </a:lnTo>
                    <a:lnTo>
                      <a:pt x="374" y="1129"/>
                    </a:lnTo>
                    <a:lnTo>
                      <a:pt x="400" y="1134"/>
                    </a:lnTo>
                    <a:lnTo>
                      <a:pt x="426" y="1135"/>
                    </a:lnTo>
                    <a:lnTo>
                      <a:pt x="426" y="1135"/>
                    </a:lnTo>
                    <a:lnTo>
                      <a:pt x="434" y="1135"/>
                    </a:lnTo>
                    <a:lnTo>
                      <a:pt x="440" y="1137"/>
                    </a:lnTo>
                    <a:lnTo>
                      <a:pt x="445" y="1140"/>
                    </a:lnTo>
                    <a:lnTo>
                      <a:pt x="451" y="1145"/>
                    </a:lnTo>
                    <a:lnTo>
                      <a:pt x="455" y="1150"/>
                    </a:lnTo>
                    <a:lnTo>
                      <a:pt x="458" y="1156"/>
                    </a:lnTo>
                    <a:lnTo>
                      <a:pt x="461" y="1163"/>
                    </a:lnTo>
                    <a:lnTo>
                      <a:pt x="461" y="1171"/>
                    </a:lnTo>
                    <a:lnTo>
                      <a:pt x="461" y="1171"/>
                    </a:lnTo>
                    <a:lnTo>
                      <a:pt x="461" y="1177"/>
                    </a:lnTo>
                    <a:lnTo>
                      <a:pt x="458" y="1184"/>
                    </a:lnTo>
                    <a:lnTo>
                      <a:pt x="455" y="1190"/>
                    </a:lnTo>
                    <a:lnTo>
                      <a:pt x="451" y="1195"/>
                    </a:lnTo>
                    <a:lnTo>
                      <a:pt x="445" y="1200"/>
                    </a:lnTo>
                    <a:lnTo>
                      <a:pt x="440" y="1203"/>
                    </a:lnTo>
                    <a:lnTo>
                      <a:pt x="434" y="1205"/>
                    </a:lnTo>
                    <a:lnTo>
                      <a:pt x="426" y="1206"/>
                    </a:lnTo>
                    <a:lnTo>
                      <a:pt x="426" y="1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
            <p:nvSpPr>
              <p:cNvPr id="49" name="Freeform 6"/>
              <p:cNvSpPr>
                <a:spLocks noEditPoints="1"/>
              </p:cNvSpPr>
              <p:nvPr/>
            </p:nvSpPr>
            <p:spPr bwMode="auto">
              <a:xfrm>
                <a:off x="10214716" y="2029749"/>
                <a:ext cx="248916" cy="459895"/>
              </a:xfrm>
              <a:custGeom>
                <a:avLst/>
                <a:gdLst>
                  <a:gd name="T0" fmla="*/ 931 w 1076"/>
                  <a:gd name="T1" fmla="*/ 438 h 1988"/>
                  <a:gd name="T2" fmla="*/ 695 w 1076"/>
                  <a:gd name="T3" fmla="*/ 58 h 1988"/>
                  <a:gd name="T4" fmla="*/ 554 w 1076"/>
                  <a:gd name="T5" fmla="*/ 157 h 1988"/>
                  <a:gd name="T6" fmla="*/ 327 w 1076"/>
                  <a:gd name="T7" fmla="*/ 530 h 1988"/>
                  <a:gd name="T8" fmla="*/ 125 w 1076"/>
                  <a:gd name="T9" fmla="*/ 917 h 1988"/>
                  <a:gd name="T10" fmla="*/ 42 w 1076"/>
                  <a:gd name="T11" fmla="*/ 1122 h 1988"/>
                  <a:gd name="T12" fmla="*/ 1 w 1076"/>
                  <a:gd name="T13" fmla="*/ 1296 h 1988"/>
                  <a:gd name="T14" fmla="*/ 3 w 1076"/>
                  <a:gd name="T15" fmla="*/ 1399 h 1988"/>
                  <a:gd name="T16" fmla="*/ 29 w 1076"/>
                  <a:gd name="T17" fmla="*/ 1527 h 1988"/>
                  <a:gd name="T18" fmla="*/ 79 w 1076"/>
                  <a:gd name="T19" fmla="*/ 1644 h 1988"/>
                  <a:gd name="T20" fmla="*/ 149 w 1076"/>
                  <a:gd name="T21" fmla="*/ 1749 h 1988"/>
                  <a:gd name="T22" fmla="*/ 238 w 1076"/>
                  <a:gd name="T23" fmla="*/ 1839 h 1988"/>
                  <a:gd name="T24" fmla="*/ 344 w 1076"/>
                  <a:gd name="T25" fmla="*/ 1909 h 1988"/>
                  <a:gd name="T26" fmla="*/ 461 w 1076"/>
                  <a:gd name="T27" fmla="*/ 1959 h 1988"/>
                  <a:gd name="T28" fmla="*/ 589 w 1076"/>
                  <a:gd name="T29" fmla="*/ 1985 h 1988"/>
                  <a:gd name="T30" fmla="*/ 687 w 1076"/>
                  <a:gd name="T31" fmla="*/ 1988 h 1988"/>
                  <a:gd name="T32" fmla="*/ 806 w 1076"/>
                  <a:gd name="T33" fmla="*/ 1970 h 1988"/>
                  <a:gd name="T34" fmla="*/ 890 w 1076"/>
                  <a:gd name="T35" fmla="*/ 1945 h 1988"/>
                  <a:gd name="T36" fmla="*/ 812 w 1076"/>
                  <a:gd name="T37" fmla="*/ 1858 h 1988"/>
                  <a:gd name="T38" fmla="*/ 755 w 1076"/>
                  <a:gd name="T39" fmla="*/ 1757 h 1988"/>
                  <a:gd name="T40" fmla="*/ 718 w 1076"/>
                  <a:gd name="T41" fmla="*/ 1644 h 1988"/>
                  <a:gd name="T42" fmla="*/ 703 w 1076"/>
                  <a:gd name="T43" fmla="*/ 1522 h 1988"/>
                  <a:gd name="T44" fmla="*/ 710 w 1076"/>
                  <a:gd name="T45" fmla="*/ 1458 h 1988"/>
                  <a:gd name="T46" fmla="*/ 763 w 1076"/>
                  <a:gd name="T47" fmla="*/ 1280 h 1988"/>
                  <a:gd name="T48" fmla="*/ 869 w 1076"/>
                  <a:gd name="T49" fmla="*/ 1053 h 1988"/>
                  <a:gd name="T50" fmla="*/ 1076 w 1076"/>
                  <a:gd name="T51" fmla="*/ 695 h 1988"/>
                  <a:gd name="T52" fmla="*/ 626 w 1076"/>
                  <a:gd name="T53" fmla="*/ 1813 h 1988"/>
                  <a:gd name="T54" fmla="*/ 531 w 1076"/>
                  <a:gd name="T55" fmla="*/ 1799 h 1988"/>
                  <a:gd name="T56" fmla="*/ 445 w 1076"/>
                  <a:gd name="T57" fmla="*/ 1766 h 1988"/>
                  <a:gd name="T58" fmla="*/ 366 w 1076"/>
                  <a:gd name="T59" fmla="*/ 1718 h 1988"/>
                  <a:gd name="T60" fmla="*/ 299 w 1076"/>
                  <a:gd name="T61" fmla="*/ 1657 h 1988"/>
                  <a:gd name="T62" fmla="*/ 244 w 1076"/>
                  <a:gd name="T63" fmla="*/ 1583 h 1988"/>
                  <a:gd name="T64" fmla="*/ 204 w 1076"/>
                  <a:gd name="T65" fmla="*/ 1500 h 1988"/>
                  <a:gd name="T66" fmla="*/ 180 w 1076"/>
                  <a:gd name="T67" fmla="*/ 1408 h 1988"/>
                  <a:gd name="T68" fmla="*/ 175 w 1076"/>
                  <a:gd name="T69" fmla="*/ 1336 h 1988"/>
                  <a:gd name="T70" fmla="*/ 185 w 1076"/>
                  <a:gd name="T71" fmla="*/ 1312 h 1988"/>
                  <a:gd name="T72" fmla="*/ 210 w 1076"/>
                  <a:gd name="T73" fmla="*/ 1301 h 1988"/>
                  <a:gd name="T74" fmla="*/ 230 w 1076"/>
                  <a:gd name="T75" fmla="*/ 1307 h 1988"/>
                  <a:gd name="T76" fmla="*/ 244 w 1076"/>
                  <a:gd name="T77" fmla="*/ 1330 h 1988"/>
                  <a:gd name="T78" fmla="*/ 247 w 1076"/>
                  <a:gd name="T79" fmla="*/ 1378 h 1988"/>
                  <a:gd name="T80" fmla="*/ 263 w 1076"/>
                  <a:gd name="T81" fmla="*/ 1456 h 1988"/>
                  <a:gd name="T82" fmla="*/ 315 w 1076"/>
                  <a:gd name="T83" fmla="*/ 1562 h 1988"/>
                  <a:gd name="T84" fmla="*/ 424 w 1076"/>
                  <a:gd name="T85" fmla="*/ 1673 h 1988"/>
                  <a:gd name="T86" fmla="*/ 530 w 1076"/>
                  <a:gd name="T87" fmla="*/ 1723 h 1988"/>
                  <a:gd name="T88" fmla="*/ 610 w 1076"/>
                  <a:gd name="T89" fmla="*/ 1739 h 1988"/>
                  <a:gd name="T90" fmla="*/ 658 w 1076"/>
                  <a:gd name="T91" fmla="*/ 1742 h 1988"/>
                  <a:gd name="T92" fmla="*/ 681 w 1076"/>
                  <a:gd name="T93" fmla="*/ 1757 h 1988"/>
                  <a:gd name="T94" fmla="*/ 686 w 1076"/>
                  <a:gd name="T95" fmla="*/ 1778 h 1988"/>
                  <a:gd name="T96" fmla="*/ 676 w 1076"/>
                  <a:gd name="T97" fmla="*/ 1802 h 1988"/>
                  <a:gd name="T98" fmla="*/ 650 w 1076"/>
                  <a:gd name="T99" fmla="*/ 1813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6" h="1988">
                    <a:moveTo>
                      <a:pt x="1076" y="695"/>
                    </a:moveTo>
                    <a:lnTo>
                      <a:pt x="1076" y="695"/>
                    </a:lnTo>
                    <a:lnTo>
                      <a:pt x="1004" y="564"/>
                    </a:lnTo>
                    <a:lnTo>
                      <a:pt x="931" y="438"/>
                    </a:lnTo>
                    <a:lnTo>
                      <a:pt x="861" y="319"/>
                    </a:lnTo>
                    <a:lnTo>
                      <a:pt x="795" y="215"/>
                    </a:lnTo>
                    <a:lnTo>
                      <a:pt x="739" y="127"/>
                    </a:lnTo>
                    <a:lnTo>
                      <a:pt x="695" y="58"/>
                    </a:lnTo>
                    <a:lnTo>
                      <a:pt x="657" y="0"/>
                    </a:lnTo>
                    <a:lnTo>
                      <a:pt x="657" y="0"/>
                    </a:lnTo>
                    <a:lnTo>
                      <a:pt x="628" y="42"/>
                    </a:lnTo>
                    <a:lnTo>
                      <a:pt x="554" y="157"/>
                    </a:lnTo>
                    <a:lnTo>
                      <a:pt x="504" y="236"/>
                    </a:lnTo>
                    <a:lnTo>
                      <a:pt x="448" y="326"/>
                    </a:lnTo>
                    <a:lnTo>
                      <a:pt x="389" y="424"/>
                    </a:lnTo>
                    <a:lnTo>
                      <a:pt x="327" y="530"/>
                    </a:lnTo>
                    <a:lnTo>
                      <a:pt x="266" y="639"/>
                    </a:lnTo>
                    <a:lnTo>
                      <a:pt x="207" y="750"/>
                    </a:lnTo>
                    <a:lnTo>
                      <a:pt x="151" y="862"/>
                    </a:lnTo>
                    <a:lnTo>
                      <a:pt x="125" y="917"/>
                    </a:lnTo>
                    <a:lnTo>
                      <a:pt x="101" y="970"/>
                    </a:lnTo>
                    <a:lnTo>
                      <a:pt x="80" y="1023"/>
                    </a:lnTo>
                    <a:lnTo>
                      <a:pt x="59" y="1074"/>
                    </a:lnTo>
                    <a:lnTo>
                      <a:pt x="42" y="1122"/>
                    </a:lnTo>
                    <a:lnTo>
                      <a:pt x="27" y="1171"/>
                    </a:lnTo>
                    <a:lnTo>
                      <a:pt x="16" y="1214"/>
                    </a:lnTo>
                    <a:lnTo>
                      <a:pt x="6" y="1256"/>
                    </a:lnTo>
                    <a:lnTo>
                      <a:pt x="1" y="1296"/>
                    </a:lnTo>
                    <a:lnTo>
                      <a:pt x="0" y="1331"/>
                    </a:lnTo>
                    <a:lnTo>
                      <a:pt x="0" y="1331"/>
                    </a:lnTo>
                    <a:lnTo>
                      <a:pt x="0" y="1365"/>
                    </a:lnTo>
                    <a:lnTo>
                      <a:pt x="3" y="1399"/>
                    </a:lnTo>
                    <a:lnTo>
                      <a:pt x="6" y="1431"/>
                    </a:lnTo>
                    <a:lnTo>
                      <a:pt x="13" y="1463"/>
                    </a:lnTo>
                    <a:lnTo>
                      <a:pt x="19" y="1495"/>
                    </a:lnTo>
                    <a:lnTo>
                      <a:pt x="29" y="1527"/>
                    </a:lnTo>
                    <a:lnTo>
                      <a:pt x="38" y="1558"/>
                    </a:lnTo>
                    <a:lnTo>
                      <a:pt x="51" y="1587"/>
                    </a:lnTo>
                    <a:lnTo>
                      <a:pt x="64" y="1615"/>
                    </a:lnTo>
                    <a:lnTo>
                      <a:pt x="79" y="1644"/>
                    </a:lnTo>
                    <a:lnTo>
                      <a:pt x="95" y="1672"/>
                    </a:lnTo>
                    <a:lnTo>
                      <a:pt x="111" y="1699"/>
                    </a:lnTo>
                    <a:lnTo>
                      <a:pt x="130" y="1725"/>
                    </a:lnTo>
                    <a:lnTo>
                      <a:pt x="149" y="1749"/>
                    </a:lnTo>
                    <a:lnTo>
                      <a:pt x="170" y="1773"/>
                    </a:lnTo>
                    <a:lnTo>
                      <a:pt x="191" y="1795"/>
                    </a:lnTo>
                    <a:lnTo>
                      <a:pt x="215" y="1818"/>
                    </a:lnTo>
                    <a:lnTo>
                      <a:pt x="238" y="1839"/>
                    </a:lnTo>
                    <a:lnTo>
                      <a:pt x="263" y="1858"/>
                    </a:lnTo>
                    <a:lnTo>
                      <a:pt x="289" y="1876"/>
                    </a:lnTo>
                    <a:lnTo>
                      <a:pt x="316" y="1893"/>
                    </a:lnTo>
                    <a:lnTo>
                      <a:pt x="344" y="1909"/>
                    </a:lnTo>
                    <a:lnTo>
                      <a:pt x="371" y="1924"/>
                    </a:lnTo>
                    <a:lnTo>
                      <a:pt x="400" y="1937"/>
                    </a:lnTo>
                    <a:lnTo>
                      <a:pt x="430" y="1948"/>
                    </a:lnTo>
                    <a:lnTo>
                      <a:pt x="461" y="1959"/>
                    </a:lnTo>
                    <a:lnTo>
                      <a:pt x="491" y="1967"/>
                    </a:lnTo>
                    <a:lnTo>
                      <a:pt x="523" y="1975"/>
                    </a:lnTo>
                    <a:lnTo>
                      <a:pt x="556" y="1980"/>
                    </a:lnTo>
                    <a:lnTo>
                      <a:pt x="589" y="1985"/>
                    </a:lnTo>
                    <a:lnTo>
                      <a:pt x="623" y="1988"/>
                    </a:lnTo>
                    <a:lnTo>
                      <a:pt x="657" y="1988"/>
                    </a:lnTo>
                    <a:lnTo>
                      <a:pt x="657" y="1988"/>
                    </a:lnTo>
                    <a:lnTo>
                      <a:pt x="687" y="1988"/>
                    </a:lnTo>
                    <a:lnTo>
                      <a:pt x="718" y="1985"/>
                    </a:lnTo>
                    <a:lnTo>
                      <a:pt x="747" y="1982"/>
                    </a:lnTo>
                    <a:lnTo>
                      <a:pt x="777" y="1977"/>
                    </a:lnTo>
                    <a:lnTo>
                      <a:pt x="806" y="1970"/>
                    </a:lnTo>
                    <a:lnTo>
                      <a:pt x="835" y="1962"/>
                    </a:lnTo>
                    <a:lnTo>
                      <a:pt x="862" y="1954"/>
                    </a:lnTo>
                    <a:lnTo>
                      <a:pt x="890" y="1945"/>
                    </a:lnTo>
                    <a:lnTo>
                      <a:pt x="890" y="1945"/>
                    </a:lnTo>
                    <a:lnTo>
                      <a:pt x="869" y="1924"/>
                    </a:lnTo>
                    <a:lnTo>
                      <a:pt x="849" y="1903"/>
                    </a:lnTo>
                    <a:lnTo>
                      <a:pt x="830" y="1880"/>
                    </a:lnTo>
                    <a:lnTo>
                      <a:pt x="812" y="1858"/>
                    </a:lnTo>
                    <a:lnTo>
                      <a:pt x="796" y="1834"/>
                    </a:lnTo>
                    <a:lnTo>
                      <a:pt x="780" y="1808"/>
                    </a:lnTo>
                    <a:lnTo>
                      <a:pt x="768" y="1782"/>
                    </a:lnTo>
                    <a:lnTo>
                      <a:pt x="755" y="1757"/>
                    </a:lnTo>
                    <a:lnTo>
                      <a:pt x="743" y="1729"/>
                    </a:lnTo>
                    <a:lnTo>
                      <a:pt x="732" y="1702"/>
                    </a:lnTo>
                    <a:lnTo>
                      <a:pt x="724" y="1673"/>
                    </a:lnTo>
                    <a:lnTo>
                      <a:pt x="718" y="1644"/>
                    </a:lnTo>
                    <a:lnTo>
                      <a:pt x="711" y="1614"/>
                    </a:lnTo>
                    <a:lnTo>
                      <a:pt x="706" y="1585"/>
                    </a:lnTo>
                    <a:lnTo>
                      <a:pt x="705" y="1554"/>
                    </a:lnTo>
                    <a:lnTo>
                      <a:pt x="703" y="1522"/>
                    </a:lnTo>
                    <a:lnTo>
                      <a:pt x="703" y="1522"/>
                    </a:lnTo>
                    <a:lnTo>
                      <a:pt x="705" y="1503"/>
                    </a:lnTo>
                    <a:lnTo>
                      <a:pt x="706" y="1481"/>
                    </a:lnTo>
                    <a:lnTo>
                      <a:pt x="710" y="1458"/>
                    </a:lnTo>
                    <a:lnTo>
                      <a:pt x="715" y="1436"/>
                    </a:lnTo>
                    <a:lnTo>
                      <a:pt x="726" y="1386"/>
                    </a:lnTo>
                    <a:lnTo>
                      <a:pt x="743" y="1334"/>
                    </a:lnTo>
                    <a:lnTo>
                      <a:pt x="763" y="1280"/>
                    </a:lnTo>
                    <a:lnTo>
                      <a:pt x="785" y="1225"/>
                    </a:lnTo>
                    <a:lnTo>
                      <a:pt x="811" y="1167"/>
                    </a:lnTo>
                    <a:lnTo>
                      <a:pt x="838" y="1111"/>
                    </a:lnTo>
                    <a:lnTo>
                      <a:pt x="869" y="1053"/>
                    </a:lnTo>
                    <a:lnTo>
                      <a:pt x="898" y="996"/>
                    </a:lnTo>
                    <a:lnTo>
                      <a:pt x="960" y="886"/>
                    </a:lnTo>
                    <a:lnTo>
                      <a:pt x="1021" y="785"/>
                    </a:lnTo>
                    <a:lnTo>
                      <a:pt x="1076" y="695"/>
                    </a:lnTo>
                    <a:lnTo>
                      <a:pt x="1076" y="695"/>
                    </a:lnTo>
                    <a:close/>
                    <a:moveTo>
                      <a:pt x="650" y="1813"/>
                    </a:moveTo>
                    <a:lnTo>
                      <a:pt x="650" y="1813"/>
                    </a:lnTo>
                    <a:lnTo>
                      <a:pt x="626" y="1813"/>
                    </a:lnTo>
                    <a:lnTo>
                      <a:pt x="602" y="1810"/>
                    </a:lnTo>
                    <a:lnTo>
                      <a:pt x="578" y="1807"/>
                    </a:lnTo>
                    <a:lnTo>
                      <a:pt x="556" y="1803"/>
                    </a:lnTo>
                    <a:lnTo>
                      <a:pt x="531" y="1799"/>
                    </a:lnTo>
                    <a:lnTo>
                      <a:pt x="509" y="1792"/>
                    </a:lnTo>
                    <a:lnTo>
                      <a:pt x="486" y="1784"/>
                    </a:lnTo>
                    <a:lnTo>
                      <a:pt x="466" y="1776"/>
                    </a:lnTo>
                    <a:lnTo>
                      <a:pt x="445" y="1766"/>
                    </a:lnTo>
                    <a:lnTo>
                      <a:pt x="424" y="1755"/>
                    </a:lnTo>
                    <a:lnTo>
                      <a:pt x="405" y="1744"/>
                    </a:lnTo>
                    <a:lnTo>
                      <a:pt x="385" y="1731"/>
                    </a:lnTo>
                    <a:lnTo>
                      <a:pt x="366" y="1718"/>
                    </a:lnTo>
                    <a:lnTo>
                      <a:pt x="348" y="1704"/>
                    </a:lnTo>
                    <a:lnTo>
                      <a:pt x="331" y="1689"/>
                    </a:lnTo>
                    <a:lnTo>
                      <a:pt x="315" y="1673"/>
                    </a:lnTo>
                    <a:lnTo>
                      <a:pt x="299" y="1657"/>
                    </a:lnTo>
                    <a:lnTo>
                      <a:pt x="284" y="1640"/>
                    </a:lnTo>
                    <a:lnTo>
                      <a:pt x="270" y="1622"/>
                    </a:lnTo>
                    <a:lnTo>
                      <a:pt x="255" y="1603"/>
                    </a:lnTo>
                    <a:lnTo>
                      <a:pt x="244" y="1583"/>
                    </a:lnTo>
                    <a:lnTo>
                      <a:pt x="233" y="1564"/>
                    </a:lnTo>
                    <a:lnTo>
                      <a:pt x="221" y="1543"/>
                    </a:lnTo>
                    <a:lnTo>
                      <a:pt x="212" y="1522"/>
                    </a:lnTo>
                    <a:lnTo>
                      <a:pt x="204" y="1500"/>
                    </a:lnTo>
                    <a:lnTo>
                      <a:pt x="196" y="1477"/>
                    </a:lnTo>
                    <a:lnTo>
                      <a:pt x="189" y="1455"/>
                    </a:lnTo>
                    <a:lnTo>
                      <a:pt x="185" y="1432"/>
                    </a:lnTo>
                    <a:lnTo>
                      <a:pt x="180" y="1408"/>
                    </a:lnTo>
                    <a:lnTo>
                      <a:pt x="177" y="1386"/>
                    </a:lnTo>
                    <a:lnTo>
                      <a:pt x="175" y="1360"/>
                    </a:lnTo>
                    <a:lnTo>
                      <a:pt x="175" y="1336"/>
                    </a:lnTo>
                    <a:lnTo>
                      <a:pt x="175" y="1336"/>
                    </a:lnTo>
                    <a:lnTo>
                      <a:pt x="175" y="1330"/>
                    </a:lnTo>
                    <a:lnTo>
                      <a:pt x="177" y="1323"/>
                    </a:lnTo>
                    <a:lnTo>
                      <a:pt x="180" y="1317"/>
                    </a:lnTo>
                    <a:lnTo>
                      <a:pt x="185" y="1312"/>
                    </a:lnTo>
                    <a:lnTo>
                      <a:pt x="189" y="1307"/>
                    </a:lnTo>
                    <a:lnTo>
                      <a:pt x="196" y="1304"/>
                    </a:lnTo>
                    <a:lnTo>
                      <a:pt x="202" y="1302"/>
                    </a:lnTo>
                    <a:lnTo>
                      <a:pt x="210" y="1301"/>
                    </a:lnTo>
                    <a:lnTo>
                      <a:pt x="210" y="1301"/>
                    </a:lnTo>
                    <a:lnTo>
                      <a:pt x="217" y="1302"/>
                    </a:lnTo>
                    <a:lnTo>
                      <a:pt x="223" y="1304"/>
                    </a:lnTo>
                    <a:lnTo>
                      <a:pt x="230" y="1307"/>
                    </a:lnTo>
                    <a:lnTo>
                      <a:pt x="234" y="1312"/>
                    </a:lnTo>
                    <a:lnTo>
                      <a:pt x="239" y="1317"/>
                    </a:lnTo>
                    <a:lnTo>
                      <a:pt x="242" y="1323"/>
                    </a:lnTo>
                    <a:lnTo>
                      <a:pt x="244" y="1330"/>
                    </a:lnTo>
                    <a:lnTo>
                      <a:pt x="246" y="1336"/>
                    </a:lnTo>
                    <a:lnTo>
                      <a:pt x="246" y="1336"/>
                    </a:lnTo>
                    <a:lnTo>
                      <a:pt x="246" y="1357"/>
                    </a:lnTo>
                    <a:lnTo>
                      <a:pt x="247" y="1378"/>
                    </a:lnTo>
                    <a:lnTo>
                      <a:pt x="250" y="1399"/>
                    </a:lnTo>
                    <a:lnTo>
                      <a:pt x="254" y="1418"/>
                    </a:lnTo>
                    <a:lnTo>
                      <a:pt x="258" y="1437"/>
                    </a:lnTo>
                    <a:lnTo>
                      <a:pt x="263" y="1456"/>
                    </a:lnTo>
                    <a:lnTo>
                      <a:pt x="270" y="1476"/>
                    </a:lnTo>
                    <a:lnTo>
                      <a:pt x="278" y="1493"/>
                    </a:lnTo>
                    <a:lnTo>
                      <a:pt x="294" y="1530"/>
                    </a:lnTo>
                    <a:lnTo>
                      <a:pt x="315" y="1562"/>
                    </a:lnTo>
                    <a:lnTo>
                      <a:pt x="339" y="1595"/>
                    </a:lnTo>
                    <a:lnTo>
                      <a:pt x="364" y="1624"/>
                    </a:lnTo>
                    <a:lnTo>
                      <a:pt x="393" y="1649"/>
                    </a:lnTo>
                    <a:lnTo>
                      <a:pt x="424" y="1673"/>
                    </a:lnTo>
                    <a:lnTo>
                      <a:pt x="458" y="1693"/>
                    </a:lnTo>
                    <a:lnTo>
                      <a:pt x="493" y="1710"/>
                    </a:lnTo>
                    <a:lnTo>
                      <a:pt x="512" y="1717"/>
                    </a:lnTo>
                    <a:lnTo>
                      <a:pt x="530" y="1723"/>
                    </a:lnTo>
                    <a:lnTo>
                      <a:pt x="549" y="1729"/>
                    </a:lnTo>
                    <a:lnTo>
                      <a:pt x="570" y="1734"/>
                    </a:lnTo>
                    <a:lnTo>
                      <a:pt x="589" y="1738"/>
                    </a:lnTo>
                    <a:lnTo>
                      <a:pt x="610" y="1739"/>
                    </a:lnTo>
                    <a:lnTo>
                      <a:pt x="629" y="1741"/>
                    </a:lnTo>
                    <a:lnTo>
                      <a:pt x="650" y="1742"/>
                    </a:lnTo>
                    <a:lnTo>
                      <a:pt x="650" y="1742"/>
                    </a:lnTo>
                    <a:lnTo>
                      <a:pt x="658" y="1742"/>
                    </a:lnTo>
                    <a:lnTo>
                      <a:pt x="665" y="1744"/>
                    </a:lnTo>
                    <a:lnTo>
                      <a:pt x="671" y="1749"/>
                    </a:lnTo>
                    <a:lnTo>
                      <a:pt x="676" y="1752"/>
                    </a:lnTo>
                    <a:lnTo>
                      <a:pt x="681" y="1757"/>
                    </a:lnTo>
                    <a:lnTo>
                      <a:pt x="684" y="1763"/>
                    </a:lnTo>
                    <a:lnTo>
                      <a:pt x="686" y="1770"/>
                    </a:lnTo>
                    <a:lnTo>
                      <a:pt x="686" y="1778"/>
                    </a:lnTo>
                    <a:lnTo>
                      <a:pt x="686" y="1778"/>
                    </a:lnTo>
                    <a:lnTo>
                      <a:pt x="686" y="1784"/>
                    </a:lnTo>
                    <a:lnTo>
                      <a:pt x="684" y="1791"/>
                    </a:lnTo>
                    <a:lnTo>
                      <a:pt x="681" y="1797"/>
                    </a:lnTo>
                    <a:lnTo>
                      <a:pt x="676" y="1802"/>
                    </a:lnTo>
                    <a:lnTo>
                      <a:pt x="671" y="1807"/>
                    </a:lnTo>
                    <a:lnTo>
                      <a:pt x="665" y="1810"/>
                    </a:lnTo>
                    <a:lnTo>
                      <a:pt x="658" y="1811"/>
                    </a:lnTo>
                    <a:lnTo>
                      <a:pt x="650" y="1813"/>
                    </a:lnTo>
                    <a:lnTo>
                      <a:pt x="650" y="18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grpSp>
        <p:nvGrpSpPr>
          <p:cNvPr id="50" name="组合 49"/>
          <p:cNvGrpSpPr/>
          <p:nvPr/>
        </p:nvGrpSpPr>
        <p:grpSpPr>
          <a:xfrm>
            <a:off x="5726406" y="1723092"/>
            <a:ext cx="936000" cy="936000"/>
            <a:chOff x="8869488" y="1723092"/>
            <a:chExt cx="936000" cy="936000"/>
          </a:xfrm>
        </p:grpSpPr>
        <p:sp>
          <p:nvSpPr>
            <p:cNvPr id="51" name="椭圆 50"/>
            <p:cNvSpPr/>
            <p:nvPr/>
          </p:nvSpPr>
          <p:spPr>
            <a:xfrm>
              <a:off x="8869488" y="1723092"/>
              <a:ext cx="936000" cy="936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任意多边形 51"/>
            <p:cNvSpPr/>
            <p:nvPr/>
          </p:nvSpPr>
          <p:spPr bwMode="auto">
            <a:xfrm rot="900000">
              <a:off x="9164713" y="1994570"/>
              <a:ext cx="345550" cy="3930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3" name="组合 52"/>
          <p:cNvGrpSpPr/>
          <p:nvPr/>
        </p:nvGrpSpPr>
        <p:grpSpPr>
          <a:xfrm>
            <a:off x="5726406" y="4402682"/>
            <a:ext cx="936000" cy="936000"/>
            <a:chOff x="8869488" y="4402682"/>
            <a:chExt cx="936000" cy="936000"/>
          </a:xfrm>
        </p:grpSpPr>
        <p:sp>
          <p:nvSpPr>
            <p:cNvPr id="54" name="椭圆 53"/>
            <p:cNvSpPr/>
            <p:nvPr/>
          </p:nvSpPr>
          <p:spPr>
            <a:xfrm>
              <a:off x="8869488" y="4402682"/>
              <a:ext cx="936000" cy="936000"/>
            </a:xfrm>
            <a:prstGeom prst="ellipse">
              <a:avLst/>
            </a:prstGeom>
            <a:solidFill>
              <a:srgbClr val="0087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5" name="Freeform 142"/>
            <p:cNvSpPr/>
            <p:nvPr/>
          </p:nvSpPr>
          <p:spPr bwMode="auto">
            <a:xfrm>
              <a:off x="9173421" y="4669452"/>
              <a:ext cx="378934" cy="351660"/>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6" name="矩形 55"/>
          <p:cNvSpPr/>
          <p:nvPr/>
        </p:nvSpPr>
        <p:spPr>
          <a:xfrm>
            <a:off x="6772231" y="182469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70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7" name="矩形 56"/>
          <p:cNvSpPr/>
          <p:nvPr/>
        </p:nvSpPr>
        <p:spPr>
          <a:xfrm>
            <a:off x="6772231" y="322963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20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8" name="矩形 57"/>
          <p:cNvSpPr/>
          <p:nvPr/>
        </p:nvSpPr>
        <p:spPr>
          <a:xfrm>
            <a:off x="6772231" y="4488295"/>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10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9" name="矩形 58"/>
          <p:cNvSpPr/>
          <p:nvPr/>
        </p:nvSpPr>
        <p:spPr>
          <a:xfrm>
            <a:off x="1062038" y="1991931"/>
            <a:ext cx="4117598" cy="2185214"/>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rgbClr val="5A6478"/>
                </a:solidFill>
                <a:latin typeface="+mn-lt"/>
                <a:ea typeface="+mn-ea"/>
                <a:cs typeface="+mn-ea"/>
                <a:sym typeface="+mn-lt"/>
              </a:rPr>
              <a:t>ENTER YOUR TITLE</a:t>
            </a: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rgbClr val="5A6478">
                    <a:lumMod val="60000"/>
                    <a:lumOff val="40000"/>
                  </a:srgbClr>
                </a:solidFill>
                <a:latin typeface="+mn-lt"/>
                <a:ea typeface="+mn-ea"/>
                <a:cs typeface="+mn-ea"/>
                <a:sym typeface="+mn-lt"/>
              </a:rPr>
              <a:t>。</a:t>
            </a:r>
            <a:endParaRPr lang="en-US" altLang="zh-CN" sz="1000" dirty="0" smtClean="0">
              <a:solidFill>
                <a:srgbClr val="5A6478">
                  <a:lumMod val="60000"/>
                  <a:lumOff val="40000"/>
                </a:srgb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提供有效服务，是我们工作的方向和价值评价的标尺，成就客户就是成就我们自己。为客户服务是我们存在的唯一理由，客户需求是我们发展的原动力。我们坚持以客户为中心，快速响应客户需求，持续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0" name="矩形 59"/>
          <p:cNvSpPr/>
          <p:nvPr/>
        </p:nvSpPr>
        <p:spPr>
          <a:xfrm>
            <a:off x="1953874" y="4444896"/>
            <a:ext cx="3225762" cy="784830"/>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a:t>
            </a:r>
            <a:r>
              <a:rPr lang="zh-CN" altLang="en-US" sz="1000" dirty="0" smtClean="0">
                <a:solidFill>
                  <a:srgbClr val="5A6478">
                    <a:lumMod val="60000"/>
                    <a:lumOff val="40000"/>
                  </a:srgbClr>
                </a:solidFill>
                <a:latin typeface="+mn-lt"/>
                <a:ea typeface="+mn-ea"/>
                <a:cs typeface="+mn-ea"/>
                <a:sym typeface="+mn-lt"/>
              </a:rPr>
              <a:t>中心持续</a:t>
            </a:r>
            <a:r>
              <a:rPr lang="zh-CN" altLang="en-US" sz="1000" dirty="0">
                <a:solidFill>
                  <a:srgbClr val="5A6478">
                    <a:lumMod val="60000"/>
                    <a:lumOff val="40000"/>
                  </a:srgbClr>
                </a:solidFill>
                <a:latin typeface="+mn-lt"/>
                <a:ea typeface="+mn-ea"/>
                <a:cs typeface="+mn-ea"/>
                <a:sym typeface="+mn-lt"/>
              </a:rPr>
              <a:t>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1" name="任意多边形 60"/>
          <p:cNvSpPr/>
          <p:nvPr/>
        </p:nvSpPr>
        <p:spPr bwMode="auto">
          <a:xfrm rot="900000">
            <a:off x="1197404" y="4515978"/>
            <a:ext cx="572170" cy="650811"/>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rgbClr val="55C3C8"/>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 calcmode="lin" valueType="num">
                                      <p:cBhvr additive="base">
                                        <p:cTn id="11" dur="500" fill="hold"/>
                                        <p:tgtEl>
                                          <p:spTgt spid="59"/>
                                        </p:tgtEl>
                                        <p:attrNameLst>
                                          <p:attrName>ppt_x</p:attrName>
                                        </p:attrNameLst>
                                      </p:cBhvr>
                                      <p:tavLst>
                                        <p:tav tm="0">
                                          <p:val>
                                            <p:strVal val="0-#ppt_w/2"/>
                                          </p:val>
                                        </p:tav>
                                        <p:tav tm="100000">
                                          <p:val>
                                            <p:strVal val="#ppt_x"/>
                                          </p:val>
                                        </p:tav>
                                      </p:tavLst>
                                    </p:anim>
                                    <p:anim calcmode="lin" valueType="num">
                                      <p:cBhvr additive="base">
                                        <p:cTn id="12" dur="500" fill="hold"/>
                                        <p:tgtEl>
                                          <p:spTgt spid="5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par>
                                <p:cTn id="19" presetID="2" presetClass="entr" presetSubtype="4" fill="hold" grpId="0" nodeType="withEffect">
                                  <p:stCondLst>
                                    <p:cond delay="0"/>
                                  </p:stCondLst>
                                  <p:childTnLst>
                                    <p:set>
                                      <p:cBhvr>
                                        <p:cTn id="20" dur="1" fill="hold">
                                          <p:stCondLst>
                                            <p:cond delay="0"/>
                                          </p:stCondLst>
                                        </p:cTn>
                                        <p:tgtEl>
                                          <p:spTgt spid="60"/>
                                        </p:tgtEl>
                                        <p:attrNameLst>
                                          <p:attrName>style.visibility</p:attrName>
                                        </p:attrNameLst>
                                      </p:cBhvr>
                                      <p:to>
                                        <p:strVal val="visible"/>
                                      </p:to>
                                    </p:set>
                                    <p:anim calcmode="lin" valueType="num">
                                      <p:cBhvr additive="base">
                                        <p:cTn id="21" dur="500" fill="hold"/>
                                        <p:tgtEl>
                                          <p:spTgt spid="60"/>
                                        </p:tgtEl>
                                        <p:attrNameLst>
                                          <p:attrName>ppt_x</p:attrName>
                                        </p:attrNameLst>
                                      </p:cBhvr>
                                      <p:tavLst>
                                        <p:tav tm="0">
                                          <p:val>
                                            <p:strVal val="#ppt_x"/>
                                          </p:val>
                                        </p:tav>
                                        <p:tav tm="100000">
                                          <p:val>
                                            <p:strVal val="#ppt_x"/>
                                          </p:val>
                                        </p:tav>
                                      </p:tavLst>
                                    </p:anim>
                                    <p:anim calcmode="lin" valueType="num">
                                      <p:cBhvr additive="base">
                                        <p:cTn id="22" dur="500" fill="hold"/>
                                        <p:tgtEl>
                                          <p:spTgt spid="6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49" presetClass="entr" presetSubtype="0" decel="100000" fill="hold" nodeType="afterEffect">
                                  <p:stCondLst>
                                    <p:cond delay="0"/>
                                  </p:stCondLst>
                                  <p:childTnLst>
                                    <p:set>
                                      <p:cBhvr>
                                        <p:cTn id="25" dur="1" fill="hold">
                                          <p:stCondLst>
                                            <p:cond delay="0"/>
                                          </p:stCondLst>
                                        </p:cTn>
                                        <p:tgtEl>
                                          <p:spTgt spid="50"/>
                                        </p:tgtEl>
                                        <p:attrNameLst>
                                          <p:attrName>style.visibility</p:attrName>
                                        </p:attrNameLst>
                                      </p:cBhvr>
                                      <p:to>
                                        <p:strVal val="visible"/>
                                      </p:to>
                                    </p:set>
                                    <p:anim calcmode="lin" valueType="num">
                                      <p:cBhvr>
                                        <p:cTn id="26" dur="500" fill="hold"/>
                                        <p:tgtEl>
                                          <p:spTgt spid="50"/>
                                        </p:tgtEl>
                                        <p:attrNameLst>
                                          <p:attrName>ppt_w</p:attrName>
                                        </p:attrNameLst>
                                      </p:cBhvr>
                                      <p:tavLst>
                                        <p:tav tm="0">
                                          <p:val>
                                            <p:fltVal val="0"/>
                                          </p:val>
                                        </p:tav>
                                        <p:tav tm="100000">
                                          <p:val>
                                            <p:strVal val="#ppt_w"/>
                                          </p:val>
                                        </p:tav>
                                      </p:tavLst>
                                    </p:anim>
                                    <p:anim calcmode="lin" valueType="num">
                                      <p:cBhvr>
                                        <p:cTn id="27" dur="500" fill="hold"/>
                                        <p:tgtEl>
                                          <p:spTgt spid="50"/>
                                        </p:tgtEl>
                                        <p:attrNameLst>
                                          <p:attrName>ppt_h</p:attrName>
                                        </p:attrNameLst>
                                      </p:cBhvr>
                                      <p:tavLst>
                                        <p:tav tm="0">
                                          <p:val>
                                            <p:fltVal val="0"/>
                                          </p:val>
                                        </p:tav>
                                        <p:tav tm="100000">
                                          <p:val>
                                            <p:strVal val="#ppt_h"/>
                                          </p:val>
                                        </p:tav>
                                      </p:tavLst>
                                    </p:anim>
                                    <p:anim calcmode="lin" valueType="num">
                                      <p:cBhvr>
                                        <p:cTn id="28" dur="500" fill="hold"/>
                                        <p:tgtEl>
                                          <p:spTgt spid="50"/>
                                        </p:tgtEl>
                                        <p:attrNameLst>
                                          <p:attrName>style.rotation</p:attrName>
                                        </p:attrNameLst>
                                      </p:cBhvr>
                                      <p:tavLst>
                                        <p:tav tm="0">
                                          <p:val>
                                            <p:fltVal val="360"/>
                                          </p:val>
                                        </p:tav>
                                        <p:tav tm="100000">
                                          <p:val>
                                            <p:fltVal val="0"/>
                                          </p:val>
                                        </p:tav>
                                      </p:tavLst>
                                    </p:anim>
                                    <p:animEffect transition="in" filter="fade">
                                      <p:cBhvr>
                                        <p:cTn id="29" dur="500"/>
                                        <p:tgtEl>
                                          <p:spTgt spid="50"/>
                                        </p:tgtEl>
                                      </p:cBhvr>
                                    </p:animEffect>
                                  </p:childTnLst>
                                </p:cTn>
                              </p:par>
                              <p:par>
                                <p:cTn id="30" presetID="2" presetClass="entr" presetSubtype="2" fill="hold" grpId="0" nodeType="withEffect">
                                  <p:stCondLst>
                                    <p:cond delay="0"/>
                                  </p:stCondLst>
                                  <p:childTnLst>
                                    <p:set>
                                      <p:cBhvr>
                                        <p:cTn id="31" dur="1" fill="hold">
                                          <p:stCondLst>
                                            <p:cond delay="0"/>
                                          </p:stCondLst>
                                        </p:cTn>
                                        <p:tgtEl>
                                          <p:spTgt spid="56"/>
                                        </p:tgtEl>
                                        <p:attrNameLst>
                                          <p:attrName>style.visibility</p:attrName>
                                        </p:attrNameLst>
                                      </p:cBhvr>
                                      <p:to>
                                        <p:strVal val="visible"/>
                                      </p:to>
                                    </p:set>
                                    <p:anim calcmode="lin" valueType="num">
                                      <p:cBhvr additive="base">
                                        <p:cTn id="32" dur="500" fill="hold"/>
                                        <p:tgtEl>
                                          <p:spTgt spid="56"/>
                                        </p:tgtEl>
                                        <p:attrNameLst>
                                          <p:attrName>ppt_x</p:attrName>
                                        </p:attrNameLst>
                                      </p:cBhvr>
                                      <p:tavLst>
                                        <p:tav tm="0">
                                          <p:val>
                                            <p:strVal val="1+#ppt_w/2"/>
                                          </p:val>
                                        </p:tav>
                                        <p:tav tm="100000">
                                          <p:val>
                                            <p:strVal val="#ppt_x"/>
                                          </p:val>
                                        </p:tav>
                                      </p:tavLst>
                                    </p:anim>
                                    <p:anim calcmode="lin" valueType="num">
                                      <p:cBhvr additive="base">
                                        <p:cTn id="33" dur="500" fill="hold"/>
                                        <p:tgtEl>
                                          <p:spTgt spid="56"/>
                                        </p:tgtEl>
                                        <p:attrNameLst>
                                          <p:attrName>ppt_y</p:attrName>
                                        </p:attrNameLst>
                                      </p:cBhvr>
                                      <p:tavLst>
                                        <p:tav tm="0">
                                          <p:val>
                                            <p:strVal val="#ppt_y"/>
                                          </p:val>
                                        </p:tav>
                                        <p:tav tm="100000">
                                          <p:val>
                                            <p:strVal val="#ppt_y"/>
                                          </p:val>
                                        </p:tav>
                                      </p:tavLst>
                                    </p:anim>
                                  </p:childTnLst>
                                </p:cTn>
                              </p:par>
                            </p:childTnLst>
                          </p:cTn>
                        </p:par>
                        <p:par>
                          <p:cTn id="34" fill="hold">
                            <p:stCondLst>
                              <p:cond delay="2000"/>
                            </p:stCondLst>
                            <p:childTnLst>
                              <p:par>
                                <p:cTn id="35" presetID="49" presetClass="entr" presetSubtype="0" decel="100000" fill="hold"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 calcmode="lin" valueType="num">
                                      <p:cBhvr>
                                        <p:cTn id="39" dur="500" fill="hold"/>
                                        <p:tgtEl>
                                          <p:spTgt spid="45"/>
                                        </p:tgtEl>
                                        <p:attrNameLst>
                                          <p:attrName>style.rotation</p:attrName>
                                        </p:attrNameLst>
                                      </p:cBhvr>
                                      <p:tavLst>
                                        <p:tav tm="0">
                                          <p:val>
                                            <p:fltVal val="360"/>
                                          </p:val>
                                        </p:tav>
                                        <p:tav tm="100000">
                                          <p:val>
                                            <p:fltVal val="0"/>
                                          </p:val>
                                        </p:tav>
                                      </p:tavLst>
                                    </p:anim>
                                    <p:animEffect transition="in" filter="fade">
                                      <p:cBhvr>
                                        <p:cTn id="40" dur="500"/>
                                        <p:tgtEl>
                                          <p:spTgt spid="45"/>
                                        </p:tgtEl>
                                      </p:cBhvr>
                                    </p:animEffect>
                                  </p:childTnLst>
                                </p:cTn>
                              </p:par>
                              <p:par>
                                <p:cTn id="41" presetID="2" presetClass="entr" presetSubtype="2" fill="hold" grpId="0" nodeType="withEffect">
                                  <p:stCondLst>
                                    <p:cond delay="0"/>
                                  </p:stCondLst>
                                  <p:childTnLst>
                                    <p:set>
                                      <p:cBhvr>
                                        <p:cTn id="42" dur="1" fill="hold">
                                          <p:stCondLst>
                                            <p:cond delay="0"/>
                                          </p:stCondLst>
                                        </p:cTn>
                                        <p:tgtEl>
                                          <p:spTgt spid="57"/>
                                        </p:tgtEl>
                                        <p:attrNameLst>
                                          <p:attrName>style.visibility</p:attrName>
                                        </p:attrNameLst>
                                      </p:cBhvr>
                                      <p:to>
                                        <p:strVal val="visible"/>
                                      </p:to>
                                    </p:set>
                                    <p:anim calcmode="lin" valueType="num">
                                      <p:cBhvr additive="base">
                                        <p:cTn id="43" dur="500" fill="hold"/>
                                        <p:tgtEl>
                                          <p:spTgt spid="57"/>
                                        </p:tgtEl>
                                        <p:attrNameLst>
                                          <p:attrName>ppt_x</p:attrName>
                                        </p:attrNameLst>
                                      </p:cBhvr>
                                      <p:tavLst>
                                        <p:tav tm="0">
                                          <p:val>
                                            <p:strVal val="1+#ppt_w/2"/>
                                          </p:val>
                                        </p:tav>
                                        <p:tav tm="100000">
                                          <p:val>
                                            <p:strVal val="#ppt_x"/>
                                          </p:val>
                                        </p:tav>
                                      </p:tavLst>
                                    </p:anim>
                                    <p:anim calcmode="lin" valueType="num">
                                      <p:cBhvr additive="base">
                                        <p:cTn id="44" dur="500" fill="hold"/>
                                        <p:tgtEl>
                                          <p:spTgt spid="57"/>
                                        </p:tgtEl>
                                        <p:attrNameLst>
                                          <p:attrName>ppt_y</p:attrName>
                                        </p:attrNameLst>
                                      </p:cBhvr>
                                      <p:tavLst>
                                        <p:tav tm="0">
                                          <p:val>
                                            <p:strVal val="#ppt_y"/>
                                          </p:val>
                                        </p:tav>
                                        <p:tav tm="100000">
                                          <p:val>
                                            <p:strVal val="#ppt_y"/>
                                          </p:val>
                                        </p:tav>
                                      </p:tavLst>
                                    </p:anim>
                                  </p:childTnLst>
                                </p:cTn>
                              </p:par>
                            </p:childTnLst>
                          </p:cTn>
                        </p:par>
                        <p:par>
                          <p:cTn id="45" fill="hold">
                            <p:stCondLst>
                              <p:cond delay="2500"/>
                            </p:stCondLst>
                            <p:childTnLst>
                              <p:par>
                                <p:cTn id="46" presetID="49" presetClass="entr" presetSubtype="0" decel="10000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 calcmode="lin" valueType="num">
                                      <p:cBhvr>
                                        <p:cTn id="48" dur="500" fill="hold"/>
                                        <p:tgtEl>
                                          <p:spTgt spid="53"/>
                                        </p:tgtEl>
                                        <p:attrNameLst>
                                          <p:attrName>ppt_w</p:attrName>
                                        </p:attrNameLst>
                                      </p:cBhvr>
                                      <p:tavLst>
                                        <p:tav tm="0">
                                          <p:val>
                                            <p:fltVal val="0"/>
                                          </p:val>
                                        </p:tav>
                                        <p:tav tm="100000">
                                          <p:val>
                                            <p:strVal val="#ppt_w"/>
                                          </p:val>
                                        </p:tav>
                                      </p:tavLst>
                                    </p:anim>
                                    <p:anim calcmode="lin" valueType="num">
                                      <p:cBhvr>
                                        <p:cTn id="49" dur="500" fill="hold"/>
                                        <p:tgtEl>
                                          <p:spTgt spid="53"/>
                                        </p:tgtEl>
                                        <p:attrNameLst>
                                          <p:attrName>ppt_h</p:attrName>
                                        </p:attrNameLst>
                                      </p:cBhvr>
                                      <p:tavLst>
                                        <p:tav tm="0">
                                          <p:val>
                                            <p:fltVal val="0"/>
                                          </p:val>
                                        </p:tav>
                                        <p:tav tm="100000">
                                          <p:val>
                                            <p:strVal val="#ppt_h"/>
                                          </p:val>
                                        </p:tav>
                                      </p:tavLst>
                                    </p:anim>
                                    <p:anim calcmode="lin" valueType="num">
                                      <p:cBhvr>
                                        <p:cTn id="50" dur="500" fill="hold"/>
                                        <p:tgtEl>
                                          <p:spTgt spid="53"/>
                                        </p:tgtEl>
                                        <p:attrNameLst>
                                          <p:attrName>style.rotation</p:attrName>
                                        </p:attrNameLst>
                                      </p:cBhvr>
                                      <p:tavLst>
                                        <p:tav tm="0">
                                          <p:val>
                                            <p:fltVal val="360"/>
                                          </p:val>
                                        </p:tav>
                                        <p:tav tm="100000">
                                          <p:val>
                                            <p:fltVal val="0"/>
                                          </p:val>
                                        </p:tav>
                                      </p:tavLst>
                                    </p:anim>
                                    <p:animEffect transition="in" filter="fade">
                                      <p:cBhvr>
                                        <p:cTn id="51" dur="500"/>
                                        <p:tgtEl>
                                          <p:spTgt spid="53"/>
                                        </p:tgtEl>
                                      </p:cBhvr>
                                    </p:animEffect>
                                  </p:childTnLst>
                                </p:cTn>
                              </p:par>
                              <p:par>
                                <p:cTn id="52" presetID="2" presetClass="entr" presetSubtype="2" fill="hold" grpId="0" nodeType="withEffect">
                                  <p:stCondLst>
                                    <p:cond delay="0"/>
                                  </p:stCondLst>
                                  <p:childTnLst>
                                    <p:set>
                                      <p:cBhvr>
                                        <p:cTn id="53" dur="1" fill="hold">
                                          <p:stCondLst>
                                            <p:cond delay="0"/>
                                          </p:stCondLst>
                                        </p:cTn>
                                        <p:tgtEl>
                                          <p:spTgt spid="58"/>
                                        </p:tgtEl>
                                        <p:attrNameLst>
                                          <p:attrName>style.visibility</p:attrName>
                                        </p:attrNameLst>
                                      </p:cBhvr>
                                      <p:to>
                                        <p:strVal val="visible"/>
                                      </p:to>
                                    </p:set>
                                    <p:anim calcmode="lin" valueType="num">
                                      <p:cBhvr additive="base">
                                        <p:cTn id="54" dur="500" fill="hold"/>
                                        <p:tgtEl>
                                          <p:spTgt spid="58"/>
                                        </p:tgtEl>
                                        <p:attrNameLst>
                                          <p:attrName>ppt_x</p:attrName>
                                        </p:attrNameLst>
                                      </p:cBhvr>
                                      <p:tavLst>
                                        <p:tav tm="0">
                                          <p:val>
                                            <p:strVal val="1+#ppt_w/2"/>
                                          </p:val>
                                        </p:tav>
                                        <p:tav tm="100000">
                                          <p:val>
                                            <p:strVal val="#ppt_x"/>
                                          </p:val>
                                        </p:tav>
                                      </p:tavLst>
                                    </p:anim>
                                    <p:anim calcmode="lin" valueType="num">
                                      <p:cBhvr additive="base">
                                        <p:cTn id="55" dur="500" fill="hold"/>
                                        <p:tgtEl>
                                          <p:spTgt spid="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56" grpId="0"/>
      <p:bldP spid="57" grpId="0"/>
      <p:bldP spid="58" grpId="0"/>
      <p:bldP spid="59" grpId="0"/>
      <p:bldP spid="60" grpId="0"/>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标题 1"/>
          <p:cNvSpPr txBox="1"/>
          <p:nvPr/>
        </p:nvSpPr>
        <p:spPr>
          <a:xfrm>
            <a:off x="1062038" y="365125"/>
            <a:ext cx="58303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lang="zh-CN" altLang="en-US" dirty="0" smtClean="0">
                <a:solidFill>
                  <a:srgbClr val="5A6478"/>
                </a:solidFill>
                <a:latin typeface="+mn-lt"/>
                <a:ea typeface="+mn-ea"/>
                <a:cs typeface="+mn-ea"/>
                <a:sym typeface="+mn-lt"/>
              </a:rPr>
              <a:t>输入相关标题文字</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grpSp>
        <p:nvGrpSpPr>
          <p:cNvPr id="161" name="组合 160"/>
          <p:cNvGrpSpPr/>
          <p:nvPr/>
        </p:nvGrpSpPr>
        <p:grpSpPr>
          <a:xfrm>
            <a:off x="6741947" y="4557985"/>
            <a:ext cx="1105241" cy="349826"/>
            <a:chOff x="6741947" y="4557985"/>
            <a:chExt cx="1105241" cy="349826"/>
          </a:xfrm>
        </p:grpSpPr>
        <p:sp>
          <p:nvSpPr>
            <p:cNvPr id="162" name="Freeform 1270"/>
            <p:cNvSpPr/>
            <p:nvPr/>
          </p:nvSpPr>
          <p:spPr bwMode="auto">
            <a:xfrm>
              <a:off x="6741947" y="4715154"/>
              <a:ext cx="1059613" cy="35491"/>
            </a:xfrm>
            <a:custGeom>
              <a:avLst/>
              <a:gdLst>
                <a:gd name="T0" fmla="*/ 86 w 88"/>
                <a:gd name="T1" fmla="*/ 3 h 3"/>
                <a:gd name="T2" fmla="*/ 1 w 88"/>
                <a:gd name="T3" fmla="*/ 3 h 3"/>
                <a:gd name="T4" fmla="*/ 0 w 88"/>
                <a:gd name="T5" fmla="*/ 1 h 3"/>
                <a:gd name="T6" fmla="*/ 1 w 88"/>
                <a:gd name="T7" fmla="*/ 0 h 3"/>
                <a:gd name="T8" fmla="*/ 86 w 88"/>
                <a:gd name="T9" fmla="*/ 0 h 3"/>
                <a:gd name="T10" fmla="*/ 88 w 88"/>
                <a:gd name="T11" fmla="*/ 1 h 3"/>
                <a:gd name="T12" fmla="*/ 86 w 8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8" h="3">
                  <a:moveTo>
                    <a:pt x="86" y="3"/>
                  </a:moveTo>
                  <a:cubicBezTo>
                    <a:pt x="1" y="3"/>
                    <a:pt x="1" y="3"/>
                    <a:pt x="1" y="3"/>
                  </a:cubicBezTo>
                  <a:cubicBezTo>
                    <a:pt x="0" y="3"/>
                    <a:pt x="0" y="2"/>
                    <a:pt x="0" y="1"/>
                  </a:cubicBezTo>
                  <a:cubicBezTo>
                    <a:pt x="0" y="1"/>
                    <a:pt x="0" y="0"/>
                    <a:pt x="1" y="0"/>
                  </a:cubicBezTo>
                  <a:cubicBezTo>
                    <a:pt x="86" y="0"/>
                    <a:pt x="86" y="0"/>
                    <a:pt x="86" y="0"/>
                  </a:cubicBezTo>
                  <a:cubicBezTo>
                    <a:pt x="87" y="0"/>
                    <a:pt x="88" y="1"/>
                    <a:pt x="88" y="1"/>
                  </a:cubicBezTo>
                  <a:cubicBezTo>
                    <a:pt x="88" y="2"/>
                    <a:pt x="87" y="3"/>
                    <a:pt x="86" y="3"/>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63" name="Freeform 1272"/>
            <p:cNvSpPr/>
            <p:nvPr/>
          </p:nvSpPr>
          <p:spPr bwMode="auto">
            <a:xfrm>
              <a:off x="7573413" y="4557985"/>
              <a:ext cx="273775" cy="349826"/>
            </a:xfrm>
            <a:custGeom>
              <a:avLst/>
              <a:gdLst>
                <a:gd name="T0" fmla="*/ 22 w 23"/>
                <a:gd name="T1" fmla="*/ 16 h 29"/>
                <a:gd name="T2" fmla="*/ 3 w 23"/>
                <a:gd name="T3" fmla="*/ 28 h 29"/>
                <a:gd name="T4" fmla="*/ 0 w 23"/>
                <a:gd name="T5" fmla="*/ 27 h 29"/>
                <a:gd name="T6" fmla="*/ 0 w 23"/>
                <a:gd name="T7" fmla="*/ 2 h 29"/>
                <a:gd name="T8" fmla="*/ 3 w 23"/>
                <a:gd name="T9" fmla="*/ 1 h 29"/>
                <a:gd name="T10" fmla="*/ 22 w 23"/>
                <a:gd name="T11" fmla="*/ 13 h 29"/>
                <a:gd name="T12" fmla="*/ 22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22" y="16"/>
                  </a:moveTo>
                  <a:cubicBezTo>
                    <a:pt x="3" y="28"/>
                    <a:pt x="3" y="28"/>
                    <a:pt x="3" y="28"/>
                  </a:cubicBezTo>
                  <a:cubicBezTo>
                    <a:pt x="1" y="29"/>
                    <a:pt x="0" y="28"/>
                    <a:pt x="0" y="27"/>
                  </a:cubicBezTo>
                  <a:cubicBezTo>
                    <a:pt x="0" y="2"/>
                    <a:pt x="0" y="2"/>
                    <a:pt x="0" y="2"/>
                  </a:cubicBezTo>
                  <a:cubicBezTo>
                    <a:pt x="0" y="1"/>
                    <a:pt x="1" y="0"/>
                    <a:pt x="3" y="1"/>
                  </a:cubicBezTo>
                  <a:cubicBezTo>
                    <a:pt x="22" y="13"/>
                    <a:pt x="22" y="13"/>
                    <a:pt x="22" y="13"/>
                  </a:cubicBezTo>
                  <a:cubicBezTo>
                    <a:pt x="23" y="14"/>
                    <a:pt x="23" y="15"/>
                    <a:pt x="22"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64" name="组合 163"/>
          <p:cNvGrpSpPr/>
          <p:nvPr/>
        </p:nvGrpSpPr>
        <p:grpSpPr>
          <a:xfrm>
            <a:off x="6001740" y="2854494"/>
            <a:ext cx="1328317" cy="1105244"/>
            <a:chOff x="6001740" y="2854494"/>
            <a:chExt cx="1328317" cy="1105244"/>
          </a:xfrm>
        </p:grpSpPr>
        <p:sp>
          <p:nvSpPr>
            <p:cNvPr id="165" name="Freeform 1269"/>
            <p:cNvSpPr/>
            <p:nvPr/>
          </p:nvSpPr>
          <p:spPr bwMode="auto">
            <a:xfrm>
              <a:off x="6001740" y="3011663"/>
              <a:ext cx="1318177" cy="948075"/>
            </a:xfrm>
            <a:custGeom>
              <a:avLst/>
              <a:gdLst>
                <a:gd name="T0" fmla="*/ 1 w 110"/>
                <a:gd name="T1" fmla="*/ 79 h 79"/>
                <a:gd name="T2" fmla="*/ 0 w 110"/>
                <a:gd name="T3" fmla="*/ 78 h 79"/>
                <a:gd name="T4" fmla="*/ 0 w 110"/>
                <a:gd name="T5" fmla="*/ 23 h 79"/>
                <a:gd name="T6" fmla="*/ 23 w 110"/>
                <a:gd name="T7" fmla="*/ 0 h 79"/>
                <a:gd name="T8" fmla="*/ 108 w 110"/>
                <a:gd name="T9" fmla="*/ 0 h 79"/>
                <a:gd name="T10" fmla="*/ 110 w 110"/>
                <a:gd name="T11" fmla="*/ 2 h 79"/>
                <a:gd name="T12" fmla="*/ 108 w 110"/>
                <a:gd name="T13" fmla="*/ 3 h 79"/>
                <a:gd name="T14" fmla="*/ 23 w 110"/>
                <a:gd name="T15" fmla="*/ 3 h 79"/>
                <a:gd name="T16" fmla="*/ 3 w 110"/>
                <a:gd name="T17" fmla="*/ 23 h 79"/>
                <a:gd name="T18" fmla="*/ 3 w 110"/>
                <a:gd name="T19" fmla="*/ 78 h 79"/>
                <a:gd name="T20" fmla="*/ 1 w 110"/>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79">
                  <a:moveTo>
                    <a:pt x="1" y="79"/>
                  </a:moveTo>
                  <a:cubicBezTo>
                    <a:pt x="1" y="79"/>
                    <a:pt x="0" y="79"/>
                    <a:pt x="0" y="78"/>
                  </a:cubicBezTo>
                  <a:cubicBezTo>
                    <a:pt x="0" y="23"/>
                    <a:pt x="0" y="23"/>
                    <a:pt x="0" y="23"/>
                  </a:cubicBezTo>
                  <a:cubicBezTo>
                    <a:pt x="0" y="10"/>
                    <a:pt x="10" y="0"/>
                    <a:pt x="23" y="0"/>
                  </a:cubicBezTo>
                  <a:cubicBezTo>
                    <a:pt x="108" y="0"/>
                    <a:pt x="108" y="0"/>
                    <a:pt x="108" y="0"/>
                  </a:cubicBezTo>
                  <a:cubicBezTo>
                    <a:pt x="109" y="0"/>
                    <a:pt x="110" y="1"/>
                    <a:pt x="110" y="2"/>
                  </a:cubicBezTo>
                  <a:cubicBezTo>
                    <a:pt x="110" y="3"/>
                    <a:pt x="109" y="3"/>
                    <a:pt x="108" y="3"/>
                  </a:cubicBezTo>
                  <a:cubicBezTo>
                    <a:pt x="23" y="3"/>
                    <a:pt x="23" y="3"/>
                    <a:pt x="23" y="3"/>
                  </a:cubicBezTo>
                  <a:cubicBezTo>
                    <a:pt x="12" y="3"/>
                    <a:pt x="3" y="12"/>
                    <a:pt x="3" y="23"/>
                  </a:cubicBezTo>
                  <a:cubicBezTo>
                    <a:pt x="3" y="78"/>
                    <a:pt x="3" y="78"/>
                    <a:pt x="3" y="78"/>
                  </a:cubicBezTo>
                  <a:cubicBezTo>
                    <a:pt x="3" y="79"/>
                    <a:pt x="2" y="79"/>
                    <a:pt x="1" y="79"/>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66" name="Freeform 1273"/>
            <p:cNvSpPr/>
            <p:nvPr/>
          </p:nvSpPr>
          <p:spPr bwMode="auto">
            <a:xfrm>
              <a:off x="7066422" y="2854494"/>
              <a:ext cx="263635" cy="349826"/>
            </a:xfrm>
            <a:custGeom>
              <a:avLst/>
              <a:gdLst>
                <a:gd name="T0" fmla="*/ 21 w 22"/>
                <a:gd name="T1" fmla="*/ 16 h 29"/>
                <a:gd name="T2" fmla="*/ 2 w 22"/>
                <a:gd name="T3" fmla="*/ 28 h 29"/>
                <a:gd name="T4" fmla="*/ 0 w 22"/>
                <a:gd name="T5" fmla="*/ 27 h 29"/>
                <a:gd name="T6" fmla="*/ 0 w 22"/>
                <a:gd name="T7" fmla="*/ 2 h 29"/>
                <a:gd name="T8" fmla="*/ 2 w 22"/>
                <a:gd name="T9" fmla="*/ 1 h 29"/>
                <a:gd name="T10" fmla="*/ 21 w 22"/>
                <a:gd name="T11" fmla="*/ 13 h 29"/>
                <a:gd name="T12" fmla="*/ 2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21" y="16"/>
                  </a:moveTo>
                  <a:cubicBezTo>
                    <a:pt x="2" y="28"/>
                    <a:pt x="2" y="28"/>
                    <a:pt x="2" y="28"/>
                  </a:cubicBezTo>
                  <a:cubicBezTo>
                    <a:pt x="1" y="29"/>
                    <a:pt x="0" y="28"/>
                    <a:pt x="0" y="27"/>
                  </a:cubicBezTo>
                  <a:cubicBezTo>
                    <a:pt x="0" y="2"/>
                    <a:pt x="0" y="2"/>
                    <a:pt x="0" y="2"/>
                  </a:cubicBezTo>
                  <a:cubicBezTo>
                    <a:pt x="0" y="1"/>
                    <a:pt x="1" y="0"/>
                    <a:pt x="2" y="1"/>
                  </a:cubicBezTo>
                  <a:cubicBezTo>
                    <a:pt x="21" y="13"/>
                    <a:pt x="21" y="13"/>
                    <a:pt x="21" y="13"/>
                  </a:cubicBezTo>
                  <a:cubicBezTo>
                    <a:pt x="22" y="14"/>
                    <a:pt x="22" y="15"/>
                    <a:pt x="2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67" name="组合 166"/>
          <p:cNvGrpSpPr/>
          <p:nvPr/>
        </p:nvGrpSpPr>
        <p:grpSpPr>
          <a:xfrm>
            <a:off x="3765911" y="3285438"/>
            <a:ext cx="2007685" cy="674297"/>
            <a:chOff x="3765911" y="3285438"/>
            <a:chExt cx="2007685" cy="674297"/>
          </a:xfrm>
        </p:grpSpPr>
        <p:sp>
          <p:nvSpPr>
            <p:cNvPr id="168" name="Freeform 1268"/>
            <p:cNvSpPr/>
            <p:nvPr/>
          </p:nvSpPr>
          <p:spPr bwMode="auto">
            <a:xfrm>
              <a:off x="3816610" y="3442604"/>
              <a:ext cx="1956986" cy="517131"/>
            </a:xfrm>
            <a:custGeom>
              <a:avLst/>
              <a:gdLst>
                <a:gd name="T0" fmla="*/ 161 w 163"/>
                <a:gd name="T1" fmla="*/ 43 h 43"/>
                <a:gd name="T2" fmla="*/ 160 w 163"/>
                <a:gd name="T3" fmla="*/ 42 h 43"/>
                <a:gd name="T4" fmla="*/ 160 w 163"/>
                <a:gd name="T5" fmla="*/ 17 h 43"/>
                <a:gd name="T6" fmla="*/ 145 w 163"/>
                <a:gd name="T7" fmla="*/ 3 h 43"/>
                <a:gd name="T8" fmla="*/ 1 w 163"/>
                <a:gd name="T9" fmla="*/ 3 h 43"/>
                <a:gd name="T10" fmla="*/ 0 w 163"/>
                <a:gd name="T11" fmla="*/ 1 h 43"/>
                <a:gd name="T12" fmla="*/ 1 w 163"/>
                <a:gd name="T13" fmla="*/ 0 h 43"/>
                <a:gd name="T14" fmla="*/ 145 w 163"/>
                <a:gd name="T15" fmla="*/ 0 h 43"/>
                <a:gd name="T16" fmla="*/ 163 w 163"/>
                <a:gd name="T17" fmla="*/ 17 h 43"/>
                <a:gd name="T18" fmla="*/ 163 w 163"/>
                <a:gd name="T19" fmla="*/ 42 h 43"/>
                <a:gd name="T20" fmla="*/ 161 w 163"/>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43">
                  <a:moveTo>
                    <a:pt x="161" y="43"/>
                  </a:moveTo>
                  <a:cubicBezTo>
                    <a:pt x="160" y="43"/>
                    <a:pt x="160" y="43"/>
                    <a:pt x="160" y="42"/>
                  </a:cubicBezTo>
                  <a:cubicBezTo>
                    <a:pt x="160" y="17"/>
                    <a:pt x="160" y="17"/>
                    <a:pt x="160" y="17"/>
                  </a:cubicBezTo>
                  <a:cubicBezTo>
                    <a:pt x="160" y="9"/>
                    <a:pt x="153" y="3"/>
                    <a:pt x="145" y="3"/>
                  </a:cubicBezTo>
                  <a:cubicBezTo>
                    <a:pt x="1" y="3"/>
                    <a:pt x="1" y="3"/>
                    <a:pt x="1" y="3"/>
                  </a:cubicBezTo>
                  <a:cubicBezTo>
                    <a:pt x="0" y="3"/>
                    <a:pt x="0" y="2"/>
                    <a:pt x="0" y="1"/>
                  </a:cubicBezTo>
                  <a:cubicBezTo>
                    <a:pt x="0" y="0"/>
                    <a:pt x="0" y="0"/>
                    <a:pt x="1" y="0"/>
                  </a:cubicBezTo>
                  <a:cubicBezTo>
                    <a:pt x="145" y="0"/>
                    <a:pt x="145" y="0"/>
                    <a:pt x="145" y="0"/>
                  </a:cubicBezTo>
                  <a:cubicBezTo>
                    <a:pt x="155" y="0"/>
                    <a:pt x="163" y="7"/>
                    <a:pt x="163" y="17"/>
                  </a:cubicBezTo>
                  <a:cubicBezTo>
                    <a:pt x="163" y="42"/>
                    <a:pt x="163" y="42"/>
                    <a:pt x="163" y="42"/>
                  </a:cubicBezTo>
                  <a:cubicBezTo>
                    <a:pt x="163" y="43"/>
                    <a:pt x="162" y="43"/>
                    <a:pt x="161" y="43"/>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69" name="Freeform 1274"/>
            <p:cNvSpPr/>
            <p:nvPr/>
          </p:nvSpPr>
          <p:spPr bwMode="auto">
            <a:xfrm>
              <a:off x="3765911" y="3285438"/>
              <a:ext cx="263635" cy="349826"/>
            </a:xfrm>
            <a:custGeom>
              <a:avLst/>
              <a:gdLst>
                <a:gd name="T0" fmla="*/ 1 w 22"/>
                <a:gd name="T1" fmla="*/ 16 h 29"/>
                <a:gd name="T2" fmla="*/ 20 w 22"/>
                <a:gd name="T3" fmla="*/ 28 h 29"/>
                <a:gd name="T4" fmla="*/ 22 w 22"/>
                <a:gd name="T5" fmla="*/ 27 h 29"/>
                <a:gd name="T6" fmla="*/ 22 w 22"/>
                <a:gd name="T7" fmla="*/ 2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8"/>
                    <a:pt x="20" y="28"/>
                    <a:pt x="20" y="28"/>
                  </a:cubicBezTo>
                  <a:cubicBezTo>
                    <a:pt x="21" y="29"/>
                    <a:pt x="22" y="28"/>
                    <a:pt x="22" y="27"/>
                  </a:cubicBezTo>
                  <a:cubicBezTo>
                    <a:pt x="22" y="2"/>
                    <a:pt x="22" y="2"/>
                    <a:pt x="22" y="2"/>
                  </a:cubicBezTo>
                  <a:cubicBezTo>
                    <a:pt x="22" y="1"/>
                    <a:pt x="21" y="0"/>
                    <a:pt x="20" y="1"/>
                  </a:cubicBezTo>
                  <a:cubicBezTo>
                    <a:pt x="1" y="13"/>
                    <a:pt x="1" y="13"/>
                    <a:pt x="1" y="13"/>
                  </a:cubicBezTo>
                  <a:cubicBezTo>
                    <a:pt x="0" y="14"/>
                    <a:pt x="0" y="15"/>
                    <a:pt x="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70" name="组合 169"/>
          <p:cNvGrpSpPr/>
          <p:nvPr/>
        </p:nvGrpSpPr>
        <p:grpSpPr>
          <a:xfrm>
            <a:off x="3167661" y="4089014"/>
            <a:ext cx="1992477" cy="826397"/>
            <a:chOff x="3167661" y="4089014"/>
            <a:chExt cx="1992477" cy="826397"/>
          </a:xfrm>
        </p:grpSpPr>
        <p:sp>
          <p:nvSpPr>
            <p:cNvPr id="171" name="Freeform 1271"/>
            <p:cNvSpPr/>
            <p:nvPr/>
          </p:nvSpPr>
          <p:spPr bwMode="auto">
            <a:xfrm>
              <a:off x="3228500" y="4241111"/>
              <a:ext cx="1931638" cy="674300"/>
            </a:xfrm>
            <a:custGeom>
              <a:avLst/>
              <a:gdLst>
                <a:gd name="T0" fmla="*/ 159 w 161"/>
                <a:gd name="T1" fmla="*/ 56 h 56"/>
                <a:gd name="T2" fmla="*/ 123 w 161"/>
                <a:gd name="T3" fmla="*/ 56 h 56"/>
                <a:gd name="T4" fmla="*/ 104 w 161"/>
                <a:gd name="T5" fmla="*/ 37 h 56"/>
                <a:gd name="T6" fmla="*/ 104 w 161"/>
                <a:gd name="T7" fmla="*/ 20 h 56"/>
                <a:gd name="T8" fmla="*/ 88 w 161"/>
                <a:gd name="T9" fmla="*/ 3 h 56"/>
                <a:gd name="T10" fmla="*/ 1 w 161"/>
                <a:gd name="T11" fmla="*/ 3 h 56"/>
                <a:gd name="T12" fmla="*/ 0 w 161"/>
                <a:gd name="T13" fmla="*/ 1 h 56"/>
                <a:gd name="T14" fmla="*/ 1 w 161"/>
                <a:gd name="T15" fmla="*/ 0 h 56"/>
                <a:gd name="T16" fmla="*/ 88 w 161"/>
                <a:gd name="T17" fmla="*/ 0 h 56"/>
                <a:gd name="T18" fmla="*/ 108 w 161"/>
                <a:gd name="T19" fmla="*/ 20 h 56"/>
                <a:gd name="T20" fmla="*/ 108 w 161"/>
                <a:gd name="T21" fmla="*/ 37 h 56"/>
                <a:gd name="T22" fmla="*/ 123 w 161"/>
                <a:gd name="T23" fmla="*/ 53 h 56"/>
                <a:gd name="T24" fmla="*/ 159 w 161"/>
                <a:gd name="T25" fmla="*/ 53 h 56"/>
                <a:gd name="T26" fmla="*/ 161 w 161"/>
                <a:gd name="T27" fmla="*/ 55 h 56"/>
                <a:gd name="T28" fmla="*/ 159 w 161"/>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56">
                  <a:moveTo>
                    <a:pt x="159" y="56"/>
                  </a:moveTo>
                  <a:cubicBezTo>
                    <a:pt x="123" y="56"/>
                    <a:pt x="123" y="56"/>
                    <a:pt x="123" y="56"/>
                  </a:cubicBezTo>
                  <a:cubicBezTo>
                    <a:pt x="113" y="56"/>
                    <a:pt x="104" y="48"/>
                    <a:pt x="104" y="37"/>
                  </a:cubicBezTo>
                  <a:cubicBezTo>
                    <a:pt x="104" y="20"/>
                    <a:pt x="104" y="20"/>
                    <a:pt x="104" y="20"/>
                  </a:cubicBezTo>
                  <a:cubicBezTo>
                    <a:pt x="104" y="10"/>
                    <a:pt x="97" y="3"/>
                    <a:pt x="88" y="3"/>
                  </a:cubicBezTo>
                  <a:cubicBezTo>
                    <a:pt x="1" y="3"/>
                    <a:pt x="1" y="3"/>
                    <a:pt x="1" y="3"/>
                  </a:cubicBezTo>
                  <a:cubicBezTo>
                    <a:pt x="1" y="3"/>
                    <a:pt x="0" y="2"/>
                    <a:pt x="0" y="1"/>
                  </a:cubicBezTo>
                  <a:cubicBezTo>
                    <a:pt x="0" y="1"/>
                    <a:pt x="1" y="0"/>
                    <a:pt x="1" y="0"/>
                  </a:cubicBezTo>
                  <a:cubicBezTo>
                    <a:pt x="88" y="0"/>
                    <a:pt x="88" y="0"/>
                    <a:pt x="88" y="0"/>
                  </a:cubicBezTo>
                  <a:cubicBezTo>
                    <a:pt x="99" y="0"/>
                    <a:pt x="108" y="9"/>
                    <a:pt x="108" y="20"/>
                  </a:cubicBezTo>
                  <a:cubicBezTo>
                    <a:pt x="108" y="37"/>
                    <a:pt x="108" y="37"/>
                    <a:pt x="108" y="37"/>
                  </a:cubicBezTo>
                  <a:cubicBezTo>
                    <a:pt x="108" y="46"/>
                    <a:pt x="115" y="53"/>
                    <a:pt x="123" y="53"/>
                  </a:cubicBezTo>
                  <a:cubicBezTo>
                    <a:pt x="159" y="53"/>
                    <a:pt x="159" y="53"/>
                    <a:pt x="159" y="53"/>
                  </a:cubicBezTo>
                  <a:cubicBezTo>
                    <a:pt x="160" y="53"/>
                    <a:pt x="161" y="54"/>
                    <a:pt x="161" y="55"/>
                  </a:cubicBezTo>
                  <a:cubicBezTo>
                    <a:pt x="161" y="56"/>
                    <a:pt x="160" y="56"/>
                    <a:pt x="159" y="5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2" name="Freeform 1276"/>
            <p:cNvSpPr/>
            <p:nvPr/>
          </p:nvSpPr>
          <p:spPr bwMode="auto">
            <a:xfrm>
              <a:off x="3167661" y="4089014"/>
              <a:ext cx="273775" cy="344754"/>
            </a:xfrm>
            <a:custGeom>
              <a:avLst/>
              <a:gdLst>
                <a:gd name="T0" fmla="*/ 1 w 23"/>
                <a:gd name="T1" fmla="*/ 16 h 29"/>
                <a:gd name="T2" fmla="*/ 20 w 23"/>
                <a:gd name="T3" fmla="*/ 28 h 29"/>
                <a:gd name="T4" fmla="*/ 23 w 23"/>
                <a:gd name="T5" fmla="*/ 27 h 29"/>
                <a:gd name="T6" fmla="*/ 23 w 23"/>
                <a:gd name="T7" fmla="*/ 2 h 29"/>
                <a:gd name="T8" fmla="*/ 20 w 23"/>
                <a:gd name="T9" fmla="*/ 1 h 29"/>
                <a:gd name="T10" fmla="*/ 1 w 23"/>
                <a:gd name="T11" fmla="*/ 13 h 29"/>
                <a:gd name="T12" fmla="*/ 1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1" y="16"/>
                  </a:moveTo>
                  <a:cubicBezTo>
                    <a:pt x="20" y="28"/>
                    <a:pt x="20" y="28"/>
                    <a:pt x="20" y="28"/>
                  </a:cubicBezTo>
                  <a:cubicBezTo>
                    <a:pt x="21" y="29"/>
                    <a:pt x="23" y="28"/>
                    <a:pt x="23" y="27"/>
                  </a:cubicBezTo>
                  <a:cubicBezTo>
                    <a:pt x="23" y="2"/>
                    <a:pt x="23" y="2"/>
                    <a:pt x="23" y="2"/>
                  </a:cubicBezTo>
                  <a:cubicBezTo>
                    <a:pt x="23" y="1"/>
                    <a:pt x="21" y="0"/>
                    <a:pt x="20" y="1"/>
                  </a:cubicBezTo>
                  <a:cubicBezTo>
                    <a:pt x="1" y="13"/>
                    <a:pt x="1" y="13"/>
                    <a:pt x="1" y="13"/>
                  </a:cubicBezTo>
                  <a:cubicBezTo>
                    <a:pt x="0" y="14"/>
                    <a:pt x="0" y="15"/>
                    <a:pt x="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73" name="组合 172"/>
          <p:cNvGrpSpPr/>
          <p:nvPr/>
        </p:nvGrpSpPr>
        <p:grpSpPr>
          <a:xfrm>
            <a:off x="5063808" y="2616210"/>
            <a:ext cx="841605" cy="1343525"/>
            <a:chOff x="5063808" y="2616210"/>
            <a:chExt cx="841605" cy="1343525"/>
          </a:xfrm>
        </p:grpSpPr>
        <p:sp>
          <p:nvSpPr>
            <p:cNvPr id="174" name="Freeform 1275"/>
            <p:cNvSpPr/>
            <p:nvPr/>
          </p:nvSpPr>
          <p:spPr bwMode="auto">
            <a:xfrm>
              <a:off x="5063808" y="2616210"/>
              <a:ext cx="263635" cy="344754"/>
            </a:xfrm>
            <a:custGeom>
              <a:avLst/>
              <a:gdLst>
                <a:gd name="T0" fmla="*/ 1 w 22"/>
                <a:gd name="T1" fmla="*/ 16 h 29"/>
                <a:gd name="T2" fmla="*/ 20 w 22"/>
                <a:gd name="T3" fmla="*/ 29 h 29"/>
                <a:gd name="T4" fmla="*/ 22 w 22"/>
                <a:gd name="T5" fmla="*/ 27 h 29"/>
                <a:gd name="T6" fmla="*/ 22 w 22"/>
                <a:gd name="T7" fmla="*/ 3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9"/>
                    <a:pt x="20" y="29"/>
                    <a:pt x="20" y="29"/>
                  </a:cubicBezTo>
                  <a:cubicBezTo>
                    <a:pt x="21" y="29"/>
                    <a:pt x="22" y="28"/>
                    <a:pt x="22" y="27"/>
                  </a:cubicBezTo>
                  <a:cubicBezTo>
                    <a:pt x="22" y="3"/>
                    <a:pt x="22" y="3"/>
                    <a:pt x="22" y="3"/>
                  </a:cubicBezTo>
                  <a:cubicBezTo>
                    <a:pt x="22" y="1"/>
                    <a:pt x="21" y="0"/>
                    <a:pt x="20" y="1"/>
                  </a:cubicBezTo>
                  <a:cubicBezTo>
                    <a:pt x="1" y="13"/>
                    <a:pt x="1" y="13"/>
                    <a:pt x="1" y="13"/>
                  </a:cubicBezTo>
                  <a:cubicBezTo>
                    <a:pt x="0" y="14"/>
                    <a:pt x="0" y="16"/>
                    <a:pt x="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5" name="Freeform 1278"/>
            <p:cNvSpPr/>
            <p:nvPr/>
          </p:nvSpPr>
          <p:spPr bwMode="auto">
            <a:xfrm>
              <a:off x="5185486" y="2773376"/>
              <a:ext cx="719927" cy="1186359"/>
            </a:xfrm>
            <a:custGeom>
              <a:avLst/>
              <a:gdLst>
                <a:gd name="T0" fmla="*/ 59 w 60"/>
                <a:gd name="T1" fmla="*/ 99 h 99"/>
                <a:gd name="T2" fmla="*/ 57 w 60"/>
                <a:gd name="T3" fmla="*/ 98 h 99"/>
                <a:gd name="T4" fmla="*/ 57 w 60"/>
                <a:gd name="T5" fmla="*/ 19 h 99"/>
                <a:gd name="T6" fmla="*/ 30 w 60"/>
                <a:gd name="T7" fmla="*/ 3 h 99"/>
                <a:gd name="T8" fmla="*/ 2 w 60"/>
                <a:gd name="T9" fmla="*/ 3 h 99"/>
                <a:gd name="T10" fmla="*/ 0 w 60"/>
                <a:gd name="T11" fmla="*/ 2 h 99"/>
                <a:gd name="T12" fmla="*/ 2 w 60"/>
                <a:gd name="T13" fmla="*/ 0 h 99"/>
                <a:gd name="T14" fmla="*/ 30 w 60"/>
                <a:gd name="T15" fmla="*/ 0 h 99"/>
                <a:gd name="T16" fmla="*/ 60 w 60"/>
                <a:gd name="T17" fmla="*/ 19 h 99"/>
                <a:gd name="T18" fmla="*/ 60 w 60"/>
                <a:gd name="T19" fmla="*/ 98 h 99"/>
                <a:gd name="T20" fmla="*/ 59 w 60"/>
                <a:gd name="T21"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99">
                  <a:moveTo>
                    <a:pt x="59" y="99"/>
                  </a:moveTo>
                  <a:cubicBezTo>
                    <a:pt x="58" y="99"/>
                    <a:pt x="57" y="99"/>
                    <a:pt x="57" y="98"/>
                  </a:cubicBezTo>
                  <a:cubicBezTo>
                    <a:pt x="57" y="19"/>
                    <a:pt x="57" y="19"/>
                    <a:pt x="57" y="19"/>
                  </a:cubicBezTo>
                  <a:cubicBezTo>
                    <a:pt x="57" y="9"/>
                    <a:pt x="47" y="3"/>
                    <a:pt x="30" y="3"/>
                  </a:cubicBezTo>
                  <a:cubicBezTo>
                    <a:pt x="2" y="3"/>
                    <a:pt x="2" y="3"/>
                    <a:pt x="2" y="3"/>
                  </a:cubicBezTo>
                  <a:cubicBezTo>
                    <a:pt x="1" y="3"/>
                    <a:pt x="0" y="3"/>
                    <a:pt x="0" y="2"/>
                  </a:cubicBezTo>
                  <a:cubicBezTo>
                    <a:pt x="0" y="1"/>
                    <a:pt x="1" y="0"/>
                    <a:pt x="2" y="0"/>
                  </a:cubicBezTo>
                  <a:cubicBezTo>
                    <a:pt x="30" y="0"/>
                    <a:pt x="30" y="0"/>
                    <a:pt x="30" y="0"/>
                  </a:cubicBezTo>
                  <a:cubicBezTo>
                    <a:pt x="58" y="0"/>
                    <a:pt x="60" y="13"/>
                    <a:pt x="60" y="19"/>
                  </a:cubicBezTo>
                  <a:cubicBezTo>
                    <a:pt x="60" y="98"/>
                    <a:pt x="60" y="98"/>
                    <a:pt x="60" y="98"/>
                  </a:cubicBezTo>
                  <a:cubicBezTo>
                    <a:pt x="60" y="99"/>
                    <a:pt x="60" y="99"/>
                    <a:pt x="59" y="99"/>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76" name="组合 175"/>
          <p:cNvGrpSpPr/>
          <p:nvPr/>
        </p:nvGrpSpPr>
        <p:grpSpPr>
          <a:xfrm>
            <a:off x="5038460" y="3959735"/>
            <a:ext cx="2492943" cy="1967126"/>
            <a:chOff x="5038460" y="3959735"/>
            <a:chExt cx="2492943" cy="1967126"/>
          </a:xfrm>
        </p:grpSpPr>
        <p:sp>
          <p:nvSpPr>
            <p:cNvPr id="177" name="Freeform 310"/>
            <p:cNvSpPr>
              <a:spLocks noEditPoints="1"/>
            </p:cNvSpPr>
            <p:nvPr/>
          </p:nvSpPr>
          <p:spPr bwMode="auto">
            <a:xfrm>
              <a:off x="5149998" y="3959735"/>
              <a:ext cx="1571673" cy="1115381"/>
            </a:xfrm>
            <a:custGeom>
              <a:avLst/>
              <a:gdLst>
                <a:gd name="T0" fmla="*/ 66 w 131"/>
                <a:gd name="T1" fmla="*/ 12 h 93"/>
                <a:gd name="T2" fmla="*/ 89 w 131"/>
                <a:gd name="T3" fmla="*/ 12 h 93"/>
                <a:gd name="T4" fmla="*/ 120 w 131"/>
                <a:gd name="T5" fmla="*/ 17 h 93"/>
                <a:gd name="T6" fmla="*/ 120 w 131"/>
                <a:gd name="T7" fmla="*/ 75 h 93"/>
                <a:gd name="T8" fmla="*/ 45 w 131"/>
                <a:gd name="T9" fmla="*/ 75 h 93"/>
                <a:gd name="T10" fmla="*/ 35 w 131"/>
                <a:gd name="T11" fmla="*/ 75 h 93"/>
                <a:gd name="T12" fmla="*/ 20 w 131"/>
                <a:gd name="T13" fmla="*/ 75 h 93"/>
                <a:gd name="T14" fmla="*/ 13 w 131"/>
                <a:gd name="T15" fmla="*/ 12 h 93"/>
                <a:gd name="T16" fmla="*/ 14 w 131"/>
                <a:gd name="T17" fmla="*/ 9 h 93"/>
                <a:gd name="T18" fmla="*/ 10 w 131"/>
                <a:gd name="T19" fmla="*/ 76 h 93"/>
                <a:gd name="T20" fmla="*/ 121 w 131"/>
                <a:gd name="T21" fmla="*/ 77 h 93"/>
                <a:gd name="T22" fmla="*/ 122 w 131"/>
                <a:gd name="T23" fmla="*/ 10 h 93"/>
                <a:gd name="T24" fmla="*/ 5 w 131"/>
                <a:gd name="T25" fmla="*/ 3 h 93"/>
                <a:gd name="T26" fmla="*/ 2 w 131"/>
                <a:gd name="T27" fmla="*/ 85 h 93"/>
                <a:gd name="T28" fmla="*/ 4 w 131"/>
                <a:gd name="T29" fmla="*/ 84 h 93"/>
                <a:gd name="T30" fmla="*/ 7 w 131"/>
                <a:gd name="T31" fmla="*/ 5 h 93"/>
                <a:gd name="T32" fmla="*/ 29 w 131"/>
                <a:gd name="T33" fmla="*/ 3 h 93"/>
                <a:gd name="T34" fmla="*/ 128 w 131"/>
                <a:gd name="T35" fmla="*/ 20 h 93"/>
                <a:gd name="T36" fmla="*/ 128 w 131"/>
                <a:gd name="T37" fmla="*/ 85 h 93"/>
                <a:gd name="T38" fmla="*/ 104 w 131"/>
                <a:gd name="T39" fmla="*/ 90 h 93"/>
                <a:gd name="T40" fmla="*/ 19 w 131"/>
                <a:gd name="T41" fmla="*/ 91 h 93"/>
                <a:gd name="T42" fmla="*/ 8 w 131"/>
                <a:gd name="T43" fmla="*/ 91 h 93"/>
                <a:gd name="T44" fmla="*/ 9 w 131"/>
                <a:gd name="T45" fmla="*/ 92 h 93"/>
                <a:gd name="T46" fmla="*/ 15 w 131"/>
                <a:gd name="T47" fmla="*/ 92 h 93"/>
                <a:gd name="T48" fmla="*/ 17 w 131"/>
                <a:gd name="T49" fmla="*/ 92 h 93"/>
                <a:gd name="T50" fmla="*/ 18 w 131"/>
                <a:gd name="T51" fmla="*/ 93 h 93"/>
                <a:gd name="T52" fmla="*/ 23 w 131"/>
                <a:gd name="T53" fmla="*/ 91 h 93"/>
                <a:gd name="T54" fmla="*/ 26 w 131"/>
                <a:gd name="T55" fmla="*/ 93 h 93"/>
                <a:gd name="T56" fmla="*/ 29 w 131"/>
                <a:gd name="T57" fmla="*/ 92 h 93"/>
                <a:gd name="T58" fmla="*/ 34 w 131"/>
                <a:gd name="T59" fmla="*/ 90 h 93"/>
                <a:gd name="T60" fmla="*/ 35 w 131"/>
                <a:gd name="T61" fmla="*/ 92 h 93"/>
                <a:gd name="T62" fmla="*/ 40 w 131"/>
                <a:gd name="T63" fmla="*/ 90 h 93"/>
                <a:gd name="T64" fmla="*/ 44 w 131"/>
                <a:gd name="T65" fmla="*/ 92 h 93"/>
                <a:gd name="T66" fmla="*/ 47 w 131"/>
                <a:gd name="T67" fmla="*/ 92 h 93"/>
                <a:gd name="T68" fmla="*/ 51 w 131"/>
                <a:gd name="T69" fmla="*/ 90 h 93"/>
                <a:gd name="T70" fmla="*/ 52 w 131"/>
                <a:gd name="T71" fmla="*/ 93 h 93"/>
                <a:gd name="T72" fmla="*/ 60 w 131"/>
                <a:gd name="T73" fmla="*/ 90 h 93"/>
                <a:gd name="T74" fmla="*/ 64 w 131"/>
                <a:gd name="T75" fmla="*/ 91 h 93"/>
                <a:gd name="T76" fmla="*/ 65 w 131"/>
                <a:gd name="T77" fmla="*/ 93 h 93"/>
                <a:gd name="T78" fmla="*/ 69 w 131"/>
                <a:gd name="T79" fmla="*/ 92 h 93"/>
                <a:gd name="T80" fmla="*/ 71 w 131"/>
                <a:gd name="T81" fmla="*/ 92 h 93"/>
                <a:gd name="T82" fmla="*/ 75 w 131"/>
                <a:gd name="T83" fmla="*/ 93 h 93"/>
                <a:gd name="T84" fmla="*/ 78 w 131"/>
                <a:gd name="T85" fmla="*/ 91 h 93"/>
                <a:gd name="T86" fmla="*/ 80 w 131"/>
                <a:gd name="T87" fmla="*/ 92 h 93"/>
                <a:gd name="T88" fmla="*/ 83 w 131"/>
                <a:gd name="T89" fmla="*/ 93 h 93"/>
                <a:gd name="T90" fmla="*/ 86 w 131"/>
                <a:gd name="T91" fmla="*/ 92 h 93"/>
                <a:gd name="T92" fmla="*/ 92 w 131"/>
                <a:gd name="T93" fmla="*/ 91 h 93"/>
                <a:gd name="T94" fmla="*/ 94 w 131"/>
                <a:gd name="T95" fmla="*/ 93 h 93"/>
                <a:gd name="T96" fmla="*/ 98 w 131"/>
                <a:gd name="T97" fmla="*/ 92 h 93"/>
                <a:gd name="T98" fmla="*/ 103 w 131"/>
                <a:gd name="T99" fmla="*/ 91 h 93"/>
                <a:gd name="T100" fmla="*/ 104 w 131"/>
                <a:gd name="T101" fmla="*/ 93 h 93"/>
                <a:gd name="T102" fmla="*/ 109 w 131"/>
                <a:gd name="T103" fmla="*/ 91 h 93"/>
                <a:gd name="T104" fmla="*/ 113 w 131"/>
                <a:gd name="T105" fmla="*/ 92 h 93"/>
                <a:gd name="T106" fmla="*/ 114 w 131"/>
                <a:gd name="T107" fmla="*/ 93 h 93"/>
                <a:gd name="T108" fmla="*/ 120 w 131"/>
                <a:gd name="T109" fmla="*/ 91 h 93"/>
                <a:gd name="T110" fmla="*/ 124 w 131"/>
                <a:gd name="T111" fmla="*/ 90 h 93"/>
                <a:gd name="T112" fmla="*/ 125 w 131"/>
                <a:gd name="T113" fmla="*/ 91 h 93"/>
                <a:gd name="T114" fmla="*/ 129 w 131"/>
                <a:gd name="T115" fmla="*/ 84 h 93"/>
                <a:gd name="T116" fmla="*/ 130 w 131"/>
                <a:gd name="T117" fmla="*/ 61 h 93"/>
                <a:gd name="T118" fmla="*/ 123 w 131"/>
                <a:gd name="T119"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93">
                  <a:moveTo>
                    <a:pt x="120" y="9"/>
                  </a:moveTo>
                  <a:cubicBezTo>
                    <a:pt x="66" y="9"/>
                    <a:pt x="66" y="9"/>
                    <a:pt x="66" y="9"/>
                  </a:cubicBezTo>
                  <a:cubicBezTo>
                    <a:pt x="67" y="10"/>
                    <a:pt x="67" y="10"/>
                    <a:pt x="67" y="10"/>
                  </a:cubicBezTo>
                  <a:cubicBezTo>
                    <a:pt x="67" y="11"/>
                    <a:pt x="66" y="11"/>
                    <a:pt x="66" y="12"/>
                  </a:cubicBezTo>
                  <a:cubicBezTo>
                    <a:pt x="85" y="12"/>
                    <a:pt x="85" y="12"/>
                    <a:pt x="85" y="12"/>
                  </a:cubicBezTo>
                  <a:cubicBezTo>
                    <a:pt x="86" y="11"/>
                    <a:pt x="87" y="10"/>
                    <a:pt x="87" y="9"/>
                  </a:cubicBezTo>
                  <a:cubicBezTo>
                    <a:pt x="89" y="11"/>
                    <a:pt x="89" y="11"/>
                    <a:pt x="89" y="11"/>
                  </a:cubicBezTo>
                  <a:cubicBezTo>
                    <a:pt x="89" y="11"/>
                    <a:pt x="89" y="11"/>
                    <a:pt x="89" y="12"/>
                  </a:cubicBezTo>
                  <a:cubicBezTo>
                    <a:pt x="108" y="12"/>
                    <a:pt x="108" y="12"/>
                    <a:pt x="108" y="12"/>
                  </a:cubicBezTo>
                  <a:cubicBezTo>
                    <a:pt x="120" y="12"/>
                    <a:pt x="120" y="12"/>
                    <a:pt x="120" y="12"/>
                  </a:cubicBezTo>
                  <a:cubicBezTo>
                    <a:pt x="120" y="12"/>
                    <a:pt x="120" y="15"/>
                    <a:pt x="120" y="16"/>
                  </a:cubicBezTo>
                  <a:cubicBezTo>
                    <a:pt x="120" y="16"/>
                    <a:pt x="120" y="17"/>
                    <a:pt x="120" y="17"/>
                  </a:cubicBezTo>
                  <a:cubicBezTo>
                    <a:pt x="120" y="42"/>
                    <a:pt x="120" y="42"/>
                    <a:pt x="120" y="42"/>
                  </a:cubicBezTo>
                  <a:cubicBezTo>
                    <a:pt x="121" y="43"/>
                    <a:pt x="121" y="43"/>
                    <a:pt x="121" y="43"/>
                  </a:cubicBezTo>
                  <a:cubicBezTo>
                    <a:pt x="121" y="44"/>
                    <a:pt x="120" y="44"/>
                    <a:pt x="120" y="45"/>
                  </a:cubicBezTo>
                  <a:cubicBezTo>
                    <a:pt x="120" y="75"/>
                    <a:pt x="120" y="75"/>
                    <a:pt x="120" y="75"/>
                  </a:cubicBezTo>
                  <a:cubicBezTo>
                    <a:pt x="100" y="75"/>
                    <a:pt x="100" y="75"/>
                    <a:pt x="100" y="75"/>
                  </a:cubicBezTo>
                  <a:cubicBezTo>
                    <a:pt x="100" y="75"/>
                    <a:pt x="100" y="75"/>
                    <a:pt x="100" y="76"/>
                  </a:cubicBezTo>
                  <a:cubicBezTo>
                    <a:pt x="99" y="75"/>
                    <a:pt x="99" y="75"/>
                    <a:pt x="99" y="75"/>
                  </a:cubicBezTo>
                  <a:cubicBezTo>
                    <a:pt x="45" y="75"/>
                    <a:pt x="45" y="75"/>
                    <a:pt x="45" y="75"/>
                  </a:cubicBezTo>
                  <a:cubicBezTo>
                    <a:pt x="45" y="75"/>
                    <a:pt x="44" y="76"/>
                    <a:pt x="44" y="76"/>
                  </a:cubicBezTo>
                  <a:cubicBezTo>
                    <a:pt x="42" y="75"/>
                    <a:pt x="42" y="75"/>
                    <a:pt x="42" y="75"/>
                  </a:cubicBezTo>
                  <a:cubicBezTo>
                    <a:pt x="37" y="75"/>
                    <a:pt x="37" y="75"/>
                    <a:pt x="37" y="75"/>
                  </a:cubicBezTo>
                  <a:cubicBezTo>
                    <a:pt x="35" y="75"/>
                    <a:pt x="35" y="75"/>
                    <a:pt x="35" y="75"/>
                  </a:cubicBezTo>
                  <a:cubicBezTo>
                    <a:pt x="32" y="75"/>
                    <a:pt x="27" y="75"/>
                    <a:pt x="23" y="75"/>
                  </a:cubicBezTo>
                  <a:cubicBezTo>
                    <a:pt x="22" y="75"/>
                    <a:pt x="22" y="75"/>
                    <a:pt x="22" y="75"/>
                  </a:cubicBezTo>
                  <a:cubicBezTo>
                    <a:pt x="22" y="75"/>
                    <a:pt x="22" y="75"/>
                    <a:pt x="21" y="76"/>
                  </a:cubicBezTo>
                  <a:cubicBezTo>
                    <a:pt x="20" y="75"/>
                    <a:pt x="20" y="75"/>
                    <a:pt x="20" y="75"/>
                  </a:cubicBezTo>
                  <a:cubicBezTo>
                    <a:pt x="15" y="75"/>
                    <a:pt x="13" y="75"/>
                    <a:pt x="12" y="75"/>
                  </a:cubicBezTo>
                  <a:cubicBezTo>
                    <a:pt x="12" y="34"/>
                    <a:pt x="12" y="34"/>
                    <a:pt x="12" y="34"/>
                  </a:cubicBezTo>
                  <a:cubicBezTo>
                    <a:pt x="12" y="32"/>
                    <a:pt x="12" y="31"/>
                    <a:pt x="12" y="29"/>
                  </a:cubicBezTo>
                  <a:cubicBezTo>
                    <a:pt x="11" y="23"/>
                    <a:pt x="11" y="15"/>
                    <a:pt x="13" y="12"/>
                  </a:cubicBezTo>
                  <a:cubicBezTo>
                    <a:pt x="13" y="12"/>
                    <a:pt x="13" y="12"/>
                    <a:pt x="14" y="12"/>
                  </a:cubicBezTo>
                  <a:cubicBezTo>
                    <a:pt x="63" y="12"/>
                    <a:pt x="63" y="12"/>
                    <a:pt x="63" y="12"/>
                  </a:cubicBezTo>
                  <a:cubicBezTo>
                    <a:pt x="63" y="11"/>
                    <a:pt x="64" y="10"/>
                    <a:pt x="65" y="9"/>
                  </a:cubicBezTo>
                  <a:cubicBezTo>
                    <a:pt x="14" y="9"/>
                    <a:pt x="14" y="9"/>
                    <a:pt x="14" y="9"/>
                  </a:cubicBezTo>
                  <a:cubicBezTo>
                    <a:pt x="13" y="9"/>
                    <a:pt x="12" y="10"/>
                    <a:pt x="11" y="10"/>
                  </a:cubicBezTo>
                  <a:cubicBezTo>
                    <a:pt x="8" y="13"/>
                    <a:pt x="9" y="21"/>
                    <a:pt x="9" y="29"/>
                  </a:cubicBezTo>
                  <a:cubicBezTo>
                    <a:pt x="9" y="31"/>
                    <a:pt x="10" y="33"/>
                    <a:pt x="10" y="34"/>
                  </a:cubicBezTo>
                  <a:cubicBezTo>
                    <a:pt x="10" y="76"/>
                    <a:pt x="10" y="76"/>
                    <a:pt x="10" y="76"/>
                  </a:cubicBezTo>
                  <a:cubicBezTo>
                    <a:pt x="10" y="77"/>
                    <a:pt x="11" y="77"/>
                    <a:pt x="14" y="77"/>
                  </a:cubicBezTo>
                  <a:cubicBezTo>
                    <a:pt x="17" y="78"/>
                    <a:pt x="20" y="78"/>
                    <a:pt x="23" y="78"/>
                  </a:cubicBezTo>
                  <a:cubicBezTo>
                    <a:pt x="27" y="78"/>
                    <a:pt x="32" y="78"/>
                    <a:pt x="35" y="77"/>
                  </a:cubicBezTo>
                  <a:cubicBezTo>
                    <a:pt x="121" y="77"/>
                    <a:pt x="121" y="77"/>
                    <a:pt x="121" y="77"/>
                  </a:cubicBezTo>
                  <a:cubicBezTo>
                    <a:pt x="122" y="77"/>
                    <a:pt x="122" y="77"/>
                    <a:pt x="122" y="76"/>
                  </a:cubicBezTo>
                  <a:cubicBezTo>
                    <a:pt x="122" y="17"/>
                    <a:pt x="122" y="17"/>
                    <a:pt x="122" y="17"/>
                  </a:cubicBezTo>
                  <a:cubicBezTo>
                    <a:pt x="122" y="17"/>
                    <a:pt x="122" y="16"/>
                    <a:pt x="123" y="16"/>
                  </a:cubicBezTo>
                  <a:cubicBezTo>
                    <a:pt x="123" y="13"/>
                    <a:pt x="123" y="11"/>
                    <a:pt x="122" y="10"/>
                  </a:cubicBezTo>
                  <a:cubicBezTo>
                    <a:pt x="121" y="9"/>
                    <a:pt x="121" y="9"/>
                    <a:pt x="120" y="9"/>
                  </a:cubicBezTo>
                  <a:moveTo>
                    <a:pt x="19" y="0"/>
                  </a:moveTo>
                  <a:cubicBezTo>
                    <a:pt x="15" y="0"/>
                    <a:pt x="12" y="1"/>
                    <a:pt x="9" y="1"/>
                  </a:cubicBezTo>
                  <a:cubicBezTo>
                    <a:pt x="7" y="1"/>
                    <a:pt x="6" y="2"/>
                    <a:pt x="5" y="3"/>
                  </a:cubicBezTo>
                  <a:cubicBezTo>
                    <a:pt x="0" y="8"/>
                    <a:pt x="1" y="21"/>
                    <a:pt x="1" y="33"/>
                  </a:cubicBezTo>
                  <a:cubicBezTo>
                    <a:pt x="2" y="35"/>
                    <a:pt x="2" y="36"/>
                    <a:pt x="2" y="37"/>
                  </a:cubicBezTo>
                  <a:cubicBezTo>
                    <a:pt x="2" y="83"/>
                    <a:pt x="2" y="83"/>
                    <a:pt x="2" y="83"/>
                  </a:cubicBezTo>
                  <a:cubicBezTo>
                    <a:pt x="2" y="84"/>
                    <a:pt x="2" y="84"/>
                    <a:pt x="2" y="85"/>
                  </a:cubicBezTo>
                  <a:cubicBezTo>
                    <a:pt x="2" y="85"/>
                    <a:pt x="2" y="85"/>
                    <a:pt x="2" y="85"/>
                  </a:cubicBezTo>
                  <a:cubicBezTo>
                    <a:pt x="2" y="84"/>
                    <a:pt x="3" y="83"/>
                    <a:pt x="3" y="83"/>
                  </a:cubicBezTo>
                  <a:cubicBezTo>
                    <a:pt x="3" y="83"/>
                    <a:pt x="3" y="83"/>
                    <a:pt x="3" y="83"/>
                  </a:cubicBezTo>
                  <a:cubicBezTo>
                    <a:pt x="4" y="83"/>
                    <a:pt x="4" y="83"/>
                    <a:pt x="4" y="84"/>
                  </a:cubicBezTo>
                  <a:cubicBezTo>
                    <a:pt x="4" y="83"/>
                    <a:pt x="4" y="83"/>
                    <a:pt x="4" y="83"/>
                  </a:cubicBezTo>
                  <a:cubicBezTo>
                    <a:pt x="4" y="37"/>
                    <a:pt x="4" y="37"/>
                    <a:pt x="4" y="37"/>
                  </a:cubicBezTo>
                  <a:cubicBezTo>
                    <a:pt x="4" y="36"/>
                    <a:pt x="4" y="34"/>
                    <a:pt x="4" y="32"/>
                  </a:cubicBezTo>
                  <a:cubicBezTo>
                    <a:pt x="3" y="25"/>
                    <a:pt x="2" y="10"/>
                    <a:pt x="7" y="5"/>
                  </a:cubicBezTo>
                  <a:cubicBezTo>
                    <a:pt x="7" y="4"/>
                    <a:pt x="8" y="4"/>
                    <a:pt x="9" y="4"/>
                  </a:cubicBezTo>
                  <a:cubicBezTo>
                    <a:pt x="10" y="4"/>
                    <a:pt x="10" y="4"/>
                    <a:pt x="10" y="4"/>
                  </a:cubicBezTo>
                  <a:cubicBezTo>
                    <a:pt x="12" y="3"/>
                    <a:pt x="15" y="3"/>
                    <a:pt x="19" y="3"/>
                  </a:cubicBezTo>
                  <a:cubicBezTo>
                    <a:pt x="22" y="3"/>
                    <a:pt x="26" y="3"/>
                    <a:pt x="29" y="3"/>
                  </a:cubicBezTo>
                  <a:cubicBezTo>
                    <a:pt x="33" y="4"/>
                    <a:pt x="36" y="4"/>
                    <a:pt x="39" y="4"/>
                  </a:cubicBezTo>
                  <a:cubicBezTo>
                    <a:pt x="123" y="4"/>
                    <a:pt x="123" y="4"/>
                    <a:pt x="123" y="4"/>
                  </a:cubicBezTo>
                  <a:cubicBezTo>
                    <a:pt x="124" y="4"/>
                    <a:pt x="125" y="4"/>
                    <a:pt x="126" y="5"/>
                  </a:cubicBezTo>
                  <a:cubicBezTo>
                    <a:pt x="129" y="8"/>
                    <a:pt x="128" y="15"/>
                    <a:pt x="128" y="20"/>
                  </a:cubicBezTo>
                  <a:cubicBezTo>
                    <a:pt x="128" y="21"/>
                    <a:pt x="128" y="22"/>
                    <a:pt x="128" y="23"/>
                  </a:cubicBezTo>
                  <a:cubicBezTo>
                    <a:pt x="128" y="61"/>
                    <a:pt x="128" y="61"/>
                    <a:pt x="128" y="61"/>
                  </a:cubicBezTo>
                  <a:cubicBezTo>
                    <a:pt x="128" y="64"/>
                    <a:pt x="128" y="66"/>
                    <a:pt x="128" y="69"/>
                  </a:cubicBezTo>
                  <a:cubicBezTo>
                    <a:pt x="128" y="74"/>
                    <a:pt x="128" y="79"/>
                    <a:pt x="128" y="85"/>
                  </a:cubicBezTo>
                  <a:cubicBezTo>
                    <a:pt x="128" y="86"/>
                    <a:pt x="127" y="87"/>
                    <a:pt x="127" y="88"/>
                  </a:cubicBezTo>
                  <a:cubicBezTo>
                    <a:pt x="124" y="90"/>
                    <a:pt x="118" y="91"/>
                    <a:pt x="112" y="91"/>
                  </a:cubicBezTo>
                  <a:cubicBezTo>
                    <a:pt x="111" y="91"/>
                    <a:pt x="110" y="91"/>
                    <a:pt x="108" y="90"/>
                  </a:cubicBezTo>
                  <a:cubicBezTo>
                    <a:pt x="107" y="90"/>
                    <a:pt x="106" y="90"/>
                    <a:pt x="104" y="90"/>
                  </a:cubicBezTo>
                  <a:cubicBezTo>
                    <a:pt x="93" y="90"/>
                    <a:pt x="81" y="90"/>
                    <a:pt x="70" y="90"/>
                  </a:cubicBezTo>
                  <a:cubicBezTo>
                    <a:pt x="59" y="90"/>
                    <a:pt x="47" y="90"/>
                    <a:pt x="36" y="90"/>
                  </a:cubicBezTo>
                  <a:cubicBezTo>
                    <a:pt x="34" y="90"/>
                    <a:pt x="32" y="90"/>
                    <a:pt x="29" y="90"/>
                  </a:cubicBezTo>
                  <a:cubicBezTo>
                    <a:pt x="26" y="90"/>
                    <a:pt x="23" y="91"/>
                    <a:pt x="19" y="91"/>
                  </a:cubicBezTo>
                  <a:cubicBezTo>
                    <a:pt x="11" y="91"/>
                    <a:pt x="6" y="89"/>
                    <a:pt x="5" y="85"/>
                  </a:cubicBezTo>
                  <a:cubicBezTo>
                    <a:pt x="5" y="87"/>
                    <a:pt x="5" y="88"/>
                    <a:pt x="5" y="90"/>
                  </a:cubicBezTo>
                  <a:cubicBezTo>
                    <a:pt x="6" y="90"/>
                    <a:pt x="7" y="91"/>
                    <a:pt x="7" y="91"/>
                  </a:cubicBezTo>
                  <a:cubicBezTo>
                    <a:pt x="7" y="91"/>
                    <a:pt x="8" y="91"/>
                    <a:pt x="8" y="91"/>
                  </a:cubicBezTo>
                  <a:cubicBezTo>
                    <a:pt x="8" y="91"/>
                    <a:pt x="8" y="90"/>
                    <a:pt x="8" y="90"/>
                  </a:cubicBezTo>
                  <a:cubicBezTo>
                    <a:pt x="9" y="90"/>
                    <a:pt x="9" y="90"/>
                    <a:pt x="9" y="91"/>
                  </a:cubicBezTo>
                  <a:cubicBezTo>
                    <a:pt x="9" y="91"/>
                    <a:pt x="10" y="91"/>
                    <a:pt x="9" y="92"/>
                  </a:cubicBezTo>
                  <a:cubicBezTo>
                    <a:pt x="9" y="92"/>
                    <a:pt x="9" y="92"/>
                    <a:pt x="9" y="92"/>
                  </a:cubicBezTo>
                  <a:cubicBezTo>
                    <a:pt x="10" y="92"/>
                    <a:pt x="11" y="93"/>
                    <a:pt x="12" y="93"/>
                  </a:cubicBezTo>
                  <a:cubicBezTo>
                    <a:pt x="12" y="92"/>
                    <a:pt x="13" y="92"/>
                    <a:pt x="13" y="91"/>
                  </a:cubicBezTo>
                  <a:cubicBezTo>
                    <a:pt x="14" y="91"/>
                    <a:pt x="14" y="91"/>
                    <a:pt x="14" y="91"/>
                  </a:cubicBezTo>
                  <a:cubicBezTo>
                    <a:pt x="14" y="91"/>
                    <a:pt x="15" y="91"/>
                    <a:pt x="15" y="92"/>
                  </a:cubicBezTo>
                  <a:cubicBezTo>
                    <a:pt x="15" y="92"/>
                    <a:pt x="15" y="93"/>
                    <a:pt x="15" y="93"/>
                  </a:cubicBezTo>
                  <a:cubicBezTo>
                    <a:pt x="14" y="93"/>
                    <a:pt x="14" y="93"/>
                    <a:pt x="14" y="93"/>
                  </a:cubicBezTo>
                  <a:cubicBezTo>
                    <a:pt x="15" y="93"/>
                    <a:pt x="15" y="93"/>
                    <a:pt x="16" y="93"/>
                  </a:cubicBezTo>
                  <a:cubicBezTo>
                    <a:pt x="16" y="93"/>
                    <a:pt x="17" y="92"/>
                    <a:pt x="17" y="92"/>
                  </a:cubicBezTo>
                  <a:cubicBezTo>
                    <a:pt x="17" y="91"/>
                    <a:pt x="18" y="91"/>
                    <a:pt x="18" y="91"/>
                  </a:cubicBezTo>
                  <a:cubicBezTo>
                    <a:pt x="18" y="91"/>
                    <a:pt x="18" y="91"/>
                    <a:pt x="18" y="91"/>
                  </a:cubicBezTo>
                  <a:cubicBezTo>
                    <a:pt x="19" y="92"/>
                    <a:pt x="19" y="92"/>
                    <a:pt x="19" y="93"/>
                  </a:cubicBezTo>
                  <a:cubicBezTo>
                    <a:pt x="18" y="93"/>
                    <a:pt x="18" y="93"/>
                    <a:pt x="18" y="93"/>
                  </a:cubicBezTo>
                  <a:cubicBezTo>
                    <a:pt x="19" y="93"/>
                    <a:pt x="19" y="93"/>
                    <a:pt x="19" y="93"/>
                  </a:cubicBezTo>
                  <a:cubicBezTo>
                    <a:pt x="20" y="93"/>
                    <a:pt x="20" y="93"/>
                    <a:pt x="21" y="93"/>
                  </a:cubicBezTo>
                  <a:cubicBezTo>
                    <a:pt x="21" y="93"/>
                    <a:pt x="22" y="92"/>
                    <a:pt x="22" y="92"/>
                  </a:cubicBezTo>
                  <a:cubicBezTo>
                    <a:pt x="22" y="91"/>
                    <a:pt x="22" y="91"/>
                    <a:pt x="23" y="91"/>
                  </a:cubicBezTo>
                  <a:cubicBezTo>
                    <a:pt x="23" y="91"/>
                    <a:pt x="23" y="91"/>
                    <a:pt x="23" y="91"/>
                  </a:cubicBezTo>
                  <a:cubicBezTo>
                    <a:pt x="24" y="92"/>
                    <a:pt x="24" y="92"/>
                    <a:pt x="24" y="93"/>
                  </a:cubicBezTo>
                  <a:cubicBezTo>
                    <a:pt x="23" y="93"/>
                    <a:pt x="23" y="93"/>
                    <a:pt x="23" y="93"/>
                  </a:cubicBezTo>
                  <a:cubicBezTo>
                    <a:pt x="24" y="93"/>
                    <a:pt x="25" y="93"/>
                    <a:pt x="26" y="93"/>
                  </a:cubicBezTo>
                  <a:cubicBezTo>
                    <a:pt x="26" y="92"/>
                    <a:pt x="27" y="92"/>
                    <a:pt x="27" y="91"/>
                  </a:cubicBezTo>
                  <a:cubicBezTo>
                    <a:pt x="28" y="91"/>
                    <a:pt x="28" y="91"/>
                    <a:pt x="28" y="91"/>
                  </a:cubicBezTo>
                  <a:cubicBezTo>
                    <a:pt x="28" y="91"/>
                    <a:pt x="29" y="91"/>
                    <a:pt x="29" y="91"/>
                  </a:cubicBezTo>
                  <a:cubicBezTo>
                    <a:pt x="29" y="91"/>
                    <a:pt x="29" y="92"/>
                    <a:pt x="29" y="92"/>
                  </a:cubicBezTo>
                  <a:cubicBezTo>
                    <a:pt x="29" y="92"/>
                    <a:pt x="29" y="93"/>
                    <a:pt x="28" y="93"/>
                  </a:cubicBezTo>
                  <a:cubicBezTo>
                    <a:pt x="29" y="93"/>
                    <a:pt x="29" y="93"/>
                    <a:pt x="29" y="93"/>
                  </a:cubicBezTo>
                  <a:cubicBezTo>
                    <a:pt x="31" y="93"/>
                    <a:pt x="32" y="93"/>
                    <a:pt x="33" y="93"/>
                  </a:cubicBezTo>
                  <a:cubicBezTo>
                    <a:pt x="34" y="90"/>
                    <a:pt x="34" y="90"/>
                    <a:pt x="34" y="90"/>
                  </a:cubicBezTo>
                  <a:cubicBezTo>
                    <a:pt x="34" y="90"/>
                    <a:pt x="35" y="90"/>
                    <a:pt x="35" y="90"/>
                  </a:cubicBezTo>
                  <a:cubicBezTo>
                    <a:pt x="35" y="90"/>
                    <a:pt x="35" y="90"/>
                    <a:pt x="36" y="90"/>
                  </a:cubicBezTo>
                  <a:cubicBezTo>
                    <a:pt x="36" y="91"/>
                    <a:pt x="36" y="91"/>
                    <a:pt x="36" y="92"/>
                  </a:cubicBezTo>
                  <a:cubicBezTo>
                    <a:pt x="35" y="92"/>
                    <a:pt x="35" y="92"/>
                    <a:pt x="35" y="92"/>
                  </a:cubicBezTo>
                  <a:cubicBezTo>
                    <a:pt x="35" y="92"/>
                    <a:pt x="35" y="92"/>
                    <a:pt x="36" y="92"/>
                  </a:cubicBezTo>
                  <a:cubicBezTo>
                    <a:pt x="36" y="92"/>
                    <a:pt x="37" y="92"/>
                    <a:pt x="38" y="92"/>
                  </a:cubicBezTo>
                  <a:cubicBezTo>
                    <a:pt x="39" y="91"/>
                    <a:pt x="39" y="91"/>
                    <a:pt x="39" y="91"/>
                  </a:cubicBezTo>
                  <a:cubicBezTo>
                    <a:pt x="40" y="91"/>
                    <a:pt x="40" y="90"/>
                    <a:pt x="40" y="90"/>
                  </a:cubicBezTo>
                  <a:cubicBezTo>
                    <a:pt x="40" y="90"/>
                    <a:pt x="41" y="91"/>
                    <a:pt x="41" y="91"/>
                  </a:cubicBezTo>
                  <a:cubicBezTo>
                    <a:pt x="41" y="91"/>
                    <a:pt x="41" y="92"/>
                    <a:pt x="41" y="92"/>
                  </a:cubicBezTo>
                  <a:cubicBezTo>
                    <a:pt x="41" y="92"/>
                    <a:pt x="41" y="92"/>
                    <a:pt x="41" y="92"/>
                  </a:cubicBezTo>
                  <a:cubicBezTo>
                    <a:pt x="42" y="92"/>
                    <a:pt x="43" y="92"/>
                    <a:pt x="44" y="92"/>
                  </a:cubicBezTo>
                  <a:cubicBezTo>
                    <a:pt x="45" y="92"/>
                    <a:pt x="45" y="91"/>
                    <a:pt x="45" y="91"/>
                  </a:cubicBezTo>
                  <a:cubicBezTo>
                    <a:pt x="45" y="91"/>
                    <a:pt x="46" y="90"/>
                    <a:pt x="46" y="90"/>
                  </a:cubicBezTo>
                  <a:cubicBezTo>
                    <a:pt x="46" y="90"/>
                    <a:pt x="46" y="90"/>
                    <a:pt x="46" y="90"/>
                  </a:cubicBezTo>
                  <a:cubicBezTo>
                    <a:pt x="47" y="91"/>
                    <a:pt x="47" y="91"/>
                    <a:pt x="47" y="92"/>
                  </a:cubicBezTo>
                  <a:cubicBezTo>
                    <a:pt x="47" y="92"/>
                    <a:pt x="47" y="92"/>
                    <a:pt x="46" y="93"/>
                  </a:cubicBezTo>
                  <a:cubicBezTo>
                    <a:pt x="48" y="93"/>
                    <a:pt x="49" y="93"/>
                    <a:pt x="50" y="93"/>
                  </a:cubicBezTo>
                  <a:cubicBezTo>
                    <a:pt x="50" y="92"/>
                    <a:pt x="50" y="92"/>
                    <a:pt x="50" y="92"/>
                  </a:cubicBezTo>
                  <a:cubicBezTo>
                    <a:pt x="51" y="92"/>
                    <a:pt x="51" y="91"/>
                    <a:pt x="51" y="90"/>
                  </a:cubicBezTo>
                  <a:cubicBezTo>
                    <a:pt x="52" y="90"/>
                    <a:pt x="52" y="90"/>
                    <a:pt x="52" y="90"/>
                  </a:cubicBezTo>
                  <a:cubicBezTo>
                    <a:pt x="52" y="90"/>
                    <a:pt x="53" y="90"/>
                    <a:pt x="53" y="90"/>
                  </a:cubicBezTo>
                  <a:cubicBezTo>
                    <a:pt x="53" y="90"/>
                    <a:pt x="53" y="91"/>
                    <a:pt x="53" y="91"/>
                  </a:cubicBezTo>
                  <a:cubicBezTo>
                    <a:pt x="53" y="92"/>
                    <a:pt x="53" y="92"/>
                    <a:pt x="52" y="93"/>
                  </a:cubicBezTo>
                  <a:cubicBezTo>
                    <a:pt x="54" y="93"/>
                    <a:pt x="56" y="93"/>
                    <a:pt x="58" y="93"/>
                  </a:cubicBezTo>
                  <a:cubicBezTo>
                    <a:pt x="58" y="92"/>
                    <a:pt x="59" y="91"/>
                    <a:pt x="59" y="91"/>
                  </a:cubicBezTo>
                  <a:cubicBezTo>
                    <a:pt x="59" y="90"/>
                    <a:pt x="59" y="90"/>
                    <a:pt x="60" y="90"/>
                  </a:cubicBezTo>
                  <a:cubicBezTo>
                    <a:pt x="60" y="90"/>
                    <a:pt x="60" y="90"/>
                    <a:pt x="60" y="90"/>
                  </a:cubicBezTo>
                  <a:cubicBezTo>
                    <a:pt x="61" y="91"/>
                    <a:pt x="61" y="91"/>
                    <a:pt x="61" y="92"/>
                  </a:cubicBezTo>
                  <a:cubicBezTo>
                    <a:pt x="60" y="92"/>
                    <a:pt x="60" y="92"/>
                    <a:pt x="60" y="93"/>
                  </a:cubicBezTo>
                  <a:cubicBezTo>
                    <a:pt x="61" y="93"/>
                    <a:pt x="62" y="93"/>
                    <a:pt x="63" y="93"/>
                  </a:cubicBezTo>
                  <a:cubicBezTo>
                    <a:pt x="63" y="92"/>
                    <a:pt x="64" y="91"/>
                    <a:pt x="64" y="91"/>
                  </a:cubicBezTo>
                  <a:cubicBezTo>
                    <a:pt x="64" y="90"/>
                    <a:pt x="65" y="90"/>
                    <a:pt x="65" y="90"/>
                  </a:cubicBezTo>
                  <a:cubicBezTo>
                    <a:pt x="65" y="90"/>
                    <a:pt x="65" y="90"/>
                    <a:pt x="66" y="90"/>
                  </a:cubicBezTo>
                  <a:cubicBezTo>
                    <a:pt x="66" y="91"/>
                    <a:pt x="66" y="91"/>
                    <a:pt x="66" y="92"/>
                  </a:cubicBezTo>
                  <a:cubicBezTo>
                    <a:pt x="66" y="92"/>
                    <a:pt x="65" y="92"/>
                    <a:pt x="65" y="93"/>
                  </a:cubicBezTo>
                  <a:cubicBezTo>
                    <a:pt x="66" y="93"/>
                    <a:pt x="66" y="93"/>
                    <a:pt x="67" y="93"/>
                  </a:cubicBezTo>
                  <a:cubicBezTo>
                    <a:pt x="67" y="93"/>
                    <a:pt x="67" y="92"/>
                    <a:pt x="67" y="92"/>
                  </a:cubicBezTo>
                  <a:cubicBezTo>
                    <a:pt x="67" y="92"/>
                    <a:pt x="68" y="92"/>
                    <a:pt x="68" y="92"/>
                  </a:cubicBezTo>
                  <a:cubicBezTo>
                    <a:pt x="68" y="92"/>
                    <a:pt x="68" y="92"/>
                    <a:pt x="69" y="92"/>
                  </a:cubicBezTo>
                  <a:cubicBezTo>
                    <a:pt x="69" y="92"/>
                    <a:pt x="69" y="92"/>
                    <a:pt x="69" y="93"/>
                  </a:cubicBezTo>
                  <a:cubicBezTo>
                    <a:pt x="69" y="93"/>
                    <a:pt x="70" y="93"/>
                    <a:pt x="70" y="93"/>
                  </a:cubicBezTo>
                  <a:cubicBezTo>
                    <a:pt x="70" y="93"/>
                    <a:pt x="70" y="93"/>
                    <a:pt x="70" y="93"/>
                  </a:cubicBezTo>
                  <a:cubicBezTo>
                    <a:pt x="71" y="92"/>
                    <a:pt x="71" y="92"/>
                    <a:pt x="71" y="92"/>
                  </a:cubicBezTo>
                  <a:cubicBezTo>
                    <a:pt x="71" y="91"/>
                    <a:pt x="72" y="91"/>
                    <a:pt x="72" y="91"/>
                  </a:cubicBezTo>
                  <a:cubicBezTo>
                    <a:pt x="72" y="91"/>
                    <a:pt x="72" y="91"/>
                    <a:pt x="73" y="91"/>
                  </a:cubicBezTo>
                  <a:cubicBezTo>
                    <a:pt x="73" y="92"/>
                    <a:pt x="73" y="92"/>
                    <a:pt x="73" y="93"/>
                  </a:cubicBezTo>
                  <a:cubicBezTo>
                    <a:pt x="74" y="93"/>
                    <a:pt x="74" y="93"/>
                    <a:pt x="75" y="93"/>
                  </a:cubicBezTo>
                  <a:cubicBezTo>
                    <a:pt x="76" y="92"/>
                    <a:pt x="76" y="92"/>
                    <a:pt x="76" y="92"/>
                  </a:cubicBezTo>
                  <a:cubicBezTo>
                    <a:pt x="76" y="91"/>
                    <a:pt x="76" y="91"/>
                    <a:pt x="77" y="91"/>
                  </a:cubicBezTo>
                  <a:cubicBezTo>
                    <a:pt x="77" y="91"/>
                    <a:pt x="77" y="91"/>
                    <a:pt x="77" y="91"/>
                  </a:cubicBezTo>
                  <a:cubicBezTo>
                    <a:pt x="78" y="91"/>
                    <a:pt x="78" y="91"/>
                    <a:pt x="78" y="91"/>
                  </a:cubicBezTo>
                  <a:cubicBezTo>
                    <a:pt x="78" y="92"/>
                    <a:pt x="78" y="92"/>
                    <a:pt x="78" y="93"/>
                  </a:cubicBezTo>
                  <a:cubicBezTo>
                    <a:pt x="77" y="93"/>
                    <a:pt x="77" y="93"/>
                    <a:pt x="77" y="93"/>
                  </a:cubicBezTo>
                  <a:cubicBezTo>
                    <a:pt x="78" y="93"/>
                    <a:pt x="79" y="93"/>
                    <a:pt x="79" y="93"/>
                  </a:cubicBezTo>
                  <a:cubicBezTo>
                    <a:pt x="80" y="92"/>
                    <a:pt x="80" y="92"/>
                    <a:pt x="80" y="92"/>
                  </a:cubicBezTo>
                  <a:cubicBezTo>
                    <a:pt x="80" y="92"/>
                    <a:pt x="80" y="92"/>
                    <a:pt x="81" y="92"/>
                  </a:cubicBezTo>
                  <a:cubicBezTo>
                    <a:pt x="81" y="92"/>
                    <a:pt x="81" y="92"/>
                    <a:pt x="81" y="92"/>
                  </a:cubicBezTo>
                  <a:cubicBezTo>
                    <a:pt x="82" y="92"/>
                    <a:pt x="82" y="92"/>
                    <a:pt x="82" y="93"/>
                  </a:cubicBezTo>
                  <a:cubicBezTo>
                    <a:pt x="82" y="93"/>
                    <a:pt x="82" y="93"/>
                    <a:pt x="83" y="93"/>
                  </a:cubicBezTo>
                  <a:cubicBezTo>
                    <a:pt x="83" y="92"/>
                    <a:pt x="84" y="92"/>
                    <a:pt x="84" y="91"/>
                  </a:cubicBezTo>
                  <a:cubicBezTo>
                    <a:pt x="84" y="91"/>
                    <a:pt x="85" y="91"/>
                    <a:pt x="85" y="91"/>
                  </a:cubicBezTo>
                  <a:cubicBezTo>
                    <a:pt x="85" y="91"/>
                    <a:pt x="85" y="91"/>
                    <a:pt x="85" y="91"/>
                  </a:cubicBezTo>
                  <a:cubicBezTo>
                    <a:pt x="86" y="91"/>
                    <a:pt x="86" y="92"/>
                    <a:pt x="86" y="92"/>
                  </a:cubicBezTo>
                  <a:cubicBezTo>
                    <a:pt x="85" y="92"/>
                    <a:pt x="85" y="93"/>
                    <a:pt x="85" y="93"/>
                  </a:cubicBezTo>
                  <a:cubicBezTo>
                    <a:pt x="87" y="93"/>
                    <a:pt x="88" y="93"/>
                    <a:pt x="90" y="93"/>
                  </a:cubicBezTo>
                  <a:cubicBezTo>
                    <a:pt x="91" y="91"/>
                    <a:pt x="91" y="91"/>
                    <a:pt x="91" y="91"/>
                  </a:cubicBezTo>
                  <a:cubicBezTo>
                    <a:pt x="91" y="91"/>
                    <a:pt x="91" y="91"/>
                    <a:pt x="92" y="91"/>
                  </a:cubicBezTo>
                  <a:cubicBezTo>
                    <a:pt x="92" y="91"/>
                    <a:pt x="92" y="91"/>
                    <a:pt x="92" y="91"/>
                  </a:cubicBezTo>
                  <a:cubicBezTo>
                    <a:pt x="92" y="91"/>
                    <a:pt x="93" y="92"/>
                    <a:pt x="92" y="92"/>
                  </a:cubicBezTo>
                  <a:cubicBezTo>
                    <a:pt x="92" y="93"/>
                    <a:pt x="92" y="93"/>
                    <a:pt x="92" y="93"/>
                  </a:cubicBezTo>
                  <a:cubicBezTo>
                    <a:pt x="93" y="93"/>
                    <a:pt x="94" y="93"/>
                    <a:pt x="94" y="93"/>
                  </a:cubicBezTo>
                  <a:cubicBezTo>
                    <a:pt x="95" y="92"/>
                    <a:pt x="96" y="92"/>
                    <a:pt x="97" y="91"/>
                  </a:cubicBezTo>
                  <a:cubicBezTo>
                    <a:pt x="97" y="91"/>
                    <a:pt x="97" y="91"/>
                    <a:pt x="97" y="91"/>
                  </a:cubicBezTo>
                  <a:cubicBezTo>
                    <a:pt x="97" y="91"/>
                    <a:pt x="98" y="91"/>
                    <a:pt x="98" y="91"/>
                  </a:cubicBezTo>
                  <a:cubicBezTo>
                    <a:pt x="98" y="91"/>
                    <a:pt x="98" y="92"/>
                    <a:pt x="98" y="92"/>
                  </a:cubicBezTo>
                  <a:cubicBezTo>
                    <a:pt x="98" y="93"/>
                    <a:pt x="97" y="93"/>
                    <a:pt x="97" y="93"/>
                  </a:cubicBezTo>
                  <a:cubicBezTo>
                    <a:pt x="98" y="93"/>
                    <a:pt x="99" y="93"/>
                    <a:pt x="101" y="93"/>
                  </a:cubicBezTo>
                  <a:cubicBezTo>
                    <a:pt x="101" y="92"/>
                    <a:pt x="102" y="92"/>
                    <a:pt x="102" y="91"/>
                  </a:cubicBezTo>
                  <a:cubicBezTo>
                    <a:pt x="103" y="91"/>
                    <a:pt x="103" y="91"/>
                    <a:pt x="103" y="91"/>
                  </a:cubicBezTo>
                  <a:cubicBezTo>
                    <a:pt x="103" y="91"/>
                    <a:pt x="104" y="91"/>
                    <a:pt x="104" y="91"/>
                  </a:cubicBezTo>
                  <a:cubicBezTo>
                    <a:pt x="104" y="92"/>
                    <a:pt x="104" y="92"/>
                    <a:pt x="104" y="93"/>
                  </a:cubicBezTo>
                  <a:cubicBezTo>
                    <a:pt x="103" y="93"/>
                    <a:pt x="103" y="93"/>
                    <a:pt x="103" y="93"/>
                  </a:cubicBezTo>
                  <a:cubicBezTo>
                    <a:pt x="104" y="93"/>
                    <a:pt x="104" y="93"/>
                    <a:pt x="104" y="93"/>
                  </a:cubicBezTo>
                  <a:cubicBezTo>
                    <a:pt x="105" y="93"/>
                    <a:pt x="106" y="93"/>
                    <a:pt x="106" y="93"/>
                  </a:cubicBezTo>
                  <a:cubicBezTo>
                    <a:pt x="107" y="92"/>
                    <a:pt x="107" y="92"/>
                    <a:pt x="108" y="91"/>
                  </a:cubicBezTo>
                  <a:cubicBezTo>
                    <a:pt x="108" y="91"/>
                    <a:pt x="108" y="91"/>
                    <a:pt x="109" y="91"/>
                  </a:cubicBezTo>
                  <a:cubicBezTo>
                    <a:pt x="109" y="91"/>
                    <a:pt x="109" y="91"/>
                    <a:pt x="109" y="91"/>
                  </a:cubicBezTo>
                  <a:cubicBezTo>
                    <a:pt x="110" y="92"/>
                    <a:pt x="110" y="92"/>
                    <a:pt x="109" y="93"/>
                  </a:cubicBezTo>
                  <a:cubicBezTo>
                    <a:pt x="109" y="93"/>
                    <a:pt x="109" y="93"/>
                    <a:pt x="109" y="93"/>
                  </a:cubicBezTo>
                  <a:cubicBezTo>
                    <a:pt x="110" y="93"/>
                    <a:pt x="111" y="93"/>
                    <a:pt x="111" y="93"/>
                  </a:cubicBezTo>
                  <a:cubicBezTo>
                    <a:pt x="112" y="93"/>
                    <a:pt x="112" y="92"/>
                    <a:pt x="113" y="92"/>
                  </a:cubicBezTo>
                  <a:cubicBezTo>
                    <a:pt x="113" y="91"/>
                    <a:pt x="113" y="91"/>
                    <a:pt x="114" y="91"/>
                  </a:cubicBezTo>
                  <a:cubicBezTo>
                    <a:pt x="114" y="91"/>
                    <a:pt x="114" y="91"/>
                    <a:pt x="114" y="91"/>
                  </a:cubicBezTo>
                  <a:cubicBezTo>
                    <a:pt x="115" y="92"/>
                    <a:pt x="115" y="92"/>
                    <a:pt x="114" y="93"/>
                  </a:cubicBezTo>
                  <a:cubicBezTo>
                    <a:pt x="114" y="93"/>
                    <a:pt x="114" y="93"/>
                    <a:pt x="114" y="93"/>
                  </a:cubicBezTo>
                  <a:cubicBezTo>
                    <a:pt x="115" y="93"/>
                    <a:pt x="116" y="93"/>
                    <a:pt x="117" y="93"/>
                  </a:cubicBezTo>
                  <a:cubicBezTo>
                    <a:pt x="117" y="92"/>
                    <a:pt x="118" y="92"/>
                    <a:pt x="119" y="91"/>
                  </a:cubicBezTo>
                  <a:cubicBezTo>
                    <a:pt x="119" y="91"/>
                    <a:pt x="119" y="91"/>
                    <a:pt x="119" y="91"/>
                  </a:cubicBezTo>
                  <a:cubicBezTo>
                    <a:pt x="120" y="91"/>
                    <a:pt x="120" y="91"/>
                    <a:pt x="120" y="91"/>
                  </a:cubicBezTo>
                  <a:cubicBezTo>
                    <a:pt x="120" y="92"/>
                    <a:pt x="120" y="92"/>
                    <a:pt x="120" y="93"/>
                  </a:cubicBezTo>
                  <a:cubicBezTo>
                    <a:pt x="120" y="93"/>
                    <a:pt x="120" y="93"/>
                    <a:pt x="120" y="93"/>
                  </a:cubicBezTo>
                  <a:cubicBezTo>
                    <a:pt x="121" y="93"/>
                    <a:pt x="122" y="93"/>
                    <a:pt x="122" y="92"/>
                  </a:cubicBezTo>
                  <a:cubicBezTo>
                    <a:pt x="123" y="92"/>
                    <a:pt x="123" y="91"/>
                    <a:pt x="124" y="90"/>
                  </a:cubicBezTo>
                  <a:cubicBezTo>
                    <a:pt x="124" y="90"/>
                    <a:pt x="124" y="90"/>
                    <a:pt x="125" y="90"/>
                  </a:cubicBezTo>
                  <a:cubicBezTo>
                    <a:pt x="125" y="90"/>
                    <a:pt x="125" y="90"/>
                    <a:pt x="125" y="90"/>
                  </a:cubicBezTo>
                  <a:cubicBezTo>
                    <a:pt x="126" y="90"/>
                    <a:pt x="126" y="91"/>
                    <a:pt x="125" y="91"/>
                  </a:cubicBezTo>
                  <a:cubicBezTo>
                    <a:pt x="125" y="91"/>
                    <a:pt x="125" y="91"/>
                    <a:pt x="125" y="91"/>
                  </a:cubicBezTo>
                  <a:cubicBezTo>
                    <a:pt x="126" y="91"/>
                    <a:pt x="127" y="91"/>
                    <a:pt x="128" y="90"/>
                  </a:cubicBezTo>
                  <a:cubicBezTo>
                    <a:pt x="128" y="88"/>
                    <a:pt x="128" y="87"/>
                    <a:pt x="128" y="85"/>
                  </a:cubicBezTo>
                  <a:cubicBezTo>
                    <a:pt x="128" y="85"/>
                    <a:pt x="128" y="84"/>
                    <a:pt x="129" y="84"/>
                  </a:cubicBezTo>
                  <a:cubicBezTo>
                    <a:pt x="129" y="84"/>
                    <a:pt x="129" y="84"/>
                    <a:pt x="129" y="84"/>
                  </a:cubicBezTo>
                  <a:cubicBezTo>
                    <a:pt x="130" y="84"/>
                    <a:pt x="130" y="84"/>
                    <a:pt x="130" y="85"/>
                  </a:cubicBezTo>
                  <a:cubicBezTo>
                    <a:pt x="130" y="85"/>
                    <a:pt x="130" y="85"/>
                    <a:pt x="130" y="84"/>
                  </a:cubicBezTo>
                  <a:cubicBezTo>
                    <a:pt x="130" y="79"/>
                    <a:pt x="130" y="74"/>
                    <a:pt x="130" y="69"/>
                  </a:cubicBezTo>
                  <a:cubicBezTo>
                    <a:pt x="130" y="66"/>
                    <a:pt x="130" y="64"/>
                    <a:pt x="130" y="61"/>
                  </a:cubicBezTo>
                  <a:cubicBezTo>
                    <a:pt x="130" y="23"/>
                    <a:pt x="130" y="23"/>
                    <a:pt x="130" y="23"/>
                  </a:cubicBezTo>
                  <a:cubicBezTo>
                    <a:pt x="130" y="22"/>
                    <a:pt x="130" y="21"/>
                    <a:pt x="131" y="20"/>
                  </a:cubicBezTo>
                  <a:cubicBezTo>
                    <a:pt x="131" y="15"/>
                    <a:pt x="131" y="7"/>
                    <a:pt x="128" y="3"/>
                  </a:cubicBezTo>
                  <a:cubicBezTo>
                    <a:pt x="127" y="2"/>
                    <a:pt x="125" y="1"/>
                    <a:pt x="123" y="1"/>
                  </a:cubicBezTo>
                  <a:cubicBezTo>
                    <a:pt x="39" y="1"/>
                    <a:pt x="39" y="1"/>
                    <a:pt x="39" y="1"/>
                  </a:cubicBezTo>
                  <a:cubicBezTo>
                    <a:pt x="36" y="1"/>
                    <a:pt x="33" y="1"/>
                    <a:pt x="30" y="1"/>
                  </a:cubicBezTo>
                  <a:cubicBezTo>
                    <a:pt x="26" y="1"/>
                    <a:pt x="22"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8" name="Freeform 311"/>
            <p:cNvSpPr>
              <a:spLocks noEditPoints="1"/>
            </p:cNvSpPr>
            <p:nvPr/>
          </p:nvSpPr>
          <p:spPr bwMode="auto">
            <a:xfrm>
              <a:off x="5509960" y="5146095"/>
              <a:ext cx="861885" cy="238287"/>
            </a:xfrm>
            <a:custGeom>
              <a:avLst/>
              <a:gdLst>
                <a:gd name="T0" fmla="*/ 4 w 72"/>
                <a:gd name="T1" fmla="*/ 20 h 20"/>
                <a:gd name="T2" fmla="*/ 6 w 72"/>
                <a:gd name="T3" fmla="*/ 18 h 20"/>
                <a:gd name="T4" fmla="*/ 7 w 72"/>
                <a:gd name="T5" fmla="*/ 19 h 20"/>
                <a:gd name="T6" fmla="*/ 10 w 72"/>
                <a:gd name="T7" fmla="*/ 18 h 20"/>
                <a:gd name="T8" fmla="*/ 11 w 72"/>
                <a:gd name="T9" fmla="*/ 19 h 20"/>
                <a:gd name="T10" fmla="*/ 15 w 72"/>
                <a:gd name="T11" fmla="*/ 18 h 20"/>
                <a:gd name="T12" fmla="*/ 17 w 72"/>
                <a:gd name="T13" fmla="*/ 19 h 20"/>
                <a:gd name="T14" fmla="*/ 20 w 72"/>
                <a:gd name="T15" fmla="*/ 19 h 20"/>
                <a:gd name="T16" fmla="*/ 22 w 72"/>
                <a:gd name="T17" fmla="*/ 19 h 20"/>
                <a:gd name="T18" fmla="*/ 25 w 72"/>
                <a:gd name="T19" fmla="*/ 18 h 20"/>
                <a:gd name="T20" fmla="*/ 27 w 72"/>
                <a:gd name="T21" fmla="*/ 19 h 20"/>
                <a:gd name="T22" fmla="*/ 31 w 72"/>
                <a:gd name="T23" fmla="*/ 18 h 20"/>
                <a:gd name="T24" fmla="*/ 32 w 72"/>
                <a:gd name="T25" fmla="*/ 19 h 20"/>
                <a:gd name="T26" fmla="*/ 37 w 72"/>
                <a:gd name="T27" fmla="*/ 17 h 20"/>
                <a:gd name="T28" fmla="*/ 3 w 72"/>
                <a:gd name="T29" fmla="*/ 17 h 20"/>
                <a:gd name="T30" fmla="*/ 0 w 72"/>
                <a:gd name="T31" fmla="*/ 17 h 20"/>
                <a:gd name="T32" fmla="*/ 18 w 72"/>
                <a:gd name="T33" fmla="*/ 0 h 20"/>
                <a:gd name="T34" fmla="*/ 18 w 72"/>
                <a:gd name="T35" fmla="*/ 10 h 20"/>
                <a:gd name="T36" fmla="*/ 9 w 72"/>
                <a:gd name="T37" fmla="*/ 11 h 20"/>
                <a:gd name="T38" fmla="*/ 2 w 72"/>
                <a:gd name="T39" fmla="*/ 12 h 20"/>
                <a:gd name="T40" fmla="*/ 3 w 72"/>
                <a:gd name="T41" fmla="*/ 16 h 20"/>
                <a:gd name="T42" fmla="*/ 5 w 72"/>
                <a:gd name="T43" fmla="*/ 14 h 20"/>
                <a:gd name="T44" fmla="*/ 10 w 72"/>
                <a:gd name="T45" fmla="*/ 14 h 20"/>
                <a:gd name="T46" fmla="*/ 21 w 72"/>
                <a:gd name="T47" fmla="*/ 9 h 20"/>
                <a:gd name="T48" fmla="*/ 54 w 72"/>
                <a:gd name="T49" fmla="*/ 0 h 20"/>
                <a:gd name="T50" fmla="*/ 51 w 72"/>
                <a:gd name="T51" fmla="*/ 5 h 20"/>
                <a:gd name="T52" fmla="*/ 54 w 72"/>
                <a:gd name="T53" fmla="*/ 13 h 20"/>
                <a:gd name="T54" fmla="*/ 69 w 72"/>
                <a:gd name="T55" fmla="*/ 17 h 20"/>
                <a:gd name="T56" fmla="*/ 38 w 72"/>
                <a:gd name="T57" fmla="*/ 19 h 20"/>
                <a:gd name="T58" fmla="*/ 43 w 72"/>
                <a:gd name="T59" fmla="*/ 18 h 20"/>
                <a:gd name="T60" fmla="*/ 44 w 72"/>
                <a:gd name="T61" fmla="*/ 19 h 20"/>
                <a:gd name="T62" fmla="*/ 49 w 72"/>
                <a:gd name="T63" fmla="*/ 17 h 20"/>
                <a:gd name="T64" fmla="*/ 50 w 72"/>
                <a:gd name="T65" fmla="*/ 19 h 20"/>
                <a:gd name="T66" fmla="*/ 54 w 72"/>
                <a:gd name="T67" fmla="*/ 18 h 20"/>
                <a:gd name="T68" fmla="*/ 56 w 72"/>
                <a:gd name="T69" fmla="*/ 19 h 20"/>
                <a:gd name="T70" fmla="*/ 59 w 72"/>
                <a:gd name="T71" fmla="*/ 18 h 20"/>
                <a:gd name="T72" fmla="*/ 61 w 72"/>
                <a:gd name="T73" fmla="*/ 19 h 20"/>
                <a:gd name="T74" fmla="*/ 64 w 72"/>
                <a:gd name="T75" fmla="*/ 18 h 20"/>
                <a:gd name="T76" fmla="*/ 65 w 72"/>
                <a:gd name="T77" fmla="*/ 20 h 20"/>
                <a:gd name="T78" fmla="*/ 67 w 72"/>
                <a:gd name="T79" fmla="*/ 19 h 20"/>
                <a:gd name="T80" fmla="*/ 69 w 72"/>
                <a:gd name="T81" fmla="*/ 20 h 20"/>
                <a:gd name="T82" fmla="*/ 69 w 72"/>
                <a:gd name="T83" fmla="*/ 20 h 20"/>
                <a:gd name="T84" fmla="*/ 72 w 72"/>
                <a:gd name="T85" fmla="*/ 17 h 20"/>
                <a:gd name="T86" fmla="*/ 54 w 72"/>
                <a:gd name="T87" fmla="*/ 10 h 20"/>
                <a:gd name="T88" fmla="*/ 54 w 72"/>
                <a:gd name="T8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20">
                  <a:moveTo>
                    <a:pt x="3" y="17"/>
                  </a:moveTo>
                  <a:cubicBezTo>
                    <a:pt x="3" y="18"/>
                    <a:pt x="3" y="19"/>
                    <a:pt x="3" y="20"/>
                  </a:cubicBezTo>
                  <a:cubicBezTo>
                    <a:pt x="3" y="20"/>
                    <a:pt x="3" y="20"/>
                    <a:pt x="4" y="20"/>
                  </a:cubicBezTo>
                  <a:cubicBezTo>
                    <a:pt x="4" y="20"/>
                    <a:pt x="4" y="20"/>
                    <a:pt x="4" y="20"/>
                  </a:cubicBezTo>
                  <a:cubicBezTo>
                    <a:pt x="4" y="20"/>
                    <a:pt x="4" y="20"/>
                    <a:pt x="4" y="20"/>
                  </a:cubicBezTo>
                  <a:cubicBezTo>
                    <a:pt x="6" y="18"/>
                    <a:pt x="6" y="18"/>
                    <a:pt x="6" y="18"/>
                  </a:cubicBezTo>
                  <a:cubicBezTo>
                    <a:pt x="6" y="17"/>
                    <a:pt x="6" y="17"/>
                    <a:pt x="6" y="17"/>
                  </a:cubicBezTo>
                  <a:cubicBezTo>
                    <a:pt x="6" y="17"/>
                    <a:pt x="7" y="17"/>
                    <a:pt x="7" y="18"/>
                  </a:cubicBezTo>
                  <a:cubicBezTo>
                    <a:pt x="7" y="18"/>
                    <a:pt x="7" y="18"/>
                    <a:pt x="7" y="19"/>
                  </a:cubicBezTo>
                  <a:cubicBezTo>
                    <a:pt x="7" y="20"/>
                    <a:pt x="7" y="20"/>
                    <a:pt x="7" y="20"/>
                  </a:cubicBezTo>
                  <a:cubicBezTo>
                    <a:pt x="8" y="20"/>
                    <a:pt x="8" y="20"/>
                    <a:pt x="8" y="20"/>
                  </a:cubicBezTo>
                  <a:cubicBezTo>
                    <a:pt x="9" y="19"/>
                    <a:pt x="9" y="18"/>
                    <a:pt x="10" y="18"/>
                  </a:cubicBezTo>
                  <a:cubicBezTo>
                    <a:pt x="10" y="18"/>
                    <a:pt x="10" y="18"/>
                    <a:pt x="11" y="18"/>
                  </a:cubicBezTo>
                  <a:cubicBezTo>
                    <a:pt x="11" y="18"/>
                    <a:pt x="11" y="18"/>
                    <a:pt x="11" y="18"/>
                  </a:cubicBezTo>
                  <a:cubicBezTo>
                    <a:pt x="12" y="18"/>
                    <a:pt x="12" y="19"/>
                    <a:pt x="11" y="19"/>
                  </a:cubicBezTo>
                  <a:cubicBezTo>
                    <a:pt x="11" y="19"/>
                    <a:pt x="11" y="19"/>
                    <a:pt x="11" y="20"/>
                  </a:cubicBezTo>
                  <a:cubicBezTo>
                    <a:pt x="14" y="20"/>
                    <a:pt x="14" y="20"/>
                    <a:pt x="14" y="20"/>
                  </a:cubicBezTo>
                  <a:cubicBezTo>
                    <a:pt x="15" y="18"/>
                    <a:pt x="15" y="18"/>
                    <a:pt x="15" y="18"/>
                  </a:cubicBezTo>
                  <a:cubicBezTo>
                    <a:pt x="15" y="18"/>
                    <a:pt x="15" y="18"/>
                    <a:pt x="16" y="18"/>
                  </a:cubicBezTo>
                  <a:cubicBezTo>
                    <a:pt x="16" y="18"/>
                    <a:pt x="16" y="18"/>
                    <a:pt x="16" y="18"/>
                  </a:cubicBezTo>
                  <a:cubicBezTo>
                    <a:pt x="17" y="18"/>
                    <a:pt x="17" y="19"/>
                    <a:pt x="17" y="19"/>
                  </a:cubicBezTo>
                  <a:cubicBezTo>
                    <a:pt x="16" y="20"/>
                    <a:pt x="16" y="20"/>
                    <a:pt x="16" y="20"/>
                  </a:cubicBezTo>
                  <a:cubicBezTo>
                    <a:pt x="20" y="20"/>
                    <a:pt x="20" y="20"/>
                    <a:pt x="20" y="20"/>
                  </a:cubicBezTo>
                  <a:cubicBezTo>
                    <a:pt x="20" y="19"/>
                    <a:pt x="20" y="19"/>
                    <a:pt x="20" y="19"/>
                  </a:cubicBezTo>
                  <a:cubicBezTo>
                    <a:pt x="20" y="18"/>
                    <a:pt x="21" y="18"/>
                    <a:pt x="21" y="18"/>
                  </a:cubicBezTo>
                  <a:cubicBezTo>
                    <a:pt x="21" y="18"/>
                    <a:pt x="21" y="18"/>
                    <a:pt x="21" y="18"/>
                  </a:cubicBezTo>
                  <a:cubicBezTo>
                    <a:pt x="22" y="18"/>
                    <a:pt x="22" y="19"/>
                    <a:pt x="22" y="19"/>
                  </a:cubicBezTo>
                  <a:cubicBezTo>
                    <a:pt x="22" y="19"/>
                    <a:pt x="22" y="19"/>
                    <a:pt x="22" y="20"/>
                  </a:cubicBezTo>
                  <a:cubicBezTo>
                    <a:pt x="24" y="20"/>
                    <a:pt x="24" y="20"/>
                    <a:pt x="24" y="20"/>
                  </a:cubicBezTo>
                  <a:cubicBezTo>
                    <a:pt x="24" y="19"/>
                    <a:pt x="25" y="18"/>
                    <a:pt x="25" y="18"/>
                  </a:cubicBezTo>
                  <a:cubicBezTo>
                    <a:pt x="25" y="18"/>
                    <a:pt x="26" y="18"/>
                    <a:pt x="26" y="18"/>
                  </a:cubicBezTo>
                  <a:cubicBezTo>
                    <a:pt x="26" y="18"/>
                    <a:pt x="26" y="18"/>
                    <a:pt x="26" y="18"/>
                  </a:cubicBezTo>
                  <a:cubicBezTo>
                    <a:pt x="27" y="18"/>
                    <a:pt x="27" y="19"/>
                    <a:pt x="27" y="19"/>
                  </a:cubicBezTo>
                  <a:cubicBezTo>
                    <a:pt x="26" y="19"/>
                    <a:pt x="26" y="19"/>
                    <a:pt x="26" y="20"/>
                  </a:cubicBezTo>
                  <a:cubicBezTo>
                    <a:pt x="29" y="20"/>
                    <a:pt x="29" y="20"/>
                    <a:pt x="29" y="20"/>
                  </a:cubicBezTo>
                  <a:cubicBezTo>
                    <a:pt x="30" y="19"/>
                    <a:pt x="30" y="18"/>
                    <a:pt x="31" y="18"/>
                  </a:cubicBezTo>
                  <a:cubicBezTo>
                    <a:pt x="31" y="18"/>
                    <a:pt x="31" y="18"/>
                    <a:pt x="32" y="18"/>
                  </a:cubicBezTo>
                  <a:cubicBezTo>
                    <a:pt x="32" y="18"/>
                    <a:pt x="32" y="18"/>
                    <a:pt x="32" y="18"/>
                  </a:cubicBezTo>
                  <a:cubicBezTo>
                    <a:pt x="33" y="18"/>
                    <a:pt x="33" y="19"/>
                    <a:pt x="32" y="19"/>
                  </a:cubicBezTo>
                  <a:cubicBezTo>
                    <a:pt x="32" y="19"/>
                    <a:pt x="32" y="19"/>
                    <a:pt x="32" y="20"/>
                  </a:cubicBezTo>
                  <a:cubicBezTo>
                    <a:pt x="34" y="20"/>
                    <a:pt x="34" y="20"/>
                    <a:pt x="34" y="20"/>
                  </a:cubicBezTo>
                  <a:cubicBezTo>
                    <a:pt x="35" y="19"/>
                    <a:pt x="36" y="18"/>
                    <a:pt x="37" y="17"/>
                  </a:cubicBezTo>
                  <a:cubicBezTo>
                    <a:pt x="37" y="17"/>
                    <a:pt x="37" y="17"/>
                    <a:pt x="37" y="17"/>
                  </a:cubicBezTo>
                  <a:cubicBezTo>
                    <a:pt x="4" y="17"/>
                    <a:pt x="4" y="17"/>
                    <a:pt x="4" y="17"/>
                  </a:cubicBezTo>
                  <a:cubicBezTo>
                    <a:pt x="3" y="17"/>
                    <a:pt x="3" y="17"/>
                    <a:pt x="3" y="17"/>
                  </a:cubicBezTo>
                  <a:cubicBezTo>
                    <a:pt x="3" y="17"/>
                    <a:pt x="3" y="17"/>
                    <a:pt x="3" y="17"/>
                  </a:cubicBezTo>
                  <a:moveTo>
                    <a:pt x="0" y="16"/>
                  </a:moveTo>
                  <a:cubicBezTo>
                    <a:pt x="0" y="16"/>
                    <a:pt x="0" y="17"/>
                    <a:pt x="0" y="17"/>
                  </a:cubicBezTo>
                  <a:cubicBezTo>
                    <a:pt x="0" y="16"/>
                    <a:pt x="0" y="16"/>
                    <a:pt x="0" y="16"/>
                  </a:cubicBezTo>
                  <a:moveTo>
                    <a:pt x="21" y="0"/>
                  </a:moveTo>
                  <a:cubicBezTo>
                    <a:pt x="20" y="0"/>
                    <a:pt x="19" y="0"/>
                    <a:pt x="18" y="0"/>
                  </a:cubicBezTo>
                  <a:cubicBezTo>
                    <a:pt x="18" y="1"/>
                    <a:pt x="18" y="2"/>
                    <a:pt x="18" y="2"/>
                  </a:cubicBezTo>
                  <a:cubicBezTo>
                    <a:pt x="18" y="4"/>
                    <a:pt x="18" y="6"/>
                    <a:pt x="18" y="9"/>
                  </a:cubicBezTo>
                  <a:cubicBezTo>
                    <a:pt x="18" y="10"/>
                    <a:pt x="18" y="10"/>
                    <a:pt x="18" y="10"/>
                  </a:cubicBezTo>
                  <a:cubicBezTo>
                    <a:pt x="17" y="11"/>
                    <a:pt x="16" y="11"/>
                    <a:pt x="14" y="11"/>
                  </a:cubicBezTo>
                  <a:cubicBezTo>
                    <a:pt x="12" y="11"/>
                    <a:pt x="11" y="11"/>
                    <a:pt x="10" y="11"/>
                  </a:cubicBezTo>
                  <a:cubicBezTo>
                    <a:pt x="10" y="11"/>
                    <a:pt x="10" y="11"/>
                    <a:pt x="9" y="11"/>
                  </a:cubicBezTo>
                  <a:cubicBezTo>
                    <a:pt x="9" y="11"/>
                    <a:pt x="8" y="11"/>
                    <a:pt x="7" y="11"/>
                  </a:cubicBezTo>
                  <a:cubicBezTo>
                    <a:pt x="7" y="11"/>
                    <a:pt x="6" y="11"/>
                    <a:pt x="5" y="11"/>
                  </a:cubicBezTo>
                  <a:cubicBezTo>
                    <a:pt x="4" y="11"/>
                    <a:pt x="3" y="11"/>
                    <a:pt x="2" y="12"/>
                  </a:cubicBezTo>
                  <a:cubicBezTo>
                    <a:pt x="1" y="13"/>
                    <a:pt x="0" y="14"/>
                    <a:pt x="0" y="16"/>
                  </a:cubicBezTo>
                  <a:cubicBezTo>
                    <a:pt x="0" y="15"/>
                    <a:pt x="1" y="14"/>
                    <a:pt x="2" y="14"/>
                  </a:cubicBezTo>
                  <a:cubicBezTo>
                    <a:pt x="2" y="14"/>
                    <a:pt x="3" y="15"/>
                    <a:pt x="3" y="16"/>
                  </a:cubicBezTo>
                  <a:cubicBezTo>
                    <a:pt x="3" y="16"/>
                    <a:pt x="3" y="16"/>
                    <a:pt x="3" y="16"/>
                  </a:cubicBezTo>
                  <a:cubicBezTo>
                    <a:pt x="3" y="15"/>
                    <a:pt x="3" y="14"/>
                    <a:pt x="3" y="14"/>
                  </a:cubicBezTo>
                  <a:cubicBezTo>
                    <a:pt x="4" y="14"/>
                    <a:pt x="5" y="14"/>
                    <a:pt x="5" y="14"/>
                  </a:cubicBezTo>
                  <a:cubicBezTo>
                    <a:pt x="6" y="14"/>
                    <a:pt x="7" y="14"/>
                    <a:pt x="7" y="14"/>
                  </a:cubicBezTo>
                  <a:cubicBezTo>
                    <a:pt x="8" y="14"/>
                    <a:pt x="9" y="14"/>
                    <a:pt x="9" y="14"/>
                  </a:cubicBezTo>
                  <a:cubicBezTo>
                    <a:pt x="10" y="14"/>
                    <a:pt x="10" y="14"/>
                    <a:pt x="10" y="14"/>
                  </a:cubicBezTo>
                  <a:cubicBezTo>
                    <a:pt x="11" y="14"/>
                    <a:pt x="13" y="14"/>
                    <a:pt x="14" y="14"/>
                  </a:cubicBezTo>
                  <a:cubicBezTo>
                    <a:pt x="16" y="14"/>
                    <a:pt x="18" y="14"/>
                    <a:pt x="20" y="12"/>
                  </a:cubicBezTo>
                  <a:cubicBezTo>
                    <a:pt x="21" y="11"/>
                    <a:pt x="21" y="10"/>
                    <a:pt x="21" y="9"/>
                  </a:cubicBezTo>
                  <a:cubicBezTo>
                    <a:pt x="20" y="6"/>
                    <a:pt x="21" y="4"/>
                    <a:pt x="21" y="2"/>
                  </a:cubicBezTo>
                  <a:cubicBezTo>
                    <a:pt x="21" y="2"/>
                    <a:pt x="21" y="1"/>
                    <a:pt x="21" y="0"/>
                  </a:cubicBezTo>
                  <a:moveTo>
                    <a:pt x="54" y="0"/>
                  </a:moveTo>
                  <a:cubicBezTo>
                    <a:pt x="53" y="0"/>
                    <a:pt x="52" y="0"/>
                    <a:pt x="51" y="0"/>
                  </a:cubicBezTo>
                  <a:cubicBezTo>
                    <a:pt x="51" y="1"/>
                    <a:pt x="51" y="3"/>
                    <a:pt x="51" y="4"/>
                  </a:cubicBezTo>
                  <a:cubicBezTo>
                    <a:pt x="51" y="5"/>
                    <a:pt x="51" y="5"/>
                    <a:pt x="51" y="5"/>
                  </a:cubicBezTo>
                  <a:cubicBezTo>
                    <a:pt x="51" y="5"/>
                    <a:pt x="51" y="6"/>
                    <a:pt x="51" y="7"/>
                  </a:cubicBezTo>
                  <a:cubicBezTo>
                    <a:pt x="51" y="9"/>
                    <a:pt x="51" y="11"/>
                    <a:pt x="52" y="12"/>
                  </a:cubicBezTo>
                  <a:cubicBezTo>
                    <a:pt x="52" y="13"/>
                    <a:pt x="53" y="13"/>
                    <a:pt x="54" y="13"/>
                  </a:cubicBezTo>
                  <a:cubicBezTo>
                    <a:pt x="66" y="13"/>
                    <a:pt x="66" y="13"/>
                    <a:pt x="66" y="13"/>
                  </a:cubicBezTo>
                  <a:cubicBezTo>
                    <a:pt x="67" y="13"/>
                    <a:pt x="68" y="14"/>
                    <a:pt x="69" y="15"/>
                  </a:cubicBezTo>
                  <a:cubicBezTo>
                    <a:pt x="69" y="16"/>
                    <a:pt x="69" y="17"/>
                    <a:pt x="69" y="17"/>
                  </a:cubicBezTo>
                  <a:cubicBezTo>
                    <a:pt x="37" y="17"/>
                    <a:pt x="37" y="17"/>
                    <a:pt x="37" y="17"/>
                  </a:cubicBezTo>
                  <a:cubicBezTo>
                    <a:pt x="38" y="17"/>
                    <a:pt x="38" y="17"/>
                    <a:pt x="38" y="17"/>
                  </a:cubicBezTo>
                  <a:cubicBezTo>
                    <a:pt x="38" y="18"/>
                    <a:pt x="38" y="18"/>
                    <a:pt x="38" y="19"/>
                  </a:cubicBezTo>
                  <a:cubicBezTo>
                    <a:pt x="37" y="19"/>
                    <a:pt x="37" y="19"/>
                    <a:pt x="37" y="20"/>
                  </a:cubicBezTo>
                  <a:cubicBezTo>
                    <a:pt x="41" y="20"/>
                    <a:pt x="41" y="20"/>
                    <a:pt x="41" y="20"/>
                  </a:cubicBezTo>
                  <a:cubicBezTo>
                    <a:pt x="43" y="18"/>
                    <a:pt x="43" y="18"/>
                    <a:pt x="43" y="18"/>
                  </a:cubicBezTo>
                  <a:cubicBezTo>
                    <a:pt x="43" y="17"/>
                    <a:pt x="43" y="17"/>
                    <a:pt x="43" y="17"/>
                  </a:cubicBezTo>
                  <a:cubicBezTo>
                    <a:pt x="44" y="17"/>
                    <a:pt x="44" y="17"/>
                    <a:pt x="44" y="18"/>
                  </a:cubicBezTo>
                  <a:cubicBezTo>
                    <a:pt x="44" y="18"/>
                    <a:pt x="45" y="18"/>
                    <a:pt x="44" y="19"/>
                  </a:cubicBezTo>
                  <a:cubicBezTo>
                    <a:pt x="44" y="20"/>
                    <a:pt x="44" y="20"/>
                    <a:pt x="44" y="20"/>
                  </a:cubicBezTo>
                  <a:cubicBezTo>
                    <a:pt x="46" y="20"/>
                    <a:pt x="46" y="20"/>
                    <a:pt x="46" y="20"/>
                  </a:cubicBezTo>
                  <a:cubicBezTo>
                    <a:pt x="47" y="19"/>
                    <a:pt x="48" y="18"/>
                    <a:pt x="49" y="17"/>
                  </a:cubicBezTo>
                  <a:cubicBezTo>
                    <a:pt x="49" y="17"/>
                    <a:pt x="49" y="17"/>
                    <a:pt x="49" y="17"/>
                  </a:cubicBezTo>
                  <a:cubicBezTo>
                    <a:pt x="50" y="17"/>
                    <a:pt x="50" y="17"/>
                    <a:pt x="50" y="18"/>
                  </a:cubicBezTo>
                  <a:cubicBezTo>
                    <a:pt x="51" y="18"/>
                    <a:pt x="50" y="19"/>
                    <a:pt x="50" y="19"/>
                  </a:cubicBezTo>
                  <a:cubicBezTo>
                    <a:pt x="50" y="19"/>
                    <a:pt x="49" y="19"/>
                    <a:pt x="49" y="20"/>
                  </a:cubicBezTo>
                  <a:cubicBezTo>
                    <a:pt x="53" y="20"/>
                    <a:pt x="53" y="20"/>
                    <a:pt x="53" y="20"/>
                  </a:cubicBezTo>
                  <a:cubicBezTo>
                    <a:pt x="54" y="18"/>
                    <a:pt x="54" y="18"/>
                    <a:pt x="54" y="18"/>
                  </a:cubicBezTo>
                  <a:cubicBezTo>
                    <a:pt x="54" y="17"/>
                    <a:pt x="55" y="17"/>
                    <a:pt x="55" y="17"/>
                  </a:cubicBezTo>
                  <a:cubicBezTo>
                    <a:pt x="55" y="17"/>
                    <a:pt x="55" y="17"/>
                    <a:pt x="56" y="17"/>
                  </a:cubicBezTo>
                  <a:cubicBezTo>
                    <a:pt x="56" y="18"/>
                    <a:pt x="56" y="18"/>
                    <a:pt x="56" y="19"/>
                  </a:cubicBezTo>
                  <a:cubicBezTo>
                    <a:pt x="55" y="20"/>
                    <a:pt x="55" y="20"/>
                    <a:pt x="55" y="20"/>
                  </a:cubicBezTo>
                  <a:cubicBezTo>
                    <a:pt x="58" y="20"/>
                    <a:pt x="58" y="20"/>
                    <a:pt x="58" y="20"/>
                  </a:cubicBezTo>
                  <a:cubicBezTo>
                    <a:pt x="58" y="19"/>
                    <a:pt x="59" y="19"/>
                    <a:pt x="59" y="18"/>
                  </a:cubicBezTo>
                  <a:cubicBezTo>
                    <a:pt x="59" y="18"/>
                    <a:pt x="60" y="18"/>
                    <a:pt x="60" y="18"/>
                  </a:cubicBezTo>
                  <a:cubicBezTo>
                    <a:pt x="60" y="18"/>
                    <a:pt x="60" y="18"/>
                    <a:pt x="61" y="18"/>
                  </a:cubicBezTo>
                  <a:cubicBezTo>
                    <a:pt x="61" y="18"/>
                    <a:pt x="61" y="19"/>
                    <a:pt x="61" y="19"/>
                  </a:cubicBezTo>
                  <a:cubicBezTo>
                    <a:pt x="61" y="19"/>
                    <a:pt x="61" y="20"/>
                    <a:pt x="61" y="20"/>
                  </a:cubicBezTo>
                  <a:cubicBezTo>
                    <a:pt x="63" y="20"/>
                    <a:pt x="63" y="20"/>
                    <a:pt x="63" y="20"/>
                  </a:cubicBezTo>
                  <a:cubicBezTo>
                    <a:pt x="63" y="19"/>
                    <a:pt x="64" y="19"/>
                    <a:pt x="64" y="18"/>
                  </a:cubicBezTo>
                  <a:cubicBezTo>
                    <a:pt x="64" y="18"/>
                    <a:pt x="64" y="18"/>
                    <a:pt x="65" y="18"/>
                  </a:cubicBezTo>
                  <a:cubicBezTo>
                    <a:pt x="65" y="18"/>
                    <a:pt x="65" y="18"/>
                    <a:pt x="65" y="18"/>
                  </a:cubicBezTo>
                  <a:cubicBezTo>
                    <a:pt x="66" y="19"/>
                    <a:pt x="66" y="19"/>
                    <a:pt x="65" y="20"/>
                  </a:cubicBezTo>
                  <a:cubicBezTo>
                    <a:pt x="65" y="20"/>
                    <a:pt x="65" y="20"/>
                    <a:pt x="65" y="20"/>
                  </a:cubicBezTo>
                  <a:cubicBezTo>
                    <a:pt x="66" y="20"/>
                    <a:pt x="66" y="20"/>
                    <a:pt x="66" y="20"/>
                  </a:cubicBezTo>
                  <a:cubicBezTo>
                    <a:pt x="67" y="19"/>
                    <a:pt x="67" y="19"/>
                    <a:pt x="67" y="19"/>
                  </a:cubicBezTo>
                  <a:cubicBezTo>
                    <a:pt x="67" y="18"/>
                    <a:pt x="68" y="18"/>
                    <a:pt x="68" y="18"/>
                  </a:cubicBezTo>
                  <a:cubicBezTo>
                    <a:pt x="68" y="18"/>
                    <a:pt x="68" y="18"/>
                    <a:pt x="68" y="18"/>
                  </a:cubicBezTo>
                  <a:cubicBezTo>
                    <a:pt x="69" y="18"/>
                    <a:pt x="69" y="19"/>
                    <a:pt x="69" y="20"/>
                  </a:cubicBezTo>
                  <a:cubicBezTo>
                    <a:pt x="69" y="20"/>
                    <a:pt x="69" y="20"/>
                    <a:pt x="69" y="20"/>
                  </a:cubicBezTo>
                  <a:cubicBezTo>
                    <a:pt x="69" y="20"/>
                    <a:pt x="69" y="20"/>
                    <a:pt x="69" y="20"/>
                  </a:cubicBezTo>
                  <a:cubicBezTo>
                    <a:pt x="69" y="20"/>
                    <a:pt x="69" y="20"/>
                    <a:pt x="69" y="20"/>
                  </a:cubicBezTo>
                  <a:cubicBezTo>
                    <a:pt x="69" y="17"/>
                    <a:pt x="69" y="17"/>
                    <a:pt x="69" y="17"/>
                  </a:cubicBezTo>
                  <a:cubicBezTo>
                    <a:pt x="69" y="17"/>
                    <a:pt x="70" y="16"/>
                    <a:pt x="70" y="16"/>
                  </a:cubicBezTo>
                  <a:cubicBezTo>
                    <a:pt x="71" y="16"/>
                    <a:pt x="72" y="16"/>
                    <a:pt x="72" y="17"/>
                  </a:cubicBezTo>
                  <a:cubicBezTo>
                    <a:pt x="72" y="17"/>
                    <a:pt x="72" y="17"/>
                    <a:pt x="72" y="17"/>
                  </a:cubicBezTo>
                  <a:cubicBezTo>
                    <a:pt x="72" y="14"/>
                    <a:pt x="69" y="10"/>
                    <a:pt x="66" y="10"/>
                  </a:cubicBezTo>
                  <a:cubicBezTo>
                    <a:pt x="54" y="10"/>
                    <a:pt x="54" y="10"/>
                    <a:pt x="54" y="10"/>
                  </a:cubicBezTo>
                  <a:cubicBezTo>
                    <a:pt x="54" y="10"/>
                    <a:pt x="54" y="10"/>
                    <a:pt x="54" y="10"/>
                  </a:cubicBezTo>
                  <a:cubicBezTo>
                    <a:pt x="53" y="10"/>
                    <a:pt x="54" y="8"/>
                    <a:pt x="54" y="7"/>
                  </a:cubicBezTo>
                  <a:cubicBezTo>
                    <a:pt x="54" y="6"/>
                    <a:pt x="54" y="6"/>
                    <a:pt x="54" y="5"/>
                  </a:cubicBezTo>
                  <a:cubicBezTo>
                    <a:pt x="54" y="4"/>
                    <a:pt x="54" y="4"/>
                    <a:pt x="54" y="4"/>
                  </a:cubicBezTo>
                  <a:cubicBezTo>
                    <a:pt x="54" y="3"/>
                    <a:pt x="54" y="1"/>
                    <a:pt x="5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9" name="Freeform 312"/>
            <p:cNvSpPr/>
            <p:nvPr/>
          </p:nvSpPr>
          <p:spPr bwMode="auto">
            <a:xfrm>
              <a:off x="5170278" y="4953438"/>
              <a:ext cx="1551393" cy="192657"/>
            </a:xfrm>
            <a:custGeom>
              <a:avLst/>
              <a:gdLst>
                <a:gd name="T0" fmla="*/ 0 w 129"/>
                <a:gd name="T1" fmla="*/ 2 h 16"/>
                <a:gd name="T2" fmla="*/ 42 w 129"/>
                <a:gd name="T3" fmla="*/ 16 h 16"/>
                <a:gd name="T4" fmla="*/ 79 w 129"/>
                <a:gd name="T5" fmla="*/ 16 h 16"/>
                <a:gd name="T6" fmla="*/ 126 w 129"/>
                <a:gd name="T7" fmla="*/ 13 h 16"/>
                <a:gd name="T8" fmla="*/ 127 w 129"/>
                <a:gd name="T9" fmla="*/ 1 h 16"/>
                <a:gd name="T10" fmla="*/ 126 w 129"/>
                <a:gd name="T11" fmla="*/ 7 h 16"/>
                <a:gd name="T12" fmla="*/ 121 w 129"/>
                <a:gd name="T13" fmla="*/ 13 h 16"/>
                <a:gd name="T14" fmla="*/ 119 w 129"/>
                <a:gd name="T15" fmla="*/ 12 h 16"/>
                <a:gd name="T16" fmla="*/ 115 w 129"/>
                <a:gd name="T17" fmla="*/ 13 h 16"/>
                <a:gd name="T18" fmla="*/ 114 w 129"/>
                <a:gd name="T19" fmla="*/ 12 h 16"/>
                <a:gd name="T20" fmla="*/ 110 w 129"/>
                <a:gd name="T21" fmla="*/ 13 h 16"/>
                <a:gd name="T22" fmla="*/ 108 w 129"/>
                <a:gd name="T23" fmla="*/ 13 h 16"/>
                <a:gd name="T24" fmla="*/ 104 w 129"/>
                <a:gd name="T25" fmla="*/ 14 h 16"/>
                <a:gd name="T26" fmla="*/ 99 w 129"/>
                <a:gd name="T27" fmla="*/ 13 h 16"/>
                <a:gd name="T28" fmla="*/ 97 w 129"/>
                <a:gd name="T29" fmla="*/ 14 h 16"/>
                <a:gd name="T30" fmla="*/ 92 w 129"/>
                <a:gd name="T31" fmla="*/ 14 h 16"/>
                <a:gd name="T32" fmla="*/ 90 w 129"/>
                <a:gd name="T33" fmla="*/ 13 h 16"/>
                <a:gd name="T34" fmla="*/ 88 w 129"/>
                <a:gd name="T35" fmla="*/ 14 h 16"/>
                <a:gd name="T36" fmla="*/ 86 w 129"/>
                <a:gd name="T37" fmla="*/ 13 h 16"/>
                <a:gd name="T38" fmla="*/ 79 w 129"/>
                <a:gd name="T39" fmla="*/ 15 h 16"/>
                <a:gd name="T40" fmla="*/ 79 w 129"/>
                <a:gd name="T41" fmla="*/ 13 h 16"/>
                <a:gd name="T42" fmla="*/ 76 w 129"/>
                <a:gd name="T43" fmla="*/ 15 h 16"/>
                <a:gd name="T44" fmla="*/ 75 w 129"/>
                <a:gd name="T45" fmla="*/ 13 h 16"/>
                <a:gd name="T46" fmla="*/ 71 w 129"/>
                <a:gd name="T47" fmla="*/ 15 h 16"/>
                <a:gd name="T48" fmla="*/ 71 w 129"/>
                <a:gd name="T49" fmla="*/ 13 h 16"/>
                <a:gd name="T50" fmla="*/ 67 w 129"/>
                <a:gd name="T51" fmla="*/ 15 h 16"/>
                <a:gd name="T52" fmla="*/ 66 w 129"/>
                <a:gd name="T53" fmla="*/ 13 h 16"/>
                <a:gd name="T54" fmla="*/ 63 w 129"/>
                <a:gd name="T55" fmla="*/ 15 h 16"/>
                <a:gd name="T56" fmla="*/ 63 w 129"/>
                <a:gd name="T57" fmla="*/ 13 h 16"/>
                <a:gd name="T58" fmla="*/ 60 w 129"/>
                <a:gd name="T59" fmla="*/ 15 h 16"/>
                <a:gd name="T60" fmla="*/ 56 w 129"/>
                <a:gd name="T61" fmla="*/ 13 h 16"/>
                <a:gd name="T62" fmla="*/ 54 w 129"/>
                <a:gd name="T63" fmla="*/ 14 h 16"/>
                <a:gd name="T64" fmla="*/ 46 w 129"/>
                <a:gd name="T65" fmla="*/ 15 h 16"/>
                <a:gd name="T66" fmla="*/ 45 w 129"/>
                <a:gd name="T67" fmla="*/ 14 h 16"/>
                <a:gd name="T68" fmla="*/ 42 w 129"/>
                <a:gd name="T69" fmla="*/ 15 h 16"/>
                <a:gd name="T70" fmla="*/ 40 w 129"/>
                <a:gd name="T71" fmla="*/ 14 h 16"/>
                <a:gd name="T72" fmla="*/ 40 w 129"/>
                <a:gd name="T73" fmla="*/ 13 h 16"/>
                <a:gd name="T74" fmla="*/ 36 w 129"/>
                <a:gd name="T75" fmla="*/ 14 h 16"/>
                <a:gd name="T76" fmla="*/ 34 w 129"/>
                <a:gd name="T77" fmla="*/ 14 h 16"/>
                <a:gd name="T78" fmla="*/ 29 w 129"/>
                <a:gd name="T79" fmla="*/ 15 h 16"/>
                <a:gd name="T80" fmla="*/ 28 w 129"/>
                <a:gd name="T81" fmla="*/ 14 h 16"/>
                <a:gd name="T82" fmla="*/ 24 w 129"/>
                <a:gd name="T83" fmla="*/ 14 h 16"/>
                <a:gd name="T84" fmla="*/ 22 w 129"/>
                <a:gd name="T85" fmla="*/ 13 h 16"/>
                <a:gd name="T86" fmla="*/ 18 w 129"/>
                <a:gd name="T87" fmla="*/ 15 h 16"/>
                <a:gd name="T88" fmla="*/ 17 w 129"/>
                <a:gd name="T89" fmla="*/ 13 h 16"/>
                <a:gd name="T90" fmla="*/ 14 w 129"/>
                <a:gd name="T91" fmla="*/ 13 h 16"/>
                <a:gd name="T92" fmla="*/ 12 w 129"/>
                <a:gd name="T93" fmla="*/ 13 h 16"/>
                <a:gd name="T94" fmla="*/ 8 w 129"/>
                <a:gd name="T95" fmla="*/ 14 h 16"/>
                <a:gd name="T96" fmla="*/ 7 w 129"/>
                <a:gd name="T97" fmla="*/ 12 h 16"/>
                <a:gd name="T98" fmla="*/ 5 w 129"/>
                <a:gd name="T99" fmla="*/ 13 h 16"/>
                <a:gd name="T100" fmla="*/ 4 w 129"/>
                <a:gd name="T101" fmla="*/ 10 h 16"/>
                <a:gd name="T102" fmla="*/ 3 w 129"/>
                <a:gd name="T103" fmla="*/ 2 h 16"/>
                <a:gd name="T104" fmla="*/ 1 w 129"/>
                <a:gd name="T10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16">
                  <a:moveTo>
                    <a:pt x="1" y="0"/>
                  </a:moveTo>
                  <a:cubicBezTo>
                    <a:pt x="1" y="0"/>
                    <a:pt x="0" y="1"/>
                    <a:pt x="0" y="2"/>
                  </a:cubicBezTo>
                  <a:cubicBezTo>
                    <a:pt x="0" y="2"/>
                    <a:pt x="0" y="2"/>
                    <a:pt x="0" y="2"/>
                  </a:cubicBezTo>
                  <a:cubicBezTo>
                    <a:pt x="0" y="6"/>
                    <a:pt x="0" y="9"/>
                    <a:pt x="3" y="12"/>
                  </a:cubicBezTo>
                  <a:cubicBezTo>
                    <a:pt x="5" y="15"/>
                    <a:pt x="8" y="16"/>
                    <a:pt x="15" y="16"/>
                  </a:cubicBezTo>
                  <a:cubicBezTo>
                    <a:pt x="23" y="16"/>
                    <a:pt x="32" y="16"/>
                    <a:pt x="42" y="16"/>
                  </a:cubicBezTo>
                  <a:cubicBezTo>
                    <a:pt x="43" y="16"/>
                    <a:pt x="45" y="16"/>
                    <a:pt x="46" y="16"/>
                  </a:cubicBezTo>
                  <a:cubicBezTo>
                    <a:pt x="47" y="16"/>
                    <a:pt x="48" y="16"/>
                    <a:pt x="49" y="16"/>
                  </a:cubicBezTo>
                  <a:cubicBezTo>
                    <a:pt x="59" y="16"/>
                    <a:pt x="70" y="16"/>
                    <a:pt x="79" y="16"/>
                  </a:cubicBezTo>
                  <a:cubicBezTo>
                    <a:pt x="80" y="16"/>
                    <a:pt x="81" y="16"/>
                    <a:pt x="82" y="16"/>
                  </a:cubicBezTo>
                  <a:cubicBezTo>
                    <a:pt x="100" y="15"/>
                    <a:pt x="116" y="15"/>
                    <a:pt x="120" y="15"/>
                  </a:cubicBezTo>
                  <a:cubicBezTo>
                    <a:pt x="122" y="14"/>
                    <a:pt x="124" y="14"/>
                    <a:pt x="126" y="13"/>
                  </a:cubicBezTo>
                  <a:cubicBezTo>
                    <a:pt x="129" y="11"/>
                    <a:pt x="129" y="6"/>
                    <a:pt x="129" y="2"/>
                  </a:cubicBezTo>
                  <a:cubicBezTo>
                    <a:pt x="129" y="2"/>
                    <a:pt x="128" y="2"/>
                    <a:pt x="128" y="2"/>
                  </a:cubicBezTo>
                  <a:cubicBezTo>
                    <a:pt x="128" y="1"/>
                    <a:pt x="128" y="1"/>
                    <a:pt x="127" y="1"/>
                  </a:cubicBezTo>
                  <a:cubicBezTo>
                    <a:pt x="127" y="1"/>
                    <a:pt x="127" y="1"/>
                    <a:pt x="127" y="1"/>
                  </a:cubicBezTo>
                  <a:cubicBezTo>
                    <a:pt x="126" y="1"/>
                    <a:pt x="126" y="2"/>
                    <a:pt x="126" y="2"/>
                  </a:cubicBezTo>
                  <a:cubicBezTo>
                    <a:pt x="126" y="4"/>
                    <a:pt x="126" y="5"/>
                    <a:pt x="126" y="7"/>
                  </a:cubicBezTo>
                  <a:cubicBezTo>
                    <a:pt x="126" y="9"/>
                    <a:pt x="125" y="10"/>
                    <a:pt x="124" y="11"/>
                  </a:cubicBezTo>
                  <a:cubicBezTo>
                    <a:pt x="123" y="11"/>
                    <a:pt x="122" y="12"/>
                    <a:pt x="121" y="12"/>
                  </a:cubicBezTo>
                  <a:cubicBezTo>
                    <a:pt x="121" y="12"/>
                    <a:pt x="121" y="13"/>
                    <a:pt x="121" y="13"/>
                  </a:cubicBezTo>
                  <a:cubicBezTo>
                    <a:pt x="121" y="13"/>
                    <a:pt x="120" y="14"/>
                    <a:pt x="120" y="14"/>
                  </a:cubicBezTo>
                  <a:cubicBezTo>
                    <a:pt x="119" y="14"/>
                    <a:pt x="119" y="14"/>
                    <a:pt x="119" y="14"/>
                  </a:cubicBezTo>
                  <a:cubicBezTo>
                    <a:pt x="119" y="13"/>
                    <a:pt x="119" y="13"/>
                    <a:pt x="119" y="12"/>
                  </a:cubicBezTo>
                  <a:cubicBezTo>
                    <a:pt x="119" y="12"/>
                    <a:pt x="119" y="12"/>
                    <a:pt x="119" y="12"/>
                  </a:cubicBezTo>
                  <a:cubicBezTo>
                    <a:pt x="118" y="12"/>
                    <a:pt x="117" y="12"/>
                    <a:pt x="116" y="12"/>
                  </a:cubicBezTo>
                  <a:cubicBezTo>
                    <a:pt x="116" y="13"/>
                    <a:pt x="116" y="13"/>
                    <a:pt x="115" y="13"/>
                  </a:cubicBezTo>
                  <a:cubicBezTo>
                    <a:pt x="115" y="14"/>
                    <a:pt x="115" y="14"/>
                    <a:pt x="115" y="14"/>
                  </a:cubicBezTo>
                  <a:cubicBezTo>
                    <a:pt x="114" y="14"/>
                    <a:pt x="114" y="14"/>
                    <a:pt x="114" y="14"/>
                  </a:cubicBezTo>
                  <a:cubicBezTo>
                    <a:pt x="114" y="13"/>
                    <a:pt x="113" y="13"/>
                    <a:pt x="114" y="12"/>
                  </a:cubicBezTo>
                  <a:cubicBezTo>
                    <a:pt x="114" y="12"/>
                    <a:pt x="114" y="12"/>
                    <a:pt x="114" y="12"/>
                  </a:cubicBezTo>
                  <a:cubicBezTo>
                    <a:pt x="113" y="12"/>
                    <a:pt x="111" y="12"/>
                    <a:pt x="110" y="12"/>
                  </a:cubicBezTo>
                  <a:cubicBezTo>
                    <a:pt x="110" y="13"/>
                    <a:pt x="110" y="13"/>
                    <a:pt x="110" y="13"/>
                  </a:cubicBezTo>
                  <a:cubicBezTo>
                    <a:pt x="109" y="14"/>
                    <a:pt x="109" y="14"/>
                    <a:pt x="109" y="14"/>
                  </a:cubicBezTo>
                  <a:cubicBezTo>
                    <a:pt x="108" y="14"/>
                    <a:pt x="108" y="14"/>
                    <a:pt x="108" y="14"/>
                  </a:cubicBezTo>
                  <a:cubicBezTo>
                    <a:pt x="108" y="13"/>
                    <a:pt x="108" y="13"/>
                    <a:pt x="108" y="13"/>
                  </a:cubicBezTo>
                  <a:cubicBezTo>
                    <a:pt x="107" y="13"/>
                    <a:pt x="106" y="13"/>
                    <a:pt x="105" y="13"/>
                  </a:cubicBezTo>
                  <a:cubicBezTo>
                    <a:pt x="105" y="13"/>
                    <a:pt x="105" y="13"/>
                    <a:pt x="105" y="13"/>
                  </a:cubicBezTo>
                  <a:cubicBezTo>
                    <a:pt x="105" y="13"/>
                    <a:pt x="104" y="14"/>
                    <a:pt x="104" y="14"/>
                  </a:cubicBezTo>
                  <a:cubicBezTo>
                    <a:pt x="103" y="14"/>
                    <a:pt x="103" y="14"/>
                    <a:pt x="103" y="14"/>
                  </a:cubicBezTo>
                  <a:cubicBezTo>
                    <a:pt x="103" y="13"/>
                    <a:pt x="103" y="13"/>
                    <a:pt x="103" y="13"/>
                  </a:cubicBezTo>
                  <a:cubicBezTo>
                    <a:pt x="102" y="13"/>
                    <a:pt x="100" y="13"/>
                    <a:pt x="99" y="13"/>
                  </a:cubicBezTo>
                  <a:cubicBezTo>
                    <a:pt x="99" y="13"/>
                    <a:pt x="99" y="13"/>
                    <a:pt x="99" y="13"/>
                  </a:cubicBezTo>
                  <a:cubicBezTo>
                    <a:pt x="98" y="14"/>
                    <a:pt x="98" y="14"/>
                    <a:pt x="98" y="14"/>
                  </a:cubicBezTo>
                  <a:cubicBezTo>
                    <a:pt x="97" y="14"/>
                    <a:pt x="97" y="14"/>
                    <a:pt x="97" y="14"/>
                  </a:cubicBezTo>
                  <a:cubicBezTo>
                    <a:pt x="97" y="14"/>
                    <a:pt x="97" y="13"/>
                    <a:pt x="97" y="13"/>
                  </a:cubicBezTo>
                  <a:cubicBezTo>
                    <a:pt x="96" y="13"/>
                    <a:pt x="94" y="13"/>
                    <a:pt x="93" y="13"/>
                  </a:cubicBezTo>
                  <a:cubicBezTo>
                    <a:pt x="93" y="13"/>
                    <a:pt x="92" y="14"/>
                    <a:pt x="92" y="14"/>
                  </a:cubicBezTo>
                  <a:cubicBezTo>
                    <a:pt x="92" y="14"/>
                    <a:pt x="92" y="15"/>
                    <a:pt x="91" y="15"/>
                  </a:cubicBezTo>
                  <a:cubicBezTo>
                    <a:pt x="91" y="14"/>
                    <a:pt x="91" y="14"/>
                    <a:pt x="91" y="14"/>
                  </a:cubicBezTo>
                  <a:cubicBezTo>
                    <a:pt x="90" y="14"/>
                    <a:pt x="90" y="14"/>
                    <a:pt x="90" y="13"/>
                  </a:cubicBezTo>
                  <a:cubicBezTo>
                    <a:pt x="90" y="13"/>
                    <a:pt x="90" y="13"/>
                    <a:pt x="91" y="13"/>
                  </a:cubicBezTo>
                  <a:cubicBezTo>
                    <a:pt x="90" y="13"/>
                    <a:pt x="89" y="13"/>
                    <a:pt x="88" y="13"/>
                  </a:cubicBezTo>
                  <a:cubicBezTo>
                    <a:pt x="88" y="14"/>
                    <a:pt x="88" y="14"/>
                    <a:pt x="88" y="14"/>
                  </a:cubicBezTo>
                  <a:cubicBezTo>
                    <a:pt x="87" y="14"/>
                    <a:pt x="87" y="14"/>
                    <a:pt x="87" y="14"/>
                  </a:cubicBezTo>
                  <a:cubicBezTo>
                    <a:pt x="87" y="14"/>
                    <a:pt x="87" y="14"/>
                    <a:pt x="87" y="14"/>
                  </a:cubicBezTo>
                  <a:cubicBezTo>
                    <a:pt x="86" y="14"/>
                    <a:pt x="86" y="13"/>
                    <a:pt x="86" y="13"/>
                  </a:cubicBezTo>
                  <a:cubicBezTo>
                    <a:pt x="84" y="13"/>
                    <a:pt x="83" y="13"/>
                    <a:pt x="81" y="13"/>
                  </a:cubicBezTo>
                  <a:cubicBezTo>
                    <a:pt x="81" y="14"/>
                    <a:pt x="80" y="14"/>
                    <a:pt x="80" y="15"/>
                  </a:cubicBezTo>
                  <a:cubicBezTo>
                    <a:pt x="79" y="15"/>
                    <a:pt x="79" y="15"/>
                    <a:pt x="79" y="15"/>
                  </a:cubicBezTo>
                  <a:cubicBezTo>
                    <a:pt x="78" y="15"/>
                    <a:pt x="78" y="15"/>
                    <a:pt x="78" y="15"/>
                  </a:cubicBezTo>
                  <a:cubicBezTo>
                    <a:pt x="78" y="15"/>
                    <a:pt x="78" y="14"/>
                    <a:pt x="78" y="14"/>
                  </a:cubicBezTo>
                  <a:cubicBezTo>
                    <a:pt x="78" y="14"/>
                    <a:pt x="78" y="13"/>
                    <a:pt x="79" y="13"/>
                  </a:cubicBezTo>
                  <a:cubicBezTo>
                    <a:pt x="78" y="13"/>
                    <a:pt x="78" y="13"/>
                    <a:pt x="78" y="13"/>
                  </a:cubicBezTo>
                  <a:cubicBezTo>
                    <a:pt x="77" y="14"/>
                    <a:pt x="77" y="14"/>
                    <a:pt x="77" y="14"/>
                  </a:cubicBezTo>
                  <a:cubicBezTo>
                    <a:pt x="76" y="15"/>
                    <a:pt x="76" y="15"/>
                    <a:pt x="76" y="15"/>
                  </a:cubicBezTo>
                  <a:cubicBezTo>
                    <a:pt x="76" y="15"/>
                    <a:pt x="76" y="15"/>
                    <a:pt x="76" y="15"/>
                  </a:cubicBezTo>
                  <a:cubicBezTo>
                    <a:pt x="75" y="14"/>
                    <a:pt x="75" y="14"/>
                    <a:pt x="75" y="13"/>
                  </a:cubicBezTo>
                  <a:cubicBezTo>
                    <a:pt x="75" y="13"/>
                    <a:pt x="75" y="13"/>
                    <a:pt x="75" y="13"/>
                  </a:cubicBezTo>
                  <a:cubicBezTo>
                    <a:pt x="75" y="13"/>
                    <a:pt x="74" y="13"/>
                    <a:pt x="73" y="13"/>
                  </a:cubicBezTo>
                  <a:cubicBezTo>
                    <a:pt x="72" y="14"/>
                    <a:pt x="72" y="14"/>
                    <a:pt x="72" y="14"/>
                  </a:cubicBezTo>
                  <a:cubicBezTo>
                    <a:pt x="71" y="15"/>
                    <a:pt x="71" y="15"/>
                    <a:pt x="71" y="15"/>
                  </a:cubicBezTo>
                  <a:cubicBezTo>
                    <a:pt x="71" y="15"/>
                    <a:pt x="71" y="15"/>
                    <a:pt x="71" y="15"/>
                  </a:cubicBezTo>
                  <a:cubicBezTo>
                    <a:pt x="70" y="14"/>
                    <a:pt x="70" y="14"/>
                    <a:pt x="71" y="13"/>
                  </a:cubicBezTo>
                  <a:cubicBezTo>
                    <a:pt x="71" y="13"/>
                    <a:pt x="71" y="13"/>
                    <a:pt x="71" y="13"/>
                  </a:cubicBezTo>
                  <a:cubicBezTo>
                    <a:pt x="70" y="13"/>
                    <a:pt x="69" y="13"/>
                    <a:pt x="69" y="13"/>
                  </a:cubicBezTo>
                  <a:cubicBezTo>
                    <a:pt x="68" y="14"/>
                    <a:pt x="68" y="14"/>
                    <a:pt x="68" y="14"/>
                  </a:cubicBezTo>
                  <a:cubicBezTo>
                    <a:pt x="67" y="15"/>
                    <a:pt x="67" y="15"/>
                    <a:pt x="67" y="15"/>
                  </a:cubicBezTo>
                  <a:cubicBezTo>
                    <a:pt x="67" y="15"/>
                    <a:pt x="67" y="15"/>
                    <a:pt x="67" y="15"/>
                  </a:cubicBezTo>
                  <a:cubicBezTo>
                    <a:pt x="66" y="15"/>
                    <a:pt x="66" y="14"/>
                    <a:pt x="66" y="14"/>
                  </a:cubicBezTo>
                  <a:cubicBezTo>
                    <a:pt x="66" y="13"/>
                    <a:pt x="66" y="13"/>
                    <a:pt x="66" y="13"/>
                  </a:cubicBezTo>
                  <a:cubicBezTo>
                    <a:pt x="66" y="13"/>
                    <a:pt x="66" y="13"/>
                    <a:pt x="65" y="13"/>
                  </a:cubicBezTo>
                  <a:cubicBezTo>
                    <a:pt x="65" y="14"/>
                    <a:pt x="64" y="14"/>
                    <a:pt x="64" y="15"/>
                  </a:cubicBezTo>
                  <a:cubicBezTo>
                    <a:pt x="64" y="15"/>
                    <a:pt x="64" y="15"/>
                    <a:pt x="63" y="15"/>
                  </a:cubicBezTo>
                  <a:cubicBezTo>
                    <a:pt x="63" y="15"/>
                    <a:pt x="63" y="15"/>
                    <a:pt x="63" y="15"/>
                  </a:cubicBezTo>
                  <a:cubicBezTo>
                    <a:pt x="62" y="15"/>
                    <a:pt x="62" y="14"/>
                    <a:pt x="62" y="14"/>
                  </a:cubicBezTo>
                  <a:cubicBezTo>
                    <a:pt x="63" y="14"/>
                    <a:pt x="63" y="13"/>
                    <a:pt x="63" y="13"/>
                  </a:cubicBezTo>
                  <a:cubicBezTo>
                    <a:pt x="62" y="13"/>
                    <a:pt x="62" y="13"/>
                    <a:pt x="61" y="13"/>
                  </a:cubicBezTo>
                  <a:cubicBezTo>
                    <a:pt x="61" y="13"/>
                    <a:pt x="61" y="14"/>
                    <a:pt x="61" y="14"/>
                  </a:cubicBezTo>
                  <a:cubicBezTo>
                    <a:pt x="60" y="15"/>
                    <a:pt x="60" y="15"/>
                    <a:pt x="60" y="15"/>
                  </a:cubicBezTo>
                  <a:cubicBezTo>
                    <a:pt x="59" y="14"/>
                    <a:pt x="59" y="14"/>
                    <a:pt x="59" y="14"/>
                  </a:cubicBezTo>
                  <a:cubicBezTo>
                    <a:pt x="59" y="14"/>
                    <a:pt x="59" y="14"/>
                    <a:pt x="59" y="13"/>
                  </a:cubicBezTo>
                  <a:cubicBezTo>
                    <a:pt x="58" y="13"/>
                    <a:pt x="57" y="13"/>
                    <a:pt x="56" y="13"/>
                  </a:cubicBezTo>
                  <a:cubicBezTo>
                    <a:pt x="56" y="13"/>
                    <a:pt x="56" y="14"/>
                    <a:pt x="55" y="14"/>
                  </a:cubicBezTo>
                  <a:cubicBezTo>
                    <a:pt x="55" y="14"/>
                    <a:pt x="55" y="14"/>
                    <a:pt x="55" y="14"/>
                  </a:cubicBezTo>
                  <a:cubicBezTo>
                    <a:pt x="54" y="14"/>
                    <a:pt x="54" y="14"/>
                    <a:pt x="54" y="14"/>
                  </a:cubicBezTo>
                  <a:cubicBezTo>
                    <a:pt x="54" y="14"/>
                    <a:pt x="53" y="14"/>
                    <a:pt x="54" y="13"/>
                  </a:cubicBezTo>
                  <a:cubicBezTo>
                    <a:pt x="52" y="13"/>
                    <a:pt x="50" y="13"/>
                    <a:pt x="48" y="13"/>
                  </a:cubicBezTo>
                  <a:cubicBezTo>
                    <a:pt x="46" y="15"/>
                    <a:pt x="46" y="15"/>
                    <a:pt x="46" y="15"/>
                  </a:cubicBezTo>
                  <a:cubicBezTo>
                    <a:pt x="45" y="15"/>
                    <a:pt x="45" y="15"/>
                    <a:pt x="45" y="15"/>
                  </a:cubicBezTo>
                  <a:cubicBezTo>
                    <a:pt x="45" y="15"/>
                    <a:pt x="45" y="15"/>
                    <a:pt x="45" y="15"/>
                  </a:cubicBezTo>
                  <a:cubicBezTo>
                    <a:pt x="44" y="15"/>
                    <a:pt x="44" y="14"/>
                    <a:pt x="45" y="14"/>
                  </a:cubicBezTo>
                  <a:cubicBezTo>
                    <a:pt x="45" y="13"/>
                    <a:pt x="45" y="13"/>
                    <a:pt x="45" y="13"/>
                  </a:cubicBezTo>
                  <a:cubicBezTo>
                    <a:pt x="44" y="13"/>
                    <a:pt x="43" y="13"/>
                    <a:pt x="42" y="13"/>
                  </a:cubicBezTo>
                  <a:cubicBezTo>
                    <a:pt x="42" y="14"/>
                    <a:pt x="42" y="14"/>
                    <a:pt x="42" y="15"/>
                  </a:cubicBezTo>
                  <a:cubicBezTo>
                    <a:pt x="41" y="15"/>
                    <a:pt x="41" y="15"/>
                    <a:pt x="41" y="15"/>
                  </a:cubicBezTo>
                  <a:cubicBezTo>
                    <a:pt x="40" y="15"/>
                    <a:pt x="40" y="15"/>
                    <a:pt x="40" y="15"/>
                  </a:cubicBezTo>
                  <a:cubicBezTo>
                    <a:pt x="40" y="15"/>
                    <a:pt x="40" y="15"/>
                    <a:pt x="40" y="14"/>
                  </a:cubicBezTo>
                  <a:cubicBezTo>
                    <a:pt x="40" y="14"/>
                    <a:pt x="40" y="14"/>
                    <a:pt x="40" y="14"/>
                  </a:cubicBezTo>
                  <a:cubicBezTo>
                    <a:pt x="40" y="13"/>
                    <a:pt x="40" y="13"/>
                    <a:pt x="40" y="13"/>
                  </a:cubicBezTo>
                  <a:cubicBezTo>
                    <a:pt x="40" y="13"/>
                    <a:pt x="40" y="13"/>
                    <a:pt x="40" y="13"/>
                  </a:cubicBezTo>
                  <a:cubicBezTo>
                    <a:pt x="39" y="13"/>
                    <a:pt x="38" y="13"/>
                    <a:pt x="36" y="13"/>
                  </a:cubicBezTo>
                  <a:cubicBezTo>
                    <a:pt x="36" y="14"/>
                    <a:pt x="36" y="14"/>
                    <a:pt x="36" y="14"/>
                  </a:cubicBezTo>
                  <a:cubicBezTo>
                    <a:pt x="36" y="14"/>
                    <a:pt x="36" y="14"/>
                    <a:pt x="36" y="14"/>
                  </a:cubicBezTo>
                  <a:cubicBezTo>
                    <a:pt x="35" y="14"/>
                    <a:pt x="35" y="14"/>
                    <a:pt x="35" y="14"/>
                  </a:cubicBezTo>
                  <a:cubicBezTo>
                    <a:pt x="35" y="15"/>
                    <a:pt x="35" y="15"/>
                    <a:pt x="35" y="15"/>
                  </a:cubicBezTo>
                  <a:cubicBezTo>
                    <a:pt x="34" y="14"/>
                    <a:pt x="34" y="14"/>
                    <a:pt x="34" y="14"/>
                  </a:cubicBezTo>
                  <a:cubicBezTo>
                    <a:pt x="34" y="14"/>
                    <a:pt x="34" y="14"/>
                    <a:pt x="34" y="13"/>
                  </a:cubicBezTo>
                  <a:cubicBezTo>
                    <a:pt x="33" y="13"/>
                    <a:pt x="32" y="13"/>
                    <a:pt x="31" y="13"/>
                  </a:cubicBezTo>
                  <a:cubicBezTo>
                    <a:pt x="29" y="15"/>
                    <a:pt x="29" y="15"/>
                    <a:pt x="29" y="15"/>
                  </a:cubicBezTo>
                  <a:cubicBezTo>
                    <a:pt x="29" y="15"/>
                    <a:pt x="29" y="15"/>
                    <a:pt x="29" y="15"/>
                  </a:cubicBezTo>
                  <a:cubicBezTo>
                    <a:pt x="28" y="15"/>
                    <a:pt x="28" y="15"/>
                    <a:pt x="28" y="15"/>
                  </a:cubicBezTo>
                  <a:cubicBezTo>
                    <a:pt x="28" y="15"/>
                    <a:pt x="27" y="14"/>
                    <a:pt x="28" y="14"/>
                  </a:cubicBezTo>
                  <a:cubicBezTo>
                    <a:pt x="28" y="13"/>
                    <a:pt x="28" y="13"/>
                    <a:pt x="28" y="13"/>
                  </a:cubicBezTo>
                  <a:cubicBezTo>
                    <a:pt x="27" y="13"/>
                    <a:pt x="25" y="13"/>
                    <a:pt x="24" y="13"/>
                  </a:cubicBezTo>
                  <a:cubicBezTo>
                    <a:pt x="24" y="13"/>
                    <a:pt x="24" y="14"/>
                    <a:pt x="24" y="14"/>
                  </a:cubicBezTo>
                  <a:cubicBezTo>
                    <a:pt x="23" y="14"/>
                    <a:pt x="23" y="14"/>
                    <a:pt x="23" y="14"/>
                  </a:cubicBezTo>
                  <a:cubicBezTo>
                    <a:pt x="22" y="14"/>
                    <a:pt x="22" y="14"/>
                    <a:pt x="22" y="14"/>
                  </a:cubicBezTo>
                  <a:cubicBezTo>
                    <a:pt x="22" y="14"/>
                    <a:pt x="22" y="14"/>
                    <a:pt x="22" y="13"/>
                  </a:cubicBezTo>
                  <a:cubicBezTo>
                    <a:pt x="21" y="13"/>
                    <a:pt x="20" y="13"/>
                    <a:pt x="19" y="13"/>
                  </a:cubicBezTo>
                  <a:cubicBezTo>
                    <a:pt x="19" y="13"/>
                    <a:pt x="19" y="14"/>
                    <a:pt x="19" y="14"/>
                  </a:cubicBezTo>
                  <a:cubicBezTo>
                    <a:pt x="18" y="15"/>
                    <a:pt x="18" y="15"/>
                    <a:pt x="18" y="15"/>
                  </a:cubicBezTo>
                  <a:cubicBezTo>
                    <a:pt x="17" y="15"/>
                    <a:pt x="17" y="15"/>
                    <a:pt x="17" y="15"/>
                  </a:cubicBezTo>
                  <a:cubicBezTo>
                    <a:pt x="17" y="14"/>
                    <a:pt x="17" y="14"/>
                    <a:pt x="17" y="13"/>
                  </a:cubicBezTo>
                  <a:cubicBezTo>
                    <a:pt x="17" y="13"/>
                    <a:pt x="17" y="13"/>
                    <a:pt x="17" y="13"/>
                  </a:cubicBezTo>
                  <a:cubicBezTo>
                    <a:pt x="16" y="13"/>
                    <a:pt x="16" y="13"/>
                    <a:pt x="15" y="13"/>
                  </a:cubicBezTo>
                  <a:cubicBezTo>
                    <a:pt x="15" y="13"/>
                    <a:pt x="15" y="13"/>
                    <a:pt x="14" y="13"/>
                  </a:cubicBezTo>
                  <a:cubicBezTo>
                    <a:pt x="14" y="13"/>
                    <a:pt x="14" y="13"/>
                    <a:pt x="14" y="13"/>
                  </a:cubicBezTo>
                  <a:cubicBezTo>
                    <a:pt x="13" y="14"/>
                    <a:pt x="13" y="14"/>
                    <a:pt x="13" y="14"/>
                  </a:cubicBezTo>
                  <a:cubicBezTo>
                    <a:pt x="13" y="14"/>
                    <a:pt x="13" y="14"/>
                    <a:pt x="13" y="14"/>
                  </a:cubicBezTo>
                  <a:cubicBezTo>
                    <a:pt x="13" y="14"/>
                    <a:pt x="12" y="13"/>
                    <a:pt x="12" y="13"/>
                  </a:cubicBezTo>
                  <a:cubicBezTo>
                    <a:pt x="11" y="13"/>
                    <a:pt x="10" y="13"/>
                    <a:pt x="10" y="13"/>
                  </a:cubicBezTo>
                  <a:cubicBezTo>
                    <a:pt x="9" y="13"/>
                    <a:pt x="9" y="13"/>
                    <a:pt x="9" y="14"/>
                  </a:cubicBezTo>
                  <a:cubicBezTo>
                    <a:pt x="8" y="14"/>
                    <a:pt x="8" y="14"/>
                    <a:pt x="8" y="14"/>
                  </a:cubicBezTo>
                  <a:cubicBezTo>
                    <a:pt x="7" y="14"/>
                    <a:pt x="7" y="14"/>
                    <a:pt x="7" y="14"/>
                  </a:cubicBezTo>
                  <a:cubicBezTo>
                    <a:pt x="7" y="14"/>
                    <a:pt x="7" y="13"/>
                    <a:pt x="7" y="13"/>
                  </a:cubicBezTo>
                  <a:cubicBezTo>
                    <a:pt x="7" y="12"/>
                    <a:pt x="7" y="12"/>
                    <a:pt x="7" y="12"/>
                  </a:cubicBezTo>
                  <a:cubicBezTo>
                    <a:pt x="7" y="12"/>
                    <a:pt x="6" y="12"/>
                    <a:pt x="6" y="12"/>
                  </a:cubicBezTo>
                  <a:cubicBezTo>
                    <a:pt x="6" y="12"/>
                    <a:pt x="6" y="12"/>
                    <a:pt x="5" y="12"/>
                  </a:cubicBezTo>
                  <a:cubicBezTo>
                    <a:pt x="5" y="13"/>
                    <a:pt x="5" y="13"/>
                    <a:pt x="5" y="13"/>
                  </a:cubicBezTo>
                  <a:cubicBezTo>
                    <a:pt x="4" y="12"/>
                    <a:pt x="4" y="12"/>
                    <a:pt x="4" y="12"/>
                  </a:cubicBezTo>
                  <a:cubicBezTo>
                    <a:pt x="4" y="12"/>
                    <a:pt x="4" y="11"/>
                    <a:pt x="4" y="11"/>
                  </a:cubicBezTo>
                  <a:cubicBezTo>
                    <a:pt x="4" y="11"/>
                    <a:pt x="4" y="11"/>
                    <a:pt x="4" y="10"/>
                  </a:cubicBezTo>
                  <a:cubicBezTo>
                    <a:pt x="4" y="9"/>
                    <a:pt x="3" y="8"/>
                    <a:pt x="3" y="7"/>
                  </a:cubicBezTo>
                  <a:cubicBezTo>
                    <a:pt x="3" y="5"/>
                    <a:pt x="3" y="4"/>
                    <a:pt x="3" y="2"/>
                  </a:cubicBezTo>
                  <a:cubicBezTo>
                    <a:pt x="3" y="2"/>
                    <a:pt x="3" y="2"/>
                    <a:pt x="3" y="2"/>
                  </a:cubicBezTo>
                  <a:cubicBezTo>
                    <a:pt x="3" y="1"/>
                    <a:pt x="3" y="1"/>
                    <a:pt x="2" y="1"/>
                  </a:cubicBezTo>
                  <a:cubicBezTo>
                    <a:pt x="2" y="0"/>
                    <a:pt x="2"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0" name="Freeform 320"/>
            <p:cNvSpPr/>
            <p:nvPr/>
          </p:nvSpPr>
          <p:spPr bwMode="auto">
            <a:xfrm>
              <a:off x="5651918" y="5039625"/>
              <a:ext cx="60839" cy="96330"/>
            </a:xfrm>
            <a:custGeom>
              <a:avLst/>
              <a:gdLst>
                <a:gd name="T0" fmla="*/ 4 w 5"/>
                <a:gd name="T1" fmla="*/ 0 h 8"/>
                <a:gd name="T2" fmla="*/ 3 w 5"/>
                <a:gd name="T3" fmla="*/ 1 h 8"/>
                <a:gd name="T4" fmla="*/ 2 w 5"/>
                <a:gd name="T5" fmla="*/ 2 h 8"/>
                <a:gd name="T6" fmla="*/ 0 w 5"/>
                <a:gd name="T7" fmla="*/ 6 h 8"/>
                <a:gd name="T8" fmla="*/ 0 w 5"/>
                <a:gd name="T9" fmla="*/ 6 h 8"/>
                <a:gd name="T10" fmla="*/ 0 w 5"/>
                <a:gd name="T11" fmla="*/ 7 h 8"/>
                <a:gd name="T12" fmla="*/ 0 w 5"/>
                <a:gd name="T13" fmla="*/ 7 h 8"/>
                <a:gd name="T14" fmla="*/ 0 w 5"/>
                <a:gd name="T15" fmla="*/ 8 h 8"/>
                <a:gd name="T16" fmla="*/ 1 w 5"/>
                <a:gd name="T17" fmla="*/ 8 h 8"/>
                <a:gd name="T18" fmla="*/ 2 w 5"/>
                <a:gd name="T19" fmla="*/ 8 h 8"/>
                <a:gd name="T20" fmla="*/ 2 w 5"/>
                <a:gd name="T21" fmla="*/ 6 h 8"/>
                <a:gd name="T22" fmla="*/ 4 w 5"/>
                <a:gd name="T23" fmla="*/ 3 h 8"/>
                <a:gd name="T24" fmla="*/ 5 w 5"/>
                <a:gd name="T25" fmla="*/ 2 h 8"/>
                <a:gd name="T26" fmla="*/ 4 w 5"/>
                <a:gd name="T27" fmla="*/ 0 h 8"/>
                <a:gd name="T28" fmla="*/ 4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4" y="0"/>
                  </a:moveTo>
                  <a:cubicBezTo>
                    <a:pt x="4" y="0"/>
                    <a:pt x="3" y="1"/>
                    <a:pt x="3" y="1"/>
                  </a:cubicBezTo>
                  <a:cubicBezTo>
                    <a:pt x="3" y="1"/>
                    <a:pt x="3" y="2"/>
                    <a:pt x="2" y="2"/>
                  </a:cubicBezTo>
                  <a:cubicBezTo>
                    <a:pt x="2" y="4"/>
                    <a:pt x="1" y="5"/>
                    <a:pt x="0" y="6"/>
                  </a:cubicBezTo>
                  <a:cubicBezTo>
                    <a:pt x="0" y="6"/>
                    <a:pt x="0" y="6"/>
                    <a:pt x="0" y="6"/>
                  </a:cubicBezTo>
                  <a:cubicBezTo>
                    <a:pt x="0" y="7"/>
                    <a:pt x="0" y="7"/>
                    <a:pt x="0" y="7"/>
                  </a:cubicBezTo>
                  <a:cubicBezTo>
                    <a:pt x="0" y="7"/>
                    <a:pt x="0" y="7"/>
                    <a:pt x="0" y="7"/>
                  </a:cubicBezTo>
                  <a:cubicBezTo>
                    <a:pt x="0" y="8"/>
                    <a:pt x="0" y="8"/>
                    <a:pt x="0" y="8"/>
                  </a:cubicBezTo>
                  <a:cubicBezTo>
                    <a:pt x="1" y="8"/>
                    <a:pt x="1" y="8"/>
                    <a:pt x="1" y="8"/>
                  </a:cubicBezTo>
                  <a:cubicBezTo>
                    <a:pt x="2" y="8"/>
                    <a:pt x="2" y="8"/>
                    <a:pt x="2" y="8"/>
                  </a:cubicBezTo>
                  <a:cubicBezTo>
                    <a:pt x="2" y="7"/>
                    <a:pt x="2" y="7"/>
                    <a:pt x="2" y="6"/>
                  </a:cubicBezTo>
                  <a:cubicBezTo>
                    <a:pt x="3" y="5"/>
                    <a:pt x="4" y="4"/>
                    <a:pt x="4" y="3"/>
                  </a:cubicBezTo>
                  <a:cubicBezTo>
                    <a:pt x="5" y="2"/>
                    <a:pt x="5" y="2"/>
                    <a:pt x="5"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1" name="Freeform 321"/>
            <p:cNvSpPr/>
            <p:nvPr/>
          </p:nvSpPr>
          <p:spPr bwMode="auto">
            <a:xfrm>
              <a:off x="5697549" y="5039625"/>
              <a:ext cx="86190" cy="96330"/>
            </a:xfrm>
            <a:custGeom>
              <a:avLst/>
              <a:gdLst>
                <a:gd name="T0" fmla="*/ 6 w 7"/>
                <a:gd name="T1" fmla="*/ 0 h 8"/>
                <a:gd name="T2" fmla="*/ 5 w 7"/>
                <a:gd name="T3" fmla="*/ 0 h 8"/>
                <a:gd name="T4" fmla="*/ 4 w 7"/>
                <a:gd name="T5" fmla="*/ 2 h 8"/>
                <a:gd name="T6" fmla="*/ 4 w 7"/>
                <a:gd name="T7" fmla="*/ 3 h 8"/>
                <a:gd name="T8" fmla="*/ 1 w 7"/>
                <a:gd name="T9" fmla="*/ 6 h 8"/>
                <a:gd name="T10" fmla="*/ 1 w 7"/>
                <a:gd name="T11" fmla="*/ 7 h 8"/>
                <a:gd name="T12" fmla="*/ 1 w 7"/>
                <a:gd name="T13" fmla="*/ 8 h 8"/>
                <a:gd name="T14" fmla="*/ 1 w 7"/>
                <a:gd name="T15" fmla="*/ 8 h 8"/>
                <a:gd name="T16" fmla="*/ 2 w 7"/>
                <a:gd name="T17" fmla="*/ 8 h 8"/>
                <a:gd name="T18" fmla="*/ 4 w 7"/>
                <a:gd name="T19" fmla="*/ 6 h 8"/>
                <a:gd name="T20" fmla="*/ 6 w 7"/>
                <a:gd name="T21" fmla="*/ 4 h 8"/>
                <a:gd name="T22" fmla="*/ 6 w 7"/>
                <a:gd name="T23" fmla="*/ 3 h 8"/>
                <a:gd name="T24" fmla="*/ 7 w 7"/>
                <a:gd name="T25" fmla="*/ 1 h 8"/>
                <a:gd name="T26" fmla="*/ 7 w 7"/>
                <a:gd name="T27" fmla="*/ 0 h 8"/>
                <a:gd name="T28" fmla="*/ 6 w 7"/>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6" y="0"/>
                  </a:moveTo>
                  <a:cubicBezTo>
                    <a:pt x="6" y="0"/>
                    <a:pt x="6" y="0"/>
                    <a:pt x="5" y="0"/>
                  </a:cubicBezTo>
                  <a:cubicBezTo>
                    <a:pt x="5" y="1"/>
                    <a:pt x="5" y="2"/>
                    <a:pt x="4" y="2"/>
                  </a:cubicBezTo>
                  <a:cubicBezTo>
                    <a:pt x="4" y="3"/>
                    <a:pt x="4" y="3"/>
                    <a:pt x="4" y="3"/>
                  </a:cubicBezTo>
                  <a:cubicBezTo>
                    <a:pt x="1" y="6"/>
                    <a:pt x="1" y="6"/>
                    <a:pt x="1" y="6"/>
                  </a:cubicBezTo>
                  <a:cubicBezTo>
                    <a:pt x="1" y="7"/>
                    <a:pt x="1" y="7"/>
                    <a:pt x="1" y="7"/>
                  </a:cubicBezTo>
                  <a:cubicBezTo>
                    <a:pt x="0" y="7"/>
                    <a:pt x="0" y="8"/>
                    <a:pt x="1" y="8"/>
                  </a:cubicBezTo>
                  <a:cubicBezTo>
                    <a:pt x="1" y="8"/>
                    <a:pt x="1" y="8"/>
                    <a:pt x="1" y="8"/>
                  </a:cubicBezTo>
                  <a:cubicBezTo>
                    <a:pt x="2" y="8"/>
                    <a:pt x="2" y="8"/>
                    <a:pt x="2" y="8"/>
                  </a:cubicBezTo>
                  <a:cubicBezTo>
                    <a:pt x="4" y="6"/>
                    <a:pt x="4" y="6"/>
                    <a:pt x="4" y="6"/>
                  </a:cubicBezTo>
                  <a:cubicBezTo>
                    <a:pt x="6" y="4"/>
                    <a:pt x="6" y="4"/>
                    <a:pt x="6" y="4"/>
                  </a:cubicBezTo>
                  <a:cubicBezTo>
                    <a:pt x="6" y="3"/>
                    <a:pt x="6" y="3"/>
                    <a:pt x="6" y="3"/>
                  </a:cubicBezTo>
                  <a:cubicBezTo>
                    <a:pt x="7" y="2"/>
                    <a:pt x="7" y="2"/>
                    <a:pt x="7" y="1"/>
                  </a:cubicBezTo>
                  <a:cubicBezTo>
                    <a:pt x="7" y="1"/>
                    <a:pt x="7" y="0"/>
                    <a:pt x="7" y="0"/>
                  </a:cubicBezTo>
                  <a:cubicBezTo>
                    <a:pt x="7" y="0"/>
                    <a:pt x="6" y="0"/>
                    <a:pt x="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2" name="Freeform 322"/>
            <p:cNvSpPr/>
            <p:nvPr/>
          </p:nvSpPr>
          <p:spPr bwMode="auto">
            <a:xfrm>
              <a:off x="5809087" y="5039625"/>
              <a:ext cx="70979" cy="81119"/>
            </a:xfrm>
            <a:custGeom>
              <a:avLst/>
              <a:gdLst>
                <a:gd name="T0" fmla="*/ 5 w 6"/>
                <a:gd name="T1" fmla="*/ 0 h 7"/>
                <a:gd name="T2" fmla="*/ 4 w 6"/>
                <a:gd name="T3" fmla="*/ 1 h 7"/>
                <a:gd name="T4" fmla="*/ 3 w 6"/>
                <a:gd name="T5" fmla="*/ 3 h 7"/>
                <a:gd name="T6" fmla="*/ 1 w 6"/>
                <a:gd name="T7" fmla="*/ 6 h 7"/>
                <a:gd name="T8" fmla="*/ 1 w 6"/>
                <a:gd name="T9" fmla="*/ 6 h 7"/>
                <a:gd name="T10" fmla="*/ 1 w 6"/>
                <a:gd name="T11" fmla="*/ 7 h 7"/>
                <a:gd name="T12" fmla="*/ 2 w 6"/>
                <a:gd name="T13" fmla="*/ 7 h 7"/>
                <a:gd name="T14" fmla="*/ 2 w 6"/>
                <a:gd name="T15" fmla="*/ 7 h 7"/>
                <a:gd name="T16" fmla="*/ 3 w 6"/>
                <a:gd name="T17" fmla="*/ 6 h 7"/>
                <a:gd name="T18" fmla="*/ 5 w 6"/>
                <a:gd name="T19" fmla="*/ 3 h 7"/>
                <a:gd name="T20" fmla="*/ 6 w 6"/>
                <a:gd name="T21" fmla="*/ 2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0"/>
                    <a:pt x="4" y="1"/>
                  </a:cubicBezTo>
                  <a:cubicBezTo>
                    <a:pt x="4" y="1"/>
                    <a:pt x="3" y="2"/>
                    <a:pt x="3" y="3"/>
                  </a:cubicBezTo>
                  <a:cubicBezTo>
                    <a:pt x="2" y="4"/>
                    <a:pt x="1" y="5"/>
                    <a:pt x="1" y="6"/>
                  </a:cubicBezTo>
                  <a:cubicBezTo>
                    <a:pt x="1" y="6"/>
                    <a:pt x="1" y="6"/>
                    <a:pt x="1" y="6"/>
                  </a:cubicBezTo>
                  <a:cubicBezTo>
                    <a:pt x="0" y="7"/>
                    <a:pt x="1" y="7"/>
                    <a:pt x="1" y="7"/>
                  </a:cubicBezTo>
                  <a:cubicBezTo>
                    <a:pt x="2" y="7"/>
                    <a:pt x="2" y="7"/>
                    <a:pt x="2" y="7"/>
                  </a:cubicBezTo>
                  <a:cubicBezTo>
                    <a:pt x="2" y="7"/>
                    <a:pt x="2" y="7"/>
                    <a:pt x="2" y="7"/>
                  </a:cubicBezTo>
                  <a:cubicBezTo>
                    <a:pt x="3" y="7"/>
                    <a:pt x="3" y="6"/>
                    <a:pt x="3" y="6"/>
                  </a:cubicBezTo>
                  <a:cubicBezTo>
                    <a:pt x="4" y="5"/>
                    <a:pt x="4" y="4"/>
                    <a:pt x="5" y="3"/>
                  </a:cubicBezTo>
                  <a:cubicBezTo>
                    <a:pt x="5" y="2"/>
                    <a:pt x="5" y="2"/>
                    <a:pt x="6" y="2"/>
                  </a:cubicBezTo>
                  <a:cubicBezTo>
                    <a:pt x="6" y="1"/>
                    <a:pt x="6" y="1"/>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3" name="Freeform 323"/>
            <p:cNvSpPr/>
            <p:nvPr/>
          </p:nvSpPr>
          <p:spPr bwMode="auto">
            <a:xfrm>
              <a:off x="5880065" y="5039625"/>
              <a:ext cx="60839" cy="96330"/>
            </a:xfrm>
            <a:custGeom>
              <a:avLst/>
              <a:gdLst>
                <a:gd name="T0" fmla="*/ 4 w 5"/>
                <a:gd name="T1" fmla="*/ 0 h 8"/>
                <a:gd name="T2" fmla="*/ 3 w 5"/>
                <a:gd name="T3" fmla="*/ 1 h 8"/>
                <a:gd name="T4" fmla="*/ 2 w 5"/>
                <a:gd name="T5" fmla="*/ 3 h 8"/>
                <a:gd name="T6" fmla="*/ 0 w 5"/>
                <a:gd name="T7" fmla="*/ 6 h 8"/>
                <a:gd name="T8" fmla="*/ 0 w 5"/>
                <a:gd name="T9" fmla="*/ 6 h 8"/>
                <a:gd name="T10" fmla="*/ 0 w 5"/>
                <a:gd name="T11" fmla="*/ 7 h 8"/>
                <a:gd name="T12" fmla="*/ 1 w 5"/>
                <a:gd name="T13" fmla="*/ 8 h 8"/>
                <a:gd name="T14" fmla="*/ 2 w 5"/>
                <a:gd name="T15" fmla="*/ 7 h 8"/>
                <a:gd name="T16" fmla="*/ 2 w 5"/>
                <a:gd name="T17" fmla="*/ 6 h 8"/>
                <a:gd name="T18" fmla="*/ 4 w 5"/>
                <a:gd name="T19" fmla="*/ 3 h 8"/>
                <a:gd name="T20" fmla="*/ 5 w 5"/>
                <a:gd name="T21" fmla="*/ 2 h 8"/>
                <a:gd name="T22" fmla="*/ 5 w 5"/>
                <a:gd name="T23" fmla="*/ 0 h 8"/>
                <a:gd name="T24" fmla="*/ 4 w 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8">
                  <a:moveTo>
                    <a:pt x="4" y="0"/>
                  </a:moveTo>
                  <a:cubicBezTo>
                    <a:pt x="4" y="0"/>
                    <a:pt x="3" y="0"/>
                    <a:pt x="3" y="1"/>
                  </a:cubicBezTo>
                  <a:cubicBezTo>
                    <a:pt x="3" y="1"/>
                    <a:pt x="2" y="2"/>
                    <a:pt x="2" y="3"/>
                  </a:cubicBezTo>
                  <a:cubicBezTo>
                    <a:pt x="1" y="4"/>
                    <a:pt x="1" y="5"/>
                    <a:pt x="0" y="6"/>
                  </a:cubicBezTo>
                  <a:cubicBezTo>
                    <a:pt x="0" y="6"/>
                    <a:pt x="0" y="6"/>
                    <a:pt x="0" y="6"/>
                  </a:cubicBezTo>
                  <a:cubicBezTo>
                    <a:pt x="0" y="7"/>
                    <a:pt x="0" y="7"/>
                    <a:pt x="0" y="7"/>
                  </a:cubicBezTo>
                  <a:cubicBezTo>
                    <a:pt x="1" y="8"/>
                    <a:pt x="1" y="8"/>
                    <a:pt x="1" y="8"/>
                  </a:cubicBezTo>
                  <a:cubicBezTo>
                    <a:pt x="2" y="7"/>
                    <a:pt x="2" y="7"/>
                    <a:pt x="2" y="7"/>
                  </a:cubicBezTo>
                  <a:cubicBezTo>
                    <a:pt x="2" y="7"/>
                    <a:pt x="2" y="6"/>
                    <a:pt x="2" y="6"/>
                  </a:cubicBezTo>
                  <a:cubicBezTo>
                    <a:pt x="3" y="5"/>
                    <a:pt x="4" y="4"/>
                    <a:pt x="4" y="3"/>
                  </a:cubicBezTo>
                  <a:cubicBezTo>
                    <a:pt x="4"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4" name="Freeform 324"/>
            <p:cNvSpPr/>
            <p:nvPr/>
          </p:nvSpPr>
          <p:spPr bwMode="auto">
            <a:xfrm>
              <a:off x="5915553" y="5059904"/>
              <a:ext cx="60839" cy="76050"/>
            </a:xfrm>
            <a:custGeom>
              <a:avLst/>
              <a:gdLst>
                <a:gd name="T0" fmla="*/ 4 w 5"/>
                <a:gd name="T1" fmla="*/ 0 h 6"/>
                <a:gd name="T2" fmla="*/ 3 w 5"/>
                <a:gd name="T3" fmla="*/ 0 h 6"/>
                <a:gd name="T4" fmla="*/ 3 w 5"/>
                <a:gd name="T5" fmla="*/ 1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5 w 5"/>
                <a:gd name="T19" fmla="*/ 1 h 6"/>
                <a:gd name="T20" fmla="*/ 5 w 5"/>
                <a:gd name="T21" fmla="*/ 1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0"/>
                    <a:pt x="3" y="1"/>
                    <a:pt x="3" y="1"/>
                  </a:cubicBezTo>
                  <a:cubicBezTo>
                    <a:pt x="2" y="2"/>
                    <a:pt x="1" y="3"/>
                    <a:pt x="1" y="4"/>
                  </a:cubicBezTo>
                  <a:cubicBezTo>
                    <a:pt x="1" y="4"/>
                    <a:pt x="1" y="5"/>
                    <a:pt x="0" y="5"/>
                  </a:cubicBezTo>
                  <a:cubicBezTo>
                    <a:pt x="0" y="5"/>
                    <a:pt x="0" y="6"/>
                    <a:pt x="1" y="6"/>
                  </a:cubicBezTo>
                  <a:cubicBezTo>
                    <a:pt x="1" y="6"/>
                    <a:pt x="1" y="6"/>
                    <a:pt x="1" y="6"/>
                  </a:cubicBezTo>
                  <a:cubicBezTo>
                    <a:pt x="2" y="6"/>
                    <a:pt x="2" y="6"/>
                    <a:pt x="2" y="6"/>
                  </a:cubicBezTo>
                  <a:cubicBezTo>
                    <a:pt x="2" y="5"/>
                    <a:pt x="3" y="5"/>
                    <a:pt x="3" y="4"/>
                  </a:cubicBezTo>
                  <a:cubicBezTo>
                    <a:pt x="4" y="3"/>
                    <a:pt x="4" y="2"/>
                    <a:pt x="5" y="1"/>
                  </a:cubicBezTo>
                  <a:cubicBezTo>
                    <a:pt x="5" y="1"/>
                    <a:pt x="5" y="1"/>
                    <a:pt x="5" y="1"/>
                  </a:cubicBezTo>
                  <a:cubicBezTo>
                    <a:pt x="5" y="0"/>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5" name="Freeform 325"/>
            <p:cNvSpPr/>
            <p:nvPr/>
          </p:nvSpPr>
          <p:spPr bwMode="auto">
            <a:xfrm>
              <a:off x="5966252" y="5049765"/>
              <a:ext cx="55771" cy="86190"/>
            </a:xfrm>
            <a:custGeom>
              <a:avLst/>
              <a:gdLst>
                <a:gd name="T0" fmla="*/ 4 w 5"/>
                <a:gd name="T1" fmla="*/ 0 h 7"/>
                <a:gd name="T2" fmla="*/ 3 w 5"/>
                <a:gd name="T3" fmla="*/ 1 h 7"/>
                <a:gd name="T4" fmla="*/ 2 w 5"/>
                <a:gd name="T5" fmla="*/ 2 h 7"/>
                <a:gd name="T6" fmla="*/ 0 w 5"/>
                <a:gd name="T7" fmla="*/ 5 h 7"/>
                <a:gd name="T8" fmla="*/ 0 w 5"/>
                <a:gd name="T9" fmla="*/ 6 h 7"/>
                <a:gd name="T10" fmla="*/ 1 w 5"/>
                <a:gd name="T11" fmla="*/ 7 h 7"/>
                <a:gd name="T12" fmla="*/ 1 w 5"/>
                <a:gd name="T13" fmla="*/ 7 h 7"/>
                <a:gd name="T14" fmla="*/ 2 w 5"/>
                <a:gd name="T15" fmla="*/ 6 h 7"/>
                <a:gd name="T16" fmla="*/ 3 w 5"/>
                <a:gd name="T17" fmla="*/ 5 h 7"/>
                <a:gd name="T18" fmla="*/ 5 w 5"/>
                <a:gd name="T19" fmla="*/ 2 h 7"/>
                <a:gd name="T20" fmla="*/ 5 w 5"/>
                <a:gd name="T21" fmla="*/ 2 h 7"/>
                <a:gd name="T22" fmla="*/ 5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0"/>
                    <a:pt x="3" y="1"/>
                  </a:cubicBezTo>
                  <a:cubicBezTo>
                    <a:pt x="3" y="1"/>
                    <a:pt x="3" y="1"/>
                    <a:pt x="2" y="2"/>
                  </a:cubicBezTo>
                  <a:cubicBezTo>
                    <a:pt x="2" y="3"/>
                    <a:pt x="1" y="4"/>
                    <a:pt x="0" y="5"/>
                  </a:cubicBezTo>
                  <a:cubicBezTo>
                    <a:pt x="0" y="5"/>
                    <a:pt x="0" y="5"/>
                    <a:pt x="0" y="6"/>
                  </a:cubicBezTo>
                  <a:cubicBezTo>
                    <a:pt x="0" y="6"/>
                    <a:pt x="0" y="7"/>
                    <a:pt x="1" y="7"/>
                  </a:cubicBezTo>
                  <a:cubicBezTo>
                    <a:pt x="1" y="7"/>
                    <a:pt x="1" y="7"/>
                    <a:pt x="1" y="7"/>
                  </a:cubicBezTo>
                  <a:cubicBezTo>
                    <a:pt x="2" y="6"/>
                    <a:pt x="2" y="6"/>
                    <a:pt x="2" y="6"/>
                  </a:cubicBezTo>
                  <a:cubicBezTo>
                    <a:pt x="2" y="6"/>
                    <a:pt x="2" y="6"/>
                    <a:pt x="3" y="5"/>
                  </a:cubicBezTo>
                  <a:cubicBezTo>
                    <a:pt x="3" y="4"/>
                    <a:pt x="4" y="3"/>
                    <a:pt x="5" y="2"/>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6" name="Freeform 326"/>
            <p:cNvSpPr/>
            <p:nvPr/>
          </p:nvSpPr>
          <p:spPr bwMode="auto">
            <a:xfrm>
              <a:off x="6011883" y="5049765"/>
              <a:ext cx="70979" cy="86190"/>
            </a:xfrm>
            <a:custGeom>
              <a:avLst/>
              <a:gdLst>
                <a:gd name="T0" fmla="*/ 5 w 6"/>
                <a:gd name="T1" fmla="*/ 0 h 7"/>
                <a:gd name="T2" fmla="*/ 5 w 6"/>
                <a:gd name="T3" fmla="*/ 0 h 7"/>
                <a:gd name="T4" fmla="*/ 4 w 6"/>
                <a:gd name="T5" fmla="*/ 1 h 7"/>
                <a:gd name="T6" fmla="*/ 3 w 6"/>
                <a:gd name="T7" fmla="*/ 2 h 7"/>
                <a:gd name="T8" fmla="*/ 1 w 6"/>
                <a:gd name="T9" fmla="*/ 5 h 7"/>
                <a:gd name="T10" fmla="*/ 1 w 6"/>
                <a:gd name="T11" fmla="*/ 5 h 7"/>
                <a:gd name="T12" fmla="*/ 1 w 6"/>
                <a:gd name="T13" fmla="*/ 7 h 7"/>
                <a:gd name="T14" fmla="*/ 1 w 6"/>
                <a:gd name="T15" fmla="*/ 7 h 7"/>
                <a:gd name="T16" fmla="*/ 2 w 6"/>
                <a:gd name="T17" fmla="*/ 6 h 7"/>
                <a:gd name="T18" fmla="*/ 3 w 6"/>
                <a:gd name="T19" fmla="*/ 5 h 7"/>
                <a:gd name="T20" fmla="*/ 5 w 6"/>
                <a:gd name="T21" fmla="*/ 2 h 7"/>
                <a:gd name="T22" fmla="*/ 5 w 6"/>
                <a:gd name="T23" fmla="*/ 2 h 7"/>
                <a:gd name="T24" fmla="*/ 6 w 6"/>
                <a:gd name="T25" fmla="*/ 2 h 7"/>
                <a:gd name="T26" fmla="*/ 6 w 6"/>
                <a:gd name="T27" fmla="*/ 0 h 7"/>
                <a:gd name="T28" fmla="*/ 5 w 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
                  <a:moveTo>
                    <a:pt x="5" y="0"/>
                  </a:moveTo>
                  <a:cubicBezTo>
                    <a:pt x="5" y="0"/>
                    <a:pt x="5" y="0"/>
                    <a:pt x="5" y="0"/>
                  </a:cubicBezTo>
                  <a:cubicBezTo>
                    <a:pt x="4" y="0"/>
                    <a:pt x="4" y="0"/>
                    <a:pt x="4" y="1"/>
                  </a:cubicBezTo>
                  <a:cubicBezTo>
                    <a:pt x="3" y="2"/>
                    <a:pt x="3" y="2"/>
                    <a:pt x="3" y="2"/>
                  </a:cubicBezTo>
                  <a:cubicBezTo>
                    <a:pt x="1" y="5"/>
                    <a:pt x="1" y="5"/>
                    <a:pt x="1" y="5"/>
                  </a:cubicBezTo>
                  <a:cubicBezTo>
                    <a:pt x="1" y="5"/>
                    <a:pt x="1" y="5"/>
                    <a:pt x="1" y="5"/>
                  </a:cubicBezTo>
                  <a:cubicBezTo>
                    <a:pt x="0" y="6"/>
                    <a:pt x="0" y="6"/>
                    <a:pt x="1" y="7"/>
                  </a:cubicBezTo>
                  <a:cubicBezTo>
                    <a:pt x="1" y="7"/>
                    <a:pt x="1" y="7"/>
                    <a:pt x="1" y="7"/>
                  </a:cubicBezTo>
                  <a:cubicBezTo>
                    <a:pt x="2" y="6"/>
                    <a:pt x="2" y="6"/>
                    <a:pt x="2" y="6"/>
                  </a:cubicBezTo>
                  <a:cubicBezTo>
                    <a:pt x="3" y="5"/>
                    <a:pt x="3" y="5"/>
                    <a:pt x="3" y="5"/>
                  </a:cubicBezTo>
                  <a:cubicBezTo>
                    <a:pt x="5" y="2"/>
                    <a:pt x="5" y="2"/>
                    <a:pt x="5" y="2"/>
                  </a:cubicBezTo>
                  <a:cubicBezTo>
                    <a:pt x="5" y="2"/>
                    <a:pt x="5" y="2"/>
                    <a:pt x="5" y="2"/>
                  </a:cubicBezTo>
                  <a:cubicBezTo>
                    <a:pt x="6" y="2"/>
                    <a:pt x="6" y="2"/>
                    <a:pt x="6" y="2"/>
                  </a:cubicBezTo>
                  <a:cubicBezTo>
                    <a:pt x="6" y="1"/>
                    <a:pt x="6" y="1"/>
                    <a:pt x="6" y="0"/>
                  </a:cubicBezTo>
                  <a:cubicBezTo>
                    <a:pt x="6" y="0"/>
                    <a:pt x="6"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7" name="Freeform 327"/>
            <p:cNvSpPr/>
            <p:nvPr/>
          </p:nvSpPr>
          <p:spPr bwMode="auto">
            <a:xfrm>
              <a:off x="6072722" y="5059904"/>
              <a:ext cx="60839" cy="76050"/>
            </a:xfrm>
            <a:custGeom>
              <a:avLst/>
              <a:gdLst>
                <a:gd name="T0" fmla="*/ 4 w 5"/>
                <a:gd name="T1" fmla="*/ 0 h 6"/>
                <a:gd name="T2" fmla="*/ 3 w 5"/>
                <a:gd name="T3" fmla="*/ 0 h 6"/>
                <a:gd name="T4" fmla="*/ 2 w 5"/>
                <a:gd name="T5" fmla="*/ 1 h 6"/>
                <a:gd name="T6" fmla="*/ 0 w 5"/>
                <a:gd name="T7" fmla="*/ 4 h 6"/>
                <a:gd name="T8" fmla="*/ 0 w 5"/>
                <a:gd name="T9" fmla="*/ 4 h 6"/>
                <a:gd name="T10" fmla="*/ 1 w 5"/>
                <a:gd name="T11" fmla="*/ 6 h 6"/>
                <a:gd name="T12" fmla="*/ 1 w 5"/>
                <a:gd name="T13" fmla="*/ 6 h 6"/>
                <a:gd name="T14" fmla="*/ 2 w 5"/>
                <a:gd name="T15" fmla="*/ 5 h 6"/>
                <a:gd name="T16" fmla="*/ 3 w 5"/>
                <a:gd name="T17" fmla="*/ 4 h 6"/>
                <a:gd name="T18" fmla="*/ 5 w 5"/>
                <a:gd name="T19" fmla="*/ 1 h 6"/>
                <a:gd name="T20" fmla="*/ 5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2" y="1"/>
                  </a:cubicBezTo>
                  <a:cubicBezTo>
                    <a:pt x="0" y="4"/>
                    <a:pt x="0" y="4"/>
                    <a:pt x="0" y="4"/>
                  </a:cubicBezTo>
                  <a:cubicBezTo>
                    <a:pt x="0" y="4"/>
                    <a:pt x="0" y="4"/>
                    <a:pt x="0" y="4"/>
                  </a:cubicBezTo>
                  <a:cubicBezTo>
                    <a:pt x="0" y="5"/>
                    <a:pt x="0" y="5"/>
                    <a:pt x="1" y="6"/>
                  </a:cubicBezTo>
                  <a:cubicBezTo>
                    <a:pt x="1" y="6"/>
                    <a:pt x="1" y="6"/>
                    <a:pt x="1" y="6"/>
                  </a:cubicBezTo>
                  <a:cubicBezTo>
                    <a:pt x="2" y="5"/>
                    <a:pt x="2" y="5"/>
                    <a:pt x="2" y="5"/>
                  </a:cubicBezTo>
                  <a:cubicBezTo>
                    <a:pt x="3" y="4"/>
                    <a:pt x="3" y="4"/>
                    <a:pt x="3" y="4"/>
                  </a:cubicBezTo>
                  <a:cubicBezTo>
                    <a:pt x="5" y="1"/>
                    <a:pt x="5" y="1"/>
                    <a:pt x="5" y="1"/>
                  </a:cubicBezTo>
                  <a:cubicBezTo>
                    <a:pt x="5" y="1"/>
                    <a:pt x="5" y="1"/>
                    <a:pt x="5" y="1"/>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8" name="Freeform 328"/>
            <p:cNvSpPr/>
            <p:nvPr/>
          </p:nvSpPr>
          <p:spPr bwMode="auto">
            <a:xfrm>
              <a:off x="6108210" y="5049765"/>
              <a:ext cx="70979" cy="86190"/>
            </a:xfrm>
            <a:custGeom>
              <a:avLst/>
              <a:gdLst>
                <a:gd name="T0" fmla="*/ 5 w 6"/>
                <a:gd name="T1" fmla="*/ 0 h 7"/>
                <a:gd name="T2" fmla="*/ 4 w 6"/>
                <a:gd name="T3" fmla="*/ 0 h 7"/>
                <a:gd name="T4" fmla="*/ 3 w 6"/>
                <a:gd name="T5" fmla="*/ 2 h 7"/>
                <a:gd name="T6" fmla="*/ 1 w 6"/>
                <a:gd name="T7" fmla="*/ 5 h 7"/>
                <a:gd name="T8" fmla="*/ 0 w 6"/>
                <a:gd name="T9" fmla="*/ 6 h 7"/>
                <a:gd name="T10" fmla="*/ 0 w 6"/>
                <a:gd name="T11" fmla="*/ 7 h 7"/>
                <a:gd name="T12" fmla="*/ 1 w 6"/>
                <a:gd name="T13" fmla="*/ 7 h 7"/>
                <a:gd name="T14" fmla="*/ 2 w 6"/>
                <a:gd name="T15" fmla="*/ 7 h 7"/>
                <a:gd name="T16" fmla="*/ 3 w 6"/>
                <a:gd name="T17" fmla="*/ 5 h 7"/>
                <a:gd name="T18" fmla="*/ 5 w 6"/>
                <a:gd name="T19" fmla="*/ 2 h 7"/>
                <a:gd name="T20" fmla="*/ 6 w 6"/>
                <a:gd name="T21" fmla="*/ 1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4" y="0"/>
                    <a:pt x="4" y="0"/>
                  </a:cubicBezTo>
                  <a:cubicBezTo>
                    <a:pt x="4" y="1"/>
                    <a:pt x="3" y="1"/>
                    <a:pt x="3" y="2"/>
                  </a:cubicBezTo>
                  <a:cubicBezTo>
                    <a:pt x="2" y="3"/>
                    <a:pt x="1" y="4"/>
                    <a:pt x="1" y="5"/>
                  </a:cubicBezTo>
                  <a:cubicBezTo>
                    <a:pt x="0" y="5"/>
                    <a:pt x="0" y="6"/>
                    <a:pt x="0" y="6"/>
                  </a:cubicBezTo>
                  <a:cubicBezTo>
                    <a:pt x="0" y="6"/>
                    <a:pt x="0" y="7"/>
                    <a:pt x="0" y="7"/>
                  </a:cubicBezTo>
                  <a:cubicBezTo>
                    <a:pt x="1" y="7"/>
                    <a:pt x="1" y="7"/>
                    <a:pt x="1" y="7"/>
                  </a:cubicBezTo>
                  <a:cubicBezTo>
                    <a:pt x="2" y="7"/>
                    <a:pt x="2" y="7"/>
                    <a:pt x="2" y="7"/>
                  </a:cubicBezTo>
                  <a:cubicBezTo>
                    <a:pt x="2" y="6"/>
                    <a:pt x="3" y="6"/>
                    <a:pt x="3" y="5"/>
                  </a:cubicBezTo>
                  <a:cubicBezTo>
                    <a:pt x="4" y="4"/>
                    <a:pt x="4" y="3"/>
                    <a:pt x="5" y="2"/>
                  </a:cubicBezTo>
                  <a:cubicBezTo>
                    <a:pt x="5" y="2"/>
                    <a:pt x="5" y="1"/>
                    <a:pt x="6" y="1"/>
                  </a:cubicBezTo>
                  <a:cubicBezTo>
                    <a:pt x="6" y="1"/>
                    <a:pt x="6" y="0"/>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9" name="Freeform 329"/>
            <p:cNvSpPr/>
            <p:nvPr/>
          </p:nvSpPr>
          <p:spPr bwMode="auto">
            <a:xfrm>
              <a:off x="6204540" y="5049765"/>
              <a:ext cx="60839" cy="70979"/>
            </a:xfrm>
            <a:custGeom>
              <a:avLst/>
              <a:gdLst>
                <a:gd name="T0" fmla="*/ 4 w 5"/>
                <a:gd name="T1" fmla="*/ 0 h 6"/>
                <a:gd name="T2" fmla="*/ 3 w 5"/>
                <a:gd name="T3" fmla="*/ 0 h 6"/>
                <a:gd name="T4" fmla="*/ 2 w 5"/>
                <a:gd name="T5" fmla="*/ 2 h 6"/>
                <a:gd name="T6" fmla="*/ 0 w 5"/>
                <a:gd name="T7" fmla="*/ 5 h 6"/>
                <a:gd name="T8" fmla="*/ 0 w 5"/>
                <a:gd name="T9" fmla="*/ 5 h 6"/>
                <a:gd name="T10" fmla="*/ 1 w 5"/>
                <a:gd name="T11" fmla="*/ 6 h 6"/>
                <a:gd name="T12" fmla="*/ 1 w 5"/>
                <a:gd name="T13" fmla="*/ 6 h 6"/>
                <a:gd name="T14" fmla="*/ 2 w 5"/>
                <a:gd name="T15" fmla="*/ 6 h 6"/>
                <a:gd name="T16" fmla="*/ 2 w 5"/>
                <a:gd name="T17" fmla="*/ 5 h 6"/>
                <a:gd name="T18" fmla="*/ 4 w 5"/>
                <a:gd name="T19" fmla="*/ 2 h 6"/>
                <a:gd name="T20" fmla="*/ 4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2"/>
                    <a:pt x="2" y="2"/>
                    <a:pt x="2" y="2"/>
                  </a:cubicBezTo>
                  <a:cubicBezTo>
                    <a:pt x="0" y="5"/>
                    <a:pt x="0" y="5"/>
                    <a:pt x="0" y="5"/>
                  </a:cubicBezTo>
                  <a:cubicBezTo>
                    <a:pt x="0" y="5"/>
                    <a:pt x="0" y="5"/>
                    <a:pt x="0" y="5"/>
                  </a:cubicBezTo>
                  <a:cubicBezTo>
                    <a:pt x="0" y="5"/>
                    <a:pt x="0" y="6"/>
                    <a:pt x="1" y="6"/>
                  </a:cubicBezTo>
                  <a:cubicBezTo>
                    <a:pt x="1" y="6"/>
                    <a:pt x="1" y="6"/>
                    <a:pt x="1" y="6"/>
                  </a:cubicBezTo>
                  <a:cubicBezTo>
                    <a:pt x="2" y="6"/>
                    <a:pt x="2" y="6"/>
                    <a:pt x="2" y="6"/>
                  </a:cubicBezTo>
                  <a:cubicBezTo>
                    <a:pt x="2" y="5"/>
                    <a:pt x="2" y="5"/>
                    <a:pt x="2" y="5"/>
                  </a:cubicBezTo>
                  <a:cubicBezTo>
                    <a:pt x="4" y="2"/>
                    <a:pt x="4" y="2"/>
                    <a:pt x="4" y="2"/>
                  </a:cubicBezTo>
                  <a:cubicBezTo>
                    <a:pt x="4" y="1"/>
                    <a:pt x="4" y="1"/>
                    <a:pt x="4" y="1"/>
                  </a:cubicBezTo>
                  <a:cubicBezTo>
                    <a:pt x="5" y="1"/>
                    <a:pt x="4"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0" name="Freeform 330"/>
            <p:cNvSpPr/>
            <p:nvPr/>
          </p:nvSpPr>
          <p:spPr bwMode="auto">
            <a:xfrm>
              <a:off x="6250167" y="5049765"/>
              <a:ext cx="76050" cy="86190"/>
            </a:xfrm>
            <a:custGeom>
              <a:avLst/>
              <a:gdLst>
                <a:gd name="T0" fmla="*/ 5 w 6"/>
                <a:gd name="T1" fmla="*/ 0 h 7"/>
                <a:gd name="T2" fmla="*/ 5 w 6"/>
                <a:gd name="T3" fmla="*/ 0 h 7"/>
                <a:gd name="T4" fmla="*/ 2 w 6"/>
                <a:gd name="T5" fmla="*/ 2 h 7"/>
                <a:gd name="T6" fmla="*/ 1 w 6"/>
                <a:gd name="T7" fmla="*/ 5 h 7"/>
                <a:gd name="T8" fmla="*/ 0 w 6"/>
                <a:gd name="T9" fmla="*/ 5 h 7"/>
                <a:gd name="T10" fmla="*/ 1 w 6"/>
                <a:gd name="T11" fmla="*/ 6 h 7"/>
                <a:gd name="T12" fmla="*/ 1 w 6"/>
                <a:gd name="T13" fmla="*/ 7 h 7"/>
                <a:gd name="T14" fmla="*/ 2 w 6"/>
                <a:gd name="T15" fmla="*/ 6 h 7"/>
                <a:gd name="T16" fmla="*/ 3 w 6"/>
                <a:gd name="T17" fmla="*/ 5 h 7"/>
                <a:gd name="T18" fmla="*/ 5 w 6"/>
                <a:gd name="T19" fmla="*/ 2 h 7"/>
                <a:gd name="T20" fmla="*/ 6 w 6"/>
                <a:gd name="T21" fmla="*/ 1 h 7"/>
                <a:gd name="T22" fmla="*/ 6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5" y="0"/>
                    <a:pt x="5" y="0"/>
                  </a:cubicBezTo>
                  <a:cubicBezTo>
                    <a:pt x="4" y="1"/>
                    <a:pt x="3" y="1"/>
                    <a:pt x="2" y="2"/>
                  </a:cubicBezTo>
                  <a:cubicBezTo>
                    <a:pt x="2" y="3"/>
                    <a:pt x="1" y="4"/>
                    <a:pt x="1" y="5"/>
                  </a:cubicBezTo>
                  <a:cubicBezTo>
                    <a:pt x="0" y="5"/>
                    <a:pt x="0" y="5"/>
                    <a:pt x="0" y="5"/>
                  </a:cubicBezTo>
                  <a:cubicBezTo>
                    <a:pt x="0" y="6"/>
                    <a:pt x="0" y="6"/>
                    <a:pt x="1" y="6"/>
                  </a:cubicBezTo>
                  <a:cubicBezTo>
                    <a:pt x="1" y="7"/>
                    <a:pt x="1" y="7"/>
                    <a:pt x="1" y="7"/>
                  </a:cubicBezTo>
                  <a:cubicBezTo>
                    <a:pt x="2" y="7"/>
                    <a:pt x="2" y="6"/>
                    <a:pt x="2" y="6"/>
                  </a:cubicBezTo>
                  <a:cubicBezTo>
                    <a:pt x="2" y="6"/>
                    <a:pt x="3" y="5"/>
                    <a:pt x="3" y="5"/>
                  </a:cubicBezTo>
                  <a:cubicBezTo>
                    <a:pt x="3" y="4"/>
                    <a:pt x="4" y="3"/>
                    <a:pt x="5" y="2"/>
                  </a:cubicBezTo>
                  <a:cubicBezTo>
                    <a:pt x="5" y="2"/>
                    <a:pt x="6" y="2"/>
                    <a:pt x="6" y="1"/>
                  </a:cubicBezTo>
                  <a:cubicBezTo>
                    <a:pt x="6" y="1"/>
                    <a:pt x="6" y="0"/>
                    <a:pt x="6" y="0"/>
                  </a:cubicBezTo>
                  <a:cubicBezTo>
                    <a:pt x="6"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1" name="Freeform 331"/>
            <p:cNvSpPr/>
            <p:nvPr/>
          </p:nvSpPr>
          <p:spPr bwMode="auto">
            <a:xfrm>
              <a:off x="6336357" y="5049765"/>
              <a:ext cx="60839" cy="70979"/>
            </a:xfrm>
            <a:custGeom>
              <a:avLst/>
              <a:gdLst>
                <a:gd name="T0" fmla="*/ 4 w 5"/>
                <a:gd name="T1" fmla="*/ 0 h 6"/>
                <a:gd name="T2" fmla="*/ 3 w 5"/>
                <a:gd name="T3" fmla="*/ 0 h 6"/>
                <a:gd name="T4" fmla="*/ 2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0"/>
                  </a:cubicBezTo>
                  <a:cubicBezTo>
                    <a:pt x="3" y="1"/>
                    <a:pt x="2" y="1"/>
                    <a:pt x="2" y="2"/>
                  </a:cubicBezTo>
                  <a:cubicBezTo>
                    <a:pt x="1" y="3"/>
                    <a:pt x="0" y="4"/>
                    <a:pt x="0" y="4"/>
                  </a:cubicBezTo>
                  <a:cubicBezTo>
                    <a:pt x="0" y="5"/>
                    <a:pt x="0" y="5"/>
                    <a:pt x="0" y="5"/>
                  </a:cubicBezTo>
                  <a:cubicBezTo>
                    <a:pt x="0" y="5"/>
                    <a:pt x="0" y="6"/>
                    <a:pt x="0" y="6"/>
                  </a:cubicBezTo>
                  <a:cubicBezTo>
                    <a:pt x="1" y="6"/>
                    <a:pt x="1" y="6"/>
                    <a:pt x="1" y="6"/>
                  </a:cubicBezTo>
                  <a:cubicBezTo>
                    <a:pt x="2" y="5"/>
                    <a:pt x="2" y="5"/>
                    <a:pt x="2" y="5"/>
                  </a:cubicBezTo>
                  <a:cubicBezTo>
                    <a:pt x="2" y="5"/>
                    <a:pt x="2" y="5"/>
                    <a:pt x="2" y="5"/>
                  </a:cubicBezTo>
                  <a:cubicBezTo>
                    <a:pt x="3" y="4"/>
                    <a:pt x="3" y="3"/>
                    <a:pt x="4" y="2"/>
                  </a:cubicBezTo>
                  <a:cubicBezTo>
                    <a:pt x="4" y="2"/>
                    <a:pt x="4"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2" name="Freeform 332"/>
            <p:cNvSpPr/>
            <p:nvPr/>
          </p:nvSpPr>
          <p:spPr bwMode="auto">
            <a:xfrm>
              <a:off x="6407336" y="5049765"/>
              <a:ext cx="60839" cy="70979"/>
            </a:xfrm>
            <a:custGeom>
              <a:avLst/>
              <a:gdLst>
                <a:gd name="T0" fmla="*/ 4 w 5"/>
                <a:gd name="T1" fmla="*/ 0 h 6"/>
                <a:gd name="T2" fmla="*/ 3 w 5"/>
                <a:gd name="T3" fmla="*/ 0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1" y="2"/>
                  </a:cubicBezTo>
                  <a:cubicBezTo>
                    <a:pt x="1" y="3"/>
                    <a:pt x="0" y="4"/>
                    <a:pt x="0" y="4"/>
                  </a:cubicBezTo>
                  <a:cubicBezTo>
                    <a:pt x="0" y="4"/>
                    <a:pt x="0" y="5"/>
                    <a:pt x="0" y="5"/>
                  </a:cubicBezTo>
                  <a:cubicBezTo>
                    <a:pt x="0" y="5"/>
                    <a:pt x="0" y="5"/>
                    <a:pt x="0" y="6"/>
                  </a:cubicBezTo>
                  <a:cubicBezTo>
                    <a:pt x="1" y="6"/>
                    <a:pt x="1" y="6"/>
                    <a:pt x="1" y="6"/>
                  </a:cubicBezTo>
                  <a:cubicBezTo>
                    <a:pt x="1" y="6"/>
                    <a:pt x="2" y="5"/>
                    <a:pt x="2" y="5"/>
                  </a:cubicBezTo>
                  <a:cubicBezTo>
                    <a:pt x="2" y="5"/>
                    <a:pt x="2" y="5"/>
                    <a:pt x="2" y="5"/>
                  </a:cubicBezTo>
                  <a:cubicBezTo>
                    <a:pt x="2"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3" name="Freeform 333"/>
            <p:cNvSpPr/>
            <p:nvPr/>
          </p:nvSpPr>
          <p:spPr bwMode="auto">
            <a:xfrm>
              <a:off x="6468175" y="5049765"/>
              <a:ext cx="60839" cy="70979"/>
            </a:xfrm>
            <a:custGeom>
              <a:avLst/>
              <a:gdLst>
                <a:gd name="T0" fmla="*/ 4 w 5"/>
                <a:gd name="T1" fmla="*/ 0 h 6"/>
                <a:gd name="T2" fmla="*/ 3 w 5"/>
                <a:gd name="T3" fmla="*/ 1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4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1"/>
                  </a:cubicBezTo>
                  <a:cubicBezTo>
                    <a:pt x="2" y="1"/>
                    <a:pt x="2" y="2"/>
                    <a:pt x="1" y="2"/>
                  </a:cubicBezTo>
                  <a:cubicBezTo>
                    <a:pt x="1" y="3"/>
                    <a:pt x="0" y="4"/>
                    <a:pt x="0" y="4"/>
                  </a:cubicBezTo>
                  <a:cubicBezTo>
                    <a:pt x="0" y="4"/>
                    <a:pt x="0" y="4"/>
                    <a:pt x="0" y="5"/>
                  </a:cubicBezTo>
                  <a:cubicBezTo>
                    <a:pt x="0" y="5"/>
                    <a:pt x="0" y="5"/>
                    <a:pt x="0" y="6"/>
                  </a:cubicBezTo>
                  <a:cubicBezTo>
                    <a:pt x="1" y="6"/>
                    <a:pt x="1" y="6"/>
                    <a:pt x="1" y="6"/>
                  </a:cubicBezTo>
                  <a:cubicBezTo>
                    <a:pt x="2" y="5"/>
                    <a:pt x="2" y="5"/>
                    <a:pt x="2" y="5"/>
                  </a:cubicBezTo>
                  <a:cubicBezTo>
                    <a:pt x="2" y="5"/>
                    <a:pt x="2" y="5"/>
                    <a:pt x="2" y="4"/>
                  </a:cubicBezTo>
                  <a:cubicBezTo>
                    <a:pt x="3"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4" name="Freeform 334"/>
            <p:cNvSpPr/>
            <p:nvPr/>
          </p:nvSpPr>
          <p:spPr bwMode="auto">
            <a:xfrm>
              <a:off x="6529014" y="5049765"/>
              <a:ext cx="60839" cy="70979"/>
            </a:xfrm>
            <a:custGeom>
              <a:avLst/>
              <a:gdLst>
                <a:gd name="T0" fmla="*/ 4 w 5"/>
                <a:gd name="T1" fmla="*/ 0 h 6"/>
                <a:gd name="T2" fmla="*/ 4 w 5"/>
                <a:gd name="T3" fmla="*/ 0 h 6"/>
                <a:gd name="T4" fmla="*/ 2 w 5"/>
                <a:gd name="T5" fmla="*/ 2 h 6"/>
                <a:gd name="T6" fmla="*/ 1 w 5"/>
                <a:gd name="T7" fmla="*/ 4 h 6"/>
                <a:gd name="T8" fmla="*/ 1 w 5"/>
                <a:gd name="T9" fmla="*/ 4 h 6"/>
                <a:gd name="T10" fmla="*/ 1 w 5"/>
                <a:gd name="T11" fmla="*/ 6 h 6"/>
                <a:gd name="T12" fmla="*/ 2 w 5"/>
                <a:gd name="T13" fmla="*/ 6 h 6"/>
                <a:gd name="T14" fmla="*/ 2 w 5"/>
                <a:gd name="T15" fmla="*/ 5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4" y="0"/>
                  </a:cubicBezTo>
                  <a:cubicBezTo>
                    <a:pt x="3" y="1"/>
                    <a:pt x="2" y="1"/>
                    <a:pt x="2" y="2"/>
                  </a:cubicBezTo>
                  <a:cubicBezTo>
                    <a:pt x="1" y="3"/>
                    <a:pt x="1" y="4"/>
                    <a:pt x="1" y="4"/>
                  </a:cubicBezTo>
                  <a:cubicBezTo>
                    <a:pt x="1" y="4"/>
                    <a:pt x="1" y="4"/>
                    <a:pt x="1" y="4"/>
                  </a:cubicBezTo>
                  <a:cubicBezTo>
                    <a:pt x="0" y="5"/>
                    <a:pt x="1" y="5"/>
                    <a:pt x="1" y="6"/>
                  </a:cubicBezTo>
                  <a:cubicBezTo>
                    <a:pt x="2" y="6"/>
                    <a:pt x="2" y="6"/>
                    <a:pt x="2" y="6"/>
                  </a:cubicBezTo>
                  <a:cubicBezTo>
                    <a:pt x="2" y="6"/>
                    <a:pt x="2" y="6"/>
                    <a:pt x="2" y="5"/>
                  </a:cubicBezTo>
                  <a:cubicBezTo>
                    <a:pt x="3" y="5"/>
                    <a:pt x="3" y="5"/>
                    <a:pt x="3" y="4"/>
                  </a:cubicBezTo>
                  <a:cubicBezTo>
                    <a:pt x="3" y="3"/>
                    <a:pt x="4" y="3"/>
                    <a:pt x="5" y="2"/>
                  </a:cubicBezTo>
                  <a:cubicBezTo>
                    <a:pt x="5" y="2"/>
                    <a:pt x="5" y="2"/>
                    <a:pt x="5" y="2"/>
                  </a:cubicBezTo>
                  <a:cubicBezTo>
                    <a:pt x="5" y="1"/>
                    <a:pt x="5"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5" name="Freeform 335"/>
            <p:cNvSpPr/>
            <p:nvPr/>
          </p:nvSpPr>
          <p:spPr bwMode="auto">
            <a:xfrm>
              <a:off x="6599993" y="5039625"/>
              <a:ext cx="60839" cy="81119"/>
            </a:xfrm>
            <a:custGeom>
              <a:avLst/>
              <a:gdLst>
                <a:gd name="T0" fmla="*/ 4 w 5"/>
                <a:gd name="T1" fmla="*/ 0 h 7"/>
                <a:gd name="T2" fmla="*/ 3 w 5"/>
                <a:gd name="T3" fmla="*/ 0 h 7"/>
                <a:gd name="T4" fmla="*/ 1 w 5"/>
                <a:gd name="T5" fmla="*/ 2 h 7"/>
                <a:gd name="T6" fmla="*/ 0 w 5"/>
                <a:gd name="T7" fmla="*/ 5 h 7"/>
                <a:gd name="T8" fmla="*/ 0 w 5"/>
                <a:gd name="T9" fmla="*/ 5 h 7"/>
                <a:gd name="T10" fmla="*/ 0 w 5"/>
                <a:gd name="T11" fmla="*/ 7 h 7"/>
                <a:gd name="T12" fmla="*/ 1 w 5"/>
                <a:gd name="T13" fmla="*/ 7 h 7"/>
                <a:gd name="T14" fmla="*/ 2 w 5"/>
                <a:gd name="T15" fmla="*/ 6 h 7"/>
                <a:gd name="T16" fmla="*/ 2 w 5"/>
                <a:gd name="T17" fmla="*/ 5 h 7"/>
                <a:gd name="T18" fmla="*/ 4 w 5"/>
                <a:gd name="T19" fmla="*/ 1 h 7"/>
                <a:gd name="T20" fmla="*/ 4 w 5"/>
                <a:gd name="T21" fmla="*/ 1 h 7"/>
                <a:gd name="T22" fmla="*/ 4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3" y="0"/>
                    <a:pt x="3" y="0"/>
                    <a:pt x="3" y="0"/>
                  </a:cubicBezTo>
                  <a:cubicBezTo>
                    <a:pt x="2" y="1"/>
                    <a:pt x="2" y="2"/>
                    <a:pt x="1" y="2"/>
                  </a:cubicBezTo>
                  <a:cubicBezTo>
                    <a:pt x="1" y="3"/>
                    <a:pt x="0" y="4"/>
                    <a:pt x="0" y="5"/>
                  </a:cubicBezTo>
                  <a:cubicBezTo>
                    <a:pt x="0" y="5"/>
                    <a:pt x="0" y="5"/>
                    <a:pt x="0" y="5"/>
                  </a:cubicBezTo>
                  <a:cubicBezTo>
                    <a:pt x="0" y="6"/>
                    <a:pt x="0" y="6"/>
                    <a:pt x="0" y="7"/>
                  </a:cubicBezTo>
                  <a:cubicBezTo>
                    <a:pt x="1" y="7"/>
                    <a:pt x="1" y="7"/>
                    <a:pt x="1" y="7"/>
                  </a:cubicBezTo>
                  <a:cubicBezTo>
                    <a:pt x="1" y="7"/>
                    <a:pt x="2" y="6"/>
                    <a:pt x="2" y="6"/>
                  </a:cubicBezTo>
                  <a:cubicBezTo>
                    <a:pt x="2" y="6"/>
                    <a:pt x="2" y="5"/>
                    <a:pt x="2" y="5"/>
                  </a:cubicBezTo>
                  <a:cubicBezTo>
                    <a:pt x="3" y="4"/>
                    <a:pt x="4" y="3"/>
                    <a:pt x="4" y="1"/>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6" name="Freeform 336"/>
            <p:cNvSpPr/>
            <p:nvPr/>
          </p:nvSpPr>
          <p:spPr bwMode="auto">
            <a:xfrm>
              <a:off x="5509960" y="5313400"/>
              <a:ext cx="861885" cy="121678"/>
            </a:xfrm>
            <a:custGeom>
              <a:avLst/>
              <a:gdLst>
                <a:gd name="T0" fmla="*/ 0 w 72"/>
                <a:gd name="T1" fmla="*/ 2 h 10"/>
                <a:gd name="T2" fmla="*/ 0 w 72"/>
                <a:gd name="T3" fmla="*/ 2 h 10"/>
                <a:gd name="T4" fmla="*/ 1 w 72"/>
                <a:gd name="T5" fmla="*/ 9 h 10"/>
                <a:gd name="T6" fmla="*/ 7 w 72"/>
                <a:gd name="T7" fmla="*/ 10 h 10"/>
                <a:gd name="T8" fmla="*/ 12 w 72"/>
                <a:gd name="T9" fmla="*/ 10 h 10"/>
                <a:gd name="T10" fmla="*/ 46 w 72"/>
                <a:gd name="T11" fmla="*/ 10 h 10"/>
                <a:gd name="T12" fmla="*/ 72 w 72"/>
                <a:gd name="T13" fmla="*/ 7 h 10"/>
                <a:gd name="T14" fmla="*/ 72 w 72"/>
                <a:gd name="T15" fmla="*/ 3 h 10"/>
                <a:gd name="T16" fmla="*/ 69 w 72"/>
                <a:gd name="T17" fmla="*/ 3 h 10"/>
                <a:gd name="T18" fmla="*/ 69 w 72"/>
                <a:gd name="T19" fmla="*/ 6 h 10"/>
                <a:gd name="T20" fmla="*/ 68 w 72"/>
                <a:gd name="T21" fmla="*/ 7 h 10"/>
                <a:gd name="T22" fmla="*/ 67 w 72"/>
                <a:gd name="T23" fmla="*/ 9 h 10"/>
                <a:gd name="T24" fmla="*/ 66 w 72"/>
                <a:gd name="T25" fmla="*/ 9 h 10"/>
                <a:gd name="T26" fmla="*/ 65 w 72"/>
                <a:gd name="T27" fmla="*/ 7 h 10"/>
                <a:gd name="T28" fmla="*/ 64 w 72"/>
                <a:gd name="T29" fmla="*/ 8 h 10"/>
                <a:gd name="T30" fmla="*/ 63 w 72"/>
                <a:gd name="T31" fmla="*/ 10 h 10"/>
                <a:gd name="T32" fmla="*/ 61 w 72"/>
                <a:gd name="T33" fmla="*/ 10 h 10"/>
                <a:gd name="T34" fmla="*/ 62 w 72"/>
                <a:gd name="T35" fmla="*/ 7 h 10"/>
                <a:gd name="T36" fmla="*/ 58 w 72"/>
                <a:gd name="T37" fmla="*/ 9 h 10"/>
                <a:gd name="T38" fmla="*/ 57 w 72"/>
                <a:gd name="T39" fmla="*/ 9 h 10"/>
                <a:gd name="T40" fmla="*/ 57 w 72"/>
                <a:gd name="T41" fmla="*/ 7 h 10"/>
                <a:gd name="T42" fmla="*/ 53 w 72"/>
                <a:gd name="T43" fmla="*/ 9 h 10"/>
                <a:gd name="T44" fmla="*/ 51 w 72"/>
                <a:gd name="T45" fmla="*/ 9 h 10"/>
                <a:gd name="T46" fmla="*/ 51 w 72"/>
                <a:gd name="T47" fmla="*/ 7 h 10"/>
                <a:gd name="T48" fmla="*/ 47 w 72"/>
                <a:gd name="T49" fmla="*/ 8 h 10"/>
                <a:gd name="T50" fmla="*/ 45 w 72"/>
                <a:gd name="T51" fmla="*/ 9 h 10"/>
                <a:gd name="T52" fmla="*/ 45 w 72"/>
                <a:gd name="T53" fmla="*/ 7 h 10"/>
                <a:gd name="T54" fmla="*/ 42 w 72"/>
                <a:gd name="T55" fmla="*/ 8 h 10"/>
                <a:gd name="T56" fmla="*/ 40 w 72"/>
                <a:gd name="T57" fmla="*/ 9 h 10"/>
                <a:gd name="T58" fmla="*/ 35 w 72"/>
                <a:gd name="T59" fmla="*/ 7 h 10"/>
                <a:gd name="T60" fmla="*/ 35 w 72"/>
                <a:gd name="T61" fmla="*/ 8 h 10"/>
                <a:gd name="T62" fmla="*/ 33 w 72"/>
                <a:gd name="T63" fmla="*/ 8 h 10"/>
                <a:gd name="T64" fmla="*/ 30 w 72"/>
                <a:gd name="T65" fmla="*/ 7 h 10"/>
                <a:gd name="T66" fmla="*/ 29 w 72"/>
                <a:gd name="T67" fmla="*/ 9 h 10"/>
                <a:gd name="T68" fmla="*/ 28 w 72"/>
                <a:gd name="T69" fmla="*/ 7 h 10"/>
                <a:gd name="T70" fmla="*/ 25 w 72"/>
                <a:gd name="T71" fmla="*/ 9 h 10"/>
                <a:gd name="T72" fmla="*/ 23 w 72"/>
                <a:gd name="T73" fmla="*/ 9 h 10"/>
                <a:gd name="T74" fmla="*/ 23 w 72"/>
                <a:gd name="T75" fmla="*/ 7 h 10"/>
                <a:gd name="T76" fmla="*/ 20 w 72"/>
                <a:gd name="T77" fmla="*/ 8 h 10"/>
                <a:gd name="T78" fmla="*/ 19 w 72"/>
                <a:gd name="T79" fmla="*/ 8 h 10"/>
                <a:gd name="T80" fmla="*/ 15 w 72"/>
                <a:gd name="T81" fmla="*/ 7 h 10"/>
                <a:gd name="T82" fmla="*/ 14 w 72"/>
                <a:gd name="T83" fmla="*/ 9 h 10"/>
                <a:gd name="T84" fmla="*/ 13 w 72"/>
                <a:gd name="T85" fmla="*/ 7 h 10"/>
                <a:gd name="T86" fmla="*/ 10 w 72"/>
                <a:gd name="T87" fmla="*/ 8 h 10"/>
                <a:gd name="T88" fmla="*/ 9 w 72"/>
                <a:gd name="T89" fmla="*/ 8 h 10"/>
                <a:gd name="T90" fmla="*/ 8 w 72"/>
                <a:gd name="T91" fmla="*/ 9 h 10"/>
                <a:gd name="T92" fmla="*/ 5 w 72"/>
                <a:gd name="T93" fmla="*/ 8 h 10"/>
                <a:gd name="T94" fmla="*/ 5 w 72"/>
                <a:gd name="T95" fmla="*/ 8 h 10"/>
                <a:gd name="T96" fmla="*/ 3 w 72"/>
                <a:gd name="T97" fmla="*/ 9 h 10"/>
                <a:gd name="T98" fmla="*/ 3 w 72"/>
                <a:gd name="T99" fmla="*/ 8 h 10"/>
                <a:gd name="T100" fmla="*/ 3 w 72"/>
                <a:gd name="T101" fmla="*/ 6 h 10"/>
                <a:gd name="T102" fmla="*/ 3 w 72"/>
                <a:gd name="T103" fmla="*/ 2 h 10"/>
                <a:gd name="T104" fmla="*/ 2 w 72"/>
                <a:gd name="T10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10">
                  <a:moveTo>
                    <a:pt x="2" y="0"/>
                  </a:moveTo>
                  <a:cubicBezTo>
                    <a:pt x="1" y="0"/>
                    <a:pt x="0" y="1"/>
                    <a:pt x="0" y="2"/>
                  </a:cubicBezTo>
                  <a:cubicBezTo>
                    <a:pt x="0" y="2"/>
                    <a:pt x="0" y="2"/>
                    <a:pt x="0" y="2"/>
                  </a:cubicBezTo>
                  <a:cubicBezTo>
                    <a:pt x="0" y="2"/>
                    <a:pt x="0" y="2"/>
                    <a:pt x="0" y="2"/>
                  </a:cubicBezTo>
                  <a:cubicBezTo>
                    <a:pt x="0" y="2"/>
                    <a:pt x="0" y="2"/>
                    <a:pt x="0" y="3"/>
                  </a:cubicBezTo>
                  <a:cubicBezTo>
                    <a:pt x="1" y="5"/>
                    <a:pt x="1" y="7"/>
                    <a:pt x="1" y="9"/>
                  </a:cubicBezTo>
                  <a:cubicBezTo>
                    <a:pt x="1" y="9"/>
                    <a:pt x="1" y="9"/>
                    <a:pt x="2" y="10"/>
                  </a:cubicBezTo>
                  <a:cubicBezTo>
                    <a:pt x="4" y="10"/>
                    <a:pt x="5" y="10"/>
                    <a:pt x="7" y="10"/>
                  </a:cubicBezTo>
                  <a:cubicBezTo>
                    <a:pt x="8" y="10"/>
                    <a:pt x="9" y="10"/>
                    <a:pt x="10" y="10"/>
                  </a:cubicBezTo>
                  <a:cubicBezTo>
                    <a:pt x="11" y="10"/>
                    <a:pt x="12" y="10"/>
                    <a:pt x="12" y="10"/>
                  </a:cubicBezTo>
                  <a:cubicBezTo>
                    <a:pt x="19" y="10"/>
                    <a:pt x="24" y="10"/>
                    <a:pt x="30" y="10"/>
                  </a:cubicBezTo>
                  <a:cubicBezTo>
                    <a:pt x="35" y="10"/>
                    <a:pt x="41" y="10"/>
                    <a:pt x="46" y="10"/>
                  </a:cubicBezTo>
                  <a:cubicBezTo>
                    <a:pt x="51" y="10"/>
                    <a:pt x="57" y="10"/>
                    <a:pt x="63" y="10"/>
                  </a:cubicBezTo>
                  <a:cubicBezTo>
                    <a:pt x="63" y="10"/>
                    <a:pt x="71" y="10"/>
                    <a:pt x="72" y="7"/>
                  </a:cubicBezTo>
                  <a:cubicBezTo>
                    <a:pt x="72" y="3"/>
                    <a:pt x="72" y="3"/>
                    <a:pt x="72" y="3"/>
                  </a:cubicBezTo>
                  <a:cubicBezTo>
                    <a:pt x="72" y="3"/>
                    <a:pt x="72" y="3"/>
                    <a:pt x="72" y="3"/>
                  </a:cubicBezTo>
                  <a:cubicBezTo>
                    <a:pt x="72" y="2"/>
                    <a:pt x="71" y="2"/>
                    <a:pt x="70" y="2"/>
                  </a:cubicBezTo>
                  <a:cubicBezTo>
                    <a:pt x="70" y="2"/>
                    <a:pt x="69" y="3"/>
                    <a:pt x="69" y="3"/>
                  </a:cubicBezTo>
                  <a:cubicBezTo>
                    <a:pt x="69" y="6"/>
                    <a:pt x="69" y="6"/>
                    <a:pt x="69" y="6"/>
                  </a:cubicBezTo>
                  <a:cubicBezTo>
                    <a:pt x="69" y="6"/>
                    <a:pt x="69" y="6"/>
                    <a:pt x="69" y="6"/>
                  </a:cubicBezTo>
                  <a:cubicBezTo>
                    <a:pt x="69" y="6"/>
                    <a:pt x="69" y="7"/>
                    <a:pt x="68" y="7"/>
                  </a:cubicBezTo>
                  <a:cubicBezTo>
                    <a:pt x="68" y="7"/>
                    <a:pt x="68" y="7"/>
                    <a:pt x="68" y="7"/>
                  </a:cubicBezTo>
                  <a:cubicBezTo>
                    <a:pt x="67" y="8"/>
                    <a:pt x="67" y="8"/>
                    <a:pt x="67" y="8"/>
                  </a:cubicBezTo>
                  <a:cubicBezTo>
                    <a:pt x="67" y="9"/>
                    <a:pt x="67" y="9"/>
                    <a:pt x="67" y="9"/>
                  </a:cubicBezTo>
                  <a:cubicBezTo>
                    <a:pt x="66" y="9"/>
                    <a:pt x="66" y="9"/>
                    <a:pt x="66" y="9"/>
                  </a:cubicBezTo>
                  <a:cubicBezTo>
                    <a:pt x="66" y="9"/>
                    <a:pt x="66" y="9"/>
                    <a:pt x="66" y="9"/>
                  </a:cubicBezTo>
                  <a:cubicBezTo>
                    <a:pt x="65" y="9"/>
                    <a:pt x="65" y="8"/>
                    <a:pt x="65" y="8"/>
                  </a:cubicBezTo>
                  <a:cubicBezTo>
                    <a:pt x="65" y="7"/>
                    <a:pt x="65" y="7"/>
                    <a:pt x="65" y="7"/>
                  </a:cubicBezTo>
                  <a:cubicBezTo>
                    <a:pt x="65" y="7"/>
                    <a:pt x="64" y="7"/>
                    <a:pt x="64" y="7"/>
                  </a:cubicBezTo>
                  <a:cubicBezTo>
                    <a:pt x="64" y="8"/>
                    <a:pt x="64" y="8"/>
                    <a:pt x="64" y="8"/>
                  </a:cubicBezTo>
                  <a:cubicBezTo>
                    <a:pt x="64" y="8"/>
                    <a:pt x="64" y="9"/>
                    <a:pt x="63" y="9"/>
                  </a:cubicBezTo>
                  <a:cubicBezTo>
                    <a:pt x="63" y="10"/>
                    <a:pt x="63" y="10"/>
                    <a:pt x="63" y="10"/>
                  </a:cubicBezTo>
                  <a:cubicBezTo>
                    <a:pt x="62" y="10"/>
                    <a:pt x="62" y="10"/>
                    <a:pt x="62" y="10"/>
                  </a:cubicBezTo>
                  <a:cubicBezTo>
                    <a:pt x="61" y="10"/>
                    <a:pt x="61" y="10"/>
                    <a:pt x="61" y="10"/>
                  </a:cubicBezTo>
                  <a:cubicBezTo>
                    <a:pt x="61" y="9"/>
                    <a:pt x="61" y="9"/>
                    <a:pt x="61" y="8"/>
                  </a:cubicBezTo>
                  <a:cubicBezTo>
                    <a:pt x="61" y="8"/>
                    <a:pt x="61" y="8"/>
                    <a:pt x="62" y="7"/>
                  </a:cubicBezTo>
                  <a:cubicBezTo>
                    <a:pt x="61" y="7"/>
                    <a:pt x="60" y="7"/>
                    <a:pt x="59" y="7"/>
                  </a:cubicBezTo>
                  <a:cubicBezTo>
                    <a:pt x="59" y="8"/>
                    <a:pt x="59" y="8"/>
                    <a:pt x="58" y="9"/>
                  </a:cubicBezTo>
                  <a:cubicBezTo>
                    <a:pt x="57" y="9"/>
                    <a:pt x="57" y="9"/>
                    <a:pt x="57" y="9"/>
                  </a:cubicBezTo>
                  <a:cubicBezTo>
                    <a:pt x="57" y="9"/>
                    <a:pt x="57" y="9"/>
                    <a:pt x="57" y="9"/>
                  </a:cubicBezTo>
                  <a:cubicBezTo>
                    <a:pt x="57" y="9"/>
                    <a:pt x="56" y="8"/>
                    <a:pt x="57" y="8"/>
                  </a:cubicBezTo>
                  <a:cubicBezTo>
                    <a:pt x="57" y="8"/>
                    <a:pt x="57" y="8"/>
                    <a:pt x="57" y="7"/>
                  </a:cubicBezTo>
                  <a:cubicBezTo>
                    <a:pt x="56" y="7"/>
                    <a:pt x="55" y="7"/>
                    <a:pt x="54" y="7"/>
                  </a:cubicBezTo>
                  <a:cubicBezTo>
                    <a:pt x="53" y="9"/>
                    <a:pt x="53" y="9"/>
                    <a:pt x="53" y="9"/>
                  </a:cubicBezTo>
                  <a:cubicBezTo>
                    <a:pt x="52" y="9"/>
                    <a:pt x="52" y="9"/>
                    <a:pt x="52" y="9"/>
                  </a:cubicBezTo>
                  <a:cubicBezTo>
                    <a:pt x="51" y="9"/>
                    <a:pt x="51" y="9"/>
                    <a:pt x="51" y="9"/>
                  </a:cubicBezTo>
                  <a:cubicBezTo>
                    <a:pt x="51" y="9"/>
                    <a:pt x="51" y="8"/>
                    <a:pt x="51" y="8"/>
                  </a:cubicBezTo>
                  <a:cubicBezTo>
                    <a:pt x="51" y="7"/>
                    <a:pt x="51" y="7"/>
                    <a:pt x="51" y="7"/>
                  </a:cubicBezTo>
                  <a:cubicBezTo>
                    <a:pt x="50" y="7"/>
                    <a:pt x="49" y="7"/>
                    <a:pt x="47" y="7"/>
                  </a:cubicBezTo>
                  <a:cubicBezTo>
                    <a:pt x="47" y="8"/>
                    <a:pt x="47" y="8"/>
                    <a:pt x="47" y="8"/>
                  </a:cubicBezTo>
                  <a:cubicBezTo>
                    <a:pt x="47" y="9"/>
                    <a:pt x="46" y="9"/>
                    <a:pt x="46" y="9"/>
                  </a:cubicBezTo>
                  <a:cubicBezTo>
                    <a:pt x="45" y="9"/>
                    <a:pt x="45" y="9"/>
                    <a:pt x="45" y="9"/>
                  </a:cubicBezTo>
                  <a:cubicBezTo>
                    <a:pt x="45" y="9"/>
                    <a:pt x="45" y="8"/>
                    <a:pt x="45" y="8"/>
                  </a:cubicBezTo>
                  <a:cubicBezTo>
                    <a:pt x="45" y="8"/>
                    <a:pt x="45" y="7"/>
                    <a:pt x="45" y="7"/>
                  </a:cubicBezTo>
                  <a:cubicBezTo>
                    <a:pt x="44" y="7"/>
                    <a:pt x="43" y="7"/>
                    <a:pt x="42" y="7"/>
                  </a:cubicBezTo>
                  <a:cubicBezTo>
                    <a:pt x="42" y="8"/>
                    <a:pt x="42" y="8"/>
                    <a:pt x="42" y="8"/>
                  </a:cubicBezTo>
                  <a:cubicBezTo>
                    <a:pt x="41" y="9"/>
                    <a:pt x="41" y="9"/>
                    <a:pt x="41" y="9"/>
                  </a:cubicBezTo>
                  <a:cubicBezTo>
                    <a:pt x="40" y="9"/>
                    <a:pt x="40" y="9"/>
                    <a:pt x="40" y="9"/>
                  </a:cubicBezTo>
                  <a:cubicBezTo>
                    <a:pt x="40" y="8"/>
                    <a:pt x="40" y="8"/>
                    <a:pt x="40" y="7"/>
                  </a:cubicBezTo>
                  <a:cubicBezTo>
                    <a:pt x="38" y="7"/>
                    <a:pt x="37" y="7"/>
                    <a:pt x="35" y="7"/>
                  </a:cubicBezTo>
                  <a:cubicBezTo>
                    <a:pt x="35" y="7"/>
                    <a:pt x="35" y="7"/>
                    <a:pt x="35" y="7"/>
                  </a:cubicBezTo>
                  <a:cubicBezTo>
                    <a:pt x="35" y="8"/>
                    <a:pt x="35" y="8"/>
                    <a:pt x="35" y="8"/>
                  </a:cubicBezTo>
                  <a:cubicBezTo>
                    <a:pt x="34" y="9"/>
                    <a:pt x="34" y="9"/>
                    <a:pt x="34" y="9"/>
                  </a:cubicBezTo>
                  <a:cubicBezTo>
                    <a:pt x="34" y="9"/>
                    <a:pt x="33" y="8"/>
                    <a:pt x="33" y="8"/>
                  </a:cubicBezTo>
                  <a:cubicBezTo>
                    <a:pt x="33" y="8"/>
                    <a:pt x="33" y="8"/>
                    <a:pt x="33" y="7"/>
                  </a:cubicBezTo>
                  <a:cubicBezTo>
                    <a:pt x="32" y="7"/>
                    <a:pt x="31" y="7"/>
                    <a:pt x="30" y="7"/>
                  </a:cubicBezTo>
                  <a:cubicBezTo>
                    <a:pt x="30" y="8"/>
                    <a:pt x="30" y="8"/>
                    <a:pt x="30" y="8"/>
                  </a:cubicBezTo>
                  <a:cubicBezTo>
                    <a:pt x="29" y="9"/>
                    <a:pt x="29" y="9"/>
                    <a:pt x="29" y="9"/>
                  </a:cubicBezTo>
                  <a:cubicBezTo>
                    <a:pt x="28" y="9"/>
                    <a:pt x="28" y="9"/>
                    <a:pt x="28" y="9"/>
                  </a:cubicBezTo>
                  <a:cubicBezTo>
                    <a:pt x="28" y="8"/>
                    <a:pt x="28" y="8"/>
                    <a:pt x="28" y="7"/>
                  </a:cubicBezTo>
                  <a:cubicBezTo>
                    <a:pt x="27" y="7"/>
                    <a:pt x="26" y="7"/>
                    <a:pt x="25" y="7"/>
                  </a:cubicBezTo>
                  <a:cubicBezTo>
                    <a:pt x="25" y="8"/>
                    <a:pt x="25" y="8"/>
                    <a:pt x="25" y="9"/>
                  </a:cubicBezTo>
                  <a:cubicBezTo>
                    <a:pt x="24" y="9"/>
                    <a:pt x="24" y="9"/>
                    <a:pt x="24" y="9"/>
                  </a:cubicBezTo>
                  <a:cubicBezTo>
                    <a:pt x="23" y="9"/>
                    <a:pt x="23" y="9"/>
                    <a:pt x="23" y="9"/>
                  </a:cubicBezTo>
                  <a:cubicBezTo>
                    <a:pt x="23" y="9"/>
                    <a:pt x="23" y="8"/>
                    <a:pt x="23" y="8"/>
                  </a:cubicBezTo>
                  <a:cubicBezTo>
                    <a:pt x="23" y="8"/>
                    <a:pt x="23" y="8"/>
                    <a:pt x="23" y="7"/>
                  </a:cubicBezTo>
                  <a:cubicBezTo>
                    <a:pt x="22" y="7"/>
                    <a:pt x="21" y="7"/>
                    <a:pt x="21" y="7"/>
                  </a:cubicBezTo>
                  <a:cubicBezTo>
                    <a:pt x="20" y="8"/>
                    <a:pt x="20" y="8"/>
                    <a:pt x="20" y="8"/>
                  </a:cubicBezTo>
                  <a:cubicBezTo>
                    <a:pt x="20" y="8"/>
                    <a:pt x="20" y="8"/>
                    <a:pt x="20" y="8"/>
                  </a:cubicBezTo>
                  <a:cubicBezTo>
                    <a:pt x="19" y="8"/>
                    <a:pt x="19" y="8"/>
                    <a:pt x="19" y="8"/>
                  </a:cubicBezTo>
                  <a:cubicBezTo>
                    <a:pt x="19" y="8"/>
                    <a:pt x="19" y="8"/>
                    <a:pt x="19" y="7"/>
                  </a:cubicBezTo>
                  <a:cubicBezTo>
                    <a:pt x="17" y="7"/>
                    <a:pt x="16" y="7"/>
                    <a:pt x="15" y="7"/>
                  </a:cubicBezTo>
                  <a:cubicBezTo>
                    <a:pt x="14" y="8"/>
                    <a:pt x="14" y="8"/>
                    <a:pt x="14" y="8"/>
                  </a:cubicBezTo>
                  <a:cubicBezTo>
                    <a:pt x="14" y="9"/>
                    <a:pt x="14" y="9"/>
                    <a:pt x="14" y="9"/>
                  </a:cubicBezTo>
                  <a:cubicBezTo>
                    <a:pt x="13" y="9"/>
                    <a:pt x="13" y="9"/>
                    <a:pt x="13" y="9"/>
                  </a:cubicBezTo>
                  <a:cubicBezTo>
                    <a:pt x="13" y="8"/>
                    <a:pt x="13" y="8"/>
                    <a:pt x="13" y="7"/>
                  </a:cubicBezTo>
                  <a:cubicBezTo>
                    <a:pt x="13" y="7"/>
                    <a:pt x="13" y="7"/>
                    <a:pt x="12" y="7"/>
                  </a:cubicBezTo>
                  <a:cubicBezTo>
                    <a:pt x="12" y="7"/>
                    <a:pt x="11" y="8"/>
                    <a:pt x="10" y="8"/>
                  </a:cubicBezTo>
                  <a:cubicBezTo>
                    <a:pt x="10" y="8"/>
                    <a:pt x="10" y="8"/>
                    <a:pt x="9" y="8"/>
                  </a:cubicBezTo>
                  <a:cubicBezTo>
                    <a:pt x="9" y="8"/>
                    <a:pt x="9" y="8"/>
                    <a:pt x="9" y="8"/>
                  </a:cubicBezTo>
                  <a:cubicBezTo>
                    <a:pt x="8" y="9"/>
                    <a:pt x="8" y="9"/>
                    <a:pt x="8" y="9"/>
                  </a:cubicBezTo>
                  <a:cubicBezTo>
                    <a:pt x="8" y="9"/>
                    <a:pt x="8" y="9"/>
                    <a:pt x="8" y="9"/>
                  </a:cubicBezTo>
                  <a:cubicBezTo>
                    <a:pt x="7" y="8"/>
                    <a:pt x="7" y="8"/>
                    <a:pt x="7" y="8"/>
                  </a:cubicBezTo>
                  <a:cubicBezTo>
                    <a:pt x="6" y="8"/>
                    <a:pt x="6" y="8"/>
                    <a:pt x="5" y="8"/>
                  </a:cubicBezTo>
                  <a:cubicBezTo>
                    <a:pt x="5" y="8"/>
                    <a:pt x="5" y="8"/>
                    <a:pt x="5" y="8"/>
                  </a:cubicBezTo>
                  <a:cubicBezTo>
                    <a:pt x="5" y="8"/>
                    <a:pt x="5" y="8"/>
                    <a:pt x="5" y="8"/>
                  </a:cubicBezTo>
                  <a:cubicBezTo>
                    <a:pt x="4" y="9"/>
                    <a:pt x="4" y="9"/>
                    <a:pt x="4" y="9"/>
                  </a:cubicBezTo>
                  <a:cubicBezTo>
                    <a:pt x="3" y="9"/>
                    <a:pt x="3" y="9"/>
                    <a:pt x="3" y="9"/>
                  </a:cubicBezTo>
                  <a:cubicBezTo>
                    <a:pt x="3" y="9"/>
                    <a:pt x="3" y="9"/>
                    <a:pt x="3" y="9"/>
                  </a:cubicBezTo>
                  <a:cubicBezTo>
                    <a:pt x="2" y="9"/>
                    <a:pt x="2" y="8"/>
                    <a:pt x="3" y="8"/>
                  </a:cubicBezTo>
                  <a:cubicBezTo>
                    <a:pt x="3" y="7"/>
                    <a:pt x="3" y="7"/>
                    <a:pt x="3" y="7"/>
                  </a:cubicBezTo>
                  <a:cubicBezTo>
                    <a:pt x="3" y="6"/>
                    <a:pt x="3" y="6"/>
                    <a:pt x="3" y="6"/>
                  </a:cubicBezTo>
                  <a:cubicBezTo>
                    <a:pt x="3" y="5"/>
                    <a:pt x="3" y="4"/>
                    <a:pt x="3" y="3"/>
                  </a:cubicBezTo>
                  <a:cubicBezTo>
                    <a:pt x="3" y="2"/>
                    <a:pt x="3" y="2"/>
                    <a:pt x="3" y="2"/>
                  </a:cubicBezTo>
                  <a:cubicBezTo>
                    <a:pt x="3" y="2"/>
                    <a:pt x="3" y="2"/>
                    <a:pt x="3" y="2"/>
                  </a:cubicBezTo>
                  <a:cubicBezTo>
                    <a:pt x="3" y="1"/>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7" name="Freeform 337"/>
            <p:cNvSpPr/>
            <p:nvPr/>
          </p:nvSpPr>
          <p:spPr bwMode="auto">
            <a:xfrm>
              <a:off x="5530240" y="5348891"/>
              <a:ext cx="60839" cy="70979"/>
            </a:xfrm>
            <a:custGeom>
              <a:avLst/>
              <a:gdLst>
                <a:gd name="T0" fmla="*/ 4 w 5"/>
                <a:gd name="T1" fmla="*/ 0 h 6"/>
                <a:gd name="T2" fmla="*/ 4 w 5"/>
                <a:gd name="T3" fmla="*/ 1 h 6"/>
                <a:gd name="T4" fmla="*/ 2 w 5"/>
                <a:gd name="T5" fmla="*/ 3 h 6"/>
                <a:gd name="T6" fmla="*/ 1 w 5"/>
                <a:gd name="T7" fmla="*/ 4 h 6"/>
                <a:gd name="T8" fmla="*/ 1 w 5"/>
                <a:gd name="T9" fmla="*/ 5 h 6"/>
                <a:gd name="T10" fmla="*/ 1 w 5"/>
                <a:gd name="T11" fmla="*/ 6 h 6"/>
                <a:gd name="T12" fmla="*/ 1 w 5"/>
                <a:gd name="T13" fmla="*/ 6 h 6"/>
                <a:gd name="T14" fmla="*/ 2 w 5"/>
                <a:gd name="T15" fmla="*/ 6 h 6"/>
                <a:gd name="T16" fmla="*/ 3 w 5"/>
                <a:gd name="T17" fmla="*/ 5 h 6"/>
                <a:gd name="T18" fmla="*/ 3 w 5"/>
                <a:gd name="T19" fmla="*/ 5 h 6"/>
                <a:gd name="T20" fmla="*/ 3 w 5"/>
                <a:gd name="T21" fmla="*/ 5 h 6"/>
                <a:gd name="T22" fmla="*/ 5 w 5"/>
                <a:gd name="T23" fmla="*/ 3 h 6"/>
                <a:gd name="T24" fmla="*/ 5 w 5"/>
                <a:gd name="T25" fmla="*/ 2 h 6"/>
                <a:gd name="T26" fmla="*/ 5 w 5"/>
                <a:gd name="T27" fmla="*/ 1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4" y="0"/>
                    <a:pt x="4" y="0"/>
                    <a:pt x="4" y="1"/>
                  </a:cubicBezTo>
                  <a:cubicBezTo>
                    <a:pt x="2" y="3"/>
                    <a:pt x="2" y="3"/>
                    <a:pt x="2" y="3"/>
                  </a:cubicBezTo>
                  <a:cubicBezTo>
                    <a:pt x="1" y="4"/>
                    <a:pt x="1" y="4"/>
                    <a:pt x="1" y="4"/>
                  </a:cubicBezTo>
                  <a:cubicBezTo>
                    <a:pt x="1" y="5"/>
                    <a:pt x="1" y="5"/>
                    <a:pt x="1" y="5"/>
                  </a:cubicBezTo>
                  <a:cubicBezTo>
                    <a:pt x="0" y="5"/>
                    <a:pt x="0" y="6"/>
                    <a:pt x="1" y="6"/>
                  </a:cubicBezTo>
                  <a:cubicBezTo>
                    <a:pt x="1" y="6"/>
                    <a:pt x="1" y="6"/>
                    <a:pt x="1" y="6"/>
                  </a:cubicBezTo>
                  <a:cubicBezTo>
                    <a:pt x="2" y="6"/>
                    <a:pt x="2" y="6"/>
                    <a:pt x="2" y="6"/>
                  </a:cubicBezTo>
                  <a:cubicBezTo>
                    <a:pt x="3" y="5"/>
                    <a:pt x="3" y="5"/>
                    <a:pt x="3" y="5"/>
                  </a:cubicBezTo>
                  <a:cubicBezTo>
                    <a:pt x="3" y="5"/>
                    <a:pt x="3" y="5"/>
                    <a:pt x="3" y="5"/>
                  </a:cubicBezTo>
                  <a:cubicBezTo>
                    <a:pt x="3" y="5"/>
                    <a:pt x="3" y="5"/>
                    <a:pt x="3" y="5"/>
                  </a:cubicBezTo>
                  <a:cubicBezTo>
                    <a:pt x="5" y="3"/>
                    <a:pt x="5" y="3"/>
                    <a:pt x="5" y="3"/>
                  </a:cubicBezTo>
                  <a:cubicBezTo>
                    <a:pt x="5" y="2"/>
                    <a:pt x="5" y="2"/>
                    <a:pt x="5" y="2"/>
                  </a:cubicBezTo>
                  <a:cubicBezTo>
                    <a:pt x="5" y="1"/>
                    <a:pt x="5" y="1"/>
                    <a:pt x="5" y="1"/>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8" name="Freeform 338"/>
            <p:cNvSpPr/>
            <p:nvPr/>
          </p:nvSpPr>
          <p:spPr bwMode="auto">
            <a:xfrm>
              <a:off x="5591079" y="5364099"/>
              <a:ext cx="60839" cy="55771"/>
            </a:xfrm>
            <a:custGeom>
              <a:avLst/>
              <a:gdLst>
                <a:gd name="T0" fmla="*/ 4 w 5"/>
                <a:gd name="T1" fmla="*/ 0 h 5"/>
                <a:gd name="T2" fmla="*/ 3 w 5"/>
                <a:gd name="T3" fmla="*/ 0 h 5"/>
                <a:gd name="T4" fmla="*/ 1 w 5"/>
                <a:gd name="T5" fmla="*/ 2 h 5"/>
                <a:gd name="T6" fmla="*/ 0 w 5"/>
                <a:gd name="T7" fmla="*/ 3 h 5"/>
                <a:gd name="T8" fmla="*/ 0 w 5"/>
                <a:gd name="T9" fmla="*/ 4 h 5"/>
                <a:gd name="T10" fmla="*/ 1 w 5"/>
                <a:gd name="T11" fmla="*/ 5 h 5"/>
                <a:gd name="T12" fmla="*/ 1 w 5"/>
                <a:gd name="T13" fmla="*/ 5 h 5"/>
                <a:gd name="T14" fmla="*/ 2 w 5"/>
                <a:gd name="T15" fmla="*/ 4 h 5"/>
                <a:gd name="T16" fmla="*/ 2 w 5"/>
                <a:gd name="T17" fmla="*/ 4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1" y="3"/>
                    <a:pt x="0" y="3"/>
                  </a:cubicBezTo>
                  <a:cubicBezTo>
                    <a:pt x="0" y="3"/>
                    <a:pt x="0" y="4"/>
                    <a:pt x="0" y="4"/>
                  </a:cubicBezTo>
                  <a:cubicBezTo>
                    <a:pt x="0" y="4"/>
                    <a:pt x="0" y="4"/>
                    <a:pt x="1" y="5"/>
                  </a:cubicBezTo>
                  <a:cubicBezTo>
                    <a:pt x="1" y="5"/>
                    <a:pt x="1" y="5"/>
                    <a:pt x="1" y="5"/>
                  </a:cubicBezTo>
                  <a:cubicBezTo>
                    <a:pt x="2" y="4"/>
                    <a:pt x="2" y="4"/>
                    <a:pt x="2" y="4"/>
                  </a:cubicBezTo>
                  <a:cubicBezTo>
                    <a:pt x="2" y="4"/>
                    <a:pt x="2" y="4"/>
                    <a:pt x="2" y="4"/>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9" name="Freeform 339"/>
            <p:cNvSpPr/>
            <p:nvPr/>
          </p:nvSpPr>
          <p:spPr bwMode="auto">
            <a:xfrm>
              <a:off x="5662058" y="5364099"/>
              <a:ext cx="50699" cy="55771"/>
            </a:xfrm>
            <a:custGeom>
              <a:avLst/>
              <a:gdLst>
                <a:gd name="T0" fmla="*/ 3 w 4"/>
                <a:gd name="T1" fmla="*/ 0 h 5"/>
                <a:gd name="T2" fmla="*/ 2 w 4"/>
                <a:gd name="T3" fmla="*/ 0 h 5"/>
                <a:gd name="T4" fmla="*/ 1 w 4"/>
                <a:gd name="T5" fmla="*/ 2 h 5"/>
                <a:gd name="T6" fmla="*/ 0 w 4"/>
                <a:gd name="T7" fmla="*/ 3 h 5"/>
                <a:gd name="T8" fmla="*/ 0 w 4"/>
                <a:gd name="T9" fmla="*/ 3 h 5"/>
                <a:gd name="T10" fmla="*/ 0 w 4"/>
                <a:gd name="T11" fmla="*/ 5 h 5"/>
                <a:gd name="T12" fmla="*/ 1 w 4"/>
                <a:gd name="T13" fmla="*/ 5 h 5"/>
                <a:gd name="T14" fmla="*/ 1 w 4"/>
                <a:gd name="T15" fmla="*/ 4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0"/>
                  </a:cubicBezTo>
                  <a:cubicBezTo>
                    <a:pt x="1" y="2"/>
                    <a:pt x="1" y="2"/>
                    <a:pt x="1" y="2"/>
                  </a:cubicBezTo>
                  <a:cubicBezTo>
                    <a:pt x="0" y="3"/>
                    <a:pt x="0" y="3"/>
                    <a:pt x="0" y="3"/>
                  </a:cubicBezTo>
                  <a:cubicBezTo>
                    <a:pt x="0" y="3"/>
                    <a:pt x="0" y="3"/>
                    <a:pt x="0" y="3"/>
                  </a:cubicBezTo>
                  <a:cubicBezTo>
                    <a:pt x="0" y="4"/>
                    <a:pt x="0" y="4"/>
                    <a:pt x="0" y="5"/>
                  </a:cubicBezTo>
                  <a:cubicBezTo>
                    <a:pt x="1" y="5"/>
                    <a:pt x="1" y="5"/>
                    <a:pt x="1" y="5"/>
                  </a:cubicBezTo>
                  <a:cubicBezTo>
                    <a:pt x="1" y="4"/>
                    <a:pt x="1" y="4"/>
                    <a:pt x="1" y="4"/>
                  </a:cubicBezTo>
                  <a:cubicBezTo>
                    <a:pt x="2" y="3"/>
                    <a:pt x="2" y="3"/>
                    <a:pt x="2" y="3"/>
                  </a:cubicBezTo>
                  <a:cubicBezTo>
                    <a:pt x="3" y="2"/>
                    <a:pt x="3" y="2"/>
                    <a:pt x="3"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0" name="Freeform 340"/>
            <p:cNvSpPr/>
            <p:nvPr/>
          </p:nvSpPr>
          <p:spPr bwMode="auto">
            <a:xfrm>
              <a:off x="5722897" y="5364099"/>
              <a:ext cx="50699" cy="45631"/>
            </a:xfrm>
            <a:custGeom>
              <a:avLst/>
              <a:gdLst>
                <a:gd name="T0" fmla="*/ 3 w 4"/>
                <a:gd name="T1" fmla="*/ 0 h 4"/>
                <a:gd name="T2" fmla="*/ 2 w 4"/>
                <a:gd name="T3" fmla="*/ 1 h 4"/>
                <a:gd name="T4" fmla="*/ 2 w 4"/>
                <a:gd name="T5" fmla="*/ 2 h 4"/>
                <a:gd name="T6" fmla="*/ 1 w 4"/>
                <a:gd name="T7" fmla="*/ 2 h 4"/>
                <a:gd name="T8" fmla="*/ 1 w 4"/>
                <a:gd name="T9" fmla="*/ 3 h 4"/>
                <a:gd name="T10" fmla="*/ 1 w 4"/>
                <a:gd name="T11" fmla="*/ 4 h 4"/>
                <a:gd name="T12" fmla="*/ 2 w 4"/>
                <a:gd name="T13" fmla="*/ 4 h 4"/>
                <a:gd name="T14" fmla="*/ 2 w 4"/>
                <a:gd name="T15" fmla="*/ 4 h 4"/>
                <a:gd name="T16" fmla="*/ 3 w 4"/>
                <a:gd name="T17" fmla="*/ 3 h 4"/>
                <a:gd name="T18" fmla="*/ 4 w 4"/>
                <a:gd name="T19" fmla="*/ 2 h 4"/>
                <a:gd name="T20" fmla="*/ 4 w 4"/>
                <a:gd name="T21" fmla="*/ 1 h 4"/>
                <a:gd name="T22" fmla="*/ 3 w 4"/>
                <a:gd name="T23" fmla="*/ 0 h 4"/>
                <a:gd name="T24" fmla="*/ 3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0"/>
                  </a:moveTo>
                  <a:cubicBezTo>
                    <a:pt x="3" y="0"/>
                    <a:pt x="2" y="0"/>
                    <a:pt x="2" y="1"/>
                  </a:cubicBezTo>
                  <a:cubicBezTo>
                    <a:pt x="2" y="1"/>
                    <a:pt x="2" y="1"/>
                    <a:pt x="2" y="2"/>
                  </a:cubicBezTo>
                  <a:cubicBezTo>
                    <a:pt x="1" y="2"/>
                    <a:pt x="1" y="2"/>
                    <a:pt x="1" y="2"/>
                  </a:cubicBezTo>
                  <a:cubicBezTo>
                    <a:pt x="1" y="3"/>
                    <a:pt x="0" y="3"/>
                    <a:pt x="1" y="3"/>
                  </a:cubicBezTo>
                  <a:cubicBezTo>
                    <a:pt x="1" y="4"/>
                    <a:pt x="1" y="4"/>
                    <a:pt x="1" y="4"/>
                  </a:cubicBezTo>
                  <a:cubicBezTo>
                    <a:pt x="2" y="4"/>
                    <a:pt x="2" y="4"/>
                    <a:pt x="2" y="4"/>
                  </a:cubicBezTo>
                  <a:cubicBezTo>
                    <a:pt x="2" y="4"/>
                    <a:pt x="2" y="4"/>
                    <a:pt x="2" y="4"/>
                  </a:cubicBezTo>
                  <a:cubicBezTo>
                    <a:pt x="2" y="4"/>
                    <a:pt x="2" y="4"/>
                    <a:pt x="3" y="3"/>
                  </a:cubicBezTo>
                  <a:cubicBezTo>
                    <a:pt x="3" y="3"/>
                    <a:pt x="4" y="2"/>
                    <a:pt x="4"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1" name="Freeform 341"/>
            <p:cNvSpPr/>
            <p:nvPr/>
          </p:nvSpPr>
          <p:spPr bwMode="auto">
            <a:xfrm>
              <a:off x="5783735" y="5364099"/>
              <a:ext cx="45631" cy="55771"/>
            </a:xfrm>
            <a:custGeom>
              <a:avLst/>
              <a:gdLst>
                <a:gd name="T0" fmla="*/ 3 w 4"/>
                <a:gd name="T1" fmla="*/ 0 h 5"/>
                <a:gd name="T2" fmla="*/ 2 w 4"/>
                <a:gd name="T3" fmla="*/ 0 h 5"/>
                <a:gd name="T4" fmla="*/ 1 w 4"/>
                <a:gd name="T5" fmla="*/ 2 h 5"/>
                <a:gd name="T6" fmla="*/ 0 w 4"/>
                <a:gd name="T7" fmla="*/ 3 h 5"/>
                <a:gd name="T8" fmla="*/ 0 w 4"/>
                <a:gd name="T9" fmla="*/ 4 h 5"/>
                <a:gd name="T10" fmla="*/ 0 w 4"/>
                <a:gd name="T11" fmla="*/ 5 h 5"/>
                <a:gd name="T12" fmla="*/ 1 w 4"/>
                <a:gd name="T13" fmla="*/ 5 h 5"/>
                <a:gd name="T14" fmla="*/ 2 w 4"/>
                <a:gd name="T15" fmla="*/ 5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2"/>
                  </a:cubicBezTo>
                  <a:cubicBezTo>
                    <a:pt x="0" y="2"/>
                    <a:pt x="0" y="3"/>
                    <a:pt x="0" y="3"/>
                  </a:cubicBezTo>
                  <a:cubicBezTo>
                    <a:pt x="0" y="4"/>
                    <a:pt x="0" y="4"/>
                    <a:pt x="0" y="4"/>
                  </a:cubicBezTo>
                  <a:cubicBezTo>
                    <a:pt x="0" y="4"/>
                    <a:pt x="0" y="5"/>
                    <a:pt x="0" y="5"/>
                  </a:cubicBezTo>
                  <a:cubicBezTo>
                    <a:pt x="1" y="5"/>
                    <a:pt x="1" y="5"/>
                    <a:pt x="1" y="5"/>
                  </a:cubicBezTo>
                  <a:cubicBezTo>
                    <a:pt x="1" y="5"/>
                    <a:pt x="1" y="5"/>
                    <a:pt x="2" y="5"/>
                  </a:cubicBezTo>
                  <a:cubicBezTo>
                    <a:pt x="2" y="4"/>
                    <a:pt x="2" y="4"/>
                    <a:pt x="2" y="3"/>
                  </a:cubicBezTo>
                  <a:cubicBezTo>
                    <a:pt x="2" y="3"/>
                    <a:pt x="3" y="2"/>
                    <a:pt x="3" y="2"/>
                  </a:cubicBezTo>
                  <a:cubicBezTo>
                    <a:pt x="3" y="1"/>
                    <a:pt x="3"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2" name="Freeform 342"/>
            <p:cNvSpPr/>
            <p:nvPr/>
          </p:nvSpPr>
          <p:spPr bwMode="auto">
            <a:xfrm>
              <a:off x="5844574" y="5364099"/>
              <a:ext cx="60839" cy="55771"/>
            </a:xfrm>
            <a:custGeom>
              <a:avLst/>
              <a:gdLst>
                <a:gd name="T0" fmla="*/ 4 w 5"/>
                <a:gd name="T1" fmla="*/ 0 h 5"/>
                <a:gd name="T2" fmla="*/ 3 w 5"/>
                <a:gd name="T3" fmla="*/ 0 h 5"/>
                <a:gd name="T4" fmla="*/ 1 w 5"/>
                <a:gd name="T5" fmla="*/ 2 h 5"/>
                <a:gd name="T6" fmla="*/ 0 w 5"/>
                <a:gd name="T7" fmla="*/ 3 h 5"/>
                <a:gd name="T8" fmla="*/ 0 w 5"/>
                <a:gd name="T9" fmla="*/ 3 h 5"/>
                <a:gd name="T10" fmla="*/ 0 w 5"/>
                <a:gd name="T11" fmla="*/ 5 h 5"/>
                <a:gd name="T12" fmla="*/ 1 w 5"/>
                <a:gd name="T13" fmla="*/ 5 h 5"/>
                <a:gd name="T14" fmla="*/ 2 w 5"/>
                <a:gd name="T15" fmla="*/ 4 h 5"/>
                <a:gd name="T16" fmla="*/ 2 w 5"/>
                <a:gd name="T17" fmla="*/ 3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0" y="3"/>
                    <a:pt x="0" y="3"/>
                  </a:cubicBezTo>
                  <a:cubicBezTo>
                    <a:pt x="0" y="3"/>
                    <a:pt x="0" y="3"/>
                    <a:pt x="0" y="3"/>
                  </a:cubicBezTo>
                  <a:cubicBezTo>
                    <a:pt x="0" y="4"/>
                    <a:pt x="0" y="4"/>
                    <a:pt x="0" y="5"/>
                  </a:cubicBezTo>
                  <a:cubicBezTo>
                    <a:pt x="1" y="5"/>
                    <a:pt x="1" y="5"/>
                    <a:pt x="1" y="5"/>
                  </a:cubicBezTo>
                  <a:cubicBezTo>
                    <a:pt x="2" y="4"/>
                    <a:pt x="2" y="4"/>
                    <a:pt x="2" y="4"/>
                  </a:cubicBezTo>
                  <a:cubicBezTo>
                    <a:pt x="2" y="4"/>
                    <a:pt x="2" y="4"/>
                    <a:pt x="2" y="3"/>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3" name="Freeform 343"/>
            <p:cNvSpPr/>
            <p:nvPr/>
          </p:nvSpPr>
          <p:spPr bwMode="auto">
            <a:xfrm>
              <a:off x="5905413" y="5348891"/>
              <a:ext cx="60839" cy="70979"/>
            </a:xfrm>
            <a:custGeom>
              <a:avLst/>
              <a:gdLst>
                <a:gd name="T0" fmla="*/ 4 w 5"/>
                <a:gd name="T1" fmla="*/ 0 h 6"/>
                <a:gd name="T2" fmla="*/ 4 w 5"/>
                <a:gd name="T3" fmla="*/ 0 h 6"/>
                <a:gd name="T4" fmla="*/ 4 w 5"/>
                <a:gd name="T5" fmla="*/ 0 h 6"/>
                <a:gd name="T6" fmla="*/ 1 w 5"/>
                <a:gd name="T7" fmla="*/ 3 h 6"/>
                <a:gd name="T8" fmla="*/ 0 w 5"/>
                <a:gd name="T9" fmla="*/ 4 h 6"/>
                <a:gd name="T10" fmla="*/ 0 w 5"/>
                <a:gd name="T11" fmla="*/ 4 h 6"/>
                <a:gd name="T12" fmla="*/ 0 w 5"/>
                <a:gd name="T13" fmla="*/ 5 h 6"/>
                <a:gd name="T14" fmla="*/ 1 w 5"/>
                <a:gd name="T15" fmla="*/ 6 h 6"/>
                <a:gd name="T16" fmla="*/ 2 w 5"/>
                <a:gd name="T17" fmla="*/ 5 h 6"/>
                <a:gd name="T18" fmla="*/ 2 w 5"/>
                <a:gd name="T19" fmla="*/ 4 h 6"/>
                <a:gd name="T20" fmla="*/ 2 w 5"/>
                <a:gd name="T21" fmla="*/ 4 h 6"/>
                <a:gd name="T22" fmla="*/ 4 w 5"/>
                <a:gd name="T23" fmla="*/ 3 h 6"/>
                <a:gd name="T24" fmla="*/ 5 w 5"/>
                <a:gd name="T25" fmla="*/ 2 h 6"/>
                <a:gd name="T26" fmla="*/ 5 w 5"/>
                <a:gd name="T27" fmla="*/ 0 h 6"/>
                <a:gd name="T28" fmla="*/ 4 w 5"/>
                <a:gd name="T29" fmla="*/ 0 h 6"/>
                <a:gd name="T30" fmla="*/ 4 w 5"/>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6">
                  <a:moveTo>
                    <a:pt x="4" y="0"/>
                  </a:moveTo>
                  <a:cubicBezTo>
                    <a:pt x="4" y="0"/>
                    <a:pt x="4" y="0"/>
                    <a:pt x="4" y="0"/>
                  </a:cubicBezTo>
                  <a:cubicBezTo>
                    <a:pt x="4" y="0"/>
                    <a:pt x="4" y="0"/>
                    <a:pt x="4" y="0"/>
                  </a:cubicBezTo>
                  <a:cubicBezTo>
                    <a:pt x="3" y="1"/>
                    <a:pt x="2" y="2"/>
                    <a:pt x="1" y="3"/>
                  </a:cubicBezTo>
                  <a:cubicBezTo>
                    <a:pt x="1" y="3"/>
                    <a:pt x="0" y="3"/>
                    <a:pt x="0" y="4"/>
                  </a:cubicBezTo>
                  <a:cubicBezTo>
                    <a:pt x="0" y="4"/>
                    <a:pt x="0" y="4"/>
                    <a:pt x="0" y="4"/>
                  </a:cubicBezTo>
                  <a:cubicBezTo>
                    <a:pt x="0" y="5"/>
                    <a:pt x="0" y="5"/>
                    <a:pt x="0" y="5"/>
                  </a:cubicBezTo>
                  <a:cubicBezTo>
                    <a:pt x="0" y="5"/>
                    <a:pt x="1" y="6"/>
                    <a:pt x="1" y="6"/>
                  </a:cubicBezTo>
                  <a:cubicBezTo>
                    <a:pt x="2" y="5"/>
                    <a:pt x="2" y="5"/>
                    <a:pt x="2" y="5"/>
                  </a:cubicBezTo>
                  <a:cubicBezTo>
                    <a:pt x="2" y="4"/>
                    <a:pt x="2" y="4"/>
                    <a:pt x="2" y="4"/>
                  </a:cubicBezTo>
                  <a:cubicBezTo>
                    <a:pt x="2" y="4"/>
                    <a:pt x="2" y="4"/>
                    <a:pt x="2" y="4"/>
                  </a:cubicBezTo>
                  <a:cubicBezTo>
                    <a:pt x="3" y="4"/>
                    <a:pt x="3" y="3"/>
                    <a:pt x="4" y="3"/>
                  </a:cubicBezTo>
                  <a:cubicBezTo>
                    <a:pt x="4" y="2"/>
                    <a:pt x="4" y="2"/>
                    <a:pt x="5" y="2"/>
                  </a:cubicBezTo>
                  <a:cubicBezTo>
                    <a:pt x="5" y="1"/>
                    <a:pt x="5" y="1"/>
                    <a:pt x="5" y="0"/>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4" name="Freeform 344"/>
            <p:cNvSpPr/>
            <p:nvPr/>
          </p:nvSpPr>
          <p:spPr bwMode="auto">
            <a:xfrm>
              <a:off x="5986532" y="5348891"/>
              <a:ext cx="60839" cy="70979"/>
            </a:xfrm>
            <a:custGeom>
              <a:avLst/>
              <a:gdLst>
                <a:gd name="T0" fmla="*/ 3 w 5"/>
                <a:gd name="T1" fmla="*/ 0 h 6"/>
                <a:gd name="T2" fmla="*/ 3 w 5"/>
                <a:gd name="T3" fmla="*/ 1 h 6"/>
                <a:gd name="T4" fmla="*/ 1 w 5"/>
                <a:gd name="T5" fmla="*/ 3 h 6"/>
                <a:gd name="T6" fmla="*/ 0 w 5"/>
                <a:gd name="T7" fmla="*/ 4 h 6"/>
                <a:gd name="T8" fmla="*/ 0 w 5"/>
                <a:gd name="T9" fmla="*/ 4 h 6"/>
                <a:gd name="T10" fmla="*/ 0 w 5"/>
                <a:gd name="T11" fmla="*/ 6 h 6"/>
                <a:gd name="T12" fmla="*/ 1 w 5"/>
                <a:gd name="T13" fmla="*/ 6 h 6"/>
                <a:gd name="T14" fmla="*/ 2 w 5"/>
                <a:gd name="T15" fmla="*/ 5 h 6"/>
                <a:gd name="T16" fmla="*/ 2 w 5"/>
                <a:gd name="T17" fmla="*/ 4 h 6"/>
                <a:gd name="T18" fmla="*/ 4 w 5"/>
                <a:gd name="T19" fmla="*/ 3 h 6"/>
                <a:gd name="T20" fmla="*/ 4 w 5"/>
                <a:gd name="T21" fmla="*/ 2 h 6"/>
                <a:gd name="T22" fmla="*/ 4 w 5"/>
                <a:gd name="T23" fmla="*/ 1 h 6"/>
                <a:gd name="T24" fmla="*/ 3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3" y="0"/>
                  </a:moveTo>
                  <a:cubicBezTo>
                    <a:pt x="3" y="0"/>
                    <a:pt x="3" y="0"/>
                    <a:pt x="3" y="1"/>
                  </a:cubicBezTo>
                  <a:cubicBezTo>
                    <a:pt x="1" y="3"/>
                    <a:pt x="1" y="3"/>
                    <a:pt x="1" y="3"/>
                  </a:cubicBezTo>
                  <a:cubicBezTo>
                    <a:pt x="0" y="4"/>
                    <a:pt x="0" y="4"/>
                    <a:pt x="0" y="4"/>
                  </a:cubicBezTo>
                  <a:cubicBezTo>
                    <a:pt x="0" y="4"/>
                    <a:pt x="0" y="4"/>
                    <a:pt x="0" y="4"/>
                  </a:cubicBezTo>
                  <a:cubicBezTo>
                    <a:pt x="0" y="5"/>
                    <a:pt x="0" y="5"/>
                    <a:pt x="0" y="6"/>
                  </a:cubicBezTo>
                  <a:cubicBezTo>
                    <a:pt x="1" y="6"/>
                    <a:pt x="1" y="6"/>
                    <a:pt x="1" y="6"/>
                  </a:cubicBezTo>
                  <a:cubicBezTo>
                    <a:pt x="2" y="5"/>
                    <a:pt x="2" y="5"/>
                    <a:pt x="2" y="5"/>
                  </a:cubicBezTo>
                  <a:cubicBezTo>
                    <a:pt x="2" y="4"/>
                    <a:pt x="2" y="4"/>
                    <a:pt x="2" y="4"/>
                  </a:cubicBezTo>
                  <a:cubicBezTo>
                    <a:pt x="4" y="3"/>
                    <a:pt x="4" y="3"/>
                    <a:pt x="4" y="3"/>
                  </a:cubicBezTo>
                  <a:cubicBezTo>
                    <a:pt x="4" y="2"/>
                    <a:pt x="4" y="2"/>
                    <a:pt x="4" y="2"/>
                  </a:cubicBezTo>
                  <a:cubicBezTo>
                    <a:pt x="5" y="1"/>
                    <a:pt x="4" y="1"/>
                    <a:pt x="4" y="1"/>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5" name="Freeform 345"/>
            <p:cNvSpPr/>
            <p:nvPr/>
          </p:nvSpPr>
          <p:spPr bwMode="auto">
            <a:xfrm>
              <a:off x="6047371" y="5348891"/>
              <a:ext cx="70979" cy="70979"/>
            </a:xfrm>
            <a:custGeom>
              <a:avLst/>
              <a:gdLst>
                <a:gd name="T0" fmla="*/ 4 w 6"/>
                <a:gd name="T1" fmla="*/ 0 h 6"/>
                <a:gd name="T2" fmla="*/ 4 w 6"/>
                <a:gd name="T3" fmla="*/ 0 h 6"/>
                <a:gd name="T4" fmla="*/ 1 w 6"/>
                <a:gd name="T5" fmla="*/ 3 h 6"/>
                <a:gd name="T6" fmla="*/ 0 w 6"/>
                <a:gd name="T7" fmla="*/ 4 h 6"/>
                <a:gd name="T8" fmla="*/ 0 w 6"/>
                <a:gd name="T9" fmla="*/ 5 h 6"/>
                <a:gd name="T10" fmla="*/ 0 w 6"/>
                <a:gd name="T11" fmla="*/ 6 h 6"/>
                <a:gd name="T12" fmla="*/ 1 w 6"/>
                <a:gd name="T13" fmla="*/ 6 h 6"/>
                <a:gd name="T14" fmla="*/ 2 w 6"/>
                <a:gd name="T15" fmla="*/ 5 h 6"/>
                <a:gd name="T16" fmla="*/ 2 w 6"/>
                <a:gd name="T17" fmla="*/ 4 h 6"/>
                <a:gd name="T18" fmla="*/ 4 w 6"/>
                <a:gd name="T19" fmla="*/ 3 h 6"/>
                <a:gd name="T20" fmla="*/ 5 w 6"/>
                <a:gd name="T21" fmla="*/ 2 h 6"/>
                <a:gd name="T22" fmla="*/ 5 w 6"/>
                <a:gd name="T23" fmla="*/ 1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2"/>
                    <a:pt x="1" y="3"/>
                  </a:cubicBezTo>
                  <a:cubicBezTo>
                    <a:pt x="1" y="3"/>
                    <a:pt x="1" y="4"/>
                    <a:pt x="0" y="4"/>
                  </a:cubicBezTo>
                  <a:cubicBezTo>
                    <a:pt x="0" y="4"/>
                    <a:pt x="0" y="5"/>
                    <a:pt x="0" y="5"/>
                  </a:cubicBezTo>
                  <a:cubicBezTo>
                    <a:pt x="0" y="5"/>
                    <a:pt x="0" y="6"/>
                    <a:pt x="0" y="6"/>
                  </a:cubicBezTo>
                  <a:cubicBezTo>
                    <a:pt x="1" y="6"/>
                    <a:pt x="1" y="6"/>
                    <a:pt x="1" y="6"/>
                  </a:cubicBezTo>
                  <a:cubicBezTo>
                    <a:pt x="1" y="6"/>
                    <a:pt x="2" y="6"/>
                    <a:pt x="2" y="5"/>
                  </a:cubicBezTo>
                  <a:cubicBezTo>
                    <a:pt x="2" y="5"/>
                    <a:pt x="2" y="5"/>
                    <a:pt x="2" y="4"/>
                  </a:cubicBezTo>
                  <a:cubicBezTo>
                    <a:pt x="3" y="4"/>
                    <a:pt x="3" y="3"/>
                    <a:pt x="4" y="3"/>
                  </a:cubicBezTo>
                  <a:cubicBezTo>
                    <a:pt x="4" y="2"/>
                    <a:pt x="5" y="2"/>
                    <a:pt x="5" y="2"/>
                  </a:cubicBezTo>
                  <a:cubicBezTo>
                    <a:pt x="5" y="2"/>
                    <a:pt x="6" y="1"/>
                    <a:pt x="5" y="1"/>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6" name="Freeform 346"/>
            <p:cNvSpPr/>
            <p:nvPr/>
          </p:nvSpPr>
          <p:spPr bwMode="auto">
            <a:xfrm>
              <a:off x="6118350" y="5348891"/>
              <a:ext cx="60839" cy="70979"/>
            </a:xfrm>
            <a:custGeom>
              <a:avLst/>
              <a:gdLst>
                <a:gd name="T0" fmla="*/ 4 w 5"/>
                <a:gd name="T1" fmla="*/ 0 h 6"/>
                <a:gd name="T2" fmla="*/ 3 w 5"/>
                <a:gd name="T3" fmla="*/ 1 h 6"/>
                <a:gd name="T4" fmla="*/ 2 w 5"/>
                <a:gd name="T5" fmla="*/ 3 h 6"/>
                <a:gd name="T6" fmla="*/ 0 w 5"/>
                <a:gd name="T7" fmla="*/ 4 h 6"/>
                <a:gd name="T8" fmla="*/ 0 w 5"/>
                <a:gd name="T9" fmla="*/ 5 h 6"/>
                <a:gd name="T10" fmla="*/ 0 w 5"/>
                <a:gd name="T11" fmla="*/ 6 h 6"/>
                <a:gd name="T12" fmla="*/ 1 w 5"/>
                <a:gd name="T13" fmla="*/ 6 h 6"/>
                <a:gd name="T14" fmla="*/ 2 w 5"/>
                <a:gd name="T15" fmla="*/ 6 h 6"/>
                <a:gd name="T16" fmla="*/ 3 w 5"/>
                <a:gd name="T17" fmla="*/ 4 h 6"/>
                <a:gd name="T18" fmla="*/ 4 w 5"/>
                <a:gd name="T19" fmla="*/ 3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1"/>
                  </a:cubicBezTo>
                  <a:cubicBezTo>
                    <a:pt x="2" y="3"/>
                    <a:pt x="2" y="3"/>
                    <a:pt x="2" y="3"/>
                  </a:cubicBezTo>
                  <a:cubicBezTo>
                    <a:pt x="0" y="4"/>
                    <a:pt x="0" y="4"/>
                    <a:pt x="0" y="4"/>
                  </a:cubicBezTo>
                  <a:cubicBezTo>
                    <a:pt x="0" y="5"/>
                    <a:pt x="0" y="5"/>
                    <a:pt x="0" y="5"/>
                  </a:cubicBezTo>
                  <a:cubicBezTo>
                    <a:pt x="0" y="5"/>
                    <a:pt x="0" y="6"/>
                    <a:pt x="0" y="6"/>
                  </a:cubicBezTo>
                  <a:cubicBezTo>
                    <a:pt x="1" y="6"/>
                    <a:pt x="1" y="6"/>
                    <a:pt x="1" y="6"/>
                  </a:cubicBezTo>
                  <a:cubicBezTo>
                    <a:pt x="2" y="6"/>
                    <a:pt x="2" y="6"/>
                    <a:pt x="2" y="6"/>
                  </a:cubicBezTo>
                  <a:cubicBezTo>
                    <a:pt x="3" y="4"/>
                    <a:pt x="3" y="4"/>
                    <a:pt x="3" y="4"/>
                  </a:cubicBezTo>
                  <a:cubicBezTo>
                    <a:pt x="4" y="3"/>
                    <a:pt x="4" y="3"/>
                    <a:pt x="4" y="3"/>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7" name="Freeform 347"/>
            <p:cNvSpPr/>
            <p:nvPr/>
          </p:nvSpPr>
          <p:spPr bwMode="auto">
            <a:xfrm>
              <a:off x="6179189" y="5364099"/>
              <a:ext cx="60839" cy="55771"/>
            </a:xfrm>
            <a:custGeom>
              <a:avLst/>
              <a:gdLst>
                <a:gd name="T0" fmla="*/ 4 w 5"/>
                <a:gd name="T1" fmla="*/ 0 h 5"/>
                <a:gd name="T2" fmla="*/ 3 w 5"/>
                <a:gd name="T3" fmla="*/ 0 h 5"/>
                <a:gd name="T4" fmla="*/ 2 w 5"/>
                <a:gd name="T5" fmla="*/ 2 h 5"/>
                <a:gd name="T6" fmla="*/ 1 w 5"/>
                <a:gd name="T7" fmla="*/ 3 h 5"/>
                <a:gd name="T8" fmla="*/ 1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3" y="0"/>
                    <a:pt x="3" y="0"/>
                  </a:cubicBezTo>
                  <a:cubicBezTo>
                    <a:pt x="3" y="1"/>
                    <a:pt x="2" y="1"/>
                    <a:pt x="2" y="2"/>
                  </a:cubicBezTo>
                  <a:cubicBezTo>
                    <a:pt x="2" y="2"/>
                    <a:pt x="1" y="3"/>
                    <a:pt x="1" y="3"/>
                  </a:cubicBezTo>
                  <a:cubicBezTo>
                    <a:pt x="1" y="4"/>
                    <a:pt x="1" y="4"/>
                    <a:pt x="1" y="4"/>
                  </a:cubicBezTo>
                  <a:cubicBezTo>
                    <a:pt x="0" y="4"/>
                    <a:pt x="1" y="5"/>
                    <a:pt x="1" y="5"/>
                  </a:cubicBezTo>
                  <a:cubicBezTo>
                    <a:pt x="1" y="5"/>
                    <a:pt x="1" y="5"/>
                    <a:pt x="1" y="5"/>
                  </a:cubicBezTo>
                  <a:cubicBezTo>
                    <a:pt x="2" y="5"/>
                    <a:pt x="2" y="5"/>
                    <a:pt x="2" y="5"/>
                  </a:cubicBezTo>
                  <a:cubicBezTo>
                    <a:pt x="3" y="4"/>
                    <a:pt x="3" y="4"/>
                    <a:pt x="3" y="3"/>
                  </a:cubicBezTo>
                  <a:cubicBezTo>
                    <a:pt x="4" y="3"/>
                    <a:pt x="4" y="2"/>
                    <a:pt x="5" y="2"/>
                  </a:cubicBezTo>
                  <a:cubicBezTo>
                    <a:pt x="5" y="2"/>
                    <a:pt x="5" y="1"/>
                    <a:pt x="5" y="1"/>
                  </a:cubicBezTo>
                  <a:cubicBezTo>
                    <a:pt x="5" y="1"/>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8" name="Freeform 348"/>
            <p:cNvSpPr/>
            <p:nvPr/>
          </p:nvSpPr>
          <p:spPr bwMode="auto">
            <a:xfrm>
              <a:off x="6240028" y="5364099"/>
              <a:ext cx="60839" cy="70979"/>
            </a:xfrm>
            <a:custGeom>
              <a:avLst/>
              <a:gdLst>
                <a:gd name="T0" fmla="*/ 4 w 5"/>
                <a:gd name="T1" fmla="*/ 0 h 6"/>
                <a:gd name="T2" fmla="*/ 3 w 5"/>
                <a:gd name="T3" fmla="*/ 0 h 6"/>
                <a:gd name="T4" fmla="*/ 2 w 5"/>
                <a:gd name="T5" fmla="*/ 2 h 6"/>
                <a:gd name="T6" fmla="*/ 1 w 5"/>
                <a:gd name="T7" fmla="*/ 3 h 6"/>
                <a:gd name="T8" fmla="*/ 0 w 5"/>
                <a:gd name="T9" fmla="*/ 4 h 6"/>
                <a:gd name="T10" fmla="*/ 0 w 5"/>
                <a:gd name="T11" fmla="*/ 6 h 6"/>
                <a:gd name="T12" fmla="*/ 1 w 5"/>
                <a:gd name="T13" fmla="*/ 6 h 6"/>
                <a:gd name="T14" fmla="*/ 2 w 5"/>
                <a:gd name="T15" fmla="*/ 6 h 6"/>
                <a:gd name="T16" fmla="*/ 2 w 5"/>
                <a:gd name="T17" fmla="*/ 5 h 6"/>
                <a:gd name="T18" fmla="*/ 3 w 5"/>
                <a:gd name="T19" fmla="*/ 4 h 6"/>
                <a:gd name="T20" fmla="*/ 3 w 5"/>
                <a:gd name="T21" fmla="*/ 3 h 6"/>
                <a:gd name="T22" fmla="*/ 4 w 5"/>
                <a:gd name="T23" fmla="*/ 2 h 6"/>
                <a:gd name="T24" fmla="*/ 4 w 5"/>
                <a:gd name="T25" fmla="*/ 2 h 6"/>
                <a:gd name="T26" fmla="*/ 4 w 5"/>
                <a:gd name="T27" fmla="*/ 0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3" y="0"/>
                    <a:pt x="3" y="0"/>
                    <a:pt x="3" y="0"/>
                  </a:cubicBezTo>
                  <a:cubicBezTo>
                    <a:pt x="3" y="1"/>
                    <a:pt x="2" y="1"/>
                    <a:pt x="2" y="2"/>
                  </a:cubicBezTo>
                  <a:cubicBezTo>
                    <a:pt x="1" y="2"/>
                    <a:pt x="1" y="3"/>
                    <a:pt x="1" y="3"/>
                  </a:cubicBezTo>
                  <a:cubicBezTo>
                    <a:pt x="0" y="4"/>
                    <a:pt x="0" y="4"/>
                    <a:pt x="0" y="4"/>
                  </a:cubicBezTo>
                  <a:cubicBezTo>
                    <a:pt x="0" y="5"/>
                    <a:pt x="0" y="5"/>
                    <a:pt x="0" y="6"/>
                  </a:cubicBezTo>
                  <a:cubicBezTo>
                    <a:pt x="1" y="6"/>
                    <a:pt x="1" y="6"/>
                    <a:pt x="1" y="6"/>
                  </a:cubicBezTo>
                  <a:cubicBezTo>
                    <a:pt x="2" y="6"/>
                    <a:pt x="2" y="6"/>
                    <a:pt x="2" y="6"/>
                  </a:cubicBezTo>
                  <a:cubicBezTo>
                    <a:pt x="2" y="5"/>
                    <a:pt x="2" y="5"/>
                    <a:pt x="2" y="5"/>
                  </a:cubicBezTo>
                  <a:cubicBezTo>
                    <a:pt x="3" y="5"/>
                    <a:pt x="3" y="4"/>
                    <a:pt x="3" y="4"/>
                  </a:cubicBezTo>
                  <a:cubicBezTo>
                    <a:pt x="3" y="4"/>
                    <a:pt x="3" y="4"/>
                    <a:pt x="3" y="3"/>
                  </a:cubicBezTo>
                  <a:cubicBezTo>
                    <a:pt x="3" y="3"/>
                    <a:pt x="4" y="2"/>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9" name="Freeform 349"/>
            <p:cNvSpPr/>
            <p:nvPr/>
          </p:nvSpPr>
          <p:spPr bwMode="auto">
            <a:xfrm>
              <a:off x="6285658" y="5364099"/>
              <a:ext cx="50699" cy="55771"/>
            </a:xfrm>
            <a:custGeom>
              <a:avLst/>
              <a:gdLst>
                <a:gd name="T0" fmla="*/ 3 w 4"/>
                <a:gd name="T1" fmla="*/ 0 h 5"/>
                <a:gd name="T2" fmla="*/ 2 w 4"/>
                <a:gd name="T3" fmla="*/ 1 h 5"/>
                <a:gd name="T4" fmla="*/ 1 w 4"/>
                <a:gd name="T5" fmla="*/ 2 h 5"/>
                <a:gd name="T6" fmla="*/ 0 w 4"/>
                <a:gd name="T7" fmla="*/ 3 h 5"/>
                <a:gd name="T8" fmla="*/ 0 w 4"/>
                <a:gd name="T9" fmla="*/ 4 h 5"/>
                <a:gd name="T10" fmla="*/ 1 w 4"/>
                <a:gd name="T11" fmla="*/ 5 h 5"/>
                <a:gd name="T12" fmla="*/ 1 w 4"/>
                <a:gd name="T13" fmla="*/ 5 h 5"/>
                <a:gd name="T14" fmla="*/ 2 w 4"/>
                <a:gd name="T15" fmla="*/ 5 h 5"/>
                <a:gd name="T16" fmla="*/ 2 w 4"/>
                <a:gd name="T17" fmla="*/ 4 h 5"/>
                <a:gd name="T18" fmla="*/ 3 w 4"/>
                <a:gd name="T19" fmla="*/ 3 h 5"/>
                <a:gd name="T20" fmla="*/ 3 w 4"/>
                <a:gd name="T21" fmla="*/ 3 h 5"/>
                <a:gd name="T22" fmla="*/ 4 w 4"/>
                <a:gd name="T23" fmla="*/ 2 h 5"/>
                <a:gd name="T24" fmla="*/ 4 w 4"/>
                <a:gd name="T25" fmla="*/ 2 h 5"/>
                <a:gd name="T26" fmla="*/ 3 w 4"/>
                <a:gd name="T27" fmla="*/ 0 h 5"/>
                <a:gd name="T28" fmla="*/ 3 w 4"/>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3" y="0"/>
                  </a:moveTo>
                  <a:cubicBezTo>
                    <a:pt x="3" y="0"/>
                    <a:pt x="2" y="0"/>
                    <a:pt x="2" y="1"/>
                  </a:cubicBezTo>
                  <a:cubicBezTo>
                    <a:pt x="1" y="2"/>
                    <a:pt x="1" y="2"/>
                    <a:pt x="1" y="2"/>
                  </a:cubicBezTo>
                  <a:cubicBezTo>
                    <a:pt x="0" y="3"/>
                    <a:pt x="0" y="3"/>
                    <a:pt x="0" y="3"/>
                  </a:cubicBezTo>
                  <a:cubicBezTo>
                    <a:pt x="0" y="4"/>
                    <a:pt x="0" y="4"/>
                    <a:pt x="0" y="4"/>
                  </a:cubicBezTo>
                  <a:cubicBezTo>
                    <a:pt x="0" y="4"/>
                    <a:pt x="0" y="5"/>
                    <a:pt x="1" y="5"/>
                  </a:cubicBezTo>
                  <a:cubicBezTo>
                    <a:pt x="1" y="5"/>
                    <a:pt x="1" y="5"/>
                    <a:pt x="1" y="5"/>
                  </a:cubicBezTo>
                  <a:cubicBezTo>
                    <a:pt x="2" y="5"/>
                    <a:pt x="2" y="5"/>
                    <a:pt x="2" y="5"/>
                  </a:cubicBezTo>
                  <a:cubicBezTo>
                    <a:pt x="2" y="4"/>
                    <a:pt x="2" y="4"/>
                    <a:pt x="2" y="4"/>
                  </a:cubicBezTo>
                  <a:cubicBezTo>
                    <a:pt x="3" y="3"/>
                    <a:pt x="3" y="3"/>
                    <a:pt x="3" y="3"/>
                  </a:cubicBezTo>
                  <a:cubicBezTo>
                    <a:pt x="3" y="3"/>
                    <a:pt x="3" y="3"/>
                    <a:pt x="3" y="3"/>
                  </a:cubicBezTo>
                  <a:cubicBezTo>
                    <a:pt x="4" y="2"/>
                    <a:pt x="4" y="2"/>
                    <a:pt x="4" y="2"/>
                  </a:cubicBezTo>
                  <a:cubicBezTo>
                    <a:pt x="4" y="2"/>
                    <a:pt x="4" y="2"/>
                    <a:pt x="4" y="2"/>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0" name="Freeform 354"/>
            <p:cNvSpPr>
              <a:spLocks noEditPoints="1"/>
            </p:cNvSpPr>
            <p:nvPr/>
          </p:nvSpPr>
          <p:spPr bwMode="auto">
            <a:xfrm>
              <a:off x="5063808" y="5495917"/>
              <a:ext cx="1728842" cy="370105"/>
            </a:xfrm>
            <a:custGeom>
              <a:avLst/>
              <a:gdLst>
                <a:gd name="T0" fmla="*/ 19 w 144"/>
                <a:gd name="T1" fmla="*/ 4 h 31"/>
                <a:gd name="T2" fmla="*/ 131 w 144"/>
                <a:gd name="T3" fmla="*/ 4 h 31"/>
                <a:gd name="T4" fmla="*/ 23 w 144"/>
                <a:gd name="T5" fmla="*/ 28 h 31"/>
                <a:gd name="T6" fmla="*/ 18 w 144"/>
                <a:gd name="T7" fmla="*/ 2 h 31"/>
                <a:gd name="T8" fmla="*/ 1 w 144"/>
                <a:gd name="T9" fmla="*/ 28 h 31"/>
                <a:gd name="T10" fmla="*/ 5 w 144"/>
                <a:gd name="T11" fmla="*/ 29 h 31"/>
                <a:gd name="T12" fmla="*/ 7 w 144"/>
                <a:gd name="T13" fmla="*/ 29 h 31"/>
                <a:gd name="T14" fmla="*/ 11 w 144"/>
                <a:gd name="T15" fmla="*/ 29 h 31"/>
                <a:gd name="T16" fmla="*/ 13 w 144"/>
                <a:gd name="T17" fmla="*/ 30 h 31"/>
                <a:gd name="T18" fmla="*/ 18 w 144"/>
                <a:gd name="T19" fmla="*/ 29 h 31"/>
                <a:gd name="T20" fmla="*/ 19 w 144"/>
                <a:gd name="T21" fmla="*/ 31 h 31"/>
                <a:gd name="T22" fmla="*/ 25 w 144"/>
                <a:gd name="T23" fmla="*/ 29 h 31"/>
                <a:gd name="T24" fmla="*/ 26 w 144"/>
                <a:gd name="T25" fmla="*/ 30 h 31"/>
                <a:gd name="T26" fmla="*/ 32 w 144"/>
                <a:gd name="T27" fmla="*/ 29 h 31"/>
                <a:gd name="T28" fmla="*/ 33 w 144"/>
                <a:gd name="T29" fmla="*/ 30 h 31"/>
                <a:gd name="T30" fmla="*/ 40 w 144"/>
                <a:gd name="T31" fmla="*/ 29 h 31"/>
                <a:gd name="T32" fmla="*/ 41 w 144"/>
                <a:gd name="T33" fmla="*/ 30 h 31"/>
                <a:gd name="T34" fmla="*/ 49 w 144"/>
                <a:gd name="T35" fmla="*/ 29 h 31"/>
                <a:gd name="T36" fmla="*/ 58 w 144"/>
                <a:gd name="T37" fmla="*/ 30 h 31"/>
                <a:gd name="T38" fmla="*/ 60 w 144"/>
                <a:gd name="T39" fmla="*/ 28 h 31"/>
                <a:gd name="T40" fmla="*/ 67 w 144"/>
                <a:gd name="T41" fmla="*/ 30 h 31"/>
                <a:gd name="T42" fmla="*/ 69 w 144"/>
                <a:gd name="T43" fmla="*/ 29 h 31"/>
                <a:gd name="T44" fmla="*/ 72 w 144"/>
                <a:gd name="T45" fmla="*/ 30 h 31"/>
                <a:gd name="T46" fmla="*/ 73 w 144"/>
                <a:gd name="T47" fmla="*/ 30 h 31"/>
                <a:gd name="T48" fmla="*/ 80 w 144"/>
                <a:gd name="T49" fmla="*/ 28 h 31"/>
                <a:gd name="T50" fmla="*/ 81 w 144"/>
                <a:gd name="T51" fmla="*/ 30 h 31"/>
                <a:gd name="T52" fmla="*/ 84 w 144"/>
                <a:gd name="T53" fmla="*/ 28 h 31"/>
                <a:gd name="T54" fmla="*/ 85 w 144"/>
                <a:gd name="T55" fmla="*/ 30 h 31"/>
                <a:gd name="T56" fmla="*/ 92 w 144"/>
                <a:gd name="T57" fmla="*/ 29 h 31"/>
                <a:gd name="T58" fmla="*/ 97 w 144"/>
                <a:gd name="T59" fmla="*/ 30 h 31"/>
                <a:gd name="T60" fmla="*/ 100 w 144"/>
                <a:gd name="T61" fmla="*/ 29 h 31"/>
                <a:gd name="T62" fmla="*/ 106 w 144"/>
                <a:gd name="T63" fmla="*/ 28 h 31"/>
                <a:gd name="T64" fmla="*/ 108 w 144"/>
                <a:gd name="T65" fmla="*/ 30 h 31"/>
                <a:gd name="T66" fmla="*/ 113 w 144"/>
                <a:gd name="T67" fmla="*/ 28 h 31"/>
                <a:gd name="T68" fmla="*/ 114 w 144"/>
                <a:gd name="T69" fmla="*/ 29 h 31"/>
                <a:gd name="T70" fmla="*/ 118 w 144"/>
                <a:gd name="T71" fmla="*/ 28 h 31"/>
                <a:gd name="T72" fmla="*/ 119 w 144"/>
                <a:gd name="T73" fmla="*/ 30 h 31"/>
                <a:gd name="T74" fmla="*/ 123 w 144"/>
                <a:gd name="T75" fmla="*/ 29 h 31"/>
                <a:gd name="T76" fmla="*/ 125 w 144"/>
                <a:gd name="T77" fmla="*/ 30 h 31"/>
                <a:gd name="T78" fmla="*/ 130 w 144"/>
                <a:gd name="T79" fmla="*/ 28 h 31"/>
                <a:gd name="T80" fmla="*/ 131 w 144"/>
                <a:gd name="T81" fmla="*/ 30 h 31"/>
                <a:gd name="T82" fmla="*/ 137 w 144"/>
                <a:gd name="T83" fmla="*/ 28 h 31"/>
                <a:gd name="T84" fmla="*/ 138 w 144"/>
                <a:gd name="T85" fmla="*/ 30 h 31"/>
                <a:gd name="T86" fmla="*/ 142 w 144"/>
                <a:gd name="T87" fmla="*/ 27 h 31"/>
                <a:gd name="T88" fmla="*/ 143 w 144"/>
                <a:gd name="T89" fmla="*/ 29 h 31"/>
                <a:gd name="T90" fmla="*/ 135 w 144"/>
                <a:gd name="T91" fmla="*/ 6 h 31"/>
                <a:gd name="T92" fmla="*/ 86 w 144"/>
                <a:gd name="T9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 h="31">
                  <a:moveTo>
                    <a:pt x="19" y="28"/>
                  </a:moveTo>
                  <a:cubicBezTo>
                    <a:pt x="13" y="28"/>
                    <a:pt x="8" y="28"/>
                    <a:pt x="3" y="27"/>
                  </a:cubicBezTo>
                  <a:cubicBezTo>
                    <a:pt x="19" y="4"/>
                    <a:pt x="19" y="4"/>
                    <a:pt x="19" y="4"/>
                  </a:cubicBezTo>
                  <a:cubicBezTo>
                    <a:pt x="41" y="3"/>
                    <a:pt x="64" y="2"/>
                    <a:pt x="86" y="2"/>
                  </a:cubicBezTo>
                  <a:cubicBezTo>
                    <a:pt x="100" y="2"/>
                    <a:pt x="113" y="2"/>
                    <a:pt x="127" y="3"/>
                  </a:cubicBezTo>
                  <a:cubicBezTo>
                    <a:pt x="129" y="3"/>
                    <a:pt x="130" y="3"/>
                    <a:pt x="131" y="4"/>
                  </a:cubicBezTo>
                  <a:cubicBezTo>
                    <a:pt x="132" y="5"/>
                    <a:pt x="132" y="6"/>
                    <a:pt x="133" y="7"/>
                  </a:cubicBezTo>
                  <a:cubicBezTo>
                    <a:pt x="140" y="27"/>
                    <a:pt x="140" y="27"/>
                    <a:pt x="140" y="27"/>
                  </a:cubicBezTo>
                  <a:cubicBezTo>
                    <a:pt x="23" y="28"/>
                    <a:pt x="23" y="28"/>
                    <a:pt x="23" y="28"/>
                  </a:cubicBezTo>
                  <a:cubicBezTo>
                    <a:pt x="19" y="28"/>
                    <a:pt x="19" y="28"/>
                    <a:pt x="19" y="28"/>
                  </a:cubicBezTo>
                  <a:moveTo>
                    <a:pt x="86" y="0"/>
                  </a:moveTo>
                  <a:cubicBezTo>
                    <a:pt x="64" y="0"/>
                    <a:pt x="41" y="0"/>
                    <a:pt x="18" y="2"/>
                  </a:cubicBezTo>
                  <a:cubicBezTo>
                    <a:pt x="18" y="2"/>
                    <a:pt x="18" y="2"/>
                    <a:pt x="17" y="2"/>
                  </a:cubicBezTo>
                  <a:cubicBezTo>
                    <a:pt x="0" y="26"/>
                    <a:pt x="0" y="26"/>
                    <a:pt x="0" y="26"/>
                  </a:cubicBezTo>
                  <a:cubicBezTo>
                    <a:pt x="1" y="27"/>
                    <a:pt x="1" y="27"/>
                    <a:pt x="1" y="28"/>
                  </a:cubicBezTo>
                  <a:cubicBezTo>
                    <a:pt x="1" y="28"/>
                    <a:pt x="1" y="29"/>
                    <a:pt x="1" y="29"/>
                  </a:cubicBezTo>
                  <a:cubicBezTo>
                    <a:pt x="2" y="29"/>
                    <a:pt x="3" y="30"/>
                    <a:pt x="5" y="30"/>
                  </a:cubicBezTo>
                  <a:cubicBezTo>
                    <a:pt x="5" y="29"/>
                    <a:pt x="5" y="29"/>
                    <a:pt x="5" y="29"/>
                  </a:cubicBezTo>
                  <a:cubicBezTo>
                    <a:pt x="5" y="28"/>
                    <a:pt x="5" y="28"/>
                    <a:pt x="6" y="28"/>
                  </a:cubicBezTo>
                  <a:cubicBezTo>
                    <a:pt x="6" y="28"/>
                    <a:pt x="6" y="28"/>
                    <a:pt x="6" y="28"/>
                  </a:cubicBezTo>
                  <a:cubicBezTo>
                    <a:pt x="7" y="28"/>
                    <a:pt x="7" y="28"/>
                    <a:pt x="7" y="29"/>
                  </a:cubicBezTo>
                  <a:cubicBezTo>
                    <a:pt x="7" y="29"/>
                    <a:pt x="7" y="30"/>
                    <a:pt x="7" y="30"/>
                  </a:cubicBezTo>
                  <a:cubicBezTo>
                    <a:pt x="8" y="30"/>
                    <a:pt x="9" y="30"/>
                    <a:pt x="10" y="30"/>
                  </a:cubicBezTo>
                  <a:cubicBezTo>
                    <a:pt x="10" y="30"/>
                    <a:pt x="11" y="29"/>
                    <a:pt x="11" y="29"/>
                  </a:cubicBezTo>
                  <a:cubicBezTo>
                    <a:pt x="11" y="29"/>
                    <a:pt x="12" y="29"/>
                    <a:pt x="12" y="29"/>
                  </a:cubicBezTo>
                  <a:cubicBezTo>
                    <a:pt x="12" y="29"/>
                    <a:pt x="12" y="29"/>
                    <a:pt x="12" y="29"/>
                  </a:cubicBezTo>
                  <a:cubicBezTo>
                    <a:pt x="13" y="29"/>
                    <a:pt x="13" y="30"/>
                    <a:pt x="13" y="30"/>
                  </a:cubicBezTo>
                  <a:cubicBezTo>
                    <a:pt x="14" y="30"/>
                    <a:pt x="15" y="30"/>
                    <a:pt x="16" y="31"/>
                  </a:cubicBezTo>
                  <a:cubicBezTo>
                    <a:pt x="17" y="30"/>
                    <a:pt x="17" y="30"/>
                    <a:pt x="17" y="30"/>
                  </a:cubicBezTo>
                  <a:cubicBezTo>
                    <a:pt x="17" y="29"/>
                    <a:pt x="17" y="29"/>
                    <a:pt x="18" y="29"/>
                  </a:cubicBezTo>
                  <a:cubicBezTo>
                    <a:pt x="18" y="29"/>
                    <a:pt x="18" y="29"/>
                    <a:pt x="18" y="29"/>
                  </a:cubicBezTo>
                  <a:cubicBezTo>
                    <a:pt x="18" y="29"/>
                    <a:pt x="19" y="30"/>
                    <a:pt x="18" y="31"/>
                  </a:cubicBezTo>
                  <a:cubicBezTo>
                    <a:pt x="19" y="31"/>
                    <a:pt x="19" y="31"/>
                    <a:pt x="19" y="31"/>
                  </a:cubicBezTo>
                  <a:cubicBezTo>
                    <a:pt x="24" y="31"/>
                    <a:pt x="24" y="31"/>
                    <a:pt x="24" y="31"/>
                  </a:cubicBezTo>
                  <a:cubicBezTo>
                    <a:pt x="24" y="29"/>
                    <a:pt x="24" y="29"/>
                    <a:pt x="24" y="29"/>
                  </a:cubicBezTo>
                  <a:cubicBezTo>
                    <a:pt x="24" y="29"/>
                    <a:pt x="25" y="29"/>
                    <a:pt x="25" y="29"/>
                  </a:cubicBezTo>
                  <a:cubicBezTo>
                    <a:pt x="25" y="29"/>
                    <a:pt x="25" y="29"/>
                    <a:pt x="26" y="29"/>
                  </a:cubicBezTo>
                  <a:cubicBezTo>
                    <a:pt x="26" y="29"/>
                    <a:pt x="26" y="30"/>
                    <a:pt x="26" y="30"/>
                  </a:cubicBezTo>
                  <a:cubicBezTo>
                    <a:pt x="26" y="30"/>
                    <a:pt x="26" y="30"/>
                    <a:pt x="26" y="30"/>
                  </a:cubicBezTo>
                  <a:cubicBezTo>
                    <a:pt x="31" y="30"/>
                    <a:pt x="31" y="30"/>
                    <a:pt x="31" y="30"/>
                  </a:cubicBezTo>
                  <a:cubicBezTo>
                    <a:pt x="31" y="30"/>
                    <a:pt x="31" y="30"/>
                    <a:pt x="31" y="30"/>
                  </a:cubicBezTo>
                  <a:cubicBezTo>
                    <a:pt x="31" y="29"/>
                    <a:pt x="32" y="29"/>
                    <a:pt x="32" y="29"/>
                  </a:cubicBezTo>
                  <a:cubicBezTo>
                    <a:pt x="32" y="29"/>
                    <a:pt x="32" y="29"/>
                    <a:pt x="32" y="29"/>
                  </a:cubicBezTo>
                  <a:cubicBezTo>
                    <a:pt x="33" y="29"/>
                    <a:pt x="33" y="30"/>
                    <a:pt x="33" y="30"/>
                  </a:cubicBezTo>
                  <a:cubicBezTo>
                    <a:pt x="33" y="30"/>
                    <a:pt x="33" y="30"/>
                    <a:pt x="33" y="30"/>
                  </a:cubicBezTo>
                  <a:cubicBezTo>
                    <a:pt x="39" y="30"/>
                    <a:pt x="39" y="30"/>
                    <a:pt x="39" y="30"/>
                  </a:cubicBezTo>
                  <a:cubicBezTo>
                    <a:pt x="39" y="30"/>
                    <a:pt x="39" y="29"/>
                    <a:pt x="40" y="29"/>
                  </a:cubicBezTo>
                  <a:cubicBezTo>
                    <a:pt x="40" y="29"/>
                    <a:pt x="40" y="29"/>
                    <a:pt x="40" y="29"/>
                  </a:cubicBezTo>
                  <a:cubicBezTo>
                    <a:pt x="41" y="29"/>
                    <a:pt x="41" y="29"/>
                    <a:pt x="41" y="29"/>
                  </a:cubicBezTo>
                  <a:cubicBezTo>
                    <a:pt x="41" y="29"/>
                    <a:pt x="42" y="30"/>
                    <a:pt x="41" y="30"/>
                  </a:cubicBezTo>
                  <a:cubicBezTo>
                    <a:pt x="41" y="30"/>
                    <a:pt x="41" y="30"/>
                    <a:pt x="41" y="30"/>
                  </a:cubicBezTo>
                  <a:cubicBezTo>
                    <a:pt x="48" y="30"/>
                    <a:pt x="48" y="30"/>
                    <a:pt x="48" y="30"/>
                  </a:cubicBezTo>
                  <a:cubicBezTo>
                    <a:pt x="48" y="30"/>
                    <a:pt x="49" y="30"/>
                    <a:pt x="49" y="30"/>
                  </a:cubicBezTo>
                  <a:cubicBezTo>
                    <a:pt x="49" y="30"/>
                    <a:pt x="49" y="29"/>
                    <a:pt x="49" y="29"/>
                  </a:cubicBezTo>
                  <a:cubicBezTo>
                    <a:pt x="50" y="29"/>
                    <a:pt x="50" y="29"/>
                    <a:pt x="50" y="30"/>
                  </a:cubicBezTo>
                  <a:cubicBezTo>
                    <a:pt x="50" y="30"/>
                    <a:pt x="50" y="30"/>
                    <a:pt x="50" y="30"/>
                  </a:cubicBezTo>
                  <a:cubicBezTo>
                    <a:pt x="58" y="30"/>
                    <a:pt x="58" y="30"/>
                    <a:pt x="58" y="30"/>
                  </a:cubicBezTo>
                  <a:cubicBezTo>
                    <a:pt x="58" y="30"/>
                    <a:pt x="58" y="29"/>
                    <a:pt x="59" y="28"/>
                  </a:cubicBezTo>
                  <a:cubicBezTo>
                    <a:pt x="59" y="28"/>
                    <a:pt x="60" y="28"/>
                    <a:pt x="60" y="28"/>
                  </a:cubicBezTo>
                  <a:cubicBezTo>
                    <a:pt x="60" y="28"/>
                    <a:pt x="60" y="28"/>
                    <a:pt x="60" y="28"/>
                  </a:cubicBezTo>
                  <a:cubicBezTo>
                    <a:pt x="61" y="28"/>
                    <a:pt x="61" y="29"/>
                    <a:pt x="61" y="29"/>
                  </a:cubicBezTo>
                  <a:cubicBezTo>
                    <a:pt x="60" y="30"/>
                    <a:pt x="60" y="30"/>
                    <a:pt x="60" y="30"/>
                  </a:cubicBezTo>
                  <a:cubicBezTo>
                    <a:pt x="67" y="30"/>
                    <a:pt x="67" y="30"/>
                    <a:pt x="67" y="30"/>
                  </a:cubicBezTo>
                  <a:cubicBezTo>
                    <a:pt x="67" y="29"/>
                    <a:pt x="67" y="29"/>
                    <a:pt x="67" y="29"/>
                  </a:cubicBezTo>
                  <a:cubicBezTo>
                    <a:pt x="67" y="29"/>
                    <a:pt x="68" y="28"/>
                    <a:pt x="68" y="28"/>
                  </a:cubicBezTo>
                  <a:cubicBezTo>
                    <a:pt x="68" y="28"/>
                    <a:pt x="68" y="29"/>
                    <a:pt x="69" y="29"/>
                  </a:cubicBezTo>
                  <a:cubicBezTo>
                    <a:pt x="69" y="29"/>
                    <a:pt x="69" y="29"/>
                    <a:pt x="69" y="30"/>
                  </a:cubicBezTo>
                  <a:cubicBezTo>
                    <a:pt x="69" y="30"/>
                    <a:pt x="69" y="30"/>
                    <a:pt x="69" y="30"/>
                  </a:cubicBezTo>
                  <a:cubicBezTo>
                    <a:pt x="72" y="30"/>
                    <a:pt x="72" y="30"/>
                    <a:pt x="72" y="30"/>
                  </a:cubicBezTo>
                  <a:cubicBezTo>
                    <a:pt x="72" y="30"/>
                    <a:pt x="72" y="30"/>
                    <a:pt x="72" y="30"/>
                  </a:cubicBezTo>
                  <a:cubicBezTo>
                    <a:pt x="72" y="30"/>
                    <a:pt x="73" y="30"/>
                    <a:pt x="73" y="30"/>
                  </a:cubicBezTo>
                  <a:cubicBezTo>
                    <a:pt x="73" y="30"/>
                    <a:pt x="73" y="30"/>
                    <a:pt x="73" y="30"/>
                  </a:cubicBezTo>
                  <a:cubicBezTo>
                    <a:pt x="78" y="30"/>
                    <a:pt x="78" y="30"/>
                    <a:pt x="78" y="30"/>
                  </a:cubicBezTo>
                  <a:cubicBezTo>
                    <a:pt x="79" y="30"/>
                    <a:pt x="79" y="29"/>
                    <a:pt x="79" y="29"/>
                  </a:cubicBezTo>
                  <a:cubicBezTo>
                    <a:pt x="79" y="29"/>
                    <a:pt x="80" y="28"/>
                    <a:pt x="80" y="28"/>
                  </a:cubicBezTo>
                  <a:cubicBezTo>
                    <a:pt x="80" y="28"/>
                    <a:pt x="80" y="28"/>
                    <a:pt x="80" y="29"/>
                  </a:cubicBezTo>
                  <a:cubicBezTo>
                    <a:pt x="81" y="29"/>
                    <a:pt x="81" y="29"/>
                    <a:pt x="81" y="30"/>
                  </a:cubicBezTo>
                  <a:cubicBezTo>
                    <a:pt x="81" y="30"/>
                    <a:pt x="81" y="30"/>
                    <a:pt x="81" y="30"/>
                  </a:cubicBezTo>
                  <a:cubicBezTo>
                    <a:pt x="83" y="30"/>
                    <a:pt x="83" y="30"/>
                    <a:pt x="83" y="30"/>
                  </a:cubicBezTo>
                  <a:cubicBezTo>
                    <a:pt x="83" y="30"/>
                    <a:pt x="83" y="30"/>
                    <a:pt x="83" y="29"/>
                  </a:cubicBezTo>
                  <a:cubicBezTo>
                    <a:pt x="84" y="29"/>
                    <a:pt x="84" y="28"/>
                    <a:pt x="84" y="28"/>
                  </a:cubicBezTo>
                  <a:cubicBezTo>
                    <a:pt x="84" y="28"/>
                    <a:pt x="85" y="28"/>
                    <a:pt x="85" y="29"/>
                  </a:cubicBezTo>
                  <a:cubicBezTo>
                    <a:pt x="85" y="29"/>
                    <a:pt x="85" y="29"/>
                    <a:pt x="85" y="30"/>
                  </a:cubicBezTo>
                  <a:cubicBezTo>
                    <a:pt x="85" y="30"/>
                    <a:pt x="85" y="30"/>
                    <a:pt x="85" y="30"/>
                  </a:cubicBezTo>
                  <a:cubicBezTo>
                    <a:pt x="90" y="30"/>
                    <a:pt x="90" y="30"/>
                    <a:pt x="90" y="30"/>
                  </a:cubicBezTo>
                  <a:cubicBezTo>
                    <a:pt x="90" y="30"/>
                    <a:pt x="91" y="29"/>
                    <a:pt x="92" y="29"/>
                  </a:cubicBezTo>
                  <a:cubicBezTo>
                    <a:pt x="92" y="29"/>
                    <a:pt x="92" y="29"/>
                    <a:pt x="92" y="29"/>
                  </a:cubicBezTo>
                  <a:cubicBezTo>
                    <a:pt x="92" y="29"/>
                    <a:pt x="93" y="29"/>
                    <a:pt x="93" y="29"/>
                  </a:cubicBezTo>
                  <a:cubicBezTo>
                    <a:pt x="93" y="29"/>
                    <a:pt x="93" y="30"/>
                    <a:pt x="93" y="30"/>
                  </a:cubicBezTo>
                  <a:cubicBezTo>
                    <a:pt x="97" y="30"/>
                    <a:pt x="97" y="30"/>
                    <a:pt x="97" y="30"/>
                  </a:cubicBezTo>
                  <a:cubicBezTo>
                    <a:pt x="98" y="30"/>
                    <a:pt x="98" y="29"/>
                    <a:pt x="99" y="29"/>
                  </a:cubicBezTo>
                  <a:cubicBezTo>
                    <a:pt x="99" y="29"/>
                    <a:pt x="99" y="29"/>
                    <a:pt x="99" y="29"/>
                  </a:cubicBezTo>
                  <a:cubicBezTo>
                    <a:pt x="100" y="29"/>
                    <a:pt x="100" y="29"/>
                    <a:pt x="100" y="29"/>
                  </a:cubicBezTo>
                  <a:cubicBezTo>
                    <a:pt x="100" y="30"/>
                    <a:pt x="100" y="30"/>
                    <a:pt x="100" y="30"/>
                  </a:cubicBezTo>
                  <a:cubicBezTo>
                    <a:pt x="105" y="30"/>
                    <a:pt x="105" y="30"/>
                    <a:pt x="105" y="30"/>
                  </a:cubicBezTo>
                  <a:cubicBezTo>
                    <a:pt x="105" y="29"/>
                    <a:pt x="106" y="29"/>
                    <a:pt x="106" y="28"/>
                  </a:cubicBezTo>
                  <a:cubicBezTo>
                    <a:pt x="106" y="28"/>
                    <a:pt x="107" y="28"/>
                    <a:pt x="107" y="28"/>
                  </a:cubicBezTo>
                  <a:cubicBezTo>
                    <a:pt x="107" y="28"/>
                    <a:pt x="107" y="28"/>
                    <a:pt x="108" y="29"/>
                  </a:cubicBezTo>
                  <a:cubicBezTo>
                    <a:pt x="108" y="29"/>
                    <a:pt x="108" y="30"/>
                    <a:pt x="108" y="30"/>
                  </a:cubicBezTo>
                  <a:cubicBezTo>
                    <a:pt x="107" y="30"/>
                    <a:pt x="107" y="30"/>
                    <a:pt x="107" y="30"/>
                  </a:cubicBezTo>
                  <a:cubicBezTo>
                    <a:pt x="111" y="30"/>
                    <a:pt x="111" y="30"/>
                    <a:pt x="111" y="30"/>
                  </a:cubicBezTo>
                  <a:cubicBezTo>
                    <a:pt x="113" y="28"/>
                    <a:pt x="113" y="28"/>
                    <a:pt x="113" y="28"/>
                  </a:cubicBezTo>
                  <a:cubicBezTo>
                    <a:pt x="113" y="28"/>
                    <a:pt x="113" y="27"/>
                    <a:pt x="114" y="27"/>
                  </a:cubicBezTo>
                  <a:cubicBezTo>
                    <a:pt x="114" y="27"/>
                    <a:pt x="114" y="28"/>
                    <a:pt x="114" y="28"/>
                  </a:cubicBezTo>
                  <a:cubicBezTo>
                    <a:pt x="115" y="28"/>
                    <a:pt x="115" y="29"/>
                    <a:pt x="114" y="29"/>
                  </a:cubicBezTo>
                  <a:cubicBezTo>
                    <a:pt x="114" y="30"/>
                    <a:pt x="114" y="30"/>
                    <a:pt x="114" y="30"/>
                  </a:cubicBezTo>
                  <a:cubicBezTo>
                    <a:pt x="116" y="30"/>
                    <a:pt x="116" y="30"/>
                    <a:pt x="116" y="30"/>
                  </a:cubicBezTo>
                  <a:cubicBezTo>
                    <a:pt x="117" y="29"/>
                    <a:pt x="118" y="29"/>
                    <a:pt x="118" y="28"/>
                  </a:cubicBezTo>
                  <a:cubicBezTo>
                    <a:pt x="118" y="28"/>
                    <a:pt x="119" y="28"/>
                    <a:pt x="119" y="28"/>
                  </a:cubicBezTo>
                  <a:cubicBezTo>
                    <a:pt x="119" y="28"/>
                    <a:pt x="119" y="28"/>
                    <a:pt x="120" y="28"/>
                  </a:cubicBezTo>
                  <a:cubicBezTo>
                    <a:pt x="120" y="29"/>
                    <a:pt x="120" y="29"/>
                    <a:pt x="119" y="30"/>
                  </a:cubicBezTo>
                  <a:cubicBezTo>
                    <a:pt x="119" y="30"/>
                    <a:pt x="119" y="30"/>
                    <a:pt x="119" y="30"/>
                  </a:cubicBezTo>
                  <a:cubicBezTo>
                    <a:pt x="122" y="30"/>
                    <a:pt x="122" y="30"/>
                    <a:pt x="122" y="30"/>
                  </a:cubicBezTo>
                  <a:cubicBezTo>
                    <a:pt x="123" y="30"/>
                    <a:pt x="123" y="29"/>
                    <a:pt x="123" y="29"/>
                  </a:cubicBezTo>
                  <a:cubicBezTo>
                    <a:pt x="124" y="29"/>
                    <a:pt x="124" y="29"/>
                    <a:pt x="124" y="29"/>
                  </a:cubicBezTo>
                  <a:cubicBezTo>
                    <a:pt x="124" y="29"/>
                    <a:pt x="125" y="29"/>
                    <a:pt x="125" y="29"/>
                  </a:cubicBezTo>
                  <a:cubicBezTo>
                    <a:pt x="125" y="29"/>
                    <a:pt x="125" y="30"/>
                    <a:pt x="125" y="30"/>
                  </a:cubicBezTo>
                  <a:cubicBezTo>
                    <a:pt x="129" y="30"/>
                    <a:pt x="129" y="30"/>
                    <a:pt x="129" y="30"/>
                  </a:cubicBezTo>
                  <a:cubicBezTo>
                    <a:pt x="129" y="29"/>
                    <a:pt x="129" y="29"/>
                    <a:pt x="129" y="29"/>
                  </a:cubicBezTo>
                  <a:cubicBezTo>
                    <a:pt x="130" y="28"/>
                    <a:pt x="130" y="28"/>
                    <a:pt x="130" y="28"/>
                  </a:cubicBezTo>
                  <a:cubicBezTo>
                    <a:pt x="130" y="28"/>
                    <a:pt x="131" y="28"/>
                    <a:pt x="131" y="28"/>
                  </a:cubicBezTo>
                  <a:cubicBezTo>
                    <a:pt x="131" y="29"/>
                    <a:pt x="131" y="29"/>
                    <a:pt x="131" y="30"/>
                  </a:cubicBezTo>
                  <a:cubicBezTo>
                    <a:pt x="131" y="30"/>
                    <a:pt x="131" y="30"/>
                    <a:pt x="131" y="30"/>
                  </a:cubicBezTo>
                  <a:cubicBezTo>
                    <a:pt x="135" y="30"/>
                    <a:pt x="135" y="30"/>
                    <a:pt x="135" y="30"/>
                  </a:cubicBezTo>
                  <a:cubicBezTo>
                    <a:pt x="135" y="29"/>
                    <a:pt x="136" y="29"/>
                    <a:pt x="137" y="28"/>
                  </a:cubicBezTo>
                  <a:cubicBezTo>
                    <a:pt x="137" y="28"/>
                    <a:pt x="137" y="28"/>
                    <a:pt x="137" y="28"/>
                  </a:cubicBezTo>
                  <a:cubicBezTo>
                    <a:pt x="138" y="28"/>
                    <a:pt x="138" y="28"/>
                    <a:pt x="138" y="28"/>
                  </a:cubicBezTo>
                  <a:cubicBezTo>
                    <a:pt x="139" y="29"/>
                    <a:pt x="138" y="29"/>
                    <a:pt x="138" y="30"/>
                  </a:cubicBezTo>
                  <a:cubicBezTo>
                    <a:pt x="138" y="30"/>
                    <a:pt x="138" y="30"/>
                    <a:pt x="138" y="30"/>
                  </a:cubicBezTo>
                  <a:cubicBezTo>
                    <a:pt x="140" y="30"/>
                    <a:pt x="140" y="30"/>
                    <a:pt x="140" y="30"/>
                  </a:cubicBezTo>
                  <a:cubicBezTo>
                    <a:pt x="141" y="28"/>
                    <a:pt x="141" y="28"/>
                    <a:pt x="141" y="28"/>
                  </a:cubicBezTo>
                  <a:cubicBezTo>
                    <a:pt x="141" y="27"/>
                    <a:pt x="141" y="27"/>
                    <a:pt x="142" y="27"/>
                  </a:cubicBezTo>
                  <a:cubicBezTo>
                    <a:pt x="142" y="27"/>
                    <a:pt x="142" y="27"/>
                    <a:pt x="142" y="27"/>
                  </a:cubicBezTo>
                  <a:cubicBezTo>
                    <a:pt x="143" y="27"/>
                    <a:pt x="143" y="28"/>
                    <a:pt x="143" y="28"/>
                  </a:cubicBezTo>
                  <a:cubicBezTo>
                    <a:pt x="143" y="29"/>
                    <a:pt x="143" y="29"/>
                    <a:pt x="143" y="29"/>
                  </a:cubicBezTo>
                  <a:cubicBezTo>
                    <a:pt x="143" y="29"/>
                    <a:pt x="143" y="29"/>
                    <a:pt x="143" y="29"/>
                  </a:cubicBezTo>
                  <a:cubicBezTo>
                    <a:pt x="143" y="29"/>
                    <a:pt x="144" y="28"/>
                    <a:pt x="143" y="28"/>
                  </a:cubicBezTo>
                  <a:cubicBezTo>
                    <a:pt x="135" y="6"/>
                    <a:pt x="135" y="6"/>
                    <a:pt x="135" y="6"/>
                  </a:cubicBezTo>
                  <a:cubicBezTo>
                    <a:pt x="135" y="5"/>
                    <a:pt x="134" y="3"/>
                    <a:pt x="133" y="2"/>
                  </a:cubicBezTo>
                  <a:cubicBezTo>
                    <a:pt x="131" y="0"/>
                    <a:pt x="129" y="0"/>
                    <a:pt x="127" y="0"/>
                  </a:cubicBezTo>
                  <a:cubicBezTo>
                    <a:pt x="113" y="0"/>
                    <a:pt x="100" y="0"/>
                    <a:pt x="8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1" name="Freeform 355"/>
            <p:cNvSpPr>
              <a:spLocks noEditPoints="1"/>
            </p:cNvSpPr>
            <p:nvPr/>
          </p:nvSpPr>
          <p:spPr bwMode="auto">
            <a:xfrm>
              <a:off x="5038460" y="5876162"/>
              <a:ext cx="1738981" cy="35491"/>
            </a:xfrm>
            <a:custGeom>
              <a:avLst/>
              <a:gdLst>
                <a:gd name="T0" fmla="*/ 0 w 145"/>
                <a:gd name="T1" fmla="*/ 3 h 3"/>
                <a:gd name="T2" fmla="*/ 144 w 145"/>
                <a:gd name="T3" fmla="*/ 1 h 3"/>
                <a:gd name="T4" fmla="*/ 144 w 145"/>
                <a:gd name="T5" fmla="*/ 1 h 3"/>
                <a:gd name="T6" fmla="*/ 27 w 145"/>
                <a:gd name="T7" fmla="*/ 2 h 3"/>
                <a:gd name="T8" fmla="*/ 25 w 145"/>
                <a:gd name="T9" fmla="*/ 1 h 3"/>
                <a:gd name="T10" fmla="*/ 19 w 145"/>
                <a:gd name="T11" fmla="*/ 2 h 3"/>
                <a:gd name="T12" fmla="*/ 17 w 145"/>
                <a:gd name="T13" fmla="*/ 1 h 3"/>
                <a:gd name="T14" fmla="*/ 13 w 145"/>
                <a:gd name="T15" fmla="*/ 1 h 3"/>
                <a:gd name="T16" fmla="*/ 11 w 145"/>
                <a:gd name="T17" fmla="*/ 1 h 3"/>
                <a:gd name="T18" fmla="*/ 7 w 145"/>
                <a:gd name="T19" fmla="*/ 1 h 3"/>
                <a:gd name="T20" fmla="*/ 6 w 145"/>
                <a:gd name="T21" fmla="*/ 1 h 3"/>
                <a:gd name="T22" fmla="*/ 3 w 145"/>
                <a:gd name="T23" fmla="*/ 2 h 3"/>
                <a:gd name="T24" fmla="*/ 32 w 145"/>
                <a:gd name="T25" fmla="*/ 2 h 3"/>
                <a:gd name="T26" fmla="*/ 34 w 145"/>
                <a:gd name="T27" fmla="*/ 0 h 3"/>
                <a:gd name="T28" fmla="*/ 39 w 145"/>
                <a:gd name="T29" fmla="*/ 3 h 3"/>
                <a:gd name="T30" fmla="*/ 49 w 145"/>
                <a:gd name="T31" fmla="*/ 0 h 3"/>
                <a:gd name="T32" fmla="*/ 41 w 145"/>
                <a:gd name="T33" fmla="*/ 3 h 3"/>
                <a:gd name="T34" fmla="*/ 49 w 145"/>
                <a:gd name="T35" fmla="*/ 0 h 3"/>
                <a:gd name="T36" fmla="*/ 51 w 145"/>
                <a:gd name="T37" fmla="*/ 1 h 3"/>
                <a:gd name="T38" fmla="*/ 58 w 145"/>
                <a:gd name="T39" fmla="*/ 2 h 3"/>
                <a:gd name="T40" fmla="*/ 70 w 145"/>
                <a:gd name="T41" fmla="*/ 0 h 3"/>
                <a:gd name="T42" fmla="*/ 67 w 145"/>
                <a:gd name="T43" fmla="*/ 2 h 3"/>
                <a:gd name="T44" fmla="*/ 61 w 145"/>
                <a:gd name="T45" fmla="*/ 0 h 3"/>
                <a:gd name="T46" fmla="*/ 72 w 145"/>
                <a:gd name="T47" fmla="*/ 3 h 3"/>
                <a:gd name="T48" fmla="*/ 84 w 145"/>
                <a:gd name="T49" fmla="*/ 0 h 3"/>
                <a:gd name="T50" fmla="*/ 79 w 145"/>
                <a:gd name="T51" fmla="*/ 3 h 3"/>
                <a:gd name="T52" fmla="*/ 79 w 145"/>
                <a:gd name="T53" fmla="*/ 0 h 3"/>
                <a:gd name="T54" fmla="*/ 74 w 145"/>
                <a:gd name="T55" fmla="*/ 3 h 3"/>
                <a:gd name="T56" fmla="*/ 84 w 145"/>
                <a:gd name="T57" fmla="*/ 0 h 3"/>
                <a:gd name="T58" fmla="*/ 137 w 145"/>
                <a:gd name="T59" fmla="*/ 2 h 3"/>
                <a:gd name="T60" fmla="*/ 135 w 145"/>
                <a:gd name="T61" fmla="*/ 1 h 3"/>
                <a:gd name="T62" fmla="*/ 130 w 145"/>
                <a:gd name="T63" fmla="*/ 2 h 3"/>
                <a:gd name="T64" fmla="*/ 129 w 145"/>
                <a:gd name="T65" fmla="*/ 0 h 3"/>
                <a:gd name="T66" fmla="*/ 124 w 145"/>
                <a:gd name="T67" fmla="*/ 2 h 3"/>
                <a:gd name="T68" fmla="*/ 122 w 145"/>
                <a:gd name="T69" fmla="*/ 1 h 3"/>
                <a:gd name="T70" fmla="*/ 118 w 145"/>
                <a:gd name="T71" fmla="*/ 1 h 3"/>
                <a:gd name="T72" fmla="*/ 117 w 145"/>
                <a:gd name="T73" fmla="*/ 1 h 3"/>
                <a:gd name="T74" fmla="*/ 113 w 145"/>
                <a:gd name="T75" fmla="*/ 2 h 3"/>
                <a:gd name="T76" fmla="*/ 112 w 145"/>
                <a:gd name="T77" fmla="*/ 0 h 3"/>
                <a:gd name="T78" fmla="*/ 107 w 145"/>
                <a:gd name="T79" fmla="*/ 2 h 3"/>
                <a:gd name="T80" fmla="*/ 105 w 145"/>
                <a:gd name="T81" fmla="*/ 1 h 3"/>
                <a:gd name="T82" fmla="*/ 100 w 145"/>
                <a:gd name="T83" fmla="*/ 1 h 3"/>
                <a:gd name="T84" fmla="*/ 98 w 145"/>
                <a:gd name="T85" fmla="*/ 1 h 3"/>
                <a:gd name="T86" fmla="*/ 92 w 145"/>
                <a:gd name="T87" fmla="*/ 1 h 3"/>
                <a:gd name="T88" fmla="*/ 91 w 145"/>
                <a:gd name="T89" fmla="*/ 1 h 3"/>
                <a:gd name="T90" fmla="*/ 85 w 145"/>
                <a:gd name="T91" fmla="*/ 3 h 3"/>
                <a:gd name="T92" fmla="*/ 142 w 145"/>
                <a:gd name="T9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3">
                  <a:moveTo>
                    <a:pt x="0" y="1"/>
                  </a:moveTo>
                  <a:cubicBezTo>
                    <a:pt x="0" y="1"/>
                    <a:pt x="0" y="1"/>
                    <a:pt x="0" y="2"/>
                  </a:cubicBezTo>
                  <a:cubicBezTo>
                    <a:pt x="0" y="2"/>
                    <a:pt x="0" y="2"/>
                    <a:pt x="0" y="3"/>
                  </a:cubicBezTo>
                  <a:cubicBezTo>
                    <a:pt x="0" y="2"/>
                    <a:pt x="0" y="1"/>
                    <a:pt x="0" y="1"/>
                  </a:cubicBezTo>
                  <a:moveTo>
                    <a:pt x="144" y="1"/>
                  </a:moveTo>
                  <a:cubicBezTo>
                    <a:pt x="144" y="1"/>
                    <a:pt x="144" y="1"/>
                    <a:pt x="144" y="1"/>
                  </a:cubicBezTo>
                  <a:cubicBezTo>
                    <a:pt x="144" y="2"/>
                    <a:pt x="144" y="2"/>
                    <a:pt x="144" y="2"/>
                  </a:cubicBezTo>
                  <a:cubicBezTo>
                    <a:pt x="144" y="2"/>
                    <a:pt x="145" y="2"/>
                    <a:pt x="145" y="1"/>
                  </a:cubicBezTo>
                  <a:cubicBezTo>
                    <a:pt x="145" y="1"/>
                    <a:pt x="145" y="1"/>
                    <a:pt x="144" y="1"/>
                  </a:cubicBezTo>
                  <a:moveTo>
                    <a:pt x="32" y="0"/>
                  </a:moveTo>
                  <a:cubicBezTo>
                    <a:pt x="27" y="0"/>
                    <a:pt x="27" y="0"/>
                    <a:pt x="27" y="0"/>
                  </a:cubicBezTo>
                  <a:cubicBezTo>
                    <a:pt x="27" y="2"/>
                    <a:pt x="27" y="2"/>
                    <a:pt x="27" y="2"/>
                  </a:cubicBezTo>
                  <a:cubicBezTo>
                    <a:pt x="26" y="2"/>
                    <a:pt x="26" y="2"/>
                    <a:pt x="26" y="2"/>
                  </a:cubicBezTo>
                  <a:cubicBezTo>
                    <a:pt x="25" y="2"/>
                    <a:pt x="25" y="2"/>
                    <a:pt x="25" y="2"/>
                  </a:cubicBezTo>
                  <a:cubicBezTo>
                    <a:pt x="25" y="2"/>
                    <a:pt x="25" y="1"/>
                    <a:pt x="25" y="1"/>
                  </a:cubicBezTo>
                  <a:cubicBezTo>
                    <a:pt x="25" y="0"/>
                    <a:pt x="25" y="0"/>
                    <a:pt x="25" y="0"/>
                  </a:cubicBezTo>
                  <a:cubicBezTo>
                    <a:pt x="20" y="0"/>
                    <a:pt x="20" y="0"/>
                    <a:pt x="20" y="0"/>
                  </a:cubicBezTo>
                  <a:cubicBezTo>
                    <a:pt x="19" y="2"/>
                    <a:pt x="19" y="2"/>
                    <a:pt x="19" y="2"/>
                  </a:cubicBezTo>
                  <a:cubicBezTo>
                    <a:pt x="19" y="2"/>
                    <a:pt x="19" y="2"/>
                    <a:pt x="18" y="2"/>
                  </a:cubicBezTo>
                  <a:cubicBezTo>
                    <a:pt x="18" y="2"/>
                    <a:pt x="18" y="2"/>
                    <a:pt x="18" y="2"/>
                  </a:cubicBezTo>
                  <a:cubicBezTo>
                    <a:pt x="17" y="2"/>
                    <a:pt x="17" y="1"/>
                    <a:pt x="17" y="1"/>
                  </a:cubicBezTo>
                  <a:cubicBezTo>
                    <a:pt x="18" y="0"/>
                    <a:pt x="18" y="0"/>
                    <a:pt x="18" y="0"/>
                  </a:cubicBezTo>
                  <a:cubicBezTo>
                    <a:pt x="13" y="0"/>
                    <a:pt x="13" y="0"/>
                    <a:pt x="13" y="0"/>
                  </a:cubicBezTo>
                  <a:cubicBezTo>
                    <a:pt x="13" y="1"/>
                    <a:pt x="13" y="1"/>
                    <a:pt x="13" y="1"/>
                  </a:cubicBezTo>
                  <a:cubicBezTo>
                    <a:pt x="13" y="2"/>
                    <a:pt x="12" y="2"/>
                    <a:pt x="12" y="2"/>
                  </a:cubicBezTo>
                  <a:cubicBezTo>
                    <a:pt x="12" y="2"/>
                    <a:pt x="12" y="2"/>
                    <a:pt x="12" y="2"/>
                  </a:cubicBezTo>
                  <a:cubicBezTo>
                    <a:pt x="11" y="2"/>
                    <a:pt x="11" y="1"/>
                    <a:pt x="11" y="1"/>
                  </a:cubicBezTo>
                  <a:cubicBezTo>
                    <a:pt x="11" y="1"/>
                    <a:pt x="11" y="0"/>
                    <a:pt x="11" y="0"/>
                  </a:cubicBezTo>
                  <a:cubicBezTo>
                    <a:pt x="8" y="0"/>
                    <a:pt x="8" y="0"/>
                    <a:pt x="8" y="0"/>
                  </a:cubicBezTo>
                  <a:cubicBezTo>
                    <a:pt x="8" y="1"/>
                    <a:pt x="8" y="1"/>
                    <a:pt x="7" y="1"/>
                  </a:cubicBezTo>
                  <a:cubicBezTo>
                    <a:pt x="7" y="2"/>
                    <a:pt x="7" y="2"/>
                    <a:pt x="7" y="2"/>
                  </a:cubicBezTo>
                  <a:cubicBezTo>
                    <a:pt x="6" y="2"/>
                    <a:pt x="6" y="2"/>
                    <a:pt x="6" y="2"/>
                  </a:cubicBezTo>
                  <a:cubicBezTo>
                    <a:pt x="6" y="2"/>
                    <a:pt x="5" y="1"/>
                    <a:pt x="6" y="1"/>
                  </a:cubicBezTo>
                  <a:cubicBezTo>
                    <a:pt x="6" y="0"/>
                    <a:pt x="6" y="0"/>
                    <a:pt x="6" y="0"/>
                  </a:cubicBezTo>
                  <a:cubicBezTo>
                    <a:pt x="3" y="0"/>
                    <a:pt x="3" y="0"/>
                    <a:pt x="3" y="0"/>
                  </a:cubicBezTo>
                  <a:cubicBezTo>
                    <a:pt x="3" y="1"/>
                    <a:pt x="3" y="2"/>
                    <a:pt x="3" y="2"/>
                  </a:cubicBezTo>
                  <a:cubicBezTo>
                    <a:pt x="3" y="3"/>
                    <a:pt x="3" y="3"/>
                    <a:pt x="3" y="3"/>
                  </a:cubicBezTo>
                  <a:cubicBezTo>
                    <a:pt x="32" y="3"/>
                    <a:pt x="32" y="3"/>
                    <a:pt x="32" y="3"/>
                  </a:cubicBezTo>
                  <a:cubicBezTo>
                    <a:pt x="32" y="3"/>
                    <a:pt x="32" y="2"/>
                    <a:pt x="32" y="2"/>
                  </a:cubicBezTo>
                  <a:cubicBezTo>
                    <a:pt x="32" y="0"/>
                    <a:pt x="32" y="0"/>
                    <a:pt x="32" y="0"/>
                  </a:cubicBezTo>
                  <a:moveTo>
                    <a:pt x="40" y="0"/>
                  </a:moveTo>
                  <a:cubicBezTo>
                    <a:pt x="34" y="0"/>
                    <a:pt x="34" y="0"/>
                    <a:pt x="34" y="0"/>
                  </a:cubicBezTo>
                  <a:cubicBezTo>
                    <a:pt x="34" y="2"/>
                    <a:pt x="34" y="2"/>
                    <a:pt x="34" y="2"/>
                  </a:cubicBezTo>
                  <a:cubicBezTo>
                    <a:pt x="34" y="2"/>
                    <a:pt x="33" y="3"/>
                    <a:pt x="33" y="3"/>
                  </a:cubicBezTo>
                  <a:cubicBezTo>
                    <a:pt x="39" y="3"/>
                    <a:pt x="39" y="3"/>
                    <a:pt x="39" y="3"/>
                  </a:cubicBezTo>
                  <a:cubicBezTo>
                    <a:pt x="39" y="3"/>
                    <a:pt x="39" y="2"/>
                    <a:pt x="39" y="2"/>
                  </a:cubicBezTo>
                  <a:cubicBezTo>
                    <a:pt x="39" y="1"/>
                    <a:pt x="39" y="1"/>
                    <a:pt x="40" y="0"/>
                  </a:cubicBezTo>
                  <a:moveTo>
                    <a:pt x="49" y="0"/>
                  </a:moveTo>
                  <a:cubicBezTo>
                    <a:pt x="42" y="0"/>
                    <a:pt x="42" y="0"/>
                    <a:pt x="42" y="0"/>
                  </a:cubicBezTo>
                  <a:cubicBezTo>
                    <a:pt x="41" y="1"/>
                    <a:pt x="41" y="2"/>
                    <a:pt x="41" y="3"/>
                  </a:cubicBezTo>
                  <a:cubicBezTo>
                    <a:pt x="41" y="3"/>
                    <a:pt x="41" y="3"/>
                    <a:pt x="41" y="3"/>
                  </a:cubicBezTo>
                  <a:cubicBezTo>
                    <a:pt x="49" y="3"/>
                    <a:pt x="49" y="3"/>
                    <a:pt x="49" y="3"/>
                  </a:cubicBezTo>
                  <a:cubicBezTo>
                    <a:pt x="49" y="2"/>
                    <a:pt x="49" y="2"/>
                    <a:pt x="49" y="1"/>
                  </a:cubicBezTo>
                  <a:cubicBezTo>
                    <a:pt x="49" y="1"/>
                    <a:pt x="49" y="1"/>
                    <a:pt x="49" y="0"/>
                  </a:cubicBezTo>
                  <a:moveTo>
                    <a:pt x="59" y="0"/>
                  </a:moveTo>
                  <a:cubicBezTo>
                    <a:pt x="52" y="0"/>
                    <a:pt x="52" y="0"/>
                    <a:pt x="52" y="0"/>
                  </a:cubicBezTo>
                  <a:cubicBezTo>
                    <a:pt x="51" y="1"/>
                    <a:pt x="51" y="1"/>
                    <a:pt x="51" y="1"/>
                  </a:cubicBezTo>
                  <a:cubicBezTo>
                    <a:pt x="51" y="2"/>
                    <a:pt x="51" y="2"/>
                    <a:pt x="51" y="3"/>
                  </a:cubicBezTo>
                  <a:cubicBezTo>
                    <a:pt x="58" y="3"/>
                    <a:pt x="58" y="3"/>
                    <a:pt x="58" y="3"/>
                  </a:cubicBezTo>
                  <a:cubicBezTo>
                    <a:pt x="58" y="2"/>
                    <a:pt x="58" y="2"/>
                    <a:pt x="58" y="2"/>
                  </a:cubicBezTo>
                  <a:cubicBezTo>
                    <a:pt x="58" y="1"/>
                    <a:pt x="58" y="1"/>
                    <a:pt x="59" y="0"/>
                  </a:cubicBezTo>
                  <a:moveTo>
                    <a:pt x="73" y="0"/>
                  </a:moveTo>
                  <a:cubicBezTo>
                    <a:pt x="70" y="0"/>
                    <a:pt x="70" y="0"/>
                    <a:pt x="70" y="0"/>
                  </a:cubicBezTo>
                  <a:cubicBezTo>
                    <a:pt x="69" y="2"/>
                    <a:pt x="69" y="2"/>
                    <a:pt x="69" y="2"/>
                  </a:cubicBezTo>
                  <a:cubicBezTo>
                    <a:pt x="68" y="3"/>
                    <a:pt x="68" y="3"/>
                    <a:pt x="68" y="3"/>
                  </a:cubicBezTo>
                  <a:cubicBezTo>
                    <a:pt x="67" y="2"/>
                    <a:pt x="67" y="2"/>
                    <a:pt x="67" y="2"/>
                  </a:cubicBezTo>
                  <a:cubicBezTo>
                    <a:pt x="67" y="2"/>
                    <a:pt x="67" y="2"/>
                    <a:pt x="67" y="1"/>
                  </a:cubicBezTo>
                  <a:cubicBezTo>
                    <a:pt x="67" y="0"/>
                    <a:pt x="67" y="0"/>
                    <a:pt x="67" y="0"/>
                  </a:cubicBezTo>
                  <a:cubicBezTo>
                    <a:pt x="61" y="0"/>
                    <a:pt x="61" y="0"/>
                    <a:pt x="61" y="0"/>
                  </a:cubicBezTo>
                  <a:cubicBezTo>
                    <a:pt x="60" y="1"/>
                    <a:pt x="60" y="2"/>
                    <a:pt x="60" y="2"/>
                  </a:cubicBezTo>
                  <a:cubicBezTo>
                    <a:pt x="60" y="2"/>
                    <a:pt x="60" y="3"/>
                    <a:pt x="60" y="3"/>
                  </a:cubicBezTo>
                  <a:cubicBezTo>
                    <a:pt x="72" y="3"/>
                    <a:pt x="72" y="3"/>
                    <a:pt x="72" y="3"/>
                  </a:cubicBezTo>
                  <a:cubicBezTo>
                    <a:pt x="72" y="2"/>
                    <a:pt x="72" y="2"/>
                    <a:pt x="72" y="2"/>
                  </a:cubicBezTo>
                  <a:cubicBezTo>
                    <a:pt x="72" y="1"/>
                    <a:pt x="72" y="1"/>
                    <a:pt x="73" y="0"/>
                  </a:cubicBezTo>
                  <a:moveTo>
                    <a:pt x="84" y="0"/>
                  </a:moveTo>
                  <a:cubicBezTo>
                    <a:pt x="81" y="0"/>
                    <a:pt x="81" y="0"/>
                    <a:pt x="81" y="0"/>
                  </a:cubicBezTo>
                  <a:cubicBezTo>
                    <a:pt x="81" y="1"/>
                    <a:pt x="81" y="1"/>
                    <a:pt x="80" y="2"/>
                  </a:cubicBezTo>
                  <a:cubicBezTo>
                    <a:pt x="80" y="2"/>
                    <a:pt x="80" y="3"/>
                    <a:pt x="79" y="3"/>
                  </a:cubicBezTo>
                  <a:cubicBezTo>
                    <a:pt x="79" y="3"/>
                    <a:pt x="79" y="3"/>
                    <a:pt x="79" y="3"/>
                  </a:cubicBezTo>
                  <a:cubicBezTo>
                    <a:pt x="79" y="2"/>
                    <a:pt x="78" y="2"/>
                    <a:pt x="79" y="1"/>
                  </a:cubicBezTo>
                  <a:cubicBezTo>
                    <a:pt x="79" y="1"/>
                    <a:pt x="79" y="0"/>
                    <a:pt x="79" y="0"/>
                  </a:cubicBezTo>
                  <a:cubicBezTo>
                    <a:pt x="75" y="0"/>
                    <a:pt x="75" y="0"/>
                    <a:pt x="75" y="0"/>
                  </a:cubicBezTo>
                  <a:cubicBezTo>
                    <a:pt x="74" y="1"/>
                    <a:pt x="74" y="1"/>
                    <a:pt x="74" y="2"/>
                  </a:cubicBezTo>
                  <a:cubicBezTo>
                    <a:pt x="74" y="2"/>
                    <a:pt x="74" y="3"/>
                    <a:pt x="74" y="3"/>
                  </a:cubicBezTo>
                  <a:cubicBezTo>
                    <a:pt x="83" y="3"/>
                    <a:pt x="83" y="3"/>
                    <a:pt x="83" y="3"/>
                  </a:cubicBezTo>
                  <a:cubicBezTo>
                    <a:pt x="83" y="2"/>
                    <a:pt x="83" y="2"/>
                    <a:pt x="83" y="2"/>
                  </a:cubicBezTo>
                  <a:cubicBezTo>
                    <a:pt x="84" y="1"/>
                    <a:pt x="84" y="1"/>
                    <a:pt x="84" y="0"/>
                  </a:cubicBezTo>
                  <a:moveTo>
                    <a:pt x="142" y="0"/>
                  </a:moveTo>
                  <a:cubicBezTo>
                    <a:pt x="138" y="0"/>
                    <a:pt x="138" y="0"/>
                    <a:pt x="138" y="0"/>
                  </a:cubicBezTo>
                  <a:cubicBezTo>
                    <a:pt x="137" y="0"/>
                    <a:pt x="137" y="1"/>
                    <a:pt x="137" y="2"/>
                  </a:cubicBezTo>
                  <a:cubicBezTo>
                    <a:pt x="136" y="2"/>
                    <a:pt x="136" y="2"/>
                    <a:pt x="136" y="2"/>
                  </a:cubicBezTo>
                  <a:cubicBezTo>
                    <a:pt x="135" y="2"/>
                    <a:pt x="135" y="2"/>
                    <a:pt x="135" y="2"/>
                  </a:cubicBezTo>
                  <a:cubicBezTo>
                    <a:pt x="135" y="2"/>
                    <a:pt x="135" y="1"/>
                    <a:pt x="135" y="1"/>
                  </a:cubicBezTo>
                  <a:cubicBezTo>
                    <a:pt x="135" y="1"/>
                    <a:pt x="135" y="0"/>
                    <a:pt x="135" y="0"/>
                  </a:cubicBezTo>
                  <a:cubicBezTo>
                    <a:pt x="131" y="0"/>
                    <a:pt x="131" y="0"/>
                    <a:pt x="131" y="0"/>
                  </a:cubicBezTo>
                  <a:cubicBezTo>
                    <a:pt x="130" y="2"/>
                    <a:pt x="130" y="2"/>
                    <a:pt x="130" y="2"/>
                  </a:cubicBezTo>
                  <a:cubicBezTo>
                    <a:pt x="130" y="2"/>
                    <a:pt x="130" y="2"/>
                    <a:pt x="130" y="2"/>
                  </a:cubicBezTo>
                  <a:cubicBezTo>
                    <a:pt x="129" y="2"/>
                    <a:pt x="129" y="2"/>
                    <a:pt x="129" y="2"/>
                  </a:cubicBezTo>
                  <a:cubicBezTo>
                    <a:pt x="129" y="1"/>
                    <a:pt x="128" y="1"/>
                    <a:pt x="129" y="0"/>
                  </a:cubicBezTo>
                  <a:cubicBezTo>
                    <a:pt x="129" y="0"/>
                    <a:pt x="129" y="0"/>
                    <a:pt x="129" y="0"/>
                  </a:cubicBezTo>
                  <a:cubicBezTo>
                    <a:pt x="125" y="0"/>
                    <a:pt x="125" y="0"/>
                    <a:pt x="125" y="0"/>
                  </a:cubicBezTo>
                  <a:cubicBezTo>
                    <a:pt x="125" y="1"/>
                    <a:pt x="124" y="1"/>
                    <a:pt x="124" y="2"/>
                  </a:cubicBezTo>
                  <a:cubicBezTo>
                    <a:pt x="123" y="2"/>
                    <a:pt x="123" y="2"/>
                    <a:pt x="123" y="2"/>
                  </a:cubicBezTo>
                  <a:cubicBezTo>
                    <a:pt x="123" y="2"/>
                    <a:pt x="123" y="2"/>
                    <a:pt x="123" y="2"/>
                  </a:cubicBezTo>
                  <a:cubicBezTo>
                    <a:pt x="122" y="2"/>
                    <a:pt x="122" y="1"/>
                    <a:pt x="122" y="1"/>
                  </a:cubicBezTo>
                  <a:cubicBezTo>
                    <a:pt x="122" y="1"/>
                    <a:pt x="123" y="0"/>
                    <a:pt x="123" y="0"/>
                  </a:cubicBezTo>
                  <a:cubicBezTo>
                    <a:pt x="119" y="0"/>
                    <a:pt x="119" y="0"/>
                    <a:pt x="119" y="0"/>
                  </a:cubicBezTo>
                  <a:cubicBezTo>
                    <a:pt x="119" y="0"/>
                    <a:pt x="119" y="1"/>
                    <a:pt x="118" y="1"/>
                  </a:cubicBezTo>
                  <a:cubicBezTo>
                    <a:pt x="118" y="2"/>
                    <a:pt x="118" y="2"/>
                    <a:pt x="118" y="2"/>
                  </a:cubicBezTo>
                  <a:cubicBezTo>
                    <a:pt x="117" y="2"/>
                    <a:pt x="117" y="2"/>
                    <a:pt x="117" y="2"/>
                  </a:cubicBezTo>
                  <a:cubicBezTo>
                    <a:pt x="117" y="2"/>
                    <a:pt x="116" y="1"/>
                    <a:pt x="117" y="1"/>
                  </a:cubicBezTo>
                  <a:cubicBezTo>
                    <a:pt x="117" y="0"/>
                    <a:pt x="117" y="0"/>
                    <a:pt x="117" y="0"/>
                  </a:cubicBezTo>
                  <a:cubicBezTo>
                    <a:pt x="114" y="0"/>
                    <a:pt x="114" y="0"/>
                    <a:pt x="114" y="0"/>
                  </a:cubicBezTo>
                  <a:cubicBezTo>
                    <a:pt x="113" y="2"/>
                    <a:pt x="113" y="2"/>
                    <a:pt x="113" y="2"/>
                  </a:cubicBezTo>
                  <a:cubicBezTo>
                    <a:pt x="112" y="2"/>
                    <a:pt x="112" y="2"/>
                    <a:pt x="112" y="2"/>
                  </a:cubicBezTo>
                  <a:cubicBezTo>
                    <a:pt x="112" y="2"/>
                    <a:pt x="112" y="2"/>
                    <a:pt x="112" y="2"/>
                  </a:cubicBezTo>
                  <a:cubicBezTo>
                    <a:pt x="111" y="1"/>
                    <a:pt x="111" y="1"/>
                    <a:pt x="112" y="0"/>
                  </a:cubicBezTo>
                  <a:cubicBezTo>
                    <a:pt x="112" y="0"/>
                    <a:pt x="112" y="0"/>
                    <a:pt x="112" y="0"/>
                  </a:cubicBezTo>
                  <a:cubicBezTo>
                    <a:pt x="108" y="0"/>
                    <a:pt x="108" y="0"/>
                    <a:pt x="108" y="0"/>
                  </a:cubicBezTo>
                  <a:cubicBezTo>
                    <a:pt x="108" y="1"/>
                    <a:pt x="107" y="1"/>
                    <a:pt x="107" y="2"/>
                  </a:cubicBezTo>
                  <a:cubicBezTo>
                    <a:pt x="107" y="2"/>
                    <a:pt x="107" y="2"/>
                    <a:pt x="106" y="2"/>
                  </a:cubicBezTo>
                  <a:cubicBezTo>
                    <a:pt x="106" y="2"/>
                    <a:pt x="106" y="2"/>
                    <a:pt x="106" y="2"/>
                  </a:cubicBezTo>
                  <a:cubicBezTo>
                    <a:pt x="105" y="2"/>
                    <a:pt x="105" y="2"/>
                    <a:pt x="105" y="1"/>
                  </a:cubicBezTo>
                  <a:cubicBezTo>
                    <a:pt x="105" y="1"/>
                    <a:pt x="105" y="0"/>
                    <a:pt x="106" y="0"/>
                  </a:cubicBezTo>
                  <a:cubicBezTo>
                    <a:pt x="100" y="0"/>
                    <a:pt x="100" y="0"/>
                    <a:pt x="100" y="0"/>
                  </a:cubicBezTo>
                  <a:cubicBezTo>
                    <a:pt x="100" y="0"/>
                    <a:pt x="100" y="1"/>
                    <a:pt x="100" y="1"/>
                  </a:cubicBezTo>
                  <a:cubicBezTo>
                    <a:pt x="99" y="2"/>
                    <a:pt x="99" y="2"/>
                    <a:pt x="99" y="2"/>
                  </a:cubicBezTo>
                  <a:cubicBezTo>
                    <a:pt x="98" y="2"/>
                    <a:pt x="98" y="2"/>
                    <a:pt x="98" y="2"/>
                  </a:cubicBezTo>
                  <a:cubicBezTo>
                    <a:pt x="98" y="2"/>
                    <a:pt x="98" y="1"/>
                    <a:pt x="98" y="1"/>
                  </a:cubicBezTo>
                  <a:cubicBezTo>
                    <a:pt x="98" y="0"/>
                    <a:pt x="98" y="0"/>
                    <a:pt x="98" y="0"/>
                  </a:cubicBezTo>
                  <a:cubicBezTo>
                    <a:pt x="93" y="0"/>
                    <a:pt x="93" y="0"/>
                    <a:pt x="93" y="0"/>
                  </a:cubicBezTo>
                  <a:cubicBezTo>
                    <a:pt x="93" y="0"/>
                    <a:pt x="93" y="1"/>
                    <a:pt x="92" y="1"/>
                  </a:cubicBezTo>
                  <a:cubicBezTo>
                    <a:pt x="92" y="2"/>
                    <a:pt x="92" y="2"/>
                    <a:pt x="92" y="2"/>
                  </a:cubicBezTo>
                  <a:cubicBezTo>
                    <a:pt x="91" y="2"/>
                    <a:pt x="91" y="2"/>
                    <a:pt x="91" y="2"/>
                  </a:cubicBezTo>
                  <a:cubicBezTo>
                    <a:pt x="91" y="2"/>
                    <a:pt x="90" y="1"/>
                    <a:pt x="91" y="1"/>
                  </a:cubicBezTo>
                  <a:cubicBezTo>
                    <a:pt x="91" y="0"/>
                    <a:pt x="91" y="0"/>
                    <a:pt x="91" y="0"/>
                  </a:cubicBezTo>
                  <a:cubicBezTo>
                    <a:pt x="87" y="0"/>
                    <a:pt x="87" y="0"/>
                    <a:pt x="87" y="0"/>
                  </a:cubicBezTo>
                  <a:cubicBezTo>
                    <a:pt x="86" y="1"/>
                    <a:pt x="86" y="2"/>
                    <a:pt x="85" y="3"/>
                  </a:cubicBezTo>
                  <a:cubicBezTo>
                    <a:pt x="143" y="3"/>
                    <a:pt x="143" y="3"/>
                    <a:pt x="143" y="3"/>
                  </a:cubicBezTo>
                  <a:cubicBezTo>
                    <a:pt x="142" y="2"/>
                    <a:pt x="142" y="2"/>
                    <a:pt x="142" y="1"/>
                  </a:cubicBezTo>
                  <a:cubicBezTo>
                    <a:pt x="142" y="0"/>
                    <a:pt x="142" y="0"/>
                    <a:pt x="14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2" name="Freeform 356"/>
            <p:cNvSpPr/>
            <p:nvPr/>
          </p:nvSpPr>
          <p:spPr bwMode="auto">
            <a:xfrm>
              <a:off x="6741950" y="5820391"/>
              <a:ext cx="35491" cy="91258"/>
            </a:xfrm>
            <a:custGeom>
              <a:avLst/>
              <a:gdLst>
                <a:gd name="T0" fmla="*/ 2 w 3"/>
                <a:gd name="T1" fmla="*/ 0 h 8"/>
                <a:gd name="T2" fmla="*/ 1 w 3"/>
                <a:gd name="T3" fmla="*/ 1 h 8"/>
                <a:gd name="T4" fmla="*/ 0 w 3"/>
                <a:gd name="T5" fmla="*/ 3 h 8"/>
                <a:gd name="T6" fmla="*/ 0 w 3"/>
                <a:gd name="T7" fmla="*/ 5 h 8"/>
                <a:gd name="T8" fmla="*/ 0 w 3"/>
                <a:gd name="T9" fmla="*/ 6 h 8"/>
                <a:gd name="T10" fmla="*/ 1 w 3"/>
                <a:gd name="T11" fmla="*/ 8 h 8"/>
                <a:gd name="T12" fmla="*/ 1 w 3"/>
                <a:gd name="T13" fmla="*/ 8 h 8"/>
                <a:gd name="T14" fmla="*/ 1 w 3"/>
                <a:gd name="T15" fmla="*/ 8 h 8"/>
                <a:gd name="T16" fmla="*/ 2 w 3"/>
                <a:gd name="T17" fmla="*/ 7 h 8"/>
                <a:gd name="T18" fmla="*/ 2 w 3"/>
                <a:gd name="T19" fmla="*/ 6 h 8"/>
                <a:gd name="T20" fmla="*/ 2 w 3"/>
                <a:gd name="T21" fmla="*/ 6 h 8"/>
                <a:gd name="T22" fmla="*/ 3 w 3"/>
                <a:gd name="T23" fmla="*/ 2 h 8"/>
                <a:gd name="T24" fmla="*/ 3 w 3"/>
                <a:gd name="T25" fmla="*/ 1 h 8"/>
                <a:gd name="T26" fmla="*/ 2 w 3"/>
                <a:gd name="T27" fmla="*/ 0 h 8"/>
                <a:gd name="T28" fmla="*/ 2 w 3"/>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8">
                  <a:moveTo>
                    <a:pt x="2" y="0"/>
                  </a:moveTo>
                  <a:cubicBezTo>
                    <a:pt x="1" y="0"/>
                    <a:pt x="1" y="0"/>
                    <a:pt x="1" y="1"/>
                  </a:cubicBezTo>
                  <a:cubicBezTo>
                    <a:pt x="0" y="3"/>
                    <a:pt x="0" y="3"/>
                    <a:pt x="0" y="3"/>
                  </a:cubicBezTo>
                  <a:cubicBezTo>
                    <a:pt x="0" y="5"/>
                    <a:pt x="0" y="5"/>
                    <a:pt x="0" y="5"/>
                  </a:cubicBezTo>
                  <a:cubicBezTo>
                    <a:pt x="0" y="6"/>
                    <a:pt x="0" y="6"/>
                    <a:pt x="0" y="6"/>
                  </a:cubicBezTo>
                  <a:cubicBezTo>
                    <a:pt x="0" y="7"/>
                    <a:pt x="0" y="7"/>
                    <a:pt x="1" y="8"/>
                  </a:cubicBezTo>
                  <a:cubicBezTo>
                    <a:pt x="1" y="8"/>
                    <a:pt x="1" y="8"/>
                    <a:pt x="1" y="8"/>
                  </a:cubicBezTo>
                  <a:cubicBezTo>
                    <a:pt x="1" y="8"/>
                    <a:pt x="1" y="8"/>
                    <a:pt x="1" y="8"/>
                  </a:cubicBezTo>
                  <a:cubicBezTo>
                    <a:pt x="1" y="8"/>
                    <a:pt x="2" y="8"/>
                    <a:pt x="2" y="7"/>
                  </a:cubicBezTo>
                  <a:cubicBezTo>
                    <a:pt x="2" y="7"/>
                    <a:pt x="2" y="7"/>
                    <a:pt x="2" y="6"/>
                  </a:cubicBezTo>
                  <a:cubicBezTo>
                    <a:pt x="2" y="6"/>
                    <a:pt x="2" y="6"/>
                    <a:pt x="2" y="6"/>
                  </a:cubicBezTo>
                  <a:cubicBezTo>
                    <a:pt x="3" y="2"/>
                    <a:pt x="3" y="2"/>
                    <a:pt x="3" y="2"/>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3" name="Freeform 357"/>
            <p:cNvSpPr/>
            <p:nvPr/>
          </p:nvSpPr>
          <p:spPr bwMode="auto">
            <a:xfrm>
              <a:off x="5038460" y="5805183"/>
              <a:ext cx="35491" cy="121678"/>
            </a:xfrm>
            <a:custGeom>
              <a:avLst/>
              <a:gdLst>
                <a:gd name="T0" fmla="*/ 1 w 3"/>
                <a:gd name="T1" fmla="*/ 0 h 10"/>
                <a:gd name="T2" fmla="*/ 0 w 3"/>
                <a:gd name="T3" fmla="*/ 1 h 10"/>
                <a:gd name="T4" fmla="*/ 0 w 3"/>
                <a:gd name="T5" fmla="*/ 7 h 10"/>
                <a:gd name="T6" fmla="*/ 0 w 3"/>
                <a:gd name="T7" fmla="*/ 9 h 10"/>
                <a:gd name="T8" fmla="*/ 1 w 3"/>
                <a:gd name="T9" fmla="*/ 9 h 10"/>
                <a:gd name="T10" fmla="*/ 2 w 3"/>
                <a:gd name="T11" fmla="*/ 10 h 10"/>
                <a:gd name="T12" fmla="*/ 2 w 3"/>
                <a:gd name="T13" fmla="*/ 10 h 10"/>
                <a:gd name="T14" fmla="*/ 3 w 3"/>
                <a:gd name="T15" fmla="*/ 9 h 10"/>
                <a:gd name="T16" fmla="*/ 3 w 3"/>
                <a:gd name="T17" fmla="*/ 8 h 10"/>
                <a:gd name="T18" fmla="*/ 3 w 3"/>
                <a:gd name="T19" fmla="*/ 6 h 10"/>
                <a:gd name="T20" fmla="*/ 3 w 3"/>
                <a:gd name="T21" fmla="*/ 3 h 10"/>
                <a:gd name="T22" fmla="*/ 3 w 3"/>
                <a:gd name="T23" fmla="*/ 2 h 10"/>
                <a:gd name="T24" fmla="*/ 2 w 3"/>
                <a:gd name="T25" fmla="*/ 0 h 10"/>
                <a:gd name="T26" fmla="*/ 2 w 3"/>
                <a:gd name="T27" fmla="*/ 0 h 10"/>
                <a:gd name="T28" fmla="*/ 1 w 3"/>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1" y="0"/>
                  </a:moveTo>
                  <a:cubicBezTo>
                    <a:pt x="1" y="0"/>
                    <a:pt x="0" y="1"/>
                    <a:pt x="0" y="1"/>
                  </a:cubicBezTo>
                  <a:cubicBezTo>
                    <a:pt x="0" y="3"/>
                    <a:pt x="0" y="5"/>
                    <a:pt x="0" y="7"/>
                  </a:cubicBezTo>
                  <a:cubicBezTo>
                    <a:pt x="0" y="7"/>
                    <a:pt x="0" y="8"/>
                    <a:pt x="0" y="9"/>
                  </a:cubicBezTo>
                  <a:cubicBezTo>
                    <a:pt x="0" y="9"/>
                    <a:pt x="1" y="9"/>
                    <a:pt x="1" y="9"/>
                  </a:cubicBezTo>
                  <a:cubicBezTo>
                    <a:pt x="1" y="10"/>
                    <a:pt x="1" y="10"/>
                    <a:pt x="2" y="10"/>
                  </a:cubicBezTo>
                  <a:cubicBezTo>
                    <a:pt x="2" y="10"/>
                    <a:pt x="2" y="10"/>
                    <a:pt x="2" y="10"/>
                  </a:cubicBezTo>
                  <a:cubicBezTo>
                    <a:pt x="3" y="10"/>
                    <a:pt x="3" y="9"/>
                    <a:pt x="3" y="9"/>
                  </a:cubicBezTo>
                  <a:cubicBezTo>
                    <a:pt x="3" y="9"/>
                    <a:pt x="3" y="9"/>
                    <a:pt x="3" y="8"/>
                  </a:cubicBezTo>
                  <a:cubicBezTo>
                    <a:pt x="3" y="8"/>
                    <a:pt x="3" y="7"/>
                    <a:pt x="3" y="6"/>
                  </a:cubicBezTo>
                  <a:cubicBezTo>
                    <a:pt x="3" y="5"/>
                    <a:pt x="3" y="4"/>
                    <a:pt x="3" y="3"/>
                  </a:cubicBezTo>
                  <a:cubicBezTo>
                    <a:pt x="3" y="3"/>
                    <a:pt x="3" y="2"/>
                    <a:pt x="3" y="2"/>
                  </a:cubicBezTo>
                  <a:cubicBezTo>
                    <a:pt x="3" y="1"/>
                    <a:pt x="3" y="1"/>
                    <a:pt x="2" y="0"/>
                  </a:cubicBezTo>
                  <a:cubicBezTo>
                    <a:pt x="2" y="0"/>
                    <a:pt x="2" y="0"/>
                    <a:pt x="2" y="0"/>
                  </a:cubicBezTo>
                  <a:cubicBezTo>
                    <a:pt x="2" y="0"/>
                    <a:pt x="2"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4" name="Freeform 358"/>
            <p:cNvSpPr>
              <a:spLocks noEditPoints="1"/>
            </p:cNvSpPr>
            <p:nvPr/>
          </p:nvSpPr>
          <p:spPr bwMode="auto">
            <a:xfrm>
              <a:off x="5484612" y="5688574"/>
              <a:ext cx="730067" cy="91258"/>
            </a:xfrm>
            <a:custGeom>
              <a:avLst/>
              <a:gdLst>
                <a:gd name="T0" fmla="*/ 3 w 61"/>
                <a:gd name="T1" fmla="*/ 5 h 8"/>
                <a:gd name="T2" fmla="*/ 3 w 61"/>
                <a:gd name="T3" fmla="*/ 5 h 8"/>
                <a:gd name="T4" fmla="*/ 3 w 61"/>
                <a:gd name="T5" fmla="*/ 4 h 8"/>
                <a:gd name="T6" fmla="*/ 35 w 61"/>
                <a:gd name="T7" fmla="*/ 3 h 8"/>
                <a:gd name="T8" fmla="*/ 59 w 61"/>
                <a:gd name="T9" fmla="*/ 3 h 8"/>
                <a:gd name="T10" fmla="*/ 59 w 61"/>
                <a:gd name="T11" fmla="*/ 6 h 8"/>
                <a:gd name="T12" fmla="*/ 29 w 61"/>
                <a:gd name="T13" fmla="*/ 5 h 8"/>
                <a:gd name="T14" fmla="*/ 3 w 61"/>
                <a:gd name="T15" fmla="*/ 5 h 8"/>
                <a:gd name="T16" fmla="*/ 36 w 61"/>
                <a:gd name="T17" fmla="*/ 0 h 8"/>
                <a:gd name="T18" fmla="*/ 2 w 61"/>
                <a:gd name="T19" fmla="*/ 1 h 8"/>
                <a:gd name="T20" fmla="*/ 1 w 61"/>
                <a:gd name="T21" fmla="*/ 2 h 8"/>
                <a:gd name="T22" fmla="*/ 0 w 61"/>
                <a:gd name="T23" fmla="*/ 3 h 8"/>
                <a:gd name="T24" fmla="*/ 1 w 61"/>
                <a:gd name="T25" fmla="*/ 5 h 8"/>
                <a:gd name="T26" fmla="*/ 1 w 61"/>
                <a:gd name="T27" fmla="*/ 7 h 8"/>
                <a:gd name="T28" fmla="*/ 2 w 61"/>
                <a:gd name="T29" fmla="*/ 8 h 8"/>
                <a:gd name="T30" fmla="*/ 29 w 61"/>
                <a:gd name="T31" fmla="*/ 8 h 8"/>
                <a:gd name="T32" fmla="*/ 60 w 61"/>
                <a:gd name="T33" fmla="*/ 8 h 8"/>
                <a:gd name="T34" fmla="*/ 61 w 61"/>
                <a:gd name="T35" fmla="*/ 8 h 8"/>
                <a:gd name="T36" fmla="*/ 61 w 61"/>
                <a:gd name="T37" fmla="*/ 7 h 8"/>
                <a:gd name="T38" fmla="*/ 61 w 61"/>
                <a:gd name="T39" fmla="*/ 2 h 8"/>
                <a:gd name="T40" fmla="*/ 60 w 61"/>
                <a:gd name="T41" fmla="*/ 1 h 8"/>
                <a:gd name="T42" fmla="*/ 36 w 61"/>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8">
                  <a:moveTo>
                    <a:pt x="3" y="5"/>
                  </a:moveTo>
                  <a:cubicBezTo>
                    <a:pt x="3" y="5"/>
                    <a:pt x="3" y="5"/>
                    <a:pt x="3" y="5"/>
                  </a:cubicBezTo>
                  <a:cubicBezTo>
                    <a:pt x="3" y="4"/>
                    <a:pt x="3" y="4"/>
                    <a:pt x="3" y="4"/>
                  </a:cubicBezTo>
                  <a:cubicBezTo>
                    <a:pt x="15" y="3"/>
                    <a:pt x="25" y="3"/>
                    <a:pt x="35" y="3"/>
                  </a:cubicBezTo>
                  <a:cubicBezTo>
                    <a:pt x="43" y="3"/>
                    <a:pt x="51" y="3"/>
                    <a:pt x="59" y="3"/>
                  </a:cubicBezTo>
                  <a:cubicBezTo>
                    <a:pt x="59" y="6"/>
                    <a:pt x="59" y="6"/>
                    <a:pt x="59" y="6"/>
                  </a:cubicBezTo>
                  <a:cubicBezTo>
                    <a:pt x="49" y="5"/>
                    <a:pt x="39" y="5"/>
                    <a:pt x="29" y="5"/>
                  </a:cubicBezTo>
                  <a:cubicBezTo>
                    <a:pt x="20" y="5"/>
                    <a:pt x="12" y="5"/>
                    <a:pt x="3" y="5"/>
                  </a:cubicBezTo>
                  <a:moveTo>
                    <a:pt x="36" y="0"/>
                  </a:moveTo>
                  <a:cubicBezTo>
                    <a:pt x="25" y="0"/>
                    <a:pt x="14" y="1"/>
                    <a:pt x="2" y="1"/>
                  </a:cubicBezTo>
                  <a:cubicBezTo>
                    <a:pt x="1" y="1"/>
                    <a:pt x="1" y="1"/>
                    <a:pt x="1" y="2"/>
                  </a:cubicBezTo>
                  <a:cubicBezTo>
                    <a:pt x="0" y="2"/>
                    <a:pt x="0" y="2"/>
                    <a:pt x="0" y="3"/>
                  </a:cubicBezTo>
                  <a:cubicBezTo>
                    <a:pt x="1" y="3"/>
                    <a:pt x="1" y="4"/>
                    <a:pt x="1" y="5"/>
                  </a:cubicBezTo>
                  <a:cubicBezTo>
                    <a:pt x="1" y="6"/>
                    <a:pt x="1" y="7"/>
                    <a:pt x="1" y="7"/>
                  </a:cubicBezTo>
                  <a:cubicBezTo>
                    <a:pt x="1" y="8"/>
                    <a:pt x="2" y="8"/>
                    <a:pt x="2" y="8"/>
                  </a:cubicBezTo>
                  <a:cubicBezTo>
                    <a:pt x="11" y="8"/>
                    <a:pt x="20" y="8"/>
                    <a:pt x="29" y="8"/>
                  </a:cubicBezTo>
                  <a:cubicBezTo>
                    <a:pt x="39" y="8"/>
                    <a:pt x="50" y="8"/>
                    <a:pt x="60" y="8"/>
                  </a:cubicBezTo>
                  <a:cubicBezTo>
                    <a:pt x="61" y="8"/>
                    <a:pt x="61" y="8"/>
                    <a:pt x="61" y="8"/>
                  </a:cubicBezTo>
                  <a:cubicBezTo>
                    <a:pt x="61" y="7"/>
                    <a:pt x="61" y="7"/>
                    <a:pt x="61" y="7"/>
                  </a:cubicBezTo>
                  <a:cubicBezTo>
                    <a:pt x="61" y="2"/>
                    <a:pt x="61" y="2"/>
                    <a:pt x="61" y="2"/>
                  </a:cubicBezTo>
                  <a:cubicBezTo>
                    <a:pt x="61" y="1"/>
                    <a:pt x="61" y="1"/>
                    <a:pt x="60" y="1"/>
                  </a:cubicBezTo>
                  <a:cubicBezTo>
                    <a:pt x="52" y="0"/>
                    <a:pt x="44" y="0"/>
                    <a:pt x="3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5" name="Freeform 359"/>
            <p:cNvSpPr>
              <a:spLocks noEditPoints="1"/>
            </p:cNvSpPr>
            <p:nvPr/>
          </p:nvSpPr>
          <p:spPr bwMode="auto">
            <a:xfrm>
              <a:off x="5302095" y="5566896"/>
              <a:ext cx="253496" cy="81119"/>
            </a:xfrm>
            <a:custGeom>
              <a:avLst/>
              <a:gdLst>
                <a:gd name="T0" fmla="*/ 4 w 21"/>
                <a:gd name="T1" fmla="*/ 4 h 7"/>
                <a:gd name="T2" fmla="*/ 5 w 21"/>
                <a:gd name="T3" fmla="*/ 3 h 7"/>
                <a:gd name="T4" fmla="*/ 18 w 21"/>
                <a:gd name="T5" fmla="*/ 3 h 7"/>
                <a:gd name="T6" fmla="*/ 17 w 21"/>
                <a:gd name="T7" fmla="*/ 4 h 7"/>
                <a:gd name="T8" fmla="*/ 17 w 21"/>
                <a:gd name="T9" fmla="*/ 4 h 7"/>
                <a:gd name="T10" fmla="*/ 4 w 21"/>
                <a:gd name="T11" fmla="*/ 4 h 7"/>
                <a:gd name="T12" fmla="*/ 19 w 21"/>
                <a:gd name="T13" fmla="*/ 0 h 7"/>
                <a:gd name="T14" fmla="*/ 4 w 21"/>
                <a:gd name="T15" fmla="*/ 0 h 7"/>
                <a:gd name="T16" fmla="*/ 4 w 21"/>
                <a:gd name="T17" fmla="*/ 1 h 7"/>
                <a:gd name="T18" fmla="*/ 3 w 21"/>
                <a:gd name="T19" fmla="*/ 2 h 7"/>
                <a:gd name="T20" fmla="*/ 2 w 21"/>
                <a:gd name="T21" fmla="*/ 3 h 7"/>
                <a:gd name="T22" fmla="*/ 0 w 21"/>
                <a:gd name="T23" fmla="*/ 6 h 7"/>
                <a:gd name="T24" fmla="*/ 1 w 21"/>
                <a:gd name="T25" fmla="*/ 7 h 7"/>
                <a:gd name="T26" fmla="*/ 18 w 21"/>
                <a:gd name="T27" fmla="*/ 7 h 7"/>
                <a:gd name="T28" fmla="*/ 19 w 21"/>
                <a:gd name="T29" fmla="*/ 6 h 7"/>
                <a:gd name="T30" fmla="*/ 19 w 21"/>
                <a:gd name="T31" fmla="*/ 5 h 7"/>
                <a:gd name="T32" fmla="*/ 21 w 21"/>
                <a:gd name="T33" fmla="*/ 2 h 7"/>
                <a:gd name="T34" fmla="*/ 21 w 21"/>
                <a:gd name="T35" fmla="*/ 0 h 7"/>
                <a:gd name="T36" fmla="*/ 19 w 21"/>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7">
                  <a:moveTo>
                    <a:pt x="4" y="4"/>
                  </a:moveTo>
                  <a:cubicBezTo>
                    <a:pt x="5" y="4"/>
                    <a:pt x="5" y="3"/>
                    <a:pt x="5" y="3"/>
                  </a:cubicBezTo>
                  <a:cubicBezTo>
                    <a:pt x="10" y="3"/>
                    <a:pt x="14" y="3"/>
                    <a:pt x="18" y="3"/>
                  </a:cubicBezTo>
                  <a:cubicBezTo>
                    <a:pt x="17" y="3"/>
                    <a:pt x="17" y="3"/>
                    <a:pt x="17" y="4"/>
                  </a:cubicBezTo>
                  <a:cubicBezTo>
                    <a:pt x="17" y="4"/>
                    <a:pt x="17" y="4"/>
                    <a:pt x="17" y="4"/>
                  </a:cubicBezTo>
                  <a:cubicBezTo>
                    <a:pt x="13" y="4"/>
                    <a:pt x="8" y="4"/>
                    <a:pt x="4" y="4"/>
                  </a:cubicBezTo>
                  <a:moveTo>
                    <a:pt x="19" y="0"/>
                  </a:moveTo>
                  <a:cubicBezTo>
                    <a:pt x="15" y="0"/>
                    <a:pt x="10" y="0"/>
                    <a:pt x="4" y="0"/>
                  </a:cubicBezTo>
                  <a:cubicBezTo>
                    <a:pt x="4" y="0"/>
                    <a:pt x="4" y="1"/>
                    <a:pt x="4" y="1"/>
                  </a:cubicBezTo>
                  <a:cubicBezTo>
                    <a:pt x="3" y="2"/>
                    <a:pt x="3" y="2"/>
                    <a:pt x="3" y="2"/>
                  </a:cubicBezTo>
                  <a:cubicBezTo>
                    <a:pt x="3" y="2"/>
                    <a:pt x="2" y="2"/>
                    <a:pt x="2" y="3"/>
                  </a:cubicBezTo>
                  <a:cubicBezTo>
                    <a:pt x="1" y="4"/>
                    <a:pt x="0" y="5"/>
                    <a:pt x="0" y="6"/>
                  </a:cubicBezTo>
                  <a:cubicBezTo>
                    <a:pt x="0" y="7"/>
                    <a:pt x="0" y="7"/>
                    <a:pt x="1" y="7"/>
                  </a:cubicBezTo>
                  <a:cubicBezTo>
                    <a:pt x="7" y="7"/>
                    <a:pt x="12" y="7"/>
                    <a:pt x="18" y="7"/>
                  </a:cubicBezTo>
                  <a:cubicBezTo>
                    <a:pt x="18" y="7"/>
                    <a:pt x="19" y="6"/>
                    <a:pt x="19" y="6"/>
                  </a:cubicBezTo>
                  <a:cubicBezTo>
                    <a:pt x="19" y="5"/>
                    <a:pt x="19" y="5"/>
                    <a:pt x="19" y="5"/>
                  </a:cubicBezTo>
                  <a:cubicBezTo>
                    <a:pt x="20" y="4"/>
                    <a:pt x="20" y="3"/>
                    <a:pt x="21" y="2"/>
                  </a:cubicBezTo>
                  <a:cubicBezTo>
                    <a:pt x="21" y="1"/>
                    <a:pt x="21" y="1"/>
                    <a:pt x="21" y="0"/>
                  </a:cubicBezTo>
                  <a:cubicBezTo>
                    <a:pt x="20" y="0"/>
                    <a:pt x="20"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6" name="Freeform 360"/>
            <p:cNvSpPr>
              <a:spLocks noEditPoints="1"/>
            </p:cNvSpPr>
            <p:nvPr/>
          </p:nvSpPr>
          <p:spPr bwMode="auto">
            <a:xfrm>
              <a:off x="5205766" y="5698713"/>
              <a:ext cx="263635" cy="81119"/>
            </a:xfrm>
            <a:custGeom>
              <a:avLst/>
              <a:gdLst>
                <a:gd name="T0" fmla="*/ 5 w 22"/>
                <a:gd name="T1" fmla="*/ 4 h 7"/>
                <a:gd name="T2" fmla="*/ 6 w 22"/>
                <a:gd name="T3" fmla="*/ 3 h 7"/>
                <a:gd name="T4" fmla="*/ 18 w 22"/>
                <a:gd name="T5" fmla="*/ 2 h 7"/>
                <a:gd name="T6" fmla="*/ 18 w 22"/>
                <a:gd name="T7" fmla="*/ 4 h 7"/>
                <a:gd name="T8" fmla="*/ 17 w 22"/>
                <a:gd name="T9" fmla="*/ 4 h 7"/>
                <a:gd name="T10" fmla="*/ 5 w 22"/>
                <a:gd name="T11" fmla="*/ 4 h 7"/>
                <a:gd name="T12" fmla="*/ 20 w 22"/>
                <a:gd name="T13" fmla="*/ 0 h 7"/>
                <a:gd name="T14" fmla="*/ 5 w 22"/>
                <a:gd name="T15" fmla="*/ 0 h 7"/>
                <a:gd name="T16" fmla="*/ 4 w 22"/>
                <a:gd name="T17" fmla="*/ 1 h 7"/>
                <a:gd name="T18" fmla="*/ 4 w 22"/>
                <a:gd name="T19" fmla="*/ 1 h 7"/>
                <a:gd name="T20" fmla="*/ 3 w 22"/>
                <a:gd name="T21" fmla="*/ 3 h 7"/>
                <a:gd name="T22" fmla="*/ 0 w 22"/>
                <a:gd name="T23" fmla="*/ 6 h 7"/>
                <a:gd name="T24" fmla="*/ 2 w 22"/>
                <a:gd name="T25" fmla="*/ 7 h 7"/>
                <a:gd name="T26" fmla="*/ 18 w 22"/>
                <a:gd name="T27" fmla="*/ 7 h 7"/>
                <a:gd name="T28" fmla="*/ 20 w 22"/>
                <a:gd name="T29" fmla="*/ 5 h 7"/>
                <a:gd name="T30" fmla="*/ 20 w 22"/>
                <a:gd name="T31" fmla="*/ 5 h 7"/>
                <a:gd name="T32" fmla="*/ 21 w 22"/>
                <a:gd name="T33" fmla="*/ 2 h 7"/>
                <a:gd name="T34" fmla="*/ 21 w 22"/>
                <a:gd name="T35" fmla="*/ 0 h 7"/>
                <a:gd name="T36" fmla="*/ 20 w 22"/>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7">
                  <a:moveTo>
                    <a:pt x="5" y="4"/>
                  </a:moveTo>
                  <a:cubicBezTo>
                    <a:pt x="5" y="4"/>
                    <a:pt x="6" y="3"/>
                    <a:pt x="6" y="3"/>
                  </a:cubicBezTo>
                  <a:cubicBezTo>
                    <a:pt x="10" y="3"/>
                    <a:pt x="14" y="3"/>
                    <a:pt x="18" y="2"/>
                  </a:cubicBezTo>
                  <a:cubicBezTo>
                    <a:pt x="18" y="3"/>
                    <a:pt x="18" y="3"/>
                    <a:pt x="18" y="4"/>
                  </a:cubicBezTo>
                  <a:cubicBezTo>
                    <a:pt x="17" y="4"/>
                    <a:pt x="17" y="4"/>
                    <a:pt x="17" y="4"/>
                  </a:cubicBezTo>
                  <a:cubicBezTo>
                    <a:pt x="13" y="4"/>
                    <a:pt x="9" y="4"/>
                    <a:pt x="5" y="4"/>
                  </a:cubicBezTo>
                  <a:moveTo>
                    <a:pt x="20" y="0"/>
                  </a:moveTo>
                  <a:cubicBezTo>
                    <a:pt x="15" y="0"/>
                    <a:pt x="10" y="0"/>
                    <a:pt x="5" y="0"/>
                  </a:cubicBezTo>
                  <a:cubicBezTo>
                    <a:pt x="5" y="0"/>
                    <a:pt x="4" y="1"/>
                    <a:pt x="4" y="1"/>
                  </a:cubicBezTo>
                  <a:cubicBezTo>
                    <a:pt x="4" y="1"/>
                    <a:pt x="4" y="1"/>
                    <a:pt x="4" y="1"/>
                  </a:cubicBezTo>
                  <a:cubicBezTo>
                    <a:pt x="4" y="2"/>
                    <a:pt x="3" y="2"/>
                    <a:pt x="3" y="3"/>
                  </a:cubicBezTo>
                  <a:cubicBezTo>
                    <a:pt x="1" y="4"/>
                    <a:pt x="0" y="5"/>
                    <a:pt x="0" y="6"/>
                  </a:cubicBezTo>
                  <a:cubicBezTo>
                    <a:pt x="1" y="6"/>
                    <a:pt x="1" y="7"/>
                    <a:pt x="2" y="7"/>
                  </a:cubicBezTo>
                  <a:cubicBezTo>
                    <a:pt x="7" y="7"/>
                    <a:pt x="13" y="7"/>
                    <a:pt x="18" y="7"/>
                  </a:cubicBezTo>
                  <a:cubicBezTo>
                    <a:pt x="19" y="7"/>
                    <a:pt x="20" y="6"/>
                    <a:pt x="20" y="5"/>
                  </a:cubicBezTo>
                  <a:cubicBezTo>
                    <a:pt x="20" y="5"/>
                    <a:pt x="20" y="5"/>
                    <a:pt x="20" y="5"/>
                  </a:cubicBezTo>
                  <a:cubicBezTo>
                    <a:pt x="20" y="4"/>
                    <a:pt x="21" y="3"/>
                    <a:pt x="21" y="2"/>
                  </a:cubicBezTo>
                  <a:cubicBezTo>
                    <a:pt x="22" y="1"/>
                    <a:pt x="21" y="1"/>
                    <a:pt x="21" y="0"/>
                  </a:cubicBezTo>
                  <a:cubicBezTo>
                    <a:pt x="21" y="0"/>
                    <a:pt x="21" y="0"/>
                    <a:pt x="20"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7" name="Freeform 361"/>
            <p:cNvSpPr>
              <a:spLocks noEditPoints="1"/>
            </p:cNvSpPr>
            <p:nvPr/>
          </p:nvSpPr>
          <p:spPr bwMode="auto">
            <a:xfrm>
              <a:off x="5986532" y="5551688"/>
              <a:ext cx="182517" cy="86190"/>
            </a:xfrm>
            <a:custGeom>
              <a:avLst/>
              <a:gdLst>
                <a:gd name="T0" fmla="*/ 3 w 15"/>
                <a:gd name="T1" fmla="*/ 5 h 7"/>
                <a:gd name="T2" fmla="*/ 3 w 15"/>
                <a:gd name="T3" fmla="*/ 3 h 7"/>
                <a:gd name="T4" fmla="*/ 12 w 15"/>
                <a:gd name="T5" fmla="*/ 3 h 7"/>
                <a:gd name="T6" fmla="*/ 12 w 15"/>
                <a:gd name="T7" fmla="*/ 5 h 7"/>
                <a:gd name="T8" fmla="*/ 3 w 15"/>
                <a:gd name="T9" fmla="*/ 5 h 7"/>
                <a:gd name="T10" fmla="*/ 2 w 15"/>
                <a:gd name="T11" fmla="*/ 0 h 7"/>
                <a:gd name="T12" fmla="*/ 1 w 15"/>
                <a:gd name="T13" fmla="*/ 1 h 7"/>
                <a:gd name="T14" fmla="*/ 0 w 15"/>
                <a:gd name="T15" fmla="*/ 6 h 7"/>
                <a:gd name="T16" fmla="*/ 0 w 15"/>
                <a:gd name="T17" fmla="*/ 7 h 7"/>
                <a:gd name="T18" fmla="*/ 1 w 15"/>
                <a:gd name="T19" fmla="*/ 7 h 7"/>
                <a:gd name="T20" fmla="*/ 13 w 15"/>
                <a:gd name="T21" fmla="*/ 7 h 7"/>
                <a:gd name="T22" fmla="*/ 14 w 15"/>
                <a:gd name="T23" fmla="*/ 7 h 7"/>
                <a:gd name="T24" fmla="*/ 15 w 15"/>
                <a:gd name="T25" fmla="*/ 6 h 7"/>
                <a:gd name="T26" fmla="*/ 14 w 15"/>
                <a:gd name="T27" fmla="*/ 2 h 7"/>
                <a:gd name="T28" fmla="*/ 13 w 15"/>
                <a:gd name="T29" fmla="*/ 1 h 7"/>
                <a:gd name="T30" fmla="*/ 2 w 15"/>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3" y="5"/>
                  </a:moveTo>
                  <a:cubicBezTo>
                    <a:pt x="3" y="3"/>
                    <a:pt x="3" y="3"/>
                    <a:pt x="3" y="3"/>
                  </a:cubicBezTo>
                  <a:cubicBezTo>
                    <a:pt x="6" y="3"/>
                    <a:pt x="9" y="3"/>
                    <a:pt x="12" y="3"/>
                  </a:cubicBezTo>
                  <a:cubicBezTo>
                    <a:pt x="12" y="4"/>
                    <a:pt x="12" y="4"/>
                    <a:pt x="12" y="5"/>
                  </a:cubicBezTo>
                  <a:cubicBezTo>
                    <a:pt x="3" y="5"/>
                    <a:pt x="3" y="5"/>
                    <a:pt x="3" y="5"/>
                  </a:cubicBezTo>
                  <a:moveTo>
                    <a:pt x="2" y="0"/>
                  </a:moveTo>
                  <a:cubicBezTo>
                    <a:pt x="2" y="0"/>
                    <a:pt x="1" y="1"/>
                    <a:pt x="1" y="1"/>
                  </a:cubicBezTo>
                  <a:cubicBezTo>
                    <a:pt x="0" y="6"/>
                    <a:pt x="0" y="6"/>
                    <a:pt x="0" y="6"/>
                  </a:cubicBezTo>
                  <a:cubicBezTo>
                    <a:pt x="0" y="6"/>
                    <a:pt x="0" y="6"/>
                    <a:pt x="0" y="7"/>
                  </a:cubicBezTo>
                  <a:cubicBezTo>
                    <a:pt x="0" y="7"/>
                    <a:pt x="1" y="7"/>
                    <a:pt x="1" y="7"/>
                  </a:cubicBezTo>
                  <a:cubicBezTo>
                    <a:pt x="13" y="7"/>
                    <a:pt x="13" y="7"/>
                    <a:pt x="13" y="7"/>
                  </a:cubicBezTo>
                  <a:cubicBezTo>
                    <a:pt x="14" y="7"/>
                    <a:pt x="14" y="7"/>
                    <a:pt x="14" y="7"/>
                  </a:cubicBezTo>
                  <a:cubicBezTo>
                    <a:pt x="15" y="6"/>
                    <a:pt x="15" y="6"/>
                    <a:pt x="15" y="6"/>
                  </a:cubicBezTo>
                  <a:cubicBezTo>
                    <a:pt x="14" y="4"/>
                    <a:pt x="14" y="3"/>
                    <a:pt x="14" y="2"/>
                  </a:cubicBezTo>
                  <a:cubicBezTo>
                    <a:pt x="14" y="1"/>
                    <a:pt x="14" y="1"/>
                    <a:pt x="13" y="1"/>
                  </a:cubicBezTo>
                  <a:cubicBezTo>
                    <a:pt x="9" y="0"/>
                    <a:pt x="6"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8" name="Freeform 362"/>
            <p:cNvSpPr>
              <a:spLocks noEditPoints="1"/>
            </p:cNvSpPr>
            <p:nvPr/>
          </p:nvSpPr>
          <p:spPr bwMode="auto">
            <a:xfrm>
              <a:off x="6397196" y="5566896"/>
              <a:ext cx="238287" cy="70979"/>
            </a:xfrm>
            <a:custGeom>
              <a:avLst/>
              <a:gdLst>
                <a:gd name="T0" fmla="*/ 4 w 20"/>
                <a:gd name="T1" fmla="*/ 3 h 6"/>
                <a:gd name="T2" fmla="*/ 3 w 20"/>
                <a:gd name="T3" fmla="*/ 2 h 6"/>
                <a:gd name="T4" fmla="*/ 15 w 20"/>
                <a:gd name="T5" fmla="*/ 2 h 6"/>
                <a:gd name="T6" fmla="*/ 16 w 20"/>
                <a:gd name="T7" fmla="*/ 3 h 6"/>
                <a:gd name="T8" fmla="*/ 17 w 20"/>
                <a:gd name="T9" fmla="*/ 3 h 6"/>
                <a:gd name="T10" fmla="*/ 4 w 20"/>
                <a:gd name="T11" fmla="*/ 3 h 6"/>
                <a:gd name="T12" fmla="*/ 1 w 20"/>
                <a:gd name="T13" fmla="*/ 0 h 6"/>
                <a:gd name="T14" fmla="*/ 0 w 20"/>
                <a:gd name="T15" fmla="*/ 0 h 6"/>
                <a:gd name="T16" fmla="*/ 0 w 20"/>
                <a:gd name="T17" fmla="*/ 2 h 6"/>
                <a:gd name="T18" fmla="*/ 2 w 20"/>
                <a:gd name="T19" fmla="*/ 5 h 6"/>
                <a:gd name="T20" fmla="*/ 3 w 20"/>
                <a:gd name="T21" fmla="*/ 6 h 6"/>
                <a:gd name="T22" fmla="*/ 19 w 20"/>
                <a:gd name="T23" fmla="*/ 6 h 6"/>
                <a:gd name="T24" fmla="*/ 20 w 20"/>
                <a:gd name="T25" fmla="*/ 5 h 6"/>
                <a:gd name="T26" fmla="*/ 20 w 20"/>
                <a:gd name="T27" fmla="*/ 4 h 6"/>
                <a:gd name="T28" fmla="*/ 19 w 20"/>
                <a:gd name="T29" fmla="*/ 2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3"/>
                  </a:moveTo>
                  <a:cubicBezTo>
                    <a:pt x="3" y="2"/>
                    <a:pt x="3" y="2"/>
                    <a:pt x="3" y="2"/>
                  </a:cubicBezTo>
                  <a:cubicBezTo>
                    <a:pt x="7" y="2"/>
                    <a:pt x="11" y="2"/>
                    <a:pt x="15" y="2"/>
                  </a:cubicBezTo>
                  <a:cubicBezTo>
                    <a:pt x="16" y="2"/>
                    <a:pt x="16" y="3"/>
                    <a:pt x="16" y="3"/>
                  </a:cubicBezTo>
                  <a:cubicBezTo>
                    <a:pt x="17" y="3"/>
                    <a:pt x="17" y="3"/>
                    <a:pt x="17" y="3"/>
                  </a:cubicBezTo>
                  <a:cubicBezTo>
                    <a:pt x="12" y="3"/>
                    <a:pt x="8" y="3"/>
                    <a:pt x="4" y="3"/>
                  </a:cubicBezTo>
                  <a:moveTo>
                    <a:pt x="1" y="0"/>
                  </a:moveTo>
                  <a:cubicBezTo>
                    <a:pt x="1" y="0"/>
                    <a:pt x="0" y="0"/>
                    <a:pt x="0" y="0"/>
                  </a:cubicBezTo>
                  <a:cubicBezTo>
                    <a:pt x="0" y="1"/>
                    <a:pt x="0" y="1"/>
                    <a:pt x="0" y="2"/>
                  </a:cubicBezTo>
                  <a:cubicBezTo>
                    <a:pt x="2" y="5"/>
                    <a:pt x="2" y="5"/>
                    <a:pt x="2" y="5"/>
                  </a:cubicBezTo>
                  <a:cubicBezTo>
                    <a:pt x="2" y="6"/>
                    <a:pt x="3" y="6"/>
                    <a:pt x="3" y="6"/>
                  </a:cubicBezTo>
                  <a:cubicBezTo>
                    <a:pt x="8" y="6"/>
                    <a:pt x="13" y="6"/>
                    <a:pt x="19" y="6"/>
                  </a:cubicBezTo>
                  <a:cubicBezTo>
                    <a:pt x="19" y="6"/>
                    <a:pt x="19" y="5"/>
                    <a:pt x="20" y="5"/>
                  </a:cubicBezTo>
                  <a:cubicBezTo>
                    <a:pt x="20" y="5"/>
                    <a:pt x="20" y="4"/>
                    <a:pt x="20" y="4"/>
                  </a:cubicBezTo>
                  <a:cubicBezTo>
                    <a:pt x="19" y="3"/>
                    <a:pt x="19" y="3"/>
                    <a:pt x="19" y="2"/>
                  </a:cubicBezTo>
                  <a:cubicBezTo>
                    <a:pt x="19" y="0"/>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9" name="Freeform 363"/>
            <p:cNvSpPr>
              <a:spLocks noEditPoints="1"/>
            </p:cNvSpPr>
            <p:nvPr/>
          </p:nvSpPr>
          <p:spPr bwMode="auto">
            <a:xfrm>
              <a:off x="6442824" y="5698713"/>
              <a:ext cx="243356" cy="70979"/>
            </a:xfrm>
            <a:custGeom>
              <a:avLst/>
              <a:gdLst>
                <a:gd name="T0" fmla="*/ 4 w 20"/>
                <a:gd name="T1" fmla="*/ 4 h 6"/>
                <a:gd name="T2" fmla="*/ 3 w 20"/>
                <a:gd name="T3" fmla="*/ 3 h 6"/>
                <a:gd name="T4" fmla="*/ 15 w 20"/>
                <a:gd name="T5" fmla="*/ 3 h 6"/>
                <a:gd name="T6" fmla="*/ 16 w 20"/>
                <a:gd name="T7" fmla="*/ 3 h 6"/>
                <a:gd name="T8" fmla="*/ 17 w 20"/>
                <a:gd name="T9" fmla="*/ 3 h 6"/>
                <a:gd name="T10" fmla="*/ 4 w 20"/>
                <a:gd name="T11" fmla="*/ 4 h 6"/>
                <a:gd name="T12" fmla="*/ 1 w 20"/>
                <a:gd name="T13" fmla="*/ 0 h 6"/>
                <a:gd name="T14" fmla="*/ 0 w 20"/>
                <a:gd name="T15" fmla="*/ 1 h 6"/>
                <a:gd name="T16" fmla="*/ 0 w 20"/>
                <a:gd name="T17" fmla="*/ 2 h 6"/>
                <a:gd name="T18" fmla="*/ 2 w 20"/>
                <a:gd name="T19" fmla="*/ 5 h 6"/>
                <a:gd name="T20" fmla="*/ 3 w 20"/>
                <a:gd name="T21" fmla="*/ 6 h 6"/>
                <a:gd name="T22" fmla="*/ 18 w 20"/>
                <a:gd name="T23" fmla="*/ 6 h 6"/>
                <a:gd name="T24" fmla="*/ 20 w 20"/>
                <a:gd name="T25" fmla="*/ 5 h 6"/>
                <a:gd name="T26" fmla="*/ 20 w 20"/>
                <a:gd name="T27" fmla="*/ 4 h 6"/>
                <a:gd name="T28" fmla="*/ 19 w 20"/>
                <a:gd name="T29" fmla="*/ 3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4"/>
                  </a:moveTo>
                  <a:cubicBezTo>
                    <a:pt x="3" y="3"/>
                    <a:pt x="3" y="3"/>
                    <a:pt x="3" y="3"/>
                  </a:cubicBezTo>
                  <a:cubicBezTo>
                    <a:pt x="7" y="3"/>
                    <a:pt x="11" y="3"/>
                    <a:pt x="15" y="3"/>
                  </a:cubicBezTo>
                  <a:cubicBezTo>
                    <a:pt x="16" y="3"/>
                    <a:pt x="16" y="3"/>
                    <a:pt x="16" y="3"/>
                  </a:cubicBezTo>
                  <a:cubicBezTo>
                    <a:pt x="17" y="3"/>
                    <a:pt x="17" y="3"/>
                    <a:pt x="17" y="3"/>
                  </a:cubicBezTo>
                  <a:cubicBezTo>
                    <a:pt x="12" y="3"/>
                    <a:pt x="8" y="4"/>
                    <a:pt x="4" y="4"/>
                  </a:cubicBezTo>
                  <a:moveTo>
                    <a:pt x="1" y="0"/>
                  </a:moveTo>
                  <a:cubicBezTo>
                    <a:pt x="1" y="0"/>
                    <a:pt x="0" y="0"/>
                    <a:pt x="0" y="1"/>
                  </a:cubicBezTo>
                  <a:cubicBezTo>
                    <a:pt x="0" y="1"/>
                    <a:pt x="0" y="1"/>
                    <a:pt x="0" y="2"/>
                  </a:cubicBezTo>
                  <a:cubicBezTo>
                    <a:pt x="2" y="5"/>
                    <a:pt x="2" y="5"/>
                    <a:pt x="2" y="5"/>
                  </a:cubicBezTo>
                  <a:cubicBezTo>
                    <a:pt x="2" y="6"/>
                    <a:pt x="2" y="6"/>
                    <a:pt x="3" y="6"/>
                  </a:cubicBezTo>
                  <a:cubicBezTo>
                    <a:pt x="8" y="6"/>
                    <a:pt x="13" y="6"/>
                    <a:pt x="18" y="6"/>
                  </a:cubicBezTo>
                  <a:cubicBezTo>
                    <a:pt x="19" y="6"/>
                    <a:pt x="19" y="6"/>
                    <a:pt x="20" y="5"/>
                  </a:cubicBezTo>
                  <a:cubicBezTo>
                    <a:pt x="20" y="5"/>
                    <a:pt x="20" y="4"/>
                    <a:pt x="20" y="4"/>
                  </a:cubicBezTo>
                  <a:cubicBezTo>
                    <a:pt x="19" y="4"/>
                    <a:pt x="19" y="3"/>
                    <a:pt x="19" y="3"/>
                  </a:cubicBezTo>
                  <a:cubicBezTo>
                    <a:pt x="18" y="1"/>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0" name="Freeform 364"/>
            <p:cNvSpPr>
              <a:spLocks noEditPoints="1"/>
            </p:cNvSpPr>
            <p:nvPr/>
          </p:nvSpPr>
          <p:spPr bwMode="auto">
            <a:xfrm>
              <a:off x="6179189" y="5566896"/>
              <a:ext cx="202796" cy="70979"/>
            </a:xfrm>
            <a:custGeom>
              <a:avLst/>
              <a:gdLst>
                <a:gd name="T0" fmla="*/ 3 w 17"/>
                <a:gd name="T1" fmla="*/ 4 h 6"/>
                <a:gd name="T2" fmla="*/ 3 w 17"/>
                <a:gd name="T3" fmla="*/ 2 h 6"/>
                <a:gd name="T4" fmla="*/ 13 w 17"/>
                <a:gd name="T5" fmla="*/ 2 h 6"/>
                <a:gd name="T6" fmla="*/ 13 w 17"/>
                <a:gd name="T7" fmla="*/ 3 h 6"/>
                <a:gd name="T8" fmla="*/ 13 w 17"/>
                <a:gd name="T9" fmla="*/ 3 h 6"/>
                <a:gd name="T10" fmla="*/ 13 w 17"/>
                <a:gd name="T11" fmla="*/ 3 h 6"/>
                <a:gd name="T12" fmla="*/ 3 w 17"/>
                <a:gd name="T13" fmla="*/ 4 h 6"/>
                <a:gd name="T14" fmla="*/ 2 w 17"/>
                <a:gd name="T15" fmla="*/ 0 h 6"/>
                <a:gd name="T16" fmla="*/ 1 w 17"/>
                <a:gd name="T17" fmla="*/ 0 h 6"/>
                <a:gd name="T18" fmla="*/ 1 w 17"/>
                <a:gd name="T19" fmla="*/ 1 h 6"/>
                <a:gd name="T20" fmla="*/ 1 w 17"/>
                <a:gd name="T21" fmla="*/ 5 h 6"/>
                <a:gd name="T22" fmla="*/ 2 w 17"/>
                <a:gd name="T23" fmla="*/ 6 h 6"/>
                <a:gd name="T24" fmla="*/ 16 w 17"/>
                <a:gd name="T25" fmla="*/ 6 h 6"/>
                <a:gd name="T26" fmla="*/ 17 w 17"/>
                <a:gd name="T27" fmla="*/ 5 h 6"/>
                <a:gd name="T28" fmla="*/ 17 w 17"/>
                <a:gd name="T29" fmla="*/ 4 h 6"/>
                <a:gd name="T30" fmla="*/ 16 w 17"/>
                <a:gd name="T31" fmla="*/ 2 h 6"/>
                <a:gd name="T32" fmla="*/ 15 w 17"/>
                <a:gd name="T33" fmla="*/ 1 h 6"/>
                <a:gd name="T34" fmla="*/ 15 w 17"/>
                <a:gd name="T35" fmla="*/ 1 h 6"/>
                <a:gd name="T36" fmla="*/ 14 w 17"/>
                <a:gd name="T37" fmla="*/ 0 h 6"/>
                <a:gd name="T38" fmla="*/ 2 w 17"/>
                <a:gd name="T39" fmla="*/ 0 h 6"/>
                <a:gd name="T40" fmla="*/ 2 w 17"/>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6">
                  <a:moveTo>
                    <a:pt x="3" y="4"/>
                  </a:moveTo>
                  <a:cubicBezTo>
                    <a:pt x="3" y="3"/>
                    <a:pt x="3" y="3"/>
                    <a:pt x="3" y="2"/>
                  </a:cubicBezTo>
                  <a:cubicBezTo>
                    <a:pt x="13" y="2"/>
                    <a:pt x="13" y="2"/>
                    <a:pt x="13" y="2"/>
                  </a:cubicBezTo>
                  <a:cubicBezTo>
                    <a:pt x="13" y="3"/>
                    <a:pt x="13" y="3"/>
                    <a:pt x="13" y="3"/>
                  </a:cubicBezTo>
                  <a:cubicBezTo>
                    <a:pt x="13" y="3"/>
                    <a:pt x="13" y="3"/>
                    <a:pt x="13" y="3"/>
                  </a:cubicBezTo>
                  <a:cubicBezTo>
                    <a:pt x="13" y="3"/>
                    <a:pt x="13" y="3"/>
                    <a:pt x="13" y="3"/>
                  </a:cubicBezTo>
                  <a:cubicBezTo>
                    <a:pt x="3" y="4"/>
                    <a:pt x="3" y="4"/>
                    <a:pt x="3" y="4"/>
                  </a:cubicBezTo>
                  <a:moveTo>
                    <a:pt x="2" y="0"/>
                  </a:moveTo>
                  <a:cubicBezTo>
                    <a:pt x="1" y="0"/>
                    <a:pt x="1" y="0"/>
                    <a:pt x="1" y="0"/>
                  </a:cubicBezTo>
                  <a:cubicBezTo>
                    <a:pt x="1" y="0"/>
                    <a:pt x="0" y="1"/>
                    <a:pt x="1" y="1"/>
                  </a:cubicBezTo>
                  <a:cubicBezTo>
                    <a:pt x="1" y="2"/>
                    <a:pt x="1" y="4"/>
                    <a:pt x="1" y="5"/>
                  </a:cubicBezTo>
                  <a:cubicBezTo>
                    <a:pt x="1" y="6"/>
                    <a:pt x="2" y="6"/>
                    <a:pt x="2" y="6"/>
                  </a:cubicBezTo>
                  <a:cubicBezTo>
                    <a:pt x="16" y="6"/>
                    <a:pt x="16" y="6"/>
                    <a:pt x="16" y="6"/>
                  </a:cubicBezTo>
                  <a:cubicBezTo>
                    <a:pt x="16" y="6"/>
                    <a:pt x="16" y="6"/>
                    <a:pt x="17" y="5"/>
                  </a:cubicBezTo>
                  <a:cubicBezTo>
                    <a:pt x="17" y="5"/>
                    <a:pt x="17" y="4"/>
                    <a:pt x="17" y="4"/>
                  </a:cubicBezTo>
                  <a:cubicBezTo>
                    <a:pt x="16" y="3"/>
                    <a:pt x="16" y="3"/>
                    <a:pt x="16" y="2"/>
                  </a:cubicBezTo>
                  <a:cubicBezTo>
                    <a:pt x="16" y="2"/>
                    <a:pt x="16" y="1"/>
                    <a:pt x="15" y="1"/>
                  </a:cubicBezTo>
                  <a:cubicBezTo>
                    <a:pt x="15" y="1"/>
                    <a:pt x="15" y="1"/>
                    <a:pt x="15" y="1"/>
                  </a:cubicBezTo>
                  <a:cubicBezTo>
                    <a:pt x="15" y="0"/>
                    <a:pt x="14" y="0"/>
                    <a:pt x="14" y="0"/>
                  </a:cubicBezTo>
                  <a:cubicBezTo>
                    <a:pt x="2" y="0"/>
                    <a:pt x="2"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1" name="Freeform 365"/>
            <p:cNvSpPr>
              <a:spLocks noEditPoints="1"/>
            </p:cNvSpPr>
            <p:nvPr/>
          </p:nvSpPr>
          <p:spPr bwMode="auto">
            <a:xfrm>
              <a:off x="6240028" y="5698713"/>
              <a:ext cx="192657" cy="70979"/>
            </a:xfrm>
            <a:custGeom>
              <a:avLst/>
              <a:gdLst>
                <a:gd name="T0" fmla="*/ 3 w 16"/>
                <a:gd name="T1" fmla="*/ 4 h 6"/>
                <a:gd name="T2" fmla="*/ 2 w 16"/>
                <a:gd name="T3" fmla="*/ 2 h 6"/>
                <a:gd name="T4" fmla="*/ 12 w 16"/>
                <a:gd name="T5" fmla="*/ 2 h 6"/>
                <a:gd name="T6" fmla="*/ 12 w 16"/>
                <a:gd name="T7" fmla="*/ 3 h 6"/>
                <a:gd name="T8" fmla="*/ 12 w 16"/>
                <a:gd name="T9" fmla="*/ 3 h 6"/>
                <a:gd name="T10" fmla="*/ 13 w 16"/>
                <a:gd name="T11" fmla="*/ 3 h 6"/>
                <a:gd name="T12" fmla="*/ 3 w 16"/>
                <a:gd name="T13" fmla="*/ 4 h 6"/>
                <a:gd name="T14" fmla="*/ 1 w 16"/>
                <a:gd name="T15" fmla="*/ 0 h 6"/>
                <a:gd name="T16" fmla="*/ 0 w 16"/>
                <a:gd name="T17" fmla="*/ 0 h 6"/>
                <a:gd name="T18" fmla="*/ 0 w 16"/>
                <a:gd name="T19" fmla="*/ 1 h 6"/>
                <a:gd name="T20" fmla="*/ 0 w 16"/>
                <a:gd name="T21" fmla="*/ 5 h 6"/>
                <a:gd name="T22" fmla="*/ 2 w 16"/>
                <a:gd name="T23" fmla="*/ 6 h 6"/>
                <a:gd name="T24" fmla="*/ 15 w 16"/>
                <a:gd name="T25" fmla="*/ 6 h 6"/>
                <a:gd name="T26" fmla="*/ 16 w 16"/>
                <a:gd name="T27" fmla="*/ 5 h 6"/>
                <a:gd name="T28" fmla="*/ 16 w 16"/>
                <a:gd name="T29" fmla="*/ 4 h 6"/>
                <a:gd name="T30" fmla="*/ 15 w 16"/>
                <a:gd name="T31" fmla="*/ 2 h 6"/>
                <a:gd name="T32" fmla="*/ 14 w 16"/>
                <a:gd name="T33" fmla="*/ 1 h 6"/>
                <a:gd name="T34" fmla="*/ 14 w 16"/>
                <a:gd name="T35" fmla="*/ 1 h 6"/>
                <a:gd name="T36" fmla="*/ 13 w 16"/>
                <a:gd name="T37" fmla="*/ 0 h 6"/>
                <a:gd name="T38" fmla="*/ 1 w 16"/>
                <a:gd name="T39" fmla="*/ 0 h 6"/>
                <a:gd name="T40" fmla="*/ 1 w 16"/>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3" y="4"/>
                  </a:moveTo>
                  <a:cubicBezTo>
                    <a:pt x="2" y="3"/>
                    <a:pt x="2" y="3"/>
                    <a:pt x="2" y="2"/>
                  </a:cubicBezTo>
                  <a:cubicBezTo>
                    <a:pt x="12" y="2"/>
                    <a:pt x="12" y="2"/>
                    <a:pt x="12" y="2"/>
                  </a:cubicBezTo>
                  <a:cubicBezTo>
                    <a:pt x="12" y="3"/>
                    <a:pt x="12" y="3"/>
                    <a:pt x="12" y="3"/>
                  </a:cubicBezTo>
                  <a:cubicBezTo>
                    <a:pt x="12" y="3"/>
                    <a:pt x="12" y="3"/>
                    <a:pt x="12" y="3"/>
                  </a:cubicBezTo>
                  <a:cubicBezTo>
                    <a:pt x="13" y="3"/>
                    <a:pt x="13" y="3"/>
                    <a:pt x="13" y="3"/>
                  </a:cubicBezTo>
                  <a:cubicBezTo>
                    <a:pt x="3" y="4"/>
                    <a:pt x="3" y="4"/>
                    <a:pt x="3" y="4"/>
                  </a:cubicBezTo>
                  <a:moveTo>
                    <a:pt x="1" y="0"/>
                  </a:moveTo>
                  <a:cubicBezTo>
                    <a:pt x="0" y="0"/>
                    <a:pt x="0" y="0"/>
                    <a:pt x="0" y="0"/>
                  </a:cubicBezTo>
                  <a:cubicBezTo>
                    <a:pt x="0" y="0"/>
                    <a:pt x="0" y="1"/>
                    <a:pt x="0" y="1"/>
                  </a:cubicBezTo>
                  <a:cubicBezTo>
                    <a:pt x="0" y="2"/>
                    <a:pt x="0" y="4"/>
                    <a:pt x="0" y="5"/>
                  </a:cubicBezTo>
                  <a:cubicBezTo>
                    <a:pt x="0" y="6"/>
                    <a:pt x="1" y="6"/>
                    <a:pt x="2" y="6"/>
                  </a:cubicBezTo>
                  <a:cubicBezTo>
                    <a:pt x="15" y="6"/>
                    <a:pt x="15" y="6"/>
                    <a:pt x="15" y="6"/>
                  </a:cubicBezTo>
                  <a:cubicBezTo>
                    <a:pt x="15" y="6"/>
                    <a:pt x="15" y="6"/>
                    <a:pt x="16" y="5"/>
                  </a:cubicBezTo>
                  <a:cubicBezTo>
                    <a:pt x="16" y="5"/>
                    <a:pt x="16" y="4"/>
                    <a:pt x="16" y="4"/>
                  </a:cubicBezTo>
                  <a:cubicBezTo>
                    <a:pt x="15" y="3"/>
                    <a:pt x="15" y="3"/>
                    <a:pt x="15" y="2"/>
                  </a:cubicBezTo>
                  <a:cubicBezTo>
                    <a:pt x="15" y="2"/>
                    <a:pt x="15" y="1"/>
                    <a:pt x="14" y="1"/>
                  </a:cubicBezTo>
                  <a:cubicBezTo>
                    <a:pt x="14" y="1"/>
                    <a:pt x="14" y="1"/>
                    <a:pt x="14" y="1"/>
                  </a:cubicBezTo>
                  <a:cubicBezTo>
                    <a:pt x="14" y="0"/>
                    <a:pt x="13" y="0"/>
                    <a:pt x="13" y="0"/>
                  </a:cubicBezTo>
                  <a:cubicBezTo>
                    <a:pt x="1" y="0"/>
                    <a:pt x="1"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2" name="Freeform 366"/>
            <p:cNvSpPr>
              <a:spLocks noEditPoints="1"/>
            </p:cNvSpPr>
            <p:nvPr/>
          </p:nvSpPr>
          <p:spPr bwMode="auto">
            <a:xfrm>
              <a:off x="5773596" y="5551688"/>
              <a:ext cx="202796" cy="86190"/>
            </a:xfrm>
            <a:custGeom>
              <a:avLst/>
              <a:gdLst>
                <a:gd name="T0" fmla="*/ 4 w 17"/>
                <a:gd name="T1" fmla="*/ 5 h 7"/>
                <a:gd name="T2" fmla="*/ 5 w 17"/>
                <a:gd name="T3" fmla="*/ 3 h 7"/>
                <a:gd name="T4" fmla="*/ 14 w 17"/>
                <a:gd name="T5" fmla="*/ 3 h 7"/>
                <a:gd name="T6" fmla="*/ 13 w 17"/>
                <a:gd name="T7" fmla="*/ 5 h 7"/>
                <a:gd name="T8" fmla="*/ 4 w 17"/>
                <a:gd name="T9" fmla="*/ 5 h 7"/>
                <a:gd name="T10" fmla="*/ 15 w 17"/>
                <a:gd name="T11" fmla="*/ 0 h 7"/>
                <a:gd name="T12" fmla="*/ 3 w 17"/>
                <a:gd name="T13" fmla="*/ 0 h 7"/>
                <a:gd name="T14" fmla="*/ 2 w 17"/>
                <a:gd name="T15" fmla="*/ 2 h 7"/>
                <a:gd name="T16" fmla="*/ 1 w 17"/>
                <a:gd name="T17" fmla="*/ 5 h 7"/>
                <a:gd name="T18" fmla="*/ 1 w 17"/>
                <a:gd name="T19" fmla="*/ 7 h 7"/>
                <a:gd name="T20" fmla="*/ 2 w 17"/>
                <a:gd name="T21" fmla="*/ 7 h 7"/>
                <a:gd name="T22" fmla="*/ 14 w 17"/>
                <a:gd name="T23" fmla="*/ 7 h 7"/>
                <a:gd name="T24" fmla="*/ 15 w 17"/>
                <a:gd name="T25" fmla="*/ 7 h 7"/>
                <a:gd name="T26" fmla="*/ 16 w 17"/>
                <a:gd name="T27" fmla="*/ 6 h 7"/>
                <a:gd name="T28" fmla="*/ 16 w 17"/>
                <a:gd name="T29" fmla="*/ 5 h 7"/>
                <a:gd name="T30" fmla="*/ 16 w 17"/>
                <a:gd name="T31" fmla="*/ 2 h 7"/>
                <a:gd name="T32" fmla="*/ 16 w 17"/>
                <a:gd name="T33" fmla="*/ 1 h 7"/>
                <a:gd name="T34" fmla="*/ 15 w 17"/>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7">
                  <a:moveTo>
                    <a:pt x="4" y="5"/>
                  </a:moveTo>
                  <a:cubicBezTo>
                    <a:pt x="4" y="4"/>
                    <a:pt x="4" y="4"/>
                    <a:pt x="5" y="3"/>
                  </a:cubicBezTo>
                  <a:cubicBezTo>
                    <a:pt x="8" y="3"/>
                    <a:pt x="11" y="3"/>
                    <a:pt x="14" y="3"/>
                  </a:cubicBezTo>
                  <a:cubicBezTo>
                    <a:pt x="13" y="5"/>
                    <a:pt x="13" y="5"/>
                    <a:pt x="13" y="5"/>
                  </a:cubicBezTo>
                  <a:cubicBezTo>
                    <a:pt x="4" y="5"/>
                    <a:pt x="4" y="5"/>
                    <a:pt x="4" y="5"/>
                  </a:cubicBezTo>
                  <a:moveTo>
                    <a:pt x="15" y="0"/>
                  </a:moveTo>
                  <a:cubicBezTo>
                    <a:pt x="11" y="0"/>
                    <a:pt x="7" y="0"/>
                    <a:pt x="3" y="0"/>
                  </a:cubicBezTo>
                  <a:cubicBezTo>
                    <a:pt x="3" y="0"/>
                    <a:pt x="2" y="1"/>
                    <a:pt x="2" y="2"/>
                  </a:cubicBezTo>
                  <a:cubicBezTo>
                    <a:pt x="2" y="3"/>
                    <a:pt x="1" y="4"/>
                    <a:pt x="1" y="5"/>
                  </a:cubicBezTo>
                  <a:cubicBezTo>
                    <a:pt x="0" y="6"/>
                    <a:pt x="0" y="6"/>
                    <a:pt x="1" y="7"/>
                  </a:cubicBezTo>
                  <a:cubicBezTo>
                    <a:pt x="1" y="7"/>
                    <a:pt x="1" y="7"/>
                    <a:pt x="2" y="7"/>
                  </a:cubicBezTo>
                  <a:cubicBezTo>
                    <a:pt x="14" y="7"/>
                    <a:pt x="14" y="7"/>
                    <a:pt x="14" y="7"/>
                  </a:cubicBezTo>
                  <a:cubicBezTo>
                    <a:pt x="15" y="7"/>
                    <a:pt x="15" y="7"/>
                    <a:pt x="15" y="7"/>
                  </a:cubicBezTo>
                  <a:cubicBezTo>
                    <a:pt x="16" y="7"/>
                    <a:pt x="16" y="6"/>
                    <a:pt x="16" y="6"/>
                  </a:cubicBezTo>
                  <a:cubicBezTo>
                    <a:pt x="16" y="5"/>
                    <a:pt x="16" y="5"/>
                    <a:pt x="16" y="5"/>
                  </a:cubicBezTo>
                  <a:cubicBezTo>
                    <a:pt x="16" y="2"/>
                    <a:pt x="16" y="2"/>
                    <a:pt x="16" y="2"/>
                  </a:cubicBezTo>
                  <a:cubicBezTo>
                    <a:pt x="17" y="2"/>
                    <a:pt x="16" y="1"/>
                    <a:pt x="16" y="1"/>
                  </a:cubicBezTo>
                  <a:cubicBezTo>
                    <a:pt x="16" y="1"/>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3" name="Freeform 367"/>
            <p:cNvSpPr>
              <a:spLocks noEditPoints="1"/>
            </p:cNvSpPr>
            <p:nvPr/>
          </p:nvSpPr>
          <p:spPr bwMode="auto">
            <a:xfrm>
              <a:off x="5565731" y="5566896"/>
              <a:ext cx="207868" cy="81119"/>
            </a:xfrm>
            <a:custGeom>
              <a:avLst/>
              <a:gdLst>
                <a:gd name="T0" fmla="*/ 3 w 17"/>
                <a:gd name="T1" fmla="*/ 4 h 7"/>
                <a:gd name="T2" fmla="*/ 4 w 17"/>
                <a:gd name="T3" fmla="*/ 2 h 7"/>
                <a:gd name="T4" fmla="*/ 13 w 17"/>
                <a:gd name="T5" fmla="*/ 2 h 7"/>
                <a:gd name="T6" fmla="*/ 13 w 17"/>
                <a:gd name="T7" fmla="*/ 2 h 7"/>
                <a:gd name="T8" fmla="*/ 13 w 17"/>
                <a:gd name="T9" fmla="*/ 4 h 7"/>
                <a:gd name="T10" fmla="*/ 3 w 17"/>
                <a:gd name="T11" fmla="*/ 4 h 7"/>
                <a:gd name="T12" fmla="*/ 15 w 17"/>
                <a:gd name="T13" fmla="*/ 0 h 7"/>
                <a:gd name="T14" fmla="*/ 3 w 17"/>
                <a:gd name="T15" fmla="*/ 0 h 7"/>
                <a:gd name="T16" fmla="*/ 2 w 17"/>
                <a:gd name="T17" fmla="*/ 1 h 7"/>
                <a:gd name="T18" fmla="*/ 0 w 17"/>
                <a:gd name="T19" fmla="*/ 5 h 7"/>
                <a:gd name="T20" fmla="*/ 0 w 17"/>
                <a:gd name="T21" fmla="*/ 6 h 7"/>
                <a:gd name="T22" fmla="*/ 1 w 17"/>
                <a:gd name="T23" fmla="*/ 7 h 7"/>
                <a:gd name="T24" fmla="*/ 14 w 17"/>
                <a:gd name="T25" fmla="*/ 7 h 7"/>
                <a:gd name="T26" fmla="*/ 15 w 17"/>
                <a:gd name="T27" fmla="*/ 6 h 7"/>
                <a:gd name="T28" fmla="*/ 15 w 17"/>
                <a:gd name="T29" fmla="*/ 5 h 7"/>
                <a:gd name="T30" fmla="*/ 15 w 17"/>
                <a:gd name="T31" fmla="*/ 4 h 7"/>
                <a:gd name="T32" fmla="*/ 17 w 17"/>
                <a:gd name="T33" fmla="*/ 1 h 7"/>
                <a:gd name="T34" fmla="*/ 16 w 17"/>
                <a:gd name="T35" fmla="*/ 0 h 7"/>
                <a:gd name="T36" fmla="*/ 15 w 1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7">
                  <a:moveTo>
                    <a:pt x="3" y="4"/>
                  </a:moveTo>
                  <a:cubicBezTo>
                    <a:pt x="3" y="3"/>
                    <a:pt x="4" y="3"/>
                    <a:pt x="4" y="2"/>
                  </a:cubicBezTo>
                  <a:cubicBezTo>
                    <a:pt x="7" y="2"/>
                    <a:pt x="10" y="2"/>
                    <a:pt x="13" y="2"/>
                  </a:cubicBezTo>
                  <a:cubicBezTo>
                    <a:pt x="13" y="2"/>
                    <a:pt x="13" y="2"/>
                    <a:pt x="13" y="2"/>
                  </a:cubicBezTo>
                  <a:cubicBezTo>
                    <a:pt x="13" y="3"/>
                    <a:pt x="13" y="3"/>
                    <a:pt x="13" y="4"/>
                  </a:cubicBezTo>
                  <a:cubicBezTo>
                    <a:pt x="3" y="4"/>
                    <a:pt x="3" y="4"/>
                    <a:pt x="3" y="4"/>
                  </a:cubicBezTo>
                  <a:moveTo>
                    <a:pt x="15" y="0"/>
                  </a:moveTo>
                  <a:cubicBezTo>
                    <a:pt x="11" y="0"/>
                    <a:pt x="7" y="0"/>
                    <a:pt x="3" y="0"/>
                  </a:cubicBezTo>
                  <a:cubicBezTo>
                    <a:pt x="2" y="0"/>
                    <a:pt x="2" y="0"/>
                    <a:pt x="2" y="1"/>
                  </a:cubicBezTo>
                  <a:cubicBezTo>
                    <a:pt x="1" y="2"/>
                    <a:pt x="1" y="3"/>
                    <a:pt x="0" y="5"/>
                  </a:cubicBezTo>
                  <a:cubicBezTo>
                    <a:pt x="0" y="5"/>
                    <a:pt x="0" y="6"/>
                    <a:pt x="0" y="6"/>
                  </a:cubicBezTo>
                  <a:cubicBezTo>
                    <a:pt x="0" y="6"/>
                    <a:pt x="1" y="7"/>
                    <a:pt x="1" y="7"/>
                  </a:cubicBezTo>
                  <a:cubicBezTo>
                    <a:pt x="14" y="7"/>
                    <a:pt x="14" y="7"/>
                    <a:pt x="14" y="7"/>
                  </a:cubicBezTo>
                  <a:cubicBezTo>
                    <a:pt x="15" y="7"/>
                    <a:pt x="15" y="6"/>
                    <a:pt x="15" y="6"/>
                  </a:cubicBezTo>
                  <a:cubicBezTo>
                    <a:pt x="15" y="6"/>
                    <a:pt x="15" y="5"/>
                    <a:pt x="15" y="5"/>
                  </a:cubicBezTo>
                  <a:cubicBezTo>
                    <a:pt x="15" y="4"/>
                    <a:pt x="15" y="4"/>
                    <a:pt x="15" y="4"/>
                  </a:cubicBezTo>
                  <a:cubicBezTo>
                    <a:pt x="16" y="3"/>
                    <a:pt x="16" y="2"/>
                    <a:pt x="17" y="1"/>
                  </a:cubicBezTo>
                  <a:cubicBezTo>
                    <a:pt x="17" y="1"/>
                    <a:pt x="17" y="0"/>
                    <a:pt x="16" y="0"/>
                  </a:cubicBezTo>
                  <a:cubicBezTo>
                    <a:pt x="16" y="0"/>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4" name="Freeform 368"/>
            <p:cNvSpPr/>
            <p:nvPr/>
          </p:nvSpPr>
          <p:spPr bwMode="auto">
            <a:xfrm>
              <a:off x="5099299" y="5830531"/>
              <a:ext cx="50699" cy="70979"/>
            </a:xfrm>
            <a:custGeom>
              <a:avLst/>
              <a:gdLst>
                <a:gd name="T0" fmla="*/ 3 w 4"/>
                <a:gd name="T1" fmla="*/ 0 h 6"/>
                <a:gd name="T2" fmla="*/ 2 w 4"/>
                <a:gd name="T3" fmla="*/ 1 h 6"/>
                <a:gd name="T4" fmla="*/ 2 w 4"/>
                <a:gd name="T5" fmla="*/ 2 h 6"/>
                <a:gd name="T6" fmla="*/ 1 w 4"/>
                <a:gd name="T7" fmla="*/ 4 h 6"/>
                <a:gd name="T8" fmla="*/ 1 w 4"/>
                <a:gd name="T9" fmla="*/ 5 h 6"/>
                <a:gd name="T10" fmla="*/ 1 w 4"/>
                <a:gd name="T11" fmla="*/ 6 h 6"/>
                <a:gd name="T12" fmla="*/ 2 w 4"/>
                <a:gd name="T13" fmla="*/ 6 h 6"/>
                <a:gd name="T14" fmla="*/ 2 w 4"/>
                <a:gd name="T15" fmla="*/ 5 h 6"/>
                <a:gd name="T16" fmla="*/ 3 w 4"/>
                <a:gd name="T17" fmla="*/ 4 h 6"/>
                <a:gd name="T18" fmla="*/ 4 w 4"/>
                <a:gd name="T19" fmla="*/ 2 h 6"/>
                <a:gd name="T20" fmla="*/ 4 w 4"/>
                <a:gd name="T21" fmla="*/ 1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2"/>
                  </a:cubicBezTo>
                  <a:cubicBezTo>
                    <a:pt x="2" y="3"/>
                    <a:pt x="1" y="3"/>
                    <a:pt x="1" y="4"/>
                  </a:cubicBezTo>
                  <a:cubicBezTo>
                    <a:pt x="1" y="4"/>
                    <a:pt x="1" y="4"/>
                    <a:pt x="1" y="5"/>
                  </a:cubicBezTo>
                  <a:cubicBezTo>
                    <a:pt x="0" y="5"/>
                    <a:pt x="1" y="6"/>
                    <a:pt x="1" y="6"/>
                  </a:cubicBezTo>
                  <a:cubicBezTo>
                    <a:pt x="2" y="6"/>
                    <a:pt x="2" y="6"/>
                    <a:pt x="2" y="6"/>
                  </a:cubicBezTo>
                  <a:cubicBezTo>
                    <a:pt x="2" y="5"/>
                    <a:pt x="2" y="5"/>
                    <a:pt x="2" y="5"/>
                  </a:cubicBezTo>
                  <a:cubicBezTo>
                    <a:pt x="3" y="5"/>
                    <a:pt x="3" y="5"/>
                    <a:pt x="3" y="4"/>
                  </a:cubicBezTo>
                  <a:cubicBezTo>
                    <a:pt x="3" y="4"/>
                    <a:pt x="3" y="3"/>
                    <a:pt x="4" y="2"/>
                  </a:cubicBezTo>
                  <a:cubicBezTo>
                    <a:pt x="4" y="2"/>
                    <a:pt x="4" y="1"/>
                    <a:pt x="4" y="1"/>
                  </a:cubicBezTo>
                  <a:cubicBezTo>
                    <a:pt x="4" y="0"/>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5" name="Freeform 369"/>
            <p:cNvSpPr/>
            <p:nvPr/>
          </p:nvSpPr>
          <p:spPr bwMode="auto">
            <a:xfrm>
              <a:off x="5170278" y="5840671"/>
              <a:ext cx="50699" cy="60839"/>
            </a:xfrm>
            <a:custGeom>
              <a:avLst/>
              <a:gdLst>
                <a:gd name="T0" fmla="*/ 3 w 4"/>
                <a:gd name="T1" fmla="*/ 0 h 5"/>
                <a:gd name="T2" fmla="*/ 2 w 4"/>
                <a:gd name="T3" fmla="*/ 0 h 5"/>
                <a:gd name="T4" fmla="*/ 1 w 4"/>
                <a:gd name="T5" fmla="*/ 1 h 5"/>
                <a:gd name="T6" fmla="*/ 0 w 4"/>
                <a:gd name="T7" fmla="*/ 3 h 5"/>
                <a:gd name="T8" fmla="*/ 0 w 4"/>
                <a:gd name="T9" fmla="*/ 4 h 5"/>
                <a:gd name="T10" fmla="*/ 1 w 4"/>
                <a:gd name="T11" fmla="*/ 5 h 5"/>
                <a:gd name="T12" fmla="*/ 1 w 4"/>
                <a:gd name="T13" fmla="*/ 5 h 5"/>
                <a:gd name="T14" fmla="*/ 2 w 4"/>
                <a:gd name="T15" fmla="*/ 4 h 5"/>
                <a:gd name="T16" fmla="*/ 2 w 4"/>
                <a:gd name="T17" fmla="*/ 3 h 5"/>
                <a:gd name="T18" fmla="*/ 4 w 4"/>
                <a:gd name="T19" fmla="*/ 1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1"/>
                  </a:cubicBezTo>
                  <a:cubicBezTo>
                    <a:pt x="1" y="2"/>
                    <a:pt x="0" y="3"/>
                    <a:pt x="0" y="3"/>
                  </a:cubicBezTo>
                  <a:cubicBezTo>
                    <a:pt x="0" y="3"/>
                    <a:pt x="0" y="4"/>
                    <a:pt x="0" y="4"/>
                  </a:cubicBezTo>
                  <a:cubicBezTo>
                    <a:pt x="0" y="4"/>
                    <a:pt x="0" y="5"/>
                    <a:pt x="1" y="5"/>
                  </a:cubicBezTo>
                  <a:cubicBezTo>
                    <a:pt x="1" y="5"/>
                    <a:pt x="1" y="5"/>
                    <a:pt x="1" y="5"/>
                  </a:cubicBezTo>
                  <a:cubicBezTo>
                    <a:pt x="1" y="5"/>
                    <a:pt x="2" y="5"/>
                    <a:pt x="2" y="4"/>
                  </a:cubicBezTo>
                  <a:cubicBezTo>
                    <a:pt x="2" y="4"/>
                    <a:pt x="2" y="4"/>
                    <a:pt x="2" y="3"/>
                  </a:cubicBezTo>
                  <a:cubicBezTo>
                    <a:pt x="3" y="3"/>
                    <a:pt x="3" y="2"/>
                    <a:pt x="4" y="1"/>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6" name="Freeform 370"/>
            <p:cNvSpPr/>
            <p:nvPr/>
          </p:nvSpPr>
          <p:spPr bwMode="auto">
            <a:xfrm>
              <a:off x="5246325" y="5840671"/>
              <a:ext cx="45631" cy="60839"/>
            </a:xfrm>
            <a:custGeom>
              <a:avLst/>
              <a:gdLst>
                <a:gd name="T0" fmla="*/ 3 w 4"/>
                <a:gd name="T1" fmla="*/ 0 h 5"/>
                <a:gd name="T2" fmla="*/ 2 w 4"/>
                <a:gd name="T3" fmla="*/ 1 h 5"/>
                <a:gd name="T4" fmla="*/ 1 w 4"/>
                <a:gd name="T5" fmla="*/ 2 h 5"/>
                <a:gd name="T6" fmla="*/ 1 w 4"/>
                <a:gd name="T7" fmla="*/ 3 h 5"/>
                <a:gd name="T8" fmla="*/ 0 w 4"/>
                <a:gd name="T9" fmla="*/ 4 h 5"/>
                <a:gd name="T10" fmla="*/ 1 w 4"/>
                <a:gd name="T11" fmla="*/ 5 h 5"/>
                <a:gd name="T12" fmla="*/ 1 w 4"/>
                <a:gd name="T13" fmla="*/ 5 h 5"/>
                <a:gd name="T14" fmla="*/ 2 w 4"/>
                <a:gd name="T15" fmla="*/ 5 h 5"/>
                <a:gd name="T16" fmla="*/ 3 w 4"/>
                <a:gd name="T17" fmla="*/ 3 h 5"/>
                <a:gd name="T18" fmla="*/ 3 w 4"/>
                <a:gd name="T19" fmla="*/ 2 h 5"/>
                <a:gd name="T20" fmla="*/ 3 w 4"/>
                <a:gd name="T21" fmla="*/ 2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1"/>
                  </a:cubicBezTo>
                  <a:cubicBezTo>
                    <a:pt x="1" y="2"/>
                    <a:pt x="1" y="2"/>
                    <a:pt x="1" y="2"/>
                  </a:cubicBezTo>
                  <a:cubicBezTo>
                    <a:pt x="1" y="3"/>
                    <a:pt x="1" y="3"/>
                    <a:pt x="1" y="3"/>
                  </a:cubicBezTo>
                  <a:cubicBezTo>
                    <a:pt x="0" y="4"/>
                    <a:pt x="0" y="4"/>
                    <a:pt x="0" y="4"/>
                  </a:cubicBezTo>
                  <a:cubicBezTo>
                    <a:pt x="0" y="4"/>
                    <a:pt x="0" y="5"/>
                    <a:pt x="1" y="5"/>
                  </a:cubicBezTo>
                  <a:cubicBezTo>
                    <a:pt x="1" y="5"/>
                    <a:pt x="1" y="5"/>
                    <a:pt x="1" y="5"/>
                  </a:cubicBezTo>
                  <a:cubicBezTo>
                    <a:pt x="2" y="5"/>
                    <a:pt x="2" y="5"/>
                    <a:pt x="2" y="5"/>
                  </a:cubicBezTo>
                  <a:cubicBezTo>
                    <a:pt x="3" y="3"/>
                    <a:pt x="3" y="3"/>
                    <a:pt x="3" y="3"/>
                  </a:cubicBezTo>
                  <a:cubicBezTo>
                    <a:pt x="3" y="2"/>
                    <a:pt x="3" y="2"/>
                    <a:pt x="3" y="2"/>
                  </a:cubicBezTo>
                  <a:cubicBezTo>
                    <a:pt x="3" y="2"/>
                    <a:pt x="3" y="2"/>
                    <a:pt x="3" y="2"/>
                  </a:cubicBezTo>
                  <a:cubicBezTo>
                    <a:pt x="4" y="1"/>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7" name="Freeform 371"/>
            <p:cNvSpPr/>
            <p:nvPr/>
          </p:nvSpPr>
          <p:spPr bwMode="auto">
            <a:xfrm>
              <a:off x="5337583" y="5840671"/>
              <a:ext cx="40559" cy="60839"/>
            </a:xfrm>
            <a:custGeom>
              <a:avLst/>
              <a:gdLst>
                <a:gd name="T0" fmla="*/ 2 w 3"/>
                <a:gd name="T1" fmla="*/ 0 h 5"/>
                <a:gd name="T2" fmla="*/ 1 w 3"/>
                <a:gd name="T3" fmla="*/ 0 h 5"/>
                <a:gd name="T4" fmla="*/ 1 w 3"/>
                <a:gd name="T5" fmla="*/ 2 h 5"/>
                <a:gd name="T6" fmla="*/ 0 w 3"/>
                <a:gd name="T7" fmla="*/ 3 h 5"/>
                <a:gd name="T8" fmla="*/ 0 w 3"/>
                <a:gd name="T9" fmla="*/ 4 h 5"/>
                <a:gd name="T10" fmla="*/ 0 w 3"/>
                <a:gd name="T11" fmla="*/ 5 h 5"/>
                <a:gd name="T12" fmla="*/ 1 w 3"/>
                <a:gd name="T13" fmla="*/ 5 h 5"/>
                <a:gd name="T14" fmla="*/ 2 w 3"/>
                <a:gd name="T15" fmla="*/ 5 h 5"/>
                <a:gd name="T16" fmla="*/ 2 w 3"/>
                <a:gd name="T17" fmla="*/ 3 h 5"/>
                <a:gd name="T18" fmla="*/ 3 w 3"/>
                <a:gd name="T19" fmla="*/ 1 h 5"/>
                <a:gd name="T20" fmla="*/ 3 w 3"/>
                <a:gd name="T21" fmla="*/ 1 h 5"/>
                <a:gd name="T22" fmla="*/ 3 w 3"/>
                <a:gd name="T23" fmla="*/ 0 h 5"/>
                <a:gd name="T24" fmla="*/ 2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0"/>
                  </a:moveTo>
                  <a:cubicBezTo>
                    <a:pt x="2" y="0"/>
                    <a:pt x="1" y="0"/>
                    <a:pt x="1" y="0"/>
                  </a:cubicBezTo>
                  <a:cubicBezTo>
                    <a:pt x="1" y="2"/>
                    <a:pt x="1" y="2"/>
                    <a:pt x="1" y="2"/>
                  </a:cubicBezTo>
                  <a:cubicBezTo>
                    <a:pt x="0" y="3"/>
                    <a:pt x="0" y="3"/>
                    <a:pt x="0" y="3"/>
                  </a:cubicBezTo>
                  <a:cubicBezTo>
                    <a:pt x="0" y="4"/>
                    <a:pt x="0" y="4"/>
                    <a:pt x="0" y="4"/>
                  </a:cubicBezTo>
                  <a:cubicBezTo>
                    <a:pt x="0" y="4"/>
                    <a:pt x="0" y="5"/>
                    <a:pt x="0" y="5"/>
                  </a:cubicBezTo>
                  <a:cubicBezTo>
                    <a:pt x="1" y="5"/>
                    <a:pt x="1" y="5"/>
                    <a:pt x="1" y="5"/>
                  </a:cubicBezTo>
                  <a:cubicBezTo>
                    <a:pt x="1" y="5"/>
                    <a:pt x="1" y="5"/>
                    <a:pt x="2" y="5"/>
                  </a:cubicBezTo>
                  <a:cubicBezTo>
                    <a:pt x="2" y="3"/>
                    <a:pt x="2" y="3"/>
                    <a:pt x="2" y="3"/>
                  </a:cubicBezTo>
                  <a:cubicBezTo>
                    <a:pt x="3" y="1"/>
                    <a:pt x="3" y="1"/>
                    <a:pt x="3" y="1"/>
                  </a:cubicBezTo>
                  <a:cubicBezTo>
                    <a:pt x="3" y="1"/>
                    <a:pt x="3" y="1"/>
                    <a:pt x="3" y="1"/>
                  </a:cubicBezTo>
                  <a:cubicBezTo>
                    <a:pt x="3" y="1"/>
                    <a:pt x="3" y="0"/>
                    <a:pt x="3"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8" name="Freeform 372"/>
            <p:cNvSpPr/>
            <p:nvPr/>
          </p:nvSpPr>
          <p:spPr bwMode="auto">
            <a:xfrm>
              <a:off x="5423773" y="5840671"/>
              <a:ext cx="35491" cy="70979"/>
            </a:xfrm>
            <a:custGeom>
              <a:avLst/>
              <a:gdLst>
                <a:gd name="T0" fmla="*/ 2 w 3"/>
                <a:gd name="T1" fmla="*/ 0 h 6"/>
                <a:gd name="T2" fmla="*/ 1 w 3"/>
                <a:gd name="T3" fmla="*/ 1 h 6"/>
                <a:gd name="T4" fmla="*/ 1 w 3"/>
                <a:gd name="T5" fmla="*/ 1 h 6"/>
                <a:gd name="T6" fmla="*/ 0 w 3"/>
                <a:gd name="T7" fmla="*/ 3 h 6"/>
                <a:gd name="T8" fmla="*/ 0 w 3"/>
                <a:gd name="T9" fmla="*/ 5 h 6"/>
                <a:gd name="T10" fmla="*/ 0 w 3"/>
                <a:gd name="T11" fmla="*/ 6 h 6"/>
                <a:gd name="T12" fmla="*/ 1 w 3"/>
                <a:gd name="T13" fmla="*/ 6 h 6"/>
                <a:gd name="T14" fmla="*/ 1 w 3"/>
                <a:gd name="T15" fmla="*/ 6 h 6"/>
                <a:gd name="T16" fmla="*/ 1 w 3"/>
                <a:gd name="T17" fmla="*/ 6 h 6"/>
                <a:gd name="T18" fmla="*/ 2 w 3"/>
                <a:gd name="T19" fmla="*/ 5 h 6"/>
                <a:gd name="T20" fmla="*/ 2 w 3"/>
                <a:gd name="T21" fmla="*/ 3 h 6"/>
                <a:gd name="T22" fmla="*/ 3 w 3"/>
                <a:gd name="T23" fmla="*/ 1 h 6"/>
                <a:gd name="T24" fmla="*/ 3 w 3"/>
                <a:gd name="T25" fmla="*/ 1 h 6"/>
                <a:gd name="T26" fmla="*/ 2 w 3"/>
                <a:gd name="T27" fmla="*/ 0 h 6"/>
                <a:gd name="T28" fmla="*/ 2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2" y="0"/>
                  </a:moveTo>
                  <a:cubicBezTo>
                    <a:pt x="2" y="0"/>
                    <a:pt x="1" y="0"/>
                    <a:pt x="1" y="1"/>
                  </a:cubicBezTo>
                  <a:cubicBezTo>
                    <a:pt x="1" y="1"/>
                    <a:pt x="1" y="1"/>
                    <a:pt x="1" y="1"/>
                  </a:cubicBezTo>
                  <a:cubicBezTo>
                    <a:pt x="0" y="3"/>
                    <a:pt x="0" y="3"/>
                    <a:pt x="0" y="3"/>
                  </a:cubicBezTo>
                  <a:cubicBezTo>
                    <a:pt x="0" y="5"/>
                    <a:pt x="0" y="5"/>
                    <a:pt x="0" y="5"/>
                  </a:cubicBezTo>
                  <a:cubicBezTo>
                    <a:pt x="0" y="5"/>
                    <a:pt x="0" y="6"/>
                    <a:pt x="0" y="6"/>
                  </a:cubicBezTo>
                  <a:cubicBezTo>
                    <a:pt x="0" y="6"/>
                    <a:pt x="0" y="6"/>
                    <a:pt x="1" y="6"/>
                  </a:cubicBezTo>
                  <a:cubicBezTo>
                    <a:pt x="1" y="6"/>
                    <a:pt x="1" y="6"/>
                    <a:pt x="1" y="6"/>
                  </a:cubicBezTo>
                  <a:cubicBezTo>
                    <a:pt x="1" y="6"/>
                    <a:pt x="1" y="6"/>
                    <a:pt x="1" y="6"/>
                  </a:cubicBezTo>
                  <a:cubicBezTo>
                    <a:pt x="1" y="6"/>
                    <a:pt x="2" y="5"/>
                    <a:pt x="2" y="5"/>
                  </a:cubicBezTo>
                  <a:cubicBezTo>
                    <a:pt x="2" y="3"/>
                    <a:pt x="2" y="3"/>
                    <a:pt x="2" y="3"/>
                  </a:cubicBezTo>
                  <a:cubicBezTo>
                    <a:pt x="3" y="1"/>
                    <a:pt x="3" y="1"/>
                    <a:pt x="3" y="1"/>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9" name="Freeform 373"/>
            <p:cNvSpPr/>
            <p:nvPr/>
          </p:nvSpPr>
          <p:spPr bwMode="auto">
            <a:xfrm>
              <a:off x="5509960" y="5840671"/>
              <a:ext cx="55771" cy="70979"/>
            </a:xfrm>
            <a:custGeom>
              <a:avLst/>
              <a:gdLst>
                <a:gd name="T0" fmla="*/ 3 w 5"/>
                <a:gd name="T1" fmla="*/ 0 h 6"/>
                <a:gd name="T2" fmla="*/ 3 w 5"/>
                <a:gd name="T3" fmla="*/ 0 h 6"/>
                <a:gd name="T4" fmla="*/ 2 w 5"/>
                <a:gd name="T5" fmla="*/ 1 h 6"/>
                <a:gd name="T6" fmla="*/ 1 w 5"/>
                <a:gd name="T7" fmla="*/ 3 h 6"/>
                <a:gd name="T8" fmla="*/ 0 w 5"/>
                <a:gd name="T9" fmla="*/ 5 h 6"/>
                <a:gd name="T10" fmla="*/ 0 w 5"/>
                <a:gd name="T11" fmla="*/ 6 h 6"/>
                <a:gd name="T12" fmla="*/ 1 w 5"/>
                <a:gd name="T13" fmla="*/ 6 h 6"/>
                <a:gd name="T14" fmla="*/ 1 w 5"/>
                <a:gd name="T15" fmla="*/ 6 h 6"/>
                <a:gd name="T16" fmla="*/ 2 w 5"/>
                <a:gd name="T17" fmla="*/ 6 h 6"/>
                <a:gd name="T18" fmla="*/ 2 w 5"/>
                <a:gd name="T19" fmla="*/ 6 h 6"/>
                <a:gd name="T20" fmla="*/ 3 w 5"/>
                <a:gd name="T21" fmla="*/ 3 h 6"/>
                <a:gd name="T22" fmla="*/ 4 w 5"/>
                <a:gd name="T23" fmla="*/ 1 h 6"/>
                <a:gd name="T24" fmla="*/ 4 w 5"/>
                <a:gd name="T25" fmla="*/ 1 h 6"/>
                <a:gd name="T26" fmla="*/ 4 w 5"/>
                <a:gd name="T27" fmla="*/ 0 h 6"/>
                <a:gd name="T28" fmla="*/ 3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3" y="0"/>
                  </a:moveTo>
                  <a:cubicBezTo>
                    <a:pt x="3" y="0"/>
                    <a:pt x="3" y="0"/>
                    <a:pt x="3" y="0"/>
                  </a:cubicBezTo>
                  <a:cubicBezTo>
                    <a:pt x="2" y="0"/>
                    <a:pt x="2" y="1"/>
                    <a:pt x="2" y="1"/>
                  </a:cubicBezTo>
                  <a:cubicBezTo>
                    <a:pt x="1" y="2"/>
                    <a:pt x="1" y="3"/>
                    <a:pt x="1" y="3"/>
                  </a:cubicBezTo>
                  <a:cubicBezTo>
                    <a:pt x="0" y="4"/>
                    <a:pt x="0" y="4"/>
                    <a:pt x="0" y="5"/>
                  </a:cubicBezTo>
                  <a:cubicBezTo>
                    <a:pt x="0" y="5"/>
                    <a:pt x="0" y="6"/>
                    <a:pt x="0" y="6"/>
                  </a:cubicBezTo>
                  <a:cubicBezTo>
                    <a:pt x="0" y="6"/>
                    <a:pt x="1" y="6"/>
                    <a:pt x="1" y="6"/>
                  </a:cubicBezTo>
                  <a:cubicBezTo>
                    <a:pt x="1" y="6"/>
                    <a:pt x="1" y="6"/>
                    <a:pt x="1" y="6"/>
                  </a:cubicBezTo>
                  <a:cubicBezTo>
                    <a:pt x="1" y="6"/>
                    <a:pt x="2" y="6"/>
                    <a:pt x="2" y="6"/>
                  </a:cubicBezTo>
                  <a:cubicBezTo>
                    <a:pt x="2" y="6"/>
                    <a:pt x="2" y="6"/>
                    <a:pt x="2" y="6"/>
                  </a:cubicBezTo>
                  <a:cubicBezTo>
                    <a:pt x="2" y="5"/>
                    <a:pt x="2" y="4"/>
                    <a:pt x="3" y="3"/>
                  </a:cubicBezTo>
                  <a:cubicBezTo>
                    <a:pt x="3" y="3"/>
                    <a:pt x="4" y="2"/>
                    <a:pt x="4" y="1"/>
                  </a:cubicBezTo>
                  <a:cubicBezTo>
                    <a:pt x="4" y="1"/>
                    <a:pt x="4" y="1"/>
                    <a:pt x="4" y="1"/>
                  </a:cubicBezTo>
                  <a:cubicBezTo>
                    <a:pt x="5" y="1"/>
                    <a:pt x="4" y="0"/>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0" name="Freeform 374"/>
            <p:cNvSpPr/>
            <p:nvPr/>
          </p:nvSpPr>
          <p:spPr bwMode="auto">
            <a:xfrm>
              <a:off x="5626570" y="5840671"/>
              <a:ext cx="35491" cy="70979"/>
            </a:xfrm>
            <a:custGeom>
              <a:avLst/>
              <a:gdLst>
                <a:gd name="T0" fmla="*/ 2 w 3"/>
                <a:gd name="T1" fmla="*/ 0 h 6"/>
                <a:gd name="T2" fmla="*/ 2 w 3"/>
                <a:gd name="T3" fmla="*/ 1 h 6"/>
                <a:gd name="T4" fmla="*/ 1 w 3"/>
                <a:gd name="T5" fmla="*/ 1 h 6"/>
                <a:gd name="T6" fmla="*/ 0 w 3"/>
                <a:gd name="T7" fmla="*/ 3 h 6"/>
                <a:gd name="T8" fmla="*/ 0 w 3"/>
                <a:gd name="T9" fmla="*/ 4 h 6"/>
                <a:gd name="T10" fmla="*/ 0 w 3"/>
                <a:gd name="T11" fmla="*/ 6 h 6"/>
                <a:gd name="T12" fmla="*/ 0 w 3"/>
                <a:gd name="T13" fmla="*/ 6 h 6"/>
                <a:gd name="T14" fmla="*/ 1 w 3"/>
                <a:gd name="T15" fmla="*/ 6 h 6"/>
                <a:gd name="T16" fmla="*/ 2 w 3"/>
                <a:gd name="T17" fmla="*/ 6 h 6"/>
                <a:gd name="T18" fmla="*/ 2 w 3"/>
                <a:gd name="T19" fmla="*/ 6 h 6"/>
                <a:gd name="T20" fmla="*/ 2 w 3"/>
                <a:gd name="T21" fmla="*/ 4 h 6"/>
                <a:gd name="T22" fmla="*/ 3 w 3"/>
                <a:gd name="T23" fmla="*/ 3 h 6"/>
                <a:gd name="T24" fmla="*/ 3 w 3"/>
                <a:gd name="T25" fmla="*/ 2 h 6"/>
                <a:gd name="T26" fmla="*/ 3 w 3"/>
                <a:gd name="T27" fmla="*/ 1 h 6"/>
                <a:gd name="T28" fmla="*/ 3 w 3"/>
                <a:gd name="T29" fmla="*/ 1 h 6"/>
                <a:gd name="T30" fmla="*/ 2 w 3"/>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6">
                  <a:moveTo>
                    <a:pt x="2" y="0"/>
                  </a:moveTo>
                  <a:cubicBezTo>
                    <a:pt x="2" y="0"/>
                    <a:pt x="2" y="1"/>
                    <a:pt x="2" y="1"/>
                  </a:cubicBezTo>
                  <a:cubicBezTo>
                    <a:pt x="2" y="1"/>
                    <a:pt x="1" y="1"/>
                    <a:pt x="1" y="1"/>
                  </a:cubicBezTo>
                  <a:cubicBezTo>
                    <a:pt x="1" y="2"/>
                    <a:pt x="1" y="3"/>
                    <a:pt x="0" y="3"/>
                  </a:cubicBezTo>
                  <a:cubicBezTo>
                    <a:pt x="0" y="4"/>
                    <a:pt x="0" y="4"/>
                    <a:pt x="0" y="4"/>
                  </a:cubicBezTo>
                  <a:cubicBezTo>
                    <a:pt x="0" y="5"/>
                    <a:pt x="0" y="5"/>
                    <a:pt x="0" y="6"/>
                  </a:cubicBezTo>
                  <a:cubicBezTo>
                    <a:pt x="0" y="6"/>
                    <a:pt x="0" y="6"/>
                    <a:pt x="0" y="6"/>
                  </a:cubicBezTo>
                  <a:cubicBezTo>
                    <a:pt x="1" y="6"/>
                    <a:pt x="1" y="6"/>
                    <a:pt x="1" y="6"/>
                  </a:cubicBezTo>
                  <a:cubicBezTo>
                    <a:pt x="2" y="6"/>
                    <a:pt x="2" y="6"/>
                    <a:pt x="2" y="6"/>
                  </a:cubicBezTo>
                  <a:cubicBezTo>
                    <a:pt x="2" y="6"/>
                    <a:pt x="2" y="6"/>
                    <a:pt x="2" y="6"/>
                  </a:cubicBezTo>
                  <a:cubicBezTo>
                    <a:pt x="2" y="5"/>
                    <a:pt x="2" y="5"/>
                    <a:pt x="2" y="4"/>
                  </a:cubicBezTo>
                  <a:cubicBezTo>
                    <a:pt x="2" y="4"/>
                    <a:pt x="2" y="4"/>
                    <a:pt x="3" y="3"/>
                  </a:cubicBezTo>
                  <a:cubicBezTo>
                    <a:pt x="3" y="3"/>
                    <a:pt x="3" y="2"/>
                    <a:pt x="3" y="2"/>
                  </a:cubicBezTo>
                  <a:cubicBezTo>
                    <a:pt x="3" y="2"/>
                    <a:pt x="3" y="2"/>
                    <a:pt x="3" y="1"/>
                  </a:cubicBezTo>
                  <a:cubicBezTo>
                    <a:pt x="3" y="1"/>
                    <a:pt x="3" y="1"/>
                    <a:pt x="3" y="1"/>
                  </a:cubicBezTo>
                  <a:cubicBezTo>
                    <a:pt x="3" y="0"/>
                    <a:pt x="3"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1" name="Freeform 375"/>
            <p:cNvSpPr/>
            <p:nvPr/>
          </p:nvSpPr>
          <p:spPr bwMode="auto">
            <a:xfrm>
              <a:off x="5738108" y="5830531"/>
              <a:ext cx="55771" cy="81119"/>
            </a:xfrm>
            <a:custGeom>
              <a:avLst/>
              <a:gdLst>
                <a:gd name="T0" fmla="*/ 4 w 5"/>
                <a:gd name="T1" fmla="*/ 0 h 7"/>
                <a:gd name="T2" fmla="*/ 3 w 5"/>
                <a:gd name="T3" fmla="*/ 0 h 7"/>
                <a:gd name="T4" fmla="*/ 2 w 5"/>
                <a:gd name="T5" fmla="*/ 2 h 7"/>
                <a:gd name="T6" fmla="*/ 1 w 5"/>
                <a:gd name="T7" fmla="*/ 4 h 7"/>
                <a:gd name="T8" fmla="*/ 0 w 5"/>
                <a:gd name="T9" fmla="*/ 6 h 7"/>
                <a:gd name="T10" fmla="*/ 0 w 5"/>
                <a:gd name="T11" fmla="*/ 7 h 7"/>
                <a:gd name="T12" fmla="*/ 1 w 5"/>
                <a:gd name="T13" fmla="*/ 7 h 7"/>
                <a:gd name="T14" fmla="*/ 1 w 5"/>
                <a:gd name="T15" fmla="*/ 7 h 7"/>
                <a:gd name="T16" fmla="*/ 2 w 5"/>
                <a:gd name="T17" fmla="*/ 7 h 7"/>
                <a:gd name="T18" fmla="*/ 2 w 5"/>
                <a:gd name="T19" fmla="*/ 6 h 7"/>
                <a:gd name="T20" fmla="*/ 3 w 5"/>
                <a:gd name="T21" fmla="*/ 4 h 7"/>
                <a:gd name="T22" fmla="*/ 4 w 5"/>
                <a:gd name="T23" fmla="*/ 2 h 7"/>
                <a:gd name="T24" fmla="*/ 5 w 5"/>
                <a:gd name="T25" fmla="*/ 1 h 7"/>
                <a:gd name="T26" fmla="*/ 4 w 5"/>
                <a:gd name="T27" fmla="*/ 0 h 7"/>
                <a:gd name="T28" fmla="*/ 4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4" y="0"/>
                  </a:moveTo>
                  <a:cubicBezTo>
                    <a:pt x="4" y="0"/>
                    <a:pt x="3" y="0"/>
                    <a:pt x="3" y="0"/>
                  </a:cubicBezTo>
                  <a:cubicBezTo>
                    <a:pt x="2" y="1"/>
                    <a:pt x="2" y="2"/>
                    <a:pt x="2" y="2"/>
                  </a:cubicBezTo>
                  <a:cubicBezTo>
                    <a:pt x="1" y="3"/>
                    <a:pt x="1" y="3"/>
                    <a:pt x="1" y="4"/>
                  </a:cubicBezTo>
                  <a:cubicBezTo>
                    <a:pt x="0" y="5"/>
                    <a:pt x="0" y="5"/>
                    <a:pt x="0" y="6"/>
                  </a:cubicBezTo>
                  <a:cubicBezTo>
                    <a:pt x="0" y="6"/>
                    <a:pt x="0" y="6"/>
                    <a:pt x="0" y="7"/>
                  </a:cubicBezTo>
                  <a:cubicBezTo>
                    <a:pt x="0" y="7"/>
                    <a:pt x="1" y="7"/>
                    <a:pt x="1" y="7"/>
                  </a:cubicBezTo>
                  <a:cubicBezTo>
                    <a:pt x="1" y="7"/>
                    <a:pt x="1" y="7"/>
                    <a:pt x="1" y="7"/>
                  </a:cubicBezTo>
                  <a:cubicBezTo>
                    <a:pt x="1" y="7"/>
                    <a:pt x="1" y="7"/>
                    <a:pt x="2" y="7"/>
                  </a:cubicBezTo>
                  <a:cubicBezTo>
                    <a:pt x="2" y="7"/>
                    <a:pt x="2" y="6"/>
                    <a:pt x="2" y="6"/>
                  </a:cubicBezTo>
                  <a:cubicBezTo>
                    <a:pt x="2" y="6"/>
                    <a:pt x="2" y="5"/>
                    <a:pt x="3" y="4"/>
                  </a:cubicBezTo>
                  <a:cubicBezTo>
                    <a:pt x="3" y="3"/>
                    <a:pt x="3" y="3"/>
                    <a:pt x="4" y="2"/>
                  </a:cubicBezTo>
                  <a:cubicBezTo>
                    <a:pt x="4" y="2"/>
                    <a:pt x="4" y="2"/>
                    <a:pt x="5"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2" name="Freeform 376"/>
            <p:cNvSpPr/>
            <p:nvPr/>
          </p:nvSpPr>
          <p:spPr bwMode="auto">
            <a:xfrm>
              <a:off x="5844574" y="5830531"/>
              <a:ext cx="45631" cy="81119"/>
            </a:xfrm>
            <a:custGeom>
              <a:avLst/>
              <a:gdLst>
                <a:gd name="T0" fmla="*/ 3 w 4"/>
                <a:gd name="T1" fmla="*/ 0 h 7"/>
                <a:gd name="T2" fmla="*/ 2 w 4"/>
                <a:gd name="T3" fmla="*/ 1 h 7"/>
                <a:gd name="T4" fmla="*/ 2 w 4"/>
                <a:gd name="T5" fmla="*/ 2 h 7"/>
                <a:gd name="T6" fmla="*/ 0 w 4"/>
                <a:gd name="T7" fmla="*/ 4 h 7"/>
                <a:gd name="T8" fmla="*/ 0 w 4"/>
                <a:gd name="T9" fmla="*/ 5 h 7"/>
                <a:gd name="T10" fmla="*/ 0 w 4"/>
                <a:gd name="T11" fmla="*/ 6 h 7"/>
                <a:gd name="T12" fmla="*/ 1 w 4"/>
                <a:gd name="T13" fmla="*/ 7 h 7"/>
                <a:gd name="T14" fmla="*/ 2 w 4"/>
                <a:gd name="T15" fmla="*/ 6 h 7"/>
                <a:gd name="T16" fmla="*/ 3 w 4"/>
                <a:gd name="T17" fmla="*/ 4 h 7"/>
                <a:gd name="T18" fmla="*/ 4 w 4"/>
                <a:gd name="T19" fmla="*/ 2 h 7"/>
                <a:gd name="T20" fmla="*/ 4 w 4"/>
                <a:gd name="T21" fmla="*/ 2 h 7"/>
                <a:gd name="T22" fmla="*/ 4 w 4"/>
                <a:gd name="T23" fmla="*/ 1 h 7"/>
                <a:gd name="T24" fmla="*/ 3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3" y="0"/>
                  </a:moveTo>
                  <a:cubicBezTo>
                    <a:pt x="3" y="0"/>
                    <a:pt x="2" y="1"/>
                    <a:pt x="2" y="1"/>
                  </a:cubicBezTo>
                  <a:cubicBezTo>
                    <a:pt x="2" y="2"/>
                    <a:pt x="2" y="2"/>
                    <a:pt x="2" y="2"/>
                  </a:cubicBezTo>
                  <a:cubicBezTo>
                    <a:pt x="0" y="4"/>
                    <a:pt x="0" y="4"/>
                    <a:pt x="0" y="4"/>
                  </a:cubicBezTo>
                  <a:cubicBezTo>
                    <a:pt x="0" y="5"/>
                    <a:pt x="0" y="5"/>
                    <a:pt x="0" y="5"/>
                  </a:cubicBezTo>
                  <a:cubicBezTo>
                    <a:pt x="0" y="6"/>
                    <a:pt x="0" y="6"/>
                    <a:pt x="0" y="6"/>
                  </a:cubicBezTo>
                  <a:cubicBezTo>
                    <a:pt x="1" y="7"/>
                    <a:pt x="1" y="7"/>
                    <a:pt x="1" y="7"/>
                  </a:cubicBezTo>
                  <a:cubicBezTo>
                    <a:pt x="2" y="6"/>
                    <a:pt x="2" y="6"/>
                    <a:pt x="2" y="6"/>
                  </a:cubicBezTo>
                  <a:cubicBezTo>
                    <a:pt x="3" y="4"/>
                    <a:pt x="3" y="4"/>
                    <a:pt x="3" y="4"/>
                  </a:cubicBezTo>
                  <a:cubicBezTo>
                    <a:pt x="4" y="2"/>
                    <a:pt x="4" y="2"/>
                    <a:pt x="4" y="2"/>
                  </a:cubicBezTo>
                  <a:cubicBezTo>
                    <a:pt x="4" y="2"/>
                    <a:pt x="4" y="2"/>
                    <a:pt x="4" y="2"/>
                  </a:cubicBezTo>
                  <a:cubicBezTo>
                    <a:pt x="4" y="1"/>
                    <a:pt x="4" y="1"/>
                    <a:pt x="4" y="1"/>
                  </a:cubicBezTo>
                  <a:cubicBezTo>
                    <a:pt x="3" y="1"/>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3" name="Freeform 377"/>
            <p:cNvSpPr/>
            <p:nvPr/>
          </p:nvSpPr>
          <p:spPr bwMode="auto">
            <a:xfrm>
              <a:off x="5905413" y="5855882"/>
              <a:ext cx="45631" cy="55771"/>
            </a:xfrm>
            <a:custGeom>
              <a:avLst/>
              <a:gdLst>
                <a:gd name="T0" fmla="*/ 3 w 4"/>
                <a:gd name="T1" fmla="*/ 0 h 5"/>
                <a:gd name="T2" fmla="*/ 2 w 4"/>
                <a:gd name="T3" fmla="*/ 0 h 5"/>
                <a:gd name="T4" fmla="*/ 2 w 4"/>
                <a:gd name="T5" fmla="*/ 0 h 5"/>
                <a:gd name="T6" fmla="*/ 1 w 4"/>
                <a:gd name="T7" fmla="*/ 2 h 5"/>
                <a:gd name="T8" fmla="*/ 0 w 4"/>
                <a:gd name="T9" fmla="*/ 4 h 5"/>
                <a:gd name="T10" fmla="*/ 0 w 4"/>
                <a:gd name="T11" fmla="*/ 5 h 5"/>
                <a:gd name="T12" fmla="*/ 1 w 4"/>
                <a:gd name="T13" fmla="*/ 5 h 5"/>
                <a:gd name="T14" fmla="*/ 2 w 4"/>
                <a:gd name="T15" fmla="*/ 5 h 5"/>
                <a:gd name="T16" fmla="*/ 2 w 4"/>
                <a:gd name="T17" fmla="*/ 4 h 5"/>
                <a:gd name="T18" fmla="*/ 3 w 4"/>
                <a:gd name="T19" fmla="*/ 2 h 5"/>
                <a:gd name="T20" fmla="*/ 3 w 4"/>
                <a:gd name="T21" fmla="*/ 2 h 5"/>
                <a:gd name="T22" fmla="*/ 4 w 4"/>
                <a:gd name="T23" fmla="*/ 0 h 5"/>
                <a:gd name="T24" fmla="*/ 3 w 4"/>
                <a:gd name="T25" fmla="*/ 0 h 5"/>
                <a:gd name="T26" fmla="*/ 3 w 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3" y="0"/>
                  </a:moveTo>
                  <a:cubicBezTo>
                    <a:pt x="3" y="0"/>
                    <a:pt x="2" y="0"/>
                    <a:pt x="2" y="0"/>
                  </a:cubicBezTo>
                  <a:cubicBezTo>
                    <a:pt x="2" y="0"/>
                    <a:pt x="2" y="0"/>
                    <a:pt x="2" y="0"/>
                  </a:cubicBezTo>
                  <a:cubicBezTo>
                    <a:pt x="1" y="1"/>
                    <a:pt x="1" y="1"/>
                    <a:pt x="1" y="2"/>
                  </a:cubicBezTo>
                  <a:cubicBezTo>
                    <a:pt x="0" y="3"/>
                    <a:pt x="0" y="3"/>
                    <a:pt x="0" y="4"/>
                  </a:cubicBezTo>
                  <a:cubicBezTo>
                    <a:pt x="0" y="4"/>
                    <a:pt x="0" y="4"/>
                    <a:pt x="0" y="5"/>
                  </a:cubicBezTo>
                  <a:cubicBezTo>
                    <a:pt x="1" y="5"/>
                    <a:pt x="1" y="5"/>
                    <a:pt x="1" y="5"/>
                  </a:cubicBezTo>
                  <a:cubicBezTo>
                    <a:pt x="1" y="5"/>
                    <a:pt x="1" y="5"/>
                    <a:pt x="2" y="5"/>
                  </a:cubicBezTo>
                  <a:cubicBezTo>
                    <a:pt x="2" y="5"/>
                    <a:pt x="2" y="4"/>
                    <a:pt x="2" y="4"/>
                  </a:cubicBezTo>
                  <a:cubicBezTo>
                    <a:pt x="2" y="3"/>
                    <a:pt x="2" y="3"/>
                    <a:pt x="3" y="2"/>
                  </a:cubicBezTo>
                  <a:cubicBezTo>
                    <a:pt x="3" y="2"/>
                    <a:pt x="3" y="2"/>
                    <a:pt x="3" y="2"/>
                  </a:cubicBezTo>
                  <a:cubicBezTo>
                    <a:pt x="4" y="1"/>
                    <a:pt x="4" y="1"/>
                    <a:pt x="4" y="0"/>
                  </a:cubicBezTo>
                  <a:cubicBezTo>
                    <a:pt x="4"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4" name="Freeform 378"/>
            <p:cNvSpPr/>
            <p:nvPr/>
          </p:nvSpPr>
          <p:spPr bwMode="auto">
            <a:xfrm>
              <a:off x="5976392" y="5830531"/>
              <a:ext cx="60839" cy="81119"/>
            </a:xfrm>
            <a:custGeom>
              <a:avLst/>
              <a:gdLst>
                <a:gd name="T0" fmla="*/ 4 w 5"/>
                <a:gd name="T1" fmla="*/ 0 h 7"/>
                <a:gd name="T2" fmla="*/ 3 w 5"/>
                <a:gd name="T3" fmla="*/ 1 h 7"/>
                <a:gd name="T4" fmla="*/ 2 w 5"/>
                <a:gd name="T5" fmla="*/ 2 h 7"/>
                <a:gd name="T6" fmla="*/ 1 w 5"/>
                <a:gd name="T7" fmla="*/ 4 h 7"/>
                <a:gd name="T8" fmla="*/ 1 w 5"/>
                <a:gd name="T9" fmla="*/ 5 h 7"/>
                <a:gd name="T10" fmla="*/ 1 w 5"/>
                <a:gd name="T11" fmla="*/ 7 h 7"/>
                <a:gd name="T12" fmla="*/ 1 w 5"/>
                <a:gd name="T13" fmla="*/ 7 h 7"/>
                <a:gd name="T14" fmla="*/ 2 w 5"/>
                <a:gd name="T15" fmla="*/ 6 h 7"/>
                <a:gd name="T16" fmla="*/ 3 w 5"/>
                <a:gd name="T17" fmla="*/ 4 h 7"/>
                <a:gd name="T18" fmla="*/ 5 w 5"/>
                <a:gd name="T19" fmla="*/ 2 h 7"/>
                <a:gd name="T20" fmla="*/ 5 w 5"/>
                <a:gd name="T21" fmla="*/ 2 h 7"/>
                <a:gd name="T22" fmla="*/ 4 w 5"/>
                <a:gd name="T23" fmla="*/ 1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1"/>
                    <a:pt x="3" y="1"/>
                  </a:cubicBezTo>
                  <a:cubicBezTo>
                    <a:pt x="3" y="1"/>
                    <a:pt x="3" y="2"/>
                    <a:pt x="2" y="2"/>
                  </a:cubicBezTo>
                  <a:cubicBezTo>
                    <a:pt x="2" y="3"/>
                    <a:pt x="2" y="3"/>
                    <a:pt x="1" y="4"/>
                  </a:cubicBezTo>
                  <a:cubicBezTo>
                    <a:pt x="1" y="4"/>
                    <a:pt x="1" y="5"/>
                    <a:pt x="1" y="5"/>
                  </a:cubicBezTo>
                  <a:cubicBezTo>
                    <a:pt x="0" y="6"/>
                    <a:pt x="1" y="6"/>
                    <a:pt x="1" y="7"/>
                  </a:cubicBezTo>
                  <a:cubicBezTo>
                    <a:pt x="1" y="7"/>
                    <a:pt x="1" y="7"/>
                    <a:pt x="1" y="7"/>
                  </a:cubicBezTo>
                  <a:cubicBezTo>
                    <a:pt x="2" y="7"/>
                    <a:pt x="2" y="6"/>
                    <a:pt x="2" y="6"/>
                  </a:cubicBezTo>
                  <a:cubicBezTo>
                    <a:pt x="3" y="5"/>
                    <a:pt x="3" y="5"/>
                    <a:pt x="3" y="4"/>
                  </a:cubicBezTo>
                  <a:cubicBezTo>
                    <a:pt x="4" y="3"/>
                    <a:pt x="4" y="3"/>
                    <a:pt x="5" y="2"/>
                  </a:cubicBezTo>
                  <a:cubicBezTo>
                    <a:pt x="5" y="2"/>
                    <a:pt x="5" y="2"/>
                    <a:pt x="5" y="2"/>
                  </a:cubicBezTo>
                  <a:cubicBezTo>
                    <a:pt x="5" y="1"/>
                    <a:pt x="5" y="1"/>
                    <a:pt x="4"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5" name="Freeform 379"/>
            <p:cNvSpPr/>
            <p:nvPr/>
          </p:nvSpPr>
          <p:spPr bwMode="auto">
            <a:xfrm>
              <a:off x="6037231" y="5830531"/>
              <a:ext cx="45631" cy="81119"/>
            </a:xfrm>
            <a:custGeom>
              <a:avLst/>
              <a:gdLst>
                <a:gd name="T0" fmla="*/ 3 w 4"/>
                <a:gd name="T1" fmla="*/ 0 h 7"/>
                <a:gd name="T2" fmla="*/ 2 w 4"/>
                <a:gd name="T3" fmla="*/ 1 h 7"/>
                <a:gd name="T4" fmla="*/ 2 w 4"/>
                <a:gd name="T5" fmla="*/ 2 h 7"/>
                <a:gd name="T6" fmla="*/ 1 w 4"/>
                <a:gd name="T7" fmla="*/ 4 h 7"/>
                <a:gd name="T8" fmla="*/ 0 w 4"/>
                <a:gd name="T9" fmla="*/ 6 h 7"/>
                <a:gd name="T10" fmla="*/ 0 w 4"/>
                <a:gd name="T11" fmla="*/ 7 h 7"/>
                <a:gd name="T12" fmla="*/ 1 w 4"/>
                <a:gd name="T13" fmla="*/ 7 h 7"/>
                <a:gd name="T14" fmla="*/ 1 w 4"/>
                <a:gd name="T15" fmla="*/ 7 h 7"/>
                <a:gd name="T16" fmla="*/ 2 w 4"/>
                <a:gd name="T17" fmla="*/ 7 h 7"/>
                <a:gd name="T18" fmla="*/ 2 w 4"/>
                <a:gd name="T19" fmla="*/ 7 h 7"/>
                <a:gd name="T20" fmla="*/ 4 w 4"/>
                <a:gd name="T21" fmla="*/ 4 h 7"/>
                <a:gd name="T22" fmla="*/ 4 w 4"/>
                <a:gd name="T23" fmla="*/ 2 h 7"/>
                <a:gd name="T24" fmla="*/ 4 w 4"/>
                <a:gd name="T25" fmla="*/ 2 h 7"/>
                <a:gd name="T26" fmla="*/ 4 w 4"/>
                <a:gd name="T27" fmla="*/ 1 h 7"/>
                <a:gd name="T28" fmla="*/ 3 w 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3" y="0"/>
                  </a:moveTo>
                  <a:cubicBezTo>
                    <a:pt x="3" y="0"/>
                    <a:pt x="3" y="1"/>
                    <a:pt x="2" y="1"/>
                  </a:cubicBezTo>
                  <a:cubicBezTo>
                    <a:pt x="2" y="2"/>
                    <a:pt x="2" y="2"/>
                    <a:pt x="2" y="2"/>
                  </a:cubicBezTo>
                  <a:cubicBezTo>
                    <a:pt x="2" y="3"/>
                    <a:pt x="2" y="3"/>
                    <a:pt x="1" y="4"/>
                  </a:cubicBezTo>
                  <a:cubicBezTo>
                    <a:pt x="1" y="5"/>
                    <a:pt x="1" y="5"/>
                    <a:pt x="0" y="6"/>
                  </a:cubicBezTo>
                  <a:cubicBezTo>
                    <a:pt x="0" y="6"/>
                    <a:pt x="0" y="6"/>
                    <a:pt x="0" y="7"/>
                  </a:cubicBezTo>
                  <a:cubicBezTo>
                    <a:pt x="0" y="7"/>
                    <a:pt x="1" y="7"/>
                    <a:pt x="1" y="7"/>
                  </a:cubicBezTo>
                  <a:cubicBezTo>
                    <a:pt x="1" y="7"/>
                    <a:pt x="1" y="7"/>
                    <a:pt x="1" y="7"/>
                  </a:cubicBezTo>
                  <a:cubicBezTo>
                    <a:pt x="2" y="7"/>
                    <a:pt x="2" y="7"/>
                    <a:pt x="2" y="7"/>
                  </a:cubicBezTo>
                  <a:cubicBezTo>
                    <a:pt x="2" y="7"/>
                    <a:pt x="2" y="7"/>
                    <a:pt x="2" y="7"/>
                  </a:cubicBezTo>
                  <a:cubicBezTo>
                    <a:pt x="3" y="6"/>
                    <a:pt x="3" y="5"/>
                    <a:pt x="4" y="4"/>
                  </a:cubicBezTo>
                  <a:cubicBezTo>
                    <a:pt x="4" y="3"/>
                    <a:pt x="4" y="3"/>
                    <a:pt x="4" y="2"/>
                  </a:cubicBezTo>
                  <a:cubicBezTo>
                    <a:pt x="4" y="2"/>
                    <a:pt x="4" y="2"/>
                    <a:pt x="4" y="2"/>
                  </a:cubicBezTo>
                  <a:cubicBezTo>
                    <a:pt x="4" y="1"/>
                    <a:pt x="4" y="1"/>
                    <a:pt x="4" y="1"/>
                  </a:cubicBezTo>
                  <a:cubicBezTo>
                    <a:pt x="4"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6" name="Freeform 380"/>
            <p:cNvSpPr/>
            <p:nvPr/>
          </p:nvSpPr>
          <p:spPr bwMode="auto">
            <a:xfrm>
              <a:off x="6118350" y="5840671"/>
              <a:ext cx="60839" cy="60839"/>
            </a:xfrm>
            <a:custGeom>
              <a:avLst/>
              <a:gdLst>
                <a:gd name="T0" fmla="*/ 4 w 5"/>
                <a:gd name="T1" fmla="*/ 0 h 5"/>
                <a:gd name="T2" fmla="*/ 4 w 5"/>
                <a:gd name="T3" fmla="*/ 0 h 5"/>
                <a:gd name="T4" fmla="*/ 2 w 5"/>
                <a:gd name="T5" fmla="*/ 1 h 5"/>
                <a:gd name="T6" fmla="*/ 1 w 5"/>
                <a:gd name="T7" fmla="*/ 3 h 5"/>
                <a:gd name="T8" fmla="*/ 1 w 5"/>
                <a:gd name="T9" fmla="*/ 4 h 5"/>
                <a:gd name="T10" fmla="*/ 1 w 5"/>
                <a:gd name="T11" fmla="*/ 5 h 5"/>
                <a:gd name="T12" fmla="*/ 2 w 5"/>
                <a:gd name="T13" fmla="*/ 5 h 5"/>
                <a:gd name="T14" fmla="*/ 2 w 5"/>
                <a:gd name="T15" fmla="*/ 4 h 5"/>
                <a:gd name="T16" fmla="*/ 3 w 5"/>
                <a:gd name="T17" fmla="*/ 3 h 5"/>
                <a:gd name="T18" fmla="*/ 5 w 5"/>
                <a:gd name="T19" fmla="*/ 1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4" y="0"/>
                  </a:cubicBezTo>
                  <a:cubicBezTo>
                    <a:pt x="3" y="0"/>
                    <a:pt x="2" y="1"/>
                    <a:pt x="2" y="1"/>
                  </a:cubicBezTo>
                  <a:cubicBezTo>
                    <a:pt x="2" y="2"/>
                    <a:pt x="1" y="2"/>
                    <a:pt x="1" y="3"/>
                  </a:cubicBezTo>
                  <a:cubicBezTo>
                    <a:pt x="1" y="3"/>
                    <a:pt x="1" y="3"/>
                    <a:pt x="1" y="4"/>
                  </a:cubicBezTo>
                  <a:cubicBezTo>
                    <a:pt x="0" y="4"/>
                    <a:pt x="1" y="5"/>
                    <a:pt x="1" y="5"/>
                  </a:cubicBezTo>
                  <a:cubicBezTo>
                    <a:pt x="2" y="5"/>
                    <a:pt x="2" y="5"/>
                    <a:pt x="2" y="5"/>
                  </a:cubicBezTo>
                  <a:cubicBezTo>
                    <a:pt x="2" y="5"/>
                    <a:pt x="2" y="5"/>
                    <a:pt x="2" y="4"/>
                  </a:cubicBezTo>
                  <a:cubicBezTo>
                    <a:pt x="3" y="4"/>
                    <a:pt x="3" y="3"/>
                    <a:pt x="3" y="3"/>
                  </a:cubicBezTo>
                  <a:cubicBezTo>
                    <a:pt x="3" y="2"/>
                    <a:pt x="4" y="2"/>
                    <a:pt x="5" y="1"/>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7" name="Freeform 381"/>
            <p:cNvSpPr/>
            <p:nvPr/>
          </p:nvSpPr>
          <p:spPr bwMode="auto">
            <a:xfrm>
              <a:off x="6214680" y="5840671"/>
              <a:ext cx="50699" cy="60839"/>
            </a:xfrm>
            <a:custGeom>
              <a:avLst/>
              <a:gdLst>
                <a:gd name="T0" fmla="*/ 3 w 4"/>
                <a:gd name="T1" fmla="*/ 0 h 5"/>
                <a:gd name="T2" fmla="*/ 3 w 4"/>
                <a:gd name="T3" fmla="*/ 0 h 5"/>
                <a:gd name="T4" fmla="*/ 1 w 4"/>
                <a:gd name="T5" fmla="*/ 1 h 5"/>
                <a:gd name="T6" fmla="*/ 0 w 4"/>
                <a:gd name="T7" fmla="*/ 3 h 5"/>
                <a:gd name="T8" fmla="*/ 0 w 4"/>
                <a:gd name="T9" fmla="*/ 4 h 5"/>
                <a:gd name="T10" fmla="*/ 0 w 4"/>
                <a:gd name="T11" fmla="*/ 5 h 5"/>
                <a:gd name="T12" fmla="*/ 1 w 4"/>
                <a:gd name="T13" fmla="*/ 5 h 5"/>
                <a:gd name="T14" fmla="*/ 2 w 4"/>
                <a:gd name="T15" fmla="*/ 4 h 5"/>
                <a:gd name="T16" fmla="*/ 2 w 4"/>
                <a:gd name="T17" fmla="*/ 3 h 5"/>
                <a:gd name="T18" fmla="*/ 4 w 4"/>
                <a:gd name="T19" fmla="*/ 2 h 5"/>
                <a:gd name="T20" fmla="*/ 4 w 4"/>
                <a:gd name="T21" fmla="*/ 1 h 5"/>
                <a:gd name="T22" fmla="*/ 4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3" y="0"/>
                    <a:pt x="3" y="0"/>
                  </a:cubicBezTo>
                  <a:cubicBezTo>
                    <a:pt x="2" y="0"/>
                    <a:pt x="2" y="1"/>
                    <a:pt x="1" y="1"/>
                  </a:cubicBezTo>
                  <a:cubicBezTo>
                    <a:pt x="1" y="2"/>
                    <a:pt x="0" y="2"/>
                    <a:pt x="0" y="3"/>
                  </a:cubicBezTo>
                  <a:cubicBezTo>
                    <a:pt x="0" y="3"/>
                    <a:pt x="0" y="3"/>
                    <a:pt x="0" y="4"/>
                  </a:cubicBezTo>
                  <a:cubicBezTo>
                    <a:pt x="0" y="4"/>
                    <a:pt x="0" y="5"/>
                    <a:pt x="0" y="5"/>
                  </a:cubicBezTo>
                  <a:cubicBezTo>
                    <a:pt x="1" y="5"/>
                    <a:pt x="1" y="5"/>
                    <a:pt x="1" y="5"/>
                  </a:cubicBezTo>
                  <a:cubicBezTo>
                    <a:pt x="1" y="5"/>
                    <a:pt x="1" y="5"/>
                    <a:pt x="2" y="4"/>
                  </a:cubicBezTo>
                  <a:cubicBezTo>
                    <a:pt x="2" y="4"/>
                    <a:pt x="2" y="3"/>
                    <a:pt x="2" y="3"/>
                  </a:cubicBezTo>
                  <a:cubicBezTo>
                    <a:pt x="3" y="2"/>
                    <a:pt x="3" y="2"/>
                    <a:pt x="4" y="2"/>
                  </a:cubicBezTo>
                  <a:cubicBezTo>
                    <a:pt x="4" y="2"/>
                    <a:pt x="4" y="1"/>
                    <a:pt x="4" y="1"/>
                  </a:cubicBezTo>
                  <a:cubicBezTo>
                    <a:pt x="4" y="1"/>
                    <a:pt x="4" y="1"/>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8" name="Freeform 382"/>
            <p:cNvSpPr/>
            <p:nvPr/>
          </p:nvSpPr>
          <p:spPr bwMode="auto">
            <a:xfrm>
              <a:off x="6300866" y="5830531"/>
              <a:ext cx="60839" cy="70979"/>
            </a:xfrm>
            <a:custGeom>
              <a:avLst/>
              <a:gdLst>
                <a:gd name="T0" fmla="*/ 4 w 5"/>
                <a:gd name="T1" fmla="*/ 0 h 6"/>
                <a:gd name="T2" fmla="*/ 3 w 5"/>
                <a:gd name="T3" fmla="*/ 0 h 6"/>
                <a:gd name="T4" fmla="*/ 2 w 5"/>
                <a:gd name="T5" fmla="*/ 2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4 w 5"/>
                <a:gd name="T19" fmla="*/ 2 h 6"/>
                <a:gd name="T20" fmla="*/ 5 w 5"/>
                <a:gd name="T21" fmla="*/ 2 h 6"/>
                <a:gd name="T22" fmla="*/ 5 w 5"/>
                <a:gd name="T23" fmla="*/ 1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1"/>
                    <a:pt x="2" y="1"/>
                    <a:pt x="2" y="2"/>
                  </a:cubicBezTo>
                  <a:cubicBezTo>
                    <a:pt x="1" y="3"/>
                    <a:pt x="1" y="3"/>
                    <a:pt x="1" y="4"/>
                  </a:cubicBezTo>
                  <a:cubicBezTo>
                    <a:pt x="0" y="4"/>
                    <a:pt x="0" y="5"/>
                    <a:pt x="0" y="5"/>
                  </a:cubicBezTo>
                  <a:cubicBezTo>
                    <a:pt x="0" y="6"/>
                    <a:pt x="0" y="6"/>
                    <a:pt x="1" y="6"/>
                  </a:cubicBezTo>
                  <a:cubicBezTo>
                    <a:pt x="1" y="6"/>
                    <a:pt x="1" y="6"/>
                    <a:pt x="1" y="6"/>
                  </a:cubicBezTo>
                  <a:cubicBezTo>
                    <a:pt x="2" y="6"/>
                    <a:pt x="2" y="6"/>
                    <a:pt x="2" y="6"/>
                  </a:cubicBezTo>
                  <a:cubicBezTo>
                    <a:pt x="2" y="5"/>
                    <a:pt x="3" y="5"/>
                    <a:pt x="3" y="4"/>
                  </a:cubicBezTo>
                  <a:cubicBezTo>
                    <a:pt x="3" y="3"/>
                    <a:pt x="4" y="3"/>
                    <a:pt x="4" y="2"/>
                  </a:cubicBezTo>
                  <a:cubicBezTo>
                    <a:pt x="4" y="2"/>
                    <a:pt x="4" y="2"/>
                    <a:pt x="5" y="2"/>
                  </a:cubicBezTo>
                  <a:cubicBezTo>
                    <a:pt x="5" y="2"/>
                    <a:pt x="5" y="1"/>
                    <a:pt x="5"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9" name="Freeform 383"/>
            <p:cNvSpPr/>
            <p:nvPr/>
          </p:nvSpPr>
          <p:spPr bwMode="auto">
            <a:xfrm>
              <a:off x="6371845" y="5820391"/>
              <a:ext cx="70979" cy="81119"/>
            </a:xfrm>
            <a:custGeom>
              <a:avLst/>
              <a:gdLst>
                <a:gd name="T0" fmla="*/ 5 w 6"/>
                <a:gd name="T1" fmla="*/ 0 h 7"/>
                <a:gd name="T2" fmla="*/ 4 w 6"/>
                <a:gd name="T3" fmla="*/ 1 h 7"/>
                <a:gd name="T4" fmla="*/ 2 w 6"/>
                <a:gd name="T5" fmla="*/ 3 h 7"/>
                <a:gd name="T6" fmla="*/ 1 w 6"/>
                <a:gd name="T7" fmla="*/ 5 h 7"/>
                <a:gd name="T8" fmla="*/ 1 w 6"/>
                <a:gd name="T9" fmla="*/ 5 h 7"/>
                <a:gd name="T10" fmla="*/ 1 w 6"/>
                <a:gd name="T11" fmla="*/ 7 h 7"/>
                <a:gd name="T12" fmla="*/ 1 w 6"/>
                <a:gd name="T13" fmla="*/ 7 h 7"/>
                <a:gd name="T14" fmla="*/ 2 w 6"/>
                <a:gd name="T15" fmla="*/ 7 h 7"/>
                <a:gd name="T16" fmla="*/ 3 w 6"/>
                <a:gd name="T17" fmla="*/ 5 h 7"/>
                <a:gd name="T18" fmla="*/ 5 w 6"/>
                <a:gd name="T19" fmla="*/ 3 h 7"/>
                <a:gd name="T20" fmla="*/ 5 w 6"/>
                <a:gd name="T21" fmla="*/ 2 h 7"/>
                <a:gd name="T22" fmla="*/ 5 w 6"/>
                <a:gd name="T23" fmla="*/ 1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1"/>
                    <a:pt x="4" y="1"/>
                  </a:cubicBezTo>
                  <a:cubicBezTo>
                    <a:pt x="2" y="3"/>
                    <a:pt x="2" y="3"/>
                    <a:pt x="2"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5"/>
                    <a:pt x="3" y="5"/>
                    <a:pt x="3" y="5"/>
                  </a:cubicBezTo>
                  <a:cubicBezTo>
                    <a:pt x="5" y="3"/>
                    <a:pt x="5" y="3"/>
                    <a:pt x="5" y="3"/>
                  </a:cubicBezTo>
                  <a:cubicBezTo>
                    <a:pt x="5" y="2"/>
                    <a:pt x="5" y="2"/>
                    <a:pt x="5" y="2"/>
                  </a:cubicBezTo>
                  <a:cubicBezTo>
                    <a:pt x="6" y="2"/>
                    <a:pt x="6" y="1"/>
                    <a:pt x="5" y="1"/>
                  </a:cubicBezTo>
                  <a:cubicBezTo>
                    <a:pt x="5" y="1"/>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0" name="Freeform 384"/>
            <p:cNvSpPr/>
            <p:nvPr/>
          </p:nvSpPr>
          <p:spPr bwMode="auto">
            <a:xfrm>
              <a:off x="6432684" y="5830531"/>
              <a:ext cx="70979" cy="70979"/>
            </a:xfrm>
            <a:custGeom>
              <a:avLst/>
              <a:gdLst>
                <a:gd name="T0" fmla="*/ 5 w 6"/>
                <a:gd name="T1" fmla="*/ 0 h 6"/>
                <a:gd name="T2" fmla="*/ 4 w 6"/>
                <a:gd name="T3" fmla="*/ 0 h 6"/>
                <a:gd name="T4" fmla="*/ 2 w 6"/>
                <a:gd name="T5" fmla="*/ 2 h 6"/>
                <a:gd name="T6" fmla="*/ 1 w 6"/>
                <a:gd name="T7" fmla="*/ 4 h 6"/>
                <a:gd name="T8" fmla="*/ 1 w 6"/>
                <a:gd name="T9" fmla="*/ 5 h 6"/>
                <a:gd name="T10" fmla="*/ 1 w 6"/>
                <a:gd name="T11" fmla="*/ 6 h 6"/>
                <a:gd name="T12" fmla="*/ 2 w 6"/>
                <a:gd name="T13" fmla="*/ 6 h 6"/>
                <a:gd name="T14" fmla="*/ 2 w 6"/>
                <a:gd name="T15" fmla="*/ 5 h 6"/>
                <a:gd name="T16" fmla="*/ 3 w 6"/>
                <a:gd name="T17" fmla="*/ 4 h 6"/>
                <a:gd name="T18" fmla="*/ 5 w 6"/>
                <a:gd name="T19" fmla="*/ 2 h 6"/>
                <a:gd name="T20" fmla="*/ 5 w 6"/>
                <a:gd name="T21" fmla="*/ 2 h 6"/>
                <a:gd name="T22" fmla="*/ 6 w 6"/>
                <a:gd name="T23" fmla="*/ 0 h 6"/>
                <a:gd name="T24" fmla="*/ 5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5" y="0"/>
                  </a:moveTo>
                  <a:cubicBezTo>
                    <a:pt x="5" y="0"/>
                    <a:pt x="4" y="0"/>
                    <a:pt x="4" y="0"/>
                  </a:cubicBezTo>
                  <a:cubicBezTo>
                    <a:pt x="4" y="1"/>
                    <a:pt x="3" y="1"/>
                    <a:pt x="2" y="2"/>
                  </a:cubicBezTo>
                  <a:cubicBezTo>
                    <a:pt x="2" y="3"/>
                    <a:pt x="1" y="3"/>
                    <a:pt x="1" y="4"/>
                  </a:cubicBezTo>
                  <a:cubicBezTo>
                    <a:pt x="1" y="4"/>
                    <a:pt x="1" y="4"/>
                    <a:pt x="1" y="5"/>
                  </a:cubicBezTo>
                  <a:cubicBezTo>
                    <a:pt x="0" y="5"/>
                    <a:pt x="1" y="6"/>
                    <a:pt x="1" y="6"/>
                  </a:cubicBezTo>
                  <a:cubicBezTo>
                    <a:pt x="2" y="6"/>
                    <a:pt x="2" y="6"/>
                    <a:pt x="2" y="6"/>
                  </a:cubicBezTo>
                  <a:cubicBezTo>
                    <a:pt x="2" y="6"/>
                    <a:pt x="2" y="6"/>
                    <a:pt x="2" y="5"/>
                  </a:cubicBezTo>
                  <a:cubicBezTo>
                    <a:pt x="3" y="5"/>
                    <a:pt x="3" y="4"/>
                    <a:pt x="3" y="4"/>
                  </a:cubicBezTo>
                  <a:cubicBezTo>
                    <a:pt x="4" y="3"/>
                    <a:pt x="4" y="3"/>
                    <a:pt x="5" y="2"/>
                  </a:cubicBezTo>
                  <a:cubicBezTo>
                    <a:pt x="5" y="2"/>
                    <a:pt x="5" y="2"/>
                    <a:pt x="5" y="2"/>
                  </a:cubicBezTo>
                  <a:cubicBezTo>
                    <a:pt x="6" y="1"/>
                    <a:pt x="6" y="1"/>
                    <a:pt x="6"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1" name="Freeform 385"/>
            <p:cNvSpPr/>
            <p:nvPr/>
          </p:nvSpPr>
          <p:spPr bwMode="auto">
            <a:xfrm>
              <a:off x="6503663" y="5840671"/>
              <a:ext cx="60839" cy="60839"/>
            </a:xfrm>
            <a:custGeom>
              <a:avLst/>
              <a:gdLst>
                <a:gd name="T0" fmla="*/ 4 w 5"/>
                <a:gd name="T1" fmla="*/ 0 h 5"/>
                <a:gd name="T2" fmla="*/ 3 w 5"/>
                <a:gd name="T3" fmla="*/ 0 h 5"/>
                <a:gd name="T4" fmla="*/ 2 w 5"/>
                <a:gd name="T5" fmla="*/ 1 h 5"/>
                <a:gd name="T6" fmla="*/ 1 w 5"/>
                <a:gd name="T7" fmla="*/ 3 h 5"/>
                <a:gd name="T8" fmla="*/ 0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3" y="0"/>
                  </a:cubicBezTo>
                  <a:cubicBezTo>
                    <a:pt x="3" y="0"/>
                    <a:pt x="3" y="1"/>
                    <a:pt x="2" y="1"/>
                  </a:cubicBezTo>
                  <a:cubicBezTo>
                    <a:pt x="2" y="2"/>
                    <a:pt x="1" y="2"/>
                    <a:pt x="1" y="3"/>
                  </a:cubicBezTo>
                  <a:cubicBezTo>
                    <a:pt x="1" y="3"/>
                    <a:pt x="0" y="4"/>
                    <a:pt x="0" y="4"/>
                  </a:cubicBezTo>
                  <a:cubicBezTo>
                    <a:pt x="0" y="4"/>
                    <a:pt x="0" y="5"/>
                    <a:pt x="1" y="5"/>
                  </a:cubicBezTo>
                  <a:cubicBezTo>
                    <a:pt x="1" y="5"/>
                    <a:pt x="1" y="5"/>
                    <a:pt x="1" y="5"/>
                  </a:cubicBezTo>
                  <a:cubicBezTo>
                    <a:pt x="2" y="5"/>
                    <a:pt x="2" y="5"/>
                    <a:pt x="2" y="5"/>
                  </a:cubicBezTo>
                  <a:cubicBezTo>
                    <a:pt x="2" y="4"/>
                    <a:pt x="3" y="4"/>
                    <a:pt x="3" y="3"/>
                  </a:cubicBezTo>
                  <a:cubicBezTo>
                    <a:pt x="4" y="2"/>
                    <a:pt x="4" y="2"/>
                    <a:pt x="5" y="2"/>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2" name="Freeform 386"/>
            <p:cNvSpPr/>
            <p:nvPr/>
          </p:nvSpPr>
          <p:spPr bwMode="auto">
            <a:xfrm>
              <a:off x="6574642" y="5830531"/>
              <a:ext cx="60839" cy="70979"/>
            </a:xfrm>
            <a:custGeom>
              <a:avLst/>
              <a:gdLst>
                <a:gd name="T0" fmla="*/ 4 w 5"/>
                <a:gd name="T1" fmla="*/ 0 h 6"/>
                <a:gd name="T2" fmla="*/ 3 w 5"/>
                <a:gd name="T3" fmla="*/ 1 h 6"/>
                <a:gd name="T4" fmla="*/ 3 w 5"/>
                <a:gd name="T5" fmla="*/ 2 h 6"/>
                <a:gd name="T6" fmla="*/ 1 w 5"/>
                <a:gd name="T7" fmla="*/ 4 h 6"/>
                <a:gd name="T8" fmla="*/ 1 w 5"/>
                <a:gd name="T9" fmla="*/ 4 h 6"/>
                <a:gd name="T10" fmla="*/ 1 w 5"/>
                <a:gd name="T11" fmla="*/ 6 h 6"/>
                <a:gd name="T12" fmla="*/ 2 w 5"/>
                <a:gd name="T13" fmla="*/ 6 h 6"/>
                <a:gd name="T14" fmla="*/ 2 w 5"/>
                <a:gd name="T15" fmla="*/ 6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1"/>
                  </a:cubicBezTo>
                  <a:cubicBezTo>
                    <a:pt x="3" y="2"/>
                    <a:pt x="3" y="2"/>
                    <a:pt x="3" y="2"/>
                  </a:cubicBezTo>
                  <a:cubicBezTo>
                    <a:pt x="1" y="4"/>
                    <a:pt x="1" y="4"/>
                    <a:pt x="1" y="4"/>
                  </a:cubicBezTo>
                  <a:cubicBezTo>
                    <a:pt x="1" y="4"/>
                    <a:pt x="1" y="4"/>
                    <a:pt x="1" y="4"/>
                  </a:cubicBezTo>
                  <a:cubicBezTo>
                    <a:pt x="0" y="5"/>
                    <a:pt x="1" y="5"/>
                    <a:pt x="1" y="6"/>
                  </a:cubicBezTo>
                  <a:cubicBezTo>
                    <a:pt x="2" y="6"/>
                    <a:pt x="2" y="6"/>
                    <a:pt x="2" y="6"/>
                  </a:cubicBezTo>
                  <a:cubicBezTo>
                    <a:pt x="2" y="6"/>
                    <a:pt x="2" y="6"/>
                    <a:pt x="2" y="6"/>
                  </a:cubicBezTo>
                  <a:cubicBezTo>
                    <a:pt x="3" y="4"/>
                    <a:pt x="3" y="4"/>
                    <a:pt x="3" y="4"/>
                  </a:cubicBezTo>
                  <a:cubicBezTo>
                    <a:pt x="5" y="2"/>
                    <a:pt x="5" y="2"/>
                    <a:pt x="5" y="2"/>
                  </a:cubicBezTo>
                  <a:cubicBezTo>
                    <a:pt x="5" y="2"/>
                    <a:pt x="5"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3" name="Freeform 387"/>
            <p:cNvSpPr/>
            <p:nvPr/>
          </p:nvSpPr>
          <p:spPr bwMode="auto">
            <a:xfrm>
              <a:off x="6660832" y="5830531"/>
              <a:ext cx="70979" cy="70979"/>
            </a:xfrm>
            <a:custGeom>
              <a:avLst/>
              <a:gdLst>
                <a:gd name="T0" fmla="*/ 4 w 6"/>
                <a:gd name="T1" fmla="*/ 0 h 6"/>
                <a:gd name="T2" fmla="*/ 4 w 6"/>
                <a:gd name="T3" fmla="*/ 0 h 6"/>
                <a:gd name="T4" fmla="*/ 2 w 6"/>
                <a:gd name="T5" fmla="*/ 2 h 6"/>
                <a:gd name="T6" fmla="*/ 0 w 6"/>
                <a:gd name="T7" fmla="*/ 4 h 6"/>
                <a:gd name="T8" fmla="*/ 0 w 6"/>
                <a:gd name="T9" fmla="*/ 5 h 6"/>
                <a:gd name="T10" fmla="*/ 0 w 6"/>
                <a:gd name="T11" fmla="*/ 6 h 6"/>
                <a:gd name="T12" fmla="*/ 1 w 6"/>
                <a:gd name="T13" fmla="*/ 6 h 6"/>
                <a:gd name="T14" fmla="*/ 2 w 6"/>
                <a:gd name="T15" fmla="*/ 6 h 6"/>
                <a:gd name="T16" fmla="*/ 3 w 6"/>
                <a:gd name="T17" fmla="*/ 4 h 6"/>
                <a:gd name="T18" fmla="*/ 5 w 6"/>
                <a:gd name="T19" fmla="*/ 2 h 6"/>
                <a:gd name="T20" fmla="*/ 5 w 6"/>
                <a:gd name="T21" fmla="*/ 2 h 6"/>
                <a:gd name="T22" fmla="*/ 5 w 6"/>
                <a:gd name="T23" fmla="*/ 0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1"/>
                    <a:pt x="2" y="2"/>
                  </a:cubicBezTo>
                  <a:cubicBezTo>
                    <a:pt x="1" y="2"/>
                    <a:pt x="1" y="3"/>
                    <a:pt x="0" y="4"/>
                  </a:cubicBezTo>
                  <a:cubicBezTo>
                    <a:pt x="0" y="4"/>
                    <a:pt x="0" y="5"/>
                    <a:pt x="0" y="5"/>
                  </a:cubicBezTo>
                  <a:cubicBezTo>
                    <a:pt x="0" y="5"/>
                    <a:pt x="0" y="6"/>
                    <a:pt x="0" y="6"/>
                  </a:cubicBezTo>
                  <a:cubicBezTo>
                    <a:pt x="1" y="6"/>
                    <a:pt x="1" y="6"/>
                    <a:pt x="1" y="6"/>
                  </a:cubicBezTo>
                  <a:cubicBezTo>
                    <a:pt x="1" y="6"/>
                    <a:pt x="1" y="6"/>
                    <a:pt x="2" y="6"/>
                  </a:cubicBezTo>
                  <a:cubicBezTo>
                    <a:pt x="2" y="5"/>
                    <a:pt x="2" y="4"/>
                    <a:pt x="3" y="4"/>
                  </a:cubicBezTo>
                  <a:cubicBezTo>
                    <a:pt x="3" y="3"/>
                    <a:pt x="4" y="2"/>
                    <a:pt x="5" y="2"/>
                  </a:cubicBezTo>
                  <a:cubicBezTo>
                    <a:pt x="5" y="2"/>
                    <a:pt x="5" y="2"/>
                    <a:pt x="5" y="2"/>
                  </a:cubicBezTo>
                  <a:cubicBezTo>
                    <a:pt x="5" y="1"/>
                    <a:pt x="6"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4" name="Freeform 388"/>
            <p:cNvSpPr>
              <a:spLocks noEditPoints="1"/>
            </p:cNvSpPr>
            <p:nvPr/>
          </p:nvSpPr>
          <p:spPr bwMode="auto">
            <a:xfrm>
              <a:off x="5378143" y="4056062"/>
              <a:ext cx="562762" cy="801046"/>
            </a:xfrm>
            <a:custGeom>
              <a:avLst/>
              <a:gdLst>
                <a:gd name="T0" fmla="*/ 47 w 47"/>
                <a:gd name="T1" fmla="*/ 4 h 67"/>
                <a:gd name="T2" fmla="*/ 44 w 47"/>
                <a:gd name="T3" fmla="*/ 4 h 67"/>
                <a:gd name="T4" fmla="*/ 0 w 47"/>
                <a:gd name="T5" fmla="*/ 66 h 67"/>
                <a:gd name="T6" fmla="*/ 1 w 47"/>
                <a:gd name="T7" fmla="*/ 67 h 67"/>
                <a:gd name="T8" fmla="*/ 3 w 47"/>
                <a:gd name="T9" fmla="*/ 67 h 67"/>
                <a:gd name="T10" fmla="*/ 47 w 47"/>
                <a:gd name="T11" fmla="*/ 4 h 67"/>
                <a:gd name="T12" fmla="*/ 46 w 47"/>
                <a:gd name="T13" fmla="*/ 0 h 67"/>
                <a:gd name="T14" fmla="*/ 46 w 47"/>
                <a:gd name="T15" fmla="*/ 1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47" y="4"/>
                  </a:moveTo>
                  <a:cubicBezTo>
                    <a:pt x="44" y="4"/>
                    <a:pt x="44" y="4"/>
                    <a:pt x="44" y="4"/>
                  </a:cubicBezTo>
                  <a:cubicBezTo>
                    <a:pt x="28" y="24"/>
                    <a:pt x="13" y="45"/>
                    <a:pt x="0" y="66"/>
                  </a:cubicBezTo>
                  <a:cubicBezTo>
                    <a:pt x="1" y="67"/>
                    <a:pt x="1" y="67"/>
                    <a:pt x="1" y="67"/>
                  </a:cubicBezTo>
                  <a:cubicBezTo>
                    <a:pt x="2" y="67"/>
                    <a:pt x="2" y="67"/>
                    <a:pt x="3" y="67"/>
                  </a:cubicBezTo>
                  <a:cubicBezTo>
                    <a:pt x="16" y="45"/>
                    <a:pt x="31" y="24"/>
                    <a:pt x="47" y="4"/>
                  </a:cubicBezTo>
                  <a:moveTo>
                    <a:pt x="46" y="0"/>
                  </a:moveTo>
                  <a:cubicBezTo>
                    <a:pt x="46" y="1"/>
                    <a:pt x="46" y="1"/>
                    <a:pt x="46" y="1"/>
                  </a:cubicBezTo>
                  <a:cubicBezTo>
                    <a:pt x="47" y="1"/>
                    <a:pt x="47" y="1"/>
                    <a:pt x="47" y="1"/>
                  </a:cubicBezTo>
                  <a:cubicBezTo>
                    <a:pt x="46" y="0"/>
                    <a:pt x="46" y="0"/>
                    <a:pt x="46"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5" name="Freeform 389"/>
            <p:cNvSpPr>
              <a:spLocks noEditPoints="1"/>
            </p:cNvSpPr>
            <p:nvPr/>
          </p:nvSpPr>
          <p:spPr bwMode="auto">
            <a:xfrm>
              <a:off x="5388282" y="4066202"/>
              <a:ext cx="562762" cy="806118"/>
            </a:xfrm>
            <a:custGeom>
              <a:avLst/>
              <a:gdLst>
                <a:gd name="T0" fmla="*/ 0 w 47"/>
                <a:gd name="T1" fmla="*/ 66 h 67"/>
                <a:gd name="T2" fmla="*/ 1 w 47"/>
                <a:gd name="T3" fmla="*/ 67 h 67"/>
                <a:gd name="T4" fmla="*/ 2 w 47"/>
                <a:gd name="T5" fmla="*/ 66 h 67"/>
                <a:gd name="T6" fmla="*/ 0 w 47"/>
                <a:gd name="T7" fmla="*/ 66 h 67"/>
                <a:gd name="T8" fmla="*/ 46 w 47"/>
                <a:gd name="T9" fmla="*/ 0 h 67"/>
                <a:gd name="T10" fmla="*/ 45 w 47"/>
                <a:gd name="T11" fmla="*/ 0 h 67"/>
                <a:gd name="T12" fmla="*/ 43 w 47"/>
                <a:gd name="T13" fmla="*/ 3 h 67"/>
                <a:gd name="T14" fmla="*/ 46 w 47"/>
                <a:gd name="T15" fmla="*/ 3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0" y="66"/>
                  </a:moveTo>
                  <a:cubicBezTo>
                    <a:pt x="1" y="67"/>
                    <a:pt x="1" y="67"/>
                    <a:pt x="1" y="67"/>
                  </a:cubicBezTo>
                  <a:cubicBezTo>
                    <a:pt x="2" y="66"/>
                    <a:pt x="2" y="66"/>
                    <a:pt x="2" y="66"/>
                  </a:cubicBezTo>
                  <a:cubicBezTo>
                    <a:pt x="1" y="66"/>
                    <a:pt x="1" y="66"/>
                    <a:pt x="0" y="66"/>
                  </a:cubicBezTo>
                  <a:moveTo>
                    <a:pt x="46" y="0"/>
                  </a:moveTo>
                  <a:cubicBezTo>
                    <a:pt x="45" y="0"/>
                    <a:pt x="45" y="0"/>
                    <a:pt x="45" y="0"/>
                  </a:cubicBezTo>
                  <a:cubicBezTo>
                    <a:pt x="44" y="1"/>
                    <a:pt x="43" y="2"/>
                    <a:pt x="43" y="3"/>
                  </a:cubicBezTo>
                  <a:cubicBezTo>
                    <a:pt x="46" y="3"/>
                    <a:pt x="46" y="3"/>
                    <a:pt x="46" y="3"/>
                  </a:cubicBezTo>
                  <a:cubicBezTo>
                    <a:pt x="46" y="2"/>
                    <a:pt x="47" y="2"/>
                    <a:pt x="47" y="1"/>
                  </a:cubicBezTo>
                  <a:cubicBezTo>
                    <a:pt x="46" y="0"/>
                    <a:pt x="46" y="0"/>
                    <a:pt x="46"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6" name="Freeform 390"/>
            <p:cNvSpPr/>
            <p:nvPr/>
          </p:nvSpPr>
          <p:spPr bwMode="auto">
            <a:xfrm>
              <a:off x="5651918" y="4101693"/>
              <a:ext cx="562762" cy="755418"/>
            </a:xfrm>
            <a:custGeom>
              <a:avLst/>
              <a:gdLst>
                <a:gd name="T0" fmla="*/ 47 w 47"/>
                <a:gd name="T1" fmla="*/ 0 h 63"/>
                <a:gd name="T2" fmla="*/ 43 w 47"/>
                <a:gd name="T3" fmla="*/ 0 h 63"/>
                <a:gd name="T4" fmla="*/ 0 w 47"/>
                <a:gd name="T5" fmla="*/ 63 h 63"/>
                <a:gd name="T6" fmla="*/ 0 w 47"/>
                <a:gd name="T7" fmla="*/ 63 h 63"/>
                <a:gd name="T8" fmla="*/ 3 w 47"/>
                <a:gd name="T9" fmla="*/ 63 h 63"/>
                <a:gd name="T10" fmla="*/ 47 w 47"/>
                <a:gd name="T11" fmla="*/ 0 h 63"/>
              </a:gdLst>
              <a:ahLst/>
              <a:cxnLst>
                <a:cxn ang="0">
                  <a:pos x="T0" y="T1"/>
                </a:cxn>
                <a:cxn ang="0">
                  <a:pos x="T2" y="T3"/>
                </a:cxn>
                <a:cxn ang="0">
                  <a:pos x="T4" y="T5"/>
                </a:cxn>
                <a:cxn ang="0">
                  <a:pos x="T6" y="T7"/>
                </a:cxn>
                <a:cxn ang="0">
                  <a:pos x="T8" y="T9"/>
                </a:cxn>
                <a:cxn ang="0">
                  <a:pos x="T10" y="T11"/>
                </a:cxn>
              </a:cxnLst>
              <a:rect l="0" t="0" r="r" b="b"/>
              <a:pathLst>
                <a:path w="47" h="63">
                  <a:moveTo>
                    <a:pt x="47" y="0"/>
                  </a:moveTo>
                  <a:cubicBezTo>
                    <a:pt x="43" y="0"/>
                    <a:pt x="43" y="0"/>
                    <a:pt x="43" y="0"/>
                  </a:cubicBezTo>
                  <a:cubicBezTo>
                    <a:pt x="29" y="20"/>
                    <a:pt x="14" y="41"/>
                    <a:pt x="0" y="63"/>
                  </a:cubicBezTo>
                  <a:cubicBezTo>
                    <a:pt x="0" y="63"/>
                    <a:pt x="0" y="63"/>
                    <a:pt x="0" y="63"/>
                  </a:cubicBezTo>
                  <a:cubicBezTo>
                    <a:pt x="3" y="63"/>
                    <a:pt x="3" y="63"/>
                    <a:pt x="3" y="63"/>
                  </a:cubicBezTo>
                  <a:cubicBezTo>
                    <a:pt x="17" y="42"/>
                    <a:pt x="32" y="20"/>
                    <a:pt x="47"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7" name="Freeform 391"/>
            <p:cNvSpPr>
              <a:spLocks noEditPoints="1"/>
            </p:cNvSpPr>
            <p:nvPr/>
          </p:nvSpPr>
          <p:spPr bwMode="auto">
            <a:xfrm>
              <a:off x="5651918" y="4066202"/>
              <a:ext cx="562762" cy="806118"/>
            </a:xfrm>
            <a:custGeom>
              <a:avLst/>
              <a:gdLst>
                <a:gd name="T0" fmla="*/ 3 w 47"/>
                <a:gd name="T1" fmla="*/ 66 h 67"/>
                <a:gd name="T2" fmla="*/ 0 w 47"/>
                <a:gd name="T3" fmla="*/ 66 h 67"/>
                <a:gd name="T4" fmla="*/ 2 w 47"/>
                <a:gd name="T5" fmla="*/ 67 h 67"/>
                <a:gd name="T6" fmla="*/ 3 w 47"/>
                <a:gd name="T7" fmla="*/ 66 h 67"/>
                <a:gd name="T8" fmla="*/ 45 w 47"/>
                <a:gd name="T9" fmla="*/ 0 h 67"/>
                <a:gd name="T10" fmla="*/ 43 w 47"/>
                <a:gd name="T11" fmla="*/ 3 h 67"/>
                <a:gd name="T12" fmla="*/ 47 w 47"/>
                <a:gd name="T13" fmla="*/ 3 h 67"/>
                <a:gd name="T14" fmla="*/ 47 w 47"/>
                <a:gd name="T15" fmla="*/ 2 h 67"/>
                <a:gd name="T16" fmla="*/ 45 w 47"/>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7">
                  <a:moveTo>
                    <a:pt x="3" y="66"/>
                  </a:moveTo>
                  <a:cubicBezTo>
                    <a:pt x="0" y="66"/>
                    <a:pt x="0" y="66"/>
                    <a:pt x="0" y="66"/>
                  </a:cubicBezTo>
                  <a:cubicBezTo>
                    <a:pt x="2" y="67"/>
                    <a:pt x="2" y="67"/>
                    <a:pt x="2" y="67"/>
                  </a:cubicBezTo>
                  <a:cubicBezTo>
                    <a:pt x="2" y="67"/>
                    <a:pt x="3" y="66"/>
                    <a:pt x="3" y="66"/>
                  </a:cubicBezTo>
                  <a:moveTo>
                    <a:pt x="45" y="0"/>
                  </a:moveTo>
                  <a:cubicBezTo>
                    <a:pt x="45" y="1"/>
                    <a:pt x="44" y="2"/>
                    <a:pt x="43" y="3"/>
                  </a:cubicBezTo>
                  <a:cubicBezTo>
                    <a:pt x="47" y="3"/>
                    <a:pt x="47" y="3"/>
                    <a:pt x="47" y="3"/>
                  </a:cubicBezTo>
                  <a:cubicBezTo>
                    <a:pt x="47" y="2"/>
                    <a:pt x="47" y="2"/>
                    <a:pt x="47" y="2"/>
                  </a:cubicBezTo>
                  <a:cubicBezTo>
                    <a:pt x="45" y="0"/>
                    <a:pt x="45" y="0"/>
                    <a:pt x="45"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8" name="Freeform 392"/>
            <p:cNvSpPr/>
            <p:nvPr/>
          </p:nvSpPr>
          <p:spPr bwMode="auto">
            <a:xfrm>
              <a:off x="6311006" y="4451515"/>
              <a:ext cx="278847" cy="405593"/>
            </a:xfrm>
            <a:custGeom>
              <a:avLst/>
              <a:gdLst>
                <a:gd name="T0" fmla="*/ 22 w 23"/>
                <a:gd name="T1" fmla="*/ 0 h 34"/>
                <a:gd name="T2" fmla="*/ 0 w 23"/>
                <a:gd name="T3" fmla="*/ 33 h 34"/>
                <a:gd name="T4" fmla="*/ 2 w 23"/>
                <a:gd name="T5" fmla="*/ 34 h 34"/>
                <a:gd name="T6" fmla="*/ 3 w 23"/>
                <a:gd name="T7" fmla="*/ 34 h 34"/>
                <a:gd name="T8" fmla="*/ 23 w 23"/>
                <a:gd name="T9" fmla="*/ 4 h 34"/>
                <a:gd name="T10" fmla="*/ 23 w 23"/>
                <a:gd name="T11" fmla="*/ 1 h 34"/>
                <a:gd name="T12" fmla="*/ 22 w 2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3" h="34">
                  <a:moveTo>
                    <a:pt x="22" y="0"/>
                  </a:moveTo>
                  <a:cubicBezTo>
                    <a:pt x="15" y="11"/>
                    <a:pt x="8" y="22"/>
                    <a:pt x="0" y="33"/>
                  </a:cubicBezTo>
                  <a:cubicBezTo>
                    <a:pt x="2" y="34"/>
                    <a:pt x="2" y="34"/>
                    <a:pt x="2" y="34"/>
                  </a:cubicBezTo>
                  <a:cubicBezTo>
                    <a:pt x="3" y="34"/>
                    <a:pt x="3" y="34"/>
                    <a:pt x="3" y="34"/>
                  </a:cubicBezTo>
                  <a:cubicBezTo>
                    <a:pt x="10" y="24"/>
                    <a:pt x="16" y="14"/>
                    <a:pt x="23" y="4"/>
                  </a:cubicBezTo>
                  <a:cubicBezTo>
                    <a:pt x="23" y="1"/>
                    <a:pt x="23" y="1"/>
                    <a:pt x="23" y="1"/>
                  </a:cubicBezTo>
                  <a:cubicBezTo>
                    <a:pt x="22" y="0"/>
                    <a:pt x="22" y="0"/>
                    <a:pt x="22"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9" name="Freeform 393"/>
            <p:cNvSpPr>
              <a:spLocks noEditPoints="1"/>
            </p:cNvSpPr>
            <p:nvPr/>
          </p:nvSpPr>
          <p:spPr bwMode="auto">
            <a:xfrm>
              <a:off x="6336357" y="4461655"/>
              <a:ext cx="263635" cy="410664"/>
            </a:xfrm>
            <a:custGeom>
              <a:avLst/>
              <a:gdLst>
                <a:gd name="T0" fmla="*/ 1 w 22"/>
                <a:gd name="T1" fmla="*/ 33 h 34"/>
                <a:gd name="T2" fmla="*/ 0 w 22"/>
                <a:gd name="T3" fmla="*/ 33 h 34"/>
                <a:gd name="T4" fmla="*/ 1 w 22"/>
                <a:gd name="T5" fmla="*/ 34 h 34"/>
                <a:gd name="T6" fmla="*/ 1 w 22"/>
                <a:gd name="T7" fmla="*/ 33 h 34"/>
                <a:gd name="T8" fmla="*/ 21 w 22"/>
                <a:gd name="T9" fmla="*/ 0 h 34"/>
                <a:gd name="T10" fmla="*/ 21 w 22"/>
                <a:gd name="T11" fmla="*/ 3 h 34"/>
                <a:gd name="T12" fmla="*/ 22 w 22"/>
                <a:gd name="T13" fmla="*/ 1 h 34"/>
                <a:gd name="T14" fmla="*/ 21 w 22"/>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1" y="33"/>
                  </a:moveTo>
                  <a:cubicBezTo>
                    <a:pt x="0" y="33"/>
                    <a:pt x="0" y="33"/>
                    <a:pt x="0" y="33"/>
                  </a:cubicBezTo>
                  <a:cubicBezTo>
                    <a:pt x="1" y="34"/>
                    <a:pt x="1" y="34"/>
                    <a:pt x="1" y="34"/>
                  </a:cubicBezTo>
                  <a:cubicBezTo>
                    <a:pt x="1" y="33"/>
                    <a:pt x="1" y="33"/>
                    <a:pt x="1" y="33"/>
                  </a:cubicBezTo>
                  <a:moveTo>
                    <a:pt x="21" y="0"/>
                  </a:moveTo>
                  <a:cubicBezTo>
                    <a:pt x="21" y="3"/>
                    <a:pt x="21" y="3"/>
                    <a:pt x="21" y="3"/>
                  </a:cubicBezTo>
                  <a:cubicBezTo>
                    <a:pt x="21" y="2"/>
                    <a:pt x="22" y="2"/>
                    <a:pt x="22" y="1"/>
                  </a:cubicBezTo>
                  <a:cubicBezTo>
                    <a:pt x="21" y="0"/>
                    <a:pt x="21" y="0"/>
                    <a:pt x="21"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nvGrpSpPr>
            <p:cNvPr id="250" name="组合 249"/>
            <p:cNvGrpSpPr/>
            <p:nvPr/>
          </p:nvGrpSpPr>
          <p:grpSpPr>
            <a:xfrm>
              <a:off x="7076470" y="5344094"/>
              <a:ext cx="454933" cy="385638"/>
              <a:chOff x="6399214" y="5918201"/>
              <a:chExt cx="239713" cy="203200"/>
            </a:xfrm>
          </p:grpSpPr>
          <p:sp>
            <p:nvSpPr>
              <p:cNvPr id="251" name="Freeform 350"/>
              <p:cNvSpPr/>
              <p:nvPr/>
            </p:nvSpPr>
            <p:spPr bwMode="auto">
              <a:xfrm>
                <a:off x="6402389" y="5918201"/>
                <a:ext cx="236538" cy="203200"/>
              </a:xfrm>
              <a:custGeom>
                <a:avLst/>
                <a:gdLst>
                  <a:gd name="T0" fmla="*/ 25 w 63"/>
                  <a:gd name="T1" fmla="*/ 0 h 54"/>
                  <a:gd name="T2" fmla="*/ 16 w 63"/>
                  <a:gd name="T3" fmla="*/ 1 h 54"/>
                  <a:gd name="T4" fmla="*/ 2 w 63"/>
                  <a:gd name="T5" fmla="*/ 11 h 54"/>
                  <a:gd name="T6" fmla="*/ 2 w 63"/>
                  <a:gd name="T7" fmla="*/ 11 h 54"/>
                  <a:gd name="T8" fmla="*/ 3 w 63"/>
                  <a:gd name="T9" fmla="*/ 13 h 54"/>
                  <a:gd name="T10" fmla="*/ 2 w 63"/>
                  <a:gd name="T11" fmla="*/ 16 h 54"/>
                  <a:gd name="T12" fmla="*/ 12 w 63"/>
                  <a:gd name="T13" fmla="*/ 5 h 54"/>
                  <a:gd name="T14" fmla="*/ 11 w 63"/>
                  <a:gd name="T15" fmla="*/ 5 h 54"/>
                  <a:gd name="T16" fmla="*/ 11 w 63"/>
                  <a:gd name="T17" fmla="*/ 3 h 54"/>
                  <a:gd name="T18" fmla="*/ 12 w 63"/>
                  <a:gd name="T19" fmla="*/ 3 h 54"/>
                  <a:gd name="T20" fmla="*/ 12 w 63"/>
                  <a:gd name="T21" fmla="*/ 3 h 54"/>
                  <a:gd name="T22" fmla="*/ 15 w 63"/>
                  <a:gd name="T23" fmla="*/ 4 h 54"/>
                  <a:gd name="T24" fmla="*/ 17 w 63"/>
                  <a:gd name="T25" fmla="*/ 3 h 54"/>
                  <a:gd name="T26" fmla="*/ 25 w 63"/>
                  <a:gd name="T27" fmla="*/ 2 h 54"/>
                  <a:gd name="T28" fmla="*/ 41 w 63"/>
                  <a:gd name="T29" fmla="*/ 6 h 54"/>
                  <a:gd name="T30" fmla="*/ 44 w 63"/>
                  <a:gd name="T31" fmla="*/ 6 h 54"/>
                  <a:gd name="T32" fmla="*/ 45 w 63"/>
                  <a:gd name="T33" fmla="*/ 6 h 54"/>
                  <a:gd name="T34" fmla="*/ 46 w 63"/>
                  <a:gd name="T35" fmla="*/ 7 h 54"/>
                  <a:gd name="T36" fmla="*/ 45 w 63"/>
                  <a:gd name="T37" fmla="*/ 8 h 54"/>
                  <a:gd name="T38" fmla="*/ 47 w 63"/>
                  <a:gd name="T39" fmla="*/ 9 h 54"/>
                  <a:gd name="T40" fmla="*/ 61 w 63"/>
                  <a:gd name="T41" fmla="*/ 36 h 54"/>
                  <a:gd name="T42" fmla="*/ 60 w 63"/>
                  <a:gd name="T43" fmla="*/ 42 h 54"/>
                  <a:gd name="T44" fmla="*/ 61 w 63"/>
                  <a:gd name="T45" fmla="*/ 42 h 54"/>
                  <a:gd name="T46" fmla="*/ 62 w 63"/>
                  <a:gd name="T47" fmla="*/ 42 h 54"/>
                  <a:gd name="T48" fmla="*/ 62 w 63"/>
                  <a:gd name="T49" fmla="*/ 44 h 54"/>
                  <a:gd name="T50" fmla="*/ 58 w 63"/>
                  <a:gd name="T51" fmla="*/ 47 h 54"/>
                  <a:gd name="T52" fmla="*/ 57 w 63"/>
                  <a:gd name="T53" fmla="*/ 48 h 54"/>
                  <a:gd name="T54" fmla="*/ 48 w 63"/>
                  <a:gd name="T55" fmla="*/ 51 h 54"/>
                  <a:gd name="T56" fmla="*/ 37 w 63"/>
                  <a:gd name="T57" fmla="*/ 48 h 54"/>
                  <a:gd name="T58" fmla="*/ 28 w 63"/>
                  <a:gd name="T59" fmla="*/ 41 h 54"/>
                  <a:gd name="T60" fmla="*/ 20 w 63"/>
                  <a:gd name="T61" fmla="*/ 35 h 54"/>
                  <a:gd name="T62" fmla="*/ 15 w 63"/>
                  <a:gd name="T63" fmla="*/ 32 h 54"/>
                  <a:gd name="T64" fmla="*/ 3 w 63"/>
                  <a:gd name="T65" fmla="*/ 21 h 54"/>
                  <a:gd name="T66" fmla="*/ 2 w 63"/>
                  <a:gd name="T67" fmla="*/ 20 h 54"/>
                  <a:gd name="T68" fmla="*/ 0 w 63"/>
                  <a:gd name="T69" fmla="*/ 16 h 54"/>
                  <a:gd name="T70" fmla="*/ 0 w 63"/>
                  <a:gd name="T71" fmla="*/ 21 h 54"/>
                  <a:gd name="T72" fmla="*/ 14 w 63"/>
                  <a:gd name="T73" fmla="*/ 34 h 54"/>
                  <a:gd name="T74" fmla="*/ 18 w 63"/>
                  <a:gd name="T75" fmla="*/ 37 h 54"/>
                  <a:gd name="T76" fmla="*/ 26 w 63"/>
                  <a:gd name="T77" fmla="*/ 43 h 54"/>
                  <a:gd name="T78" fmla="*/ 36 w 63"/>
                  <a:gd name="T79" fmla="*/ 51 h 54"/>
                  <a:gd name="T80" fmla="*/ 48 w 63"/>
                  <a:gd name="T81" fmla="*/ 54 h 54"/>
                  <a:gd name="T82" fmla="*/ 58 w 63"/>
                  <a:gd name="T83" fmla="*/ 50 h 54"/>
                  <a:gd name="T84" fmla="*/ 63 w 63"/>
                  <a:gd name="T85" fmla="*/ 35 h 54"/>
                  <a:gd name="T86" fmla="*/ 48 w 63"/>
                  <a:gd name="T87" fmla="*/ 7 h 54"/>
                  <a:gd name="T88" fmla="*/ 25 w 63"/>
                  <a:gd name="T8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54">
                    <a:moveTo>
                      <a:pt x="25" y="0"/>
                    </a:moveTo>
                    <a:cubicBezTo>
                      <a:pt x="22" y="0"/>
                      <a:pt x="19" y="0"/>
                      <a:pt x="16" y="1"/>
                    </a:cubicBezTo>
                    <a:cubicBezTo>
                      <a:pt x="10" y="2"/>
                      <a:pt x="5" y="6"/>
                      <a:pt x="2" y="11"/>
                    </a:cubicBezTo>
                    <a:cubicBezTo>
                      <a:pt x="2" y="11"/>
                      <a:pt x="2" y="11"/>
                      <a:pt x="2" y="11"/>
                    </a:cubicBezTo>
                    <a:cubicBezTo>
                      <a:pt x="3" y="11"/>
                      <a:pt x="3" y="12"/>
                      <a:pt x="3" y="13"/>
                    </a:cubicBezTo>
                    <a:cubicBezTo>
                      <a:pt x="2" y="14"/>
                      <a:pt x="2" y="15"/>
                      <a:pt x="2" y="16"/>
                    </a:cubicBezTo>
                    <a:cubicBezTo>
                      <a:pt x="3" y="12"/>
                      <a:pt x="7" y="8"/>
                      <a:pt x="12" y="5"/>
                    </a:cubicBezTo>
                    <a:cubicBezTo>
                      <a:pt x="12" y="5"/>
                      <a:pt x="12" y="5"/>
                      <a:pt x="11" y="5"/>
                    </a:cubicBezTo>
                    <a:cubicBezTo>
                      <a:pt x="11" y="5"/>
                      <a:pt x="10" y="4"/>
                      <a:pt x="11" y="3"/>
                    </a:cubicBezTo>
                    <a:cubicBezTo>
                      <a:pt x="11" y="3"/>
                      <a:pt x="11" y="3"/>
                      <a:pt x="12" y="3"/>
                    </a:cubicBezTo>
                    <a:cubicBezTo>
                      <a:pt x="12" y="3"/>
                      <a:pt x="12" y="3"/>
                      <a:pt x="12" y="3"/>
                    </a:cubicBezTo>
                    <a:cubicBezTo>
                      <a:pt x="13" y="3"/>
                      <a:pt x="14" y="3"/>
                      <a:pt x="15" y="4"/>
                    </a:cubicBezTo>
                    <a:cubicBezTo>
                      <a:pt x="16" y="4"/>
                      <a:pt x="16" y="3"/>
                      <a:pt x="17" y="3"/>
                    </a:cubicBezTo>
                    <a:cubicBezTo>
                      <a:pt x="20" y="3"/>
                      <a:pt x="22" y="2"/>
                      <a:pt x="25" y="2"/>
                    </a:cubicBezTo>
                    <a:cubicBezTo>
                      <a:pt x="31" y="2"/>
                      <a:pt x="36" y="4"/>
                      <a:pt x="41" y="6"/>
                    </a:cubicBezTo>
                    <a:cubicBezTo>
                      <a:pt x="42" y="6"/>
                      <a:pt x="43" y="6"/>
                      <a:pt x="44" y="6"/>
                    </a:cubicBezTo>
                    <a:cubicBezTo>
                      <a:pt x="45" y="6"/>
                      <a:pt x="45" y="6"/>
                      <a:pt x="45" y="6"/>
                    </a:cubicBezTo>
                    <a:cubicBezTo>
                      <a:pt x="46" y="6"/>
                      <a:pt x="46" y="6"/>
                      <a:pt x="46" y="7"/>
                    </a:cubicBezTo>
                    <a:cubicBezTo>
                      <a:pt x="46" y="8"/>
                      <a:pt x="46" y="8"/>
                      <a:pt x="45" y="8"/>
                    </a:cubicBezTo>
                    <a:cubicBezTo>
                      <a:pt x="46" y="9"/>
                      <a:pt x="46" y="9"/>
                      <a:pt x="47" y="9"/>
                    </a:cubicBezTo>
                    <a:cubicBezTo>
                      <a:pt x="55" y="16"/>
                      <a:pt x="60" y="25"/>
                      <a:pt x="61" y="36"/>
                    </a:cubicBezTo>
                    <a:cubicBezTo>
                      <a:pt x="61" y="38"/>
                      <a:pt x="61" y="40"/>
                      <a:pt x="60" y="42"/>
                    </a:cubicBezTo>
                    <a:cubicBezTo>
                      <a:pt x="60" y="42"/>
                      <a:pt x="61" y="42"/>
                      <a:pt x="61" y="42"/>
                    </a:cubicBezTo>
                    <a:cubicBezTo>
                      <a:pt x="61" y="42"/>
                      <a:pt x="62" y="42"/>
                      <a:pt x="62" y="42"/>
                    </a:cubicBezTo>
                    <a:cubicBezTo>
                      <a:pt x="62" y="43"/>
                      <a:pt x="62" y="43"/>
                      <a:pt x="62" y="44"/>
                    </a:cubicBezTo>
                    <a:cubicBezTo>
                      <a:pt x="61" y="45"/>
                      <a:pt x="59" y="46"/>
                      <a:pt x="58" y="47"/>
                    </a:cubicBezTo>
                    <a:cubicBezTo>
                      <a:pt x="58" y="47"/>
                      <a:pt x="57" y="48"/>
                      <a:pt x="57" y="48"/>
                    </a:cubicBezTo>
                    <a:cubicBezTo>
                      <a:pt x="54" y="51"/>
                      <a:pt x="50" y="51"/>
                      <a:pt x="48" y="51"/>
                    </a:cubicBezTo>
                    <a:cubicBezTo>
                      <a:pt x="44" y="51"/>
                      <a:pt x="40" y="50"/>
                      <a:pt x="37" y="48"/>
                    </a:cubicBezTo>
                    <a:cubicBezTo>
                      <a:pt x="34" y="46"/>
                      <a:pt x="31" y="44"/>
                      <a:pt x="28" y="41"/>
                    </a:cubicBezTo>
                    <a:cubicBezTo>
                      <a:pt x="25" y="39"/>
                      <a:pt x="23" y="37"/>
                      <a:pt x="20" y="35"/>
                    </a:cubicBezTo>
                    <a:cubicBezTo>
                      <a:pt x="18" y="34"/>
                      <a:pt x="17" y="33"/>
                      <a:pt x="15" y="32"/>
                    </a:cubicBezTo>
                    <a:cubicBezTo>
                      <a:pt x="9" y="29"/>
                      <a:pt x="4" y="26"/>
                      <a:pt x="3" y="21"/>
                    </a:cubicBezTo>
                    <a:cubicBezTo>
                      <a:pt x="2" y="21"/>
                      <a:pt x="2" y="20"/>
                      <a:pt x="2" y="20"/>
                    </a:cubicBezTo>
                    <a:cubicBezTo>
                      <a:pt x="1" y="19"/>
                      <a:pt x="0" y="18"/>
                      <a:pt x="0" y="16"/>
                    </a:cubicBezTo>
                    <a:cubicBezTo>
                      <a:pt x="0" y="18"/>
                      <a:pt x="0" y="19"/>
                      <a:pt x="0" y="21"/>
                    </a:cubicBezTo>
                    <a:cubicBezTo>
                      <a:pt x="2" y="27"/>
                      <a:pt x="8" y="31"/>
                      <a:pt x="14" y="34"/>
                    </a:cubicBezTo>
                    <a:cubicBezTo>
                      <a:pt x="15" y="35"/>
                      <a:pt x="17" y="36"/>
                      <a:pt x="18" y="37"/>
                    </a:cubicBezTo>
                    <a:cubicBezTo>
                      <a:pt x="21" y="39"/>
                      <a:pt x="24" y="41"/>
                      <a:pt x="26" y="43"/>
                    </a:cubicBezTo>
                    <a:cubicBezTo>
                      <a:pt x="29" y="46"/>
                      <a:pt x="32" y="48"/>
                      <a:pt x="36" y="51"/>
                    </a:cubicBezTo>
                    <a:cubicBezTo>
                      <a:pt x="39" y="53"/>
                      <a:pt x="44" y="54"/>
                      <a:pt x="48" y="54"/>
                    </a:cubicBezTo>
                    <a:cubicBezTo>
                      <a:pt x="52" y="54"/>
                      <a:pt x="56" y="52"/>
                      <a:pt x="58" y="50"/>
                    </a:cubicBezTo>
                    <a:cubicBezTo>
                      <a:pt x="62" y="47"/>
                      <a:pt x="63" y="42"/>
                      <a:pt x="63" y="35"/>
                    </a:cubicBezTo>
                    <a:cubicBezTo>
                      <a:pt x="62" y="24"/>
                      <a:pt x="57" y="14"/>
                      <a:pt x="48" y="7"/>
                    </a:cubicBezTo>
                    <a:cubicBezTo>
                      <a:pt x="42" y="2"/>
                      <a:pt x="33" y="0"/>
                      <a:pt x="2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52" name="Freeform 351"/>
              <p:cNvSpPr/>
              <p:nvPr/>
            </p:nvSpPr>
            <p:spPr bwMode="auto">
              <a:xfrm>
                <a:off x="6399214" y="5959476"/>
                <a:ext cx="236538" cy="142875"/>
              </a:xfrm>
              <a:custGeom>
                <a:avLst/>
                <a:gdLst>
                  <a:gd name="T0" fmla="*/ 3 w 63"/>
                  <a:gd name="T1" fmla="*/ 0 h 38"/>
                  <a:gd name="T2" fmla="*/ 2 w 63"/>
                  <a:gd name="T3" fmla="*/ 0 h 38"/>
                  <a:gd name="T4" fmla="*/ 1 w 63"/>
                  <a:gd name="T5" fmla="*/ 5 h 38"/>
                  <a:gd name="T6" fmla="*/ 3 w 63"/>
                  <a:gd name="T7" fmla="*/ 9 h 38"/>
                  <a:gd name="T8" fmla="*/ 4 w 63"/>
                  <a:gd name="T9" fmla="*/ 10 h 38"/>
                  <a:gd name="T10" fmla="*/ 10 w 63"/>
                  <a:gd name="T11" fmla="*/ 13 h 38"/>
                  <a:gd name="T12" fmla="*/ 10 w 63"/>
                  <a:gd name="T13" fmla="*/ 14 h 38"/>
                  <a:gd name="T14" fmla="*/ 30 w 63"/>
                  <a:gd name="T15" fmla="*/ 27 h 38"/>
                  <a:gd name="T16" fmla="*/ 32 w 63"/>
                  <a:gd name="T17" fmla="*/ 29 h 38"/>
                  <a:gd name="T18" fmla="*/ 40 w 63"/>
                  <a:gd name="T19" fmla="*/ 36 h 38"/>
                  <a:gd name="T20" fmla="*/ 49 w 63"/>
                  <a:gd name="T21" fmla="*/ 38 h 38"/>
                  <a:gd name="T22" fmla="*/ 59 w 63"/>
                  <a:gd name="T23" fmla="*/ 36 h 38"/>
                  <a:gd name="T24" fmla="*/ 63 w 63"/>
                  <a:gd name="T25" fmla="*/ 33 h 38"/>
                  <a:gd name="T26" fmla="*/ 63 w 63"/>
                  <a:gd name="T27" fmla="*/ 31 h 38"/>
                  <a:gd name="T28" fmla="*/ 62 w 63"/>
                  <a:gd name="T29" fmla="*/ 31 h 38"/>
                  <a:gd name="T30" fmla="*/ 61 w 63"/>
                  <a:gd name="T31" fmla="*/ 31 h 38"/>
                  <a:gd name="T32" fmla="*/ 61 w 63"/>
                  <a:gd name="T33" fmla="*/ 31 h 38"/>
                  <a:gd name="T34" fmla="*/ 49 w 63"/>
                  <a:gd name="T35" fmla="*/ 36 h 38"/>
                  <a:gd name="T36" fmla="*/ 41 w 63"/>
                  <a:gd name="T37" fmla="*/ 34 h 38"/>
                  <a:gd name="T38" fmla="*/ 34 w 63"/>
                  <a:gd name="T39" fmla="*/ 27 h 38"/>
                  <a:gd name="T40" fmla="*/ 32 w 63"/>
                  <a:gd name="T41" fmla="*/ 25 h 38"/>
                  <a:gd name="T42" fmla="*/ 18 w 63"/>
                  <a:gd name="T43" fmla="*/ 15 h 38"/>
                  <a:gd name="T44" fmla="*/ 17 w 63"/>
                  <a:gd name="T45" fmla="*/ 16 h 38"/>
                  <a:gd name="T46" fmla="*/ 15 w 63"/>
                  <a:gd name="T47" fmla="*/ 14 h 38"/>
                  <a:gd name="T48" fmla="*/ 16 w 63"/>
                  <a:gd name="T49" fmla="*/ 14 h 38"/>
                  <a:gd name="T50" fmla="*/ 11 w 63"/>
                  <a:gd name="T51" fmla="*/ 11 h 38"/>
                  <a:gd name="T52" fmla="*/ 11 w 63"/>
                  <a:gd name="T53" fmla="*/ 11 h 38"/>
                  <a:gd name="T54" fmla="*/ 5 w 63"/>
                  <a:gd name="T55" fmla="*/ 7 h 38"/>
                  <a:gd name="T56" fmla="*/ 3 w 63"/>
                  <a:gd name="T57" fmla="*/ 5 h 38"/>
                  <a:gd name="T58" fmla="*/ 4 w 63"/>
                  <a:gd name="T59" fmla="*/ 2 h 38"/>
                  <a:gd name="T60" fmla="*/ 3 w 63"/>
                  <a:gd name="T61" fmla="*/ 0 h 38"/>
                  <a:gd name="T62" fmla="*/ 3 w 63"/>
                  <a:gd name="T63" fmla="*/ 0 h 38"/>
                  <a:gd name="T64" fmla="*/ 3 w 63"/>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38">
                    <a:moveTo>
                      <a:pt x="3" y="0"/>
                    </a:moveTo>
                    <a:cubicBezTo>
                      <a:pt x="2" y="0"/>
                      <a:pt x="2" y="0"/>
                      <a:pt x="2" y="0"/>
                    </a:cubicBezTo>
                    <a:cubicBezTo>
                      <a:pt x="1" y="2"/>
                      <a:pt x="0" y="4"/>
                      <a:pt x="1" y="5"/>
                    </a:cubicBezTo>
                    <a:cubicBezTo>
                      <a:pt x="1" y="7"/>
                      <a:pt x="2" y="8"/>
                      <a:pt x="3" y="9"/>
                    </a:cubicBezTo>
                    <a:cubicBezTo>
                      <a:pt x="3" y="9"/>
                      <a:pt x="3" y="10"/>
                      <a:pt x="4" y="10"/>
                    </a:cubicBezTo>
                    <a:cubicBezTo>
                      <a:pt x="5" y="11"/>
                      <a:pt x="7" y="12"/>
                      <a:pt x="10" y="13"/>
                    </a:cubicBezTo>
                    <a:cubicBezTo>
                      <a:pt x="10" y="14"/>
                      <a:pt x="10" y="14"/>
                      <a:pt x="10" y="14"/>
                    </a:cubicBezTo>
                    <a:cubicBezTo>
                      <a:pt x="18" y="18"/>
                      <a:pt x="25" y="22"/>
                      <a:pt x="30" y="27"/>
                    </a:cubicBezTo>
                    <a:cubicBezTo>
                      <a:pt x="31" y="28"/>
                      <a:pt x="31" y="28"/>
                      <a:pt x="32" y="29"/>
                    </a:cubicBezTo>
                    <a:cubicBezTo>
                      <a:pt x="34" y="32"/>
                      <a:pt x="37" y="34"/>
                      <a:pt x="40" y="36"/>
                    </a:cubicBezTo>
                    <a:cubicBezTo>
                      <a:pt x="42" y="37"/>
                      <a:pt x="46" y="38"/>
                      <a:pt x="49" y="38"/>
                    </a:cubicBezTo>
                    <a:cubicBezTo>
                      <a:pt x="52" y="38"/>
                      <a:pt x="56" y="37"/>
                      <a:pt x="59" y="36"/>
                    </a:cubicBezTo>
                    <a:cubicBezTo>
                      <a:pt x="60" y="35"/>
                      <a:pt x="62" y="34"/>
                      <a:pt x="63" y="33"/>
                    </a:cubicBezTo>
                    <a:cubicBezTo>
                      <a:pt x="63" y="32"/>
                      <a:pt x="63" y="32"/>
                      <a:pt x="63" y="31"/>
                    </a:cubicBezTo>
                    <a:cubicBezTo>
                      <a:pt x="63" y="31"/>
                      <a:pt x="62" y="31"/>
                      <a:pt x="62" y="31"/>
                    </a:cubicBezTo>
                    <a:cubicBezTo>
                      <a:pt x="62" y="31"/>
                      <a:pt x="61" y="31"/>
                      <a:pt x="61" y="31"/>
                    </a:cubicBezTo>
                    <a:cubicBezTo>
                      <a:pt x="61" y="31"/>
                      <a:pt x="61" y="31"/>
                      <a:pt x="61" y="31"/>
                    </a:cubicBezTo>
                    <a:cubicBezTo>
                      <a:pt x="58" y="34"/>
                      <a:pt x="53" y="36"/>
                      <a:pt x="49" y="36"/>
                    </a:cubicBezTo>
                    <a:cubicBezTo>
                      <a:pt x="46" y="36"/>
                      <a:pt x="43" y="35"/>
                      <a:pt x="41" y="34"/>
                    </a:cubicBezTo>
                    <a:cubicBezTo>
                      <a:pt x="38" y="32"/>
                      <a:pt x="36" y="30"/>
                      <a:pt x="34" y="27"/>
                    </a:cubicBezTo>
                    <a:cubicBezTo>
                      <a:pt x="33" y="27"/>
                      <a:pt x="32" y="26"/>
                      <a:pt x="32" y="25"/>
                    </a:cubicBezTo>
                    <a:cubicBezTo>
                      <a:pt x="28" y="21"/>
                      <a:pt x="23" y="18"/>
                      <a:pt x="18" y="15"/>
                    </a:cubicBezTo>
                    <a:cubicBezTo>
                      <a:pt x="18" y="15"/>
                      <a:pt x="17" y="16"/>
                      <a:pt x="17" y="16"/>
                    </a:cubicBezTo>
                    <a:cubicBezTo>
                      <a:pt x="16" y="16"/>
                      <a:pt x="15" y="15"/>
                      <a:pt x="15" y="14"/>
                    </a:cubicBezTo>
                    <a:cubicBezTo>
                      <a:pt x="15" y="14"/>
                      <a:pt x="15" y="14"/>
                      <a:pt x="16" y="14"/>
                    </a:cubicBezTo>
                    <a:cubicBezTo>
                      <a:pt x="14" y="13"/>
                      <a:pt x="13" y="12"/>
                      <a:pt x="11" y="11"/>
                    </a:cubicBezTo>
                    <a:cubicBezTo>
                      <a:pt x="11" y="11"/>
                      <a:pt x="11" y="11"/>
                      <a:pt x="11" y="11"/>
                    </a:cubicBezTo>
                    <a:cubicBezTo>
                      <a:pt x="8" y="10"/>
                      <a:pt x="6" y="9"/>
                      <a:pt x="5" y="7"/>
                    </a:cubicBezTo>
                    <a:cubicBezTo>
                      <a:pt x="4" y="7"/>
                      <a:pt x="4" y="6"/>
                      <a:pt x="3" y="5"/>
                    </a:cubicBezTo>
                    <a:cubicBezTo>
                      <a:pt x="3" y="4"/>
                      <a:pt x="3" y="3"/>
                      <a:pt x="4" y="2"/>
                    </a:cubicBezTo>
                    <a:cubicBezTo>
                      <a:pt x="4" y="1"/>
                      <a:pt x="4" y="0"/>
                      <a:pt x="3" y="0"/>
                    </a:cubicBezTo>
                    <a:cubicBezTo>
                      <a:pt x="3"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53" name="Freeform 352"/>
              <p:cNvSpPr/>
              <p:nvPr/>
            </p:nvSpPr>
            <p:spPr bwMode="auto">
              <a:xfrm>
                <a:off x="6454776" y="5940426"/>
                <a:ext cx="120650" cy="79375"/>
              </a:xfrm>
              <a:custGeom>
                <a:avLst/>
                <a:gdLst>
                  <a:gd name="T0" fmla="*/ 30 w 32"/>
                  <a:gd name="T1" fmla="*/ 0 h 21"/>
                  <a:gd name="T2" fmla="*/ 27 w 32"/>
                  <a:gd name="T3" fmla="*/ 0 h 21"/>
                  <a:gd name="T4" fmla="*/ 17 w 32"/>
                  <a:gd name="T5" fmla="*/ 4 h 21"/>
                  <a:gd name="T6" fmla="*/ 15 w 32"/>
                  <a:gd name="T7" fmla="*/ 5 h 21"/>
                  <a:gd name="T8" fmla="*/ 16 w 32"/>
                  <a:gd name="T9" fmla="*/ 7 h 21"/>
                  <a:gd name="T10" fmla="*/ 14 w 32"/>
                  <a:gd name="T11" fmla="*/ 8 h 21"/>
                  <a:gd name="T12" fmla="*/ 14 w 32"/>
                  <a:gd name="T13" fmla="*/ 8 h 21"/>
                  <a:gd name="T14" fmla="*/ 13 w 32"/>
                  <a:gd name="T15" fmla="*/ 7 h 21"/>
                  <a:gd name="T16" fmla="*/ 13 w 32"/>
                  <a:gd name="T17" fmla="*/ 7 h 21"/>
                  <a:gd name="T18" fmla="*/ 12 w 32"/>
                  <a:gd name="T19" fmla="*/ 7 h 21"/>
                  <a:gd name="T20" fmla="*/ 5 w 32"/>
                  <a:gd name="T21" fmla="*/ 12 h 21"/>
                  <a:gd name="T22" fmla="*/ 1 w 32"/>
                  <a:gd name="T23" fmla="*/ 19 h 21"/>
                  <a:gd name="T24" fmla="*/ 0 w 32"/>
                  <a:gd name="T25" fmla="*/ 19 h 21"/>
                  <a:gd name="T26" fmla="*/ 2 w 32"/>
                  <a:gd name="T27" fmla="*/ 21 h 21"/>
                  <a:gd name="T28" fmla="*/ 3 w 32"/>
                  <a:gd name="T29" fmla="*/ 20 h 21"/>
                  <a:gd name="T30" fmla="*/ 3 w 32"/>
                  <a:gd name="T31" fmla="*/ 20 h 21"/>
                  <a:gd name="T32" fmla="*/ 6 w 32"/>
                  <a:gd name="T33" fmla="*/ 14 h 21"/>
                  <a:gd name="T34" fmla="*/ 13 w 32"/>
                  <a:gd name="T35" fmla="*/ 9 h 21"/>
                  <a:gd name="T36" fmla="*/ 18 w 32"/>
                  <a:gd name="T37" fmla="*/ 7 h 21"/>
                  <a:gd name="T38" fmla="*/ 30 w 32"/>
                  <a:gd name="T39" fmla="*/ 2 h 21"/>
                  <a:gd name="T40" fmla="*/ 31 w 32"/>
                  <a:gd name="T41" fmla="*/ 2 h 21"/>
                  <a:gd name="T42" fmla="*/ 31 w 32"/>
                  <a:gd name="T43" fmla="*/ 2 h 21"/>
                  <a:gd name="T44" fmla="*/ 31 w 32"/>
                  <a:gd name="T45" fmla="*/ 2 h 21"/>
                  <a:gd name="T46" fmla="*/ 32 w 32"/>
                  <a:gd name="T47" fmla="*/ 1 h 21"/>
                  <a:gd name="T48" fmla="*/ 31 w 32"/>
                  <a:gd name="T49" fmla="*/ 0 h 21"/>
                  <a:gd name="T50" fmla="*/ 30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30" y="0"/>
                    </a:moveTo>
                    <a:cubicBezTo>
                      <a:pt x="29" y="0"/>
                      <a:pt x="28" y="0"/>
                      <a:pt x="27" y="0"/>
                    </a:cubicBezTo>
                    <a:cubicBezTo>
                      <a:pt x="23" y="1"/>
                      <a:pt x="20" y="3"/>
                      <a:pt x="17" y="4"/>
                    </a:cubicBezTo>
                    <a:cubicBezTo>
                      <a:pt x="15" y="5"/>
                      <a:pt x="15" y="5"/>
                      <a:pt x="15" y="5"/>
                    </a:cubicBezTo>
                    <a:cubicBezTo>
                      <a:pt x="15" y="6"/>
                      <a:pt x="16" y="6"/>
                      <a:pt x="16" y="7"/>
                    </a:cubicBezTo>
                    <a:cubicBezTo>
                      <a:pt x="15" y="7"/>
                      <a:pt x="15" y="8"/>
                      <a:pt x="14" y="8"/>
                    </a:cubicBezTo>
                    <a:cubicBezTo>
                      <a:pt x="14" y="8"/>
                      <a:pt x="14" y="8"/>
                      <a:pt x="14" y="8"/>
                    </a:cubicBezTo>
                    <a:cubicBezTo>
                      <a:pt x="13" y="8"/>
                      <a:pt x="13" y="8"/>
                      <a:pt x="13" y="7"/>
                    </a:cubicBezTo>
                    <a:cubicBezTo>
                      <a:pt x="13" y="7"/>
                      <a:pt x="13" y="7"/>
                      <a:pt x="13" y="7"/>
                    </a:cubicBezTo>
                    <a:cubicBezTo>
                      <a:pt x="12" y="7"/>
                      <a:pt x="12" y="7"/>
                      <a:pt x="12" y="7"/>
                    </a:cubicBezTo>
                    <a:cubicBezTo>
                      <a:pt x="9" y="8"/>
                      <a:pt x="7" y="10"/>
                      <a:pt x="5" y="12"/>
                    </a:cubicBezTo>
                    <a:cubicBezTo>
                      <a:pt x="2" y="14"/>
                      <a:pt x="1" y="16"/>
                      <a:pt x="1" y="19"/>
                    </a:cubicBezTo>
                    <a:cubicBezTo>
                      <a:pt x="0" y="19"/>
                      <a:pt x="0" y="19"/>
                      <a:pt x="0" y="19"/>
                    </a:cubicBezTo>
                    <a:cubicBezTo>
                      <a:pt x="0" y="20"/>
                      <a:pt x="1" y="21"/>
                      <a:pt x="2" y="21"/>
                    </a:cubicBezTo>
                    <a:cubicBezTo>
                      <a:pt x="2" y="21"/>
                      <a:pt x="3" y="20"/>
                      <a:pt x="3" y="20"/>
                    </a:cubicBezTo>
                    <a:cubicBezTo>
                      <a:pt x="3" y="20"/>
                      <a:pt x="3" y="20"/>
                      <a:pt x="3" y="20"/>
                    </a:cubicBezTo>
                    <a:cubicBezTo>
                      <a:pt x="3" y="18"/>
                      <a:pt x="4" y="15"/>
                      <a:pt x="6" y="14"/>
                    </a:cubicBezTo>
                    <a:cubicBezTo>
                      <a:pt x="8" y="12"/>
                      <a:pt x="11" y="11"/>
                      <a:pt x="13" y="9"/>
                    </a:cubicBezTo>
                    <a:cubicBezTo>
                      <a:pt x="18" y="7"/>
                      <a:pt x="18" y="7"/>
                      <a:pt x="18" y="7"/>
                    </a:cubicBezTo>
                    <a:cubicBezTo>
                      <a:pt x="21" y="5"/>
                      <a:pt x="26" y="2"/>
                      <a:pt x="30" y="2"/>
                    </a:cubicBezTo>
                    <a:cubicBezTo>
                      <a:pt x="31" y="2"/>
                      <a:pt x="31" y="2"/>
                      <a:pt x="31" y="2"/>
                    </a:cubicBezTo>
                    <a:cubicBezTo>
                      <a:pt x="31" y="2"/>
                      <a:pt x="31" y="2"/>
                      <a:pt x="31" y="2"/>
                    </a:cubicBezTo>
                    <a:cubicBezTo>
                      <a:pt x="31" y="2"/>
                      <a:pt x="31" y="2"/>
                      <a:pt x="31" y="2"/>
                    </a:cubicBezTo>
                    <a:cubicBezTo>
                      <a:pt x="32" y="2"/>
                      <a:pt x="32" y="2"/>
                      <a:pt x="32" y="1"/>
                    </a:cubicBezTo>
                    <a:cubicBezTo>
                      <a:pt x="32" y="0"/>
                      <a:pt x="32" y="0"/>
                      <a:pt x="31" y="0"/>
                    </a:cubicBezTo>
                    <a:cubicBezTo>
                      <a:pt x="31" y="0"/>
                      <a:pt x="31" y="0"/>
                      <a:pt x="30"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54" name="Freeform 353"/>
              <p:cNvSpPr/>
              <p:nvPr/>
            </p:nvSpPr>
            <p:spPr bwMode="auto">
              <a:xfrm>
                <a:off x="6440489" y="5929313"/>
                <a:ext cx="74613" cy="41275"/>
              </a:xfrm>
              <a:custGeom>
                <a:avLst/>
                <a:gdLst>
                  <a:gd name="T0" fmla="*/ 2 w 20"/>
                  <a:gd name="T1" fmla="*/ 0 h 11"/>
                  <a:gd name="T2" fmla="*/ 1 w 20"/>
                  <a:gd name="T3" fmla="*/ 0 h 11"/>
                  <a:gd name="T4" fmla="*/ 1 w 20"/>
                  <a:gd name="T5" fmla="*/ 2 h 11"/>
                  <a:gd name="T6" fmla="*/ 2 w 20"/>
                  <a:gd name="T7" fmla="*/ 2 h 11"/>
                  <a:gd name="T8" fmla="*/ 17 w 20"/>
                  <a:gd name="T9" fmla="*/ 9 h 11"/>
                  <a:gd name="T10" fmla="*/ 17 w 20"/>
                  <a:gd name="T11" fmla="*/ 10 h 11"/>
                  <a:gd name="T12" fmla="*/ 17 w 20"/>
                  <a:gd name="T13" fmla="*/ 10 h 11"/>
                  <a:gd name="T14" fmla="*/ 18 w 20"/>
                  <a:gd name="T15" fmla="*/ 11 h 11"/>
                  <a:gd name="T16" fmla="*/ 18 w 20"/>
                  <a:gd name="T17" fmla="*/ 11 h 11"/>
                  <a:gd name="T18" fmla="*/ 20 w 20"/>
                  <a:gd name="T19" fmla="*/ 10 h 11"/>
                  <a:gd name="T20" fmla="*/ 19 w 20"/>
                  <a:gd name="T21" fmla="*/ 8 h 11"/>
                  <a:gd name="T22" fmla="*/ 18 w 20"/>
                  <a:gd name="T23" fmla="*/ 7 h 11"/>
                  <a:gd name="T24" fmla="*/ 5 w 20"/>
                  <a:gd name="T25" fmla="*/ 1 h 11"/>
                  <a:gd name="T26" fmla="*/ 2 w 20"/>
                  <a:gd name="T27" fmla="*/ 0 h 11"/>
                  <a:gd name="T28" fmla="*/ 2 w 20"/>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
                    <a:moveTo>
                      <a:pt x="2" y="0"/>
                    </a:moveTo>
                    <a:cubicBezTo>
                      <a:pt x="1" y="0"/>
                      <a:pt x="1" y="0"/>
                      <a:pt x="1" y="0"/>
                    </a:cubicBezTo>
                    <a:cubicBezTo>
                      <a:pt x="0" y="1"/>
                      <a:pt x="1" y="2"/>
                      <a:pt x="1" y="2"/>
                    </a:cubicBezTo>
                    <a:cubicBezTo>
                      <a:pt x="2" y="2"/>
                      <a:pt x="2" y="2"/>
                      <a:pt x="2" y="2"/>
                    </a:cubicBezTo>
                    <a:cubicBezTo>
                      <a:pt x="7" y="4"/>
                      <a:pt x="12" y="6"/>
                      <a:pt x="17" y="9"/>
                    </a:cubicBezTo>
                    <a:cubicBezTo>
                      <a:pt x="17" y="10"/>
                      <a:pt x="17" y="10"/>
                      <a:pt x="17" y="10"/>
                    </a:cubicBezTo>
                    <a:cubicBezTo>
                      <a:pt x="17" y="10"/>
                      <a:pt x="17" y="10"/>
                      <a:pt x="17" y="10"/>
                    </a:cubicBezTo>
                    <a:cubicBezTo>
                      <a:pt x="17" y="11"/>
                      <a:pt x="17" y="11"/>
                      <a:pt x="18" y="11"/>
                    </a:cubicBezTo>
                    <a:cubicBezTo>
                      <a:pt x="18" y="11"/>
                      <a:pt x="18" y="11"/>
                      <a:pt x="18" y="11"/>
                    </a:cubicBezTo>
                    <a:cubicBezTo>
                      <a:pt x="19" y="11"/>
                      <a:pt x="19" y="10"/>
                      <a:pt x="20" y="10"/>
                    </a:cubicBezTo>
                    <a:cubicBezTo>
                      <a:pt x="20" y="9"/>
                      <a:pt x="19" y="9"/>
                      <a:pt x="19" y="8"/>
                    </a:cubicBezTo>
                    <a:cubicBezTo>
                      <a:pt x="19" y="8"/>
                      <a:pt x="19" y="8"/>
                      <a:pt x="18" y="7"/>
                    </a:cubicBezTo>
                    <a:cubicBezTo>
                      <a:pt x="14" y="5"/>
                      <a:pt x="10" y="2"/>
                      <a:pt x="5" y="1"/>
                    </a:cubicBezTo>
                    <a:cubicBezTo>
                      <a:pt x="4" y="0"/>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grpSp>
        <p:nvGrpSpPr>
          <p:cNvPr id="255" name="组合 254"/>
          <p:cNvGrpSpPr/>
          <p:nvPr/>
        </p:nvGrpSpPr>
        <p:grpSpPr>
          <a:xfrm>
            <a:off x="7350679" y="1939197"/>
            <a:ext cx="3286682" cy="1389075"/>
            <a:chOff x="6443663" y="2474774"/>
            <a:chExt cx="4006850" cy="1389075"/>
          </a:xfrm>
        </p:grpSpPr>
        <p:sp>
          <p:nvSpPr>
            <p:cNvPr id="256" name="文本框 255"/>
            <p:cNvSpPr txBox="1"/>
            <p:nvPr/>
          </p:nvSpPr>
          <p:spPr>
            <a:xfrm>
              <a:off x="6559452" y="2474774"/>
              <a:ext cx="174162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p>
          </p:txBody>
        </p:sp>
        <p:sp>
          <p:nvSpPr>
            <p:cNvPr id="257"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58" name="组合 257"/>
          <p:cNvGrpSpPr/>
          <p:nvPr/>
        </p:nvGrpSpPr>
        <p:grpSpPr>
          <a:xfrm>
            <a:off x="7847188" y="4177781"/>
            <a:ext cx="3286682" cy="1389075"/>
            <a:chOff x="6443663" y="2474774"/>
            <a:chExt cx="4006850" cy="1389075"/>
          </a:xfrm>
        </p:grpSpPr>
        <p:sp>
          <p:nvSpPr>
            <p:cNvPr id="259" name="文本框 258"/>
            <p:cNvSpPr txBox="1"/>
            <p:nvPr/>
          </p:nvSpPr>
          <p:spPr>
            <a:xfrm>
              <a:off x="6559452" y="2474774"/>
              <a:ext cx="174162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p>
          </p:txBody>
        </p:sp>
        <p:sp>
          <p:nvSpPr>
            <p:cNvPr id="260"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61" name="组合 260"/>
          <p:cNvGrpSpPr/>
          <p:nvPr/>
        </p:nvGrpSpPr>
        <p:grpSpPr>
          <a:xfrm>
            <a:off x="544427" y="3924325"/>
            <a:ext cx="3286682" cy="1389075"/>
            <a:chOff x="6443663" y="2474774"/>
            <a:chExt cx="4006850" cy="1389075"/>
          </a:xfrm>
        </p:grpSpPr>
        <p:sp>
          <p:nvSpPr>
            <p:cNvPr id="262" name="文本框 261"/>
            <p:cNvSpPr txBox="1"/>
            <p:nvPr/>
          </p:nvSpPr>
          <p:spPr>
            <a:xfrm>
              <a:off x="6559452" y="2474774"/>
              <a:ext cx="174162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p>
          </p:txBody>
        </p:sp>
        <p:sp>
          <p:nvSpPr>
            <p:cNvPr id="263"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64" name="组合 263"/>
          <p:cNvGrpSpPr/>
          <p:nvPr/>
        </p:nvGrpSpPr>
        <p:grpSpPr>
          <a:xfrm>
            <a:off x="1051023" y="2447825"/>
            <a:ext cx="2851775" cy="1410876"/>
            <a:chOff x="6443661" y="2474774"/>
            <a:chExt cx="4687104" cy="1410876"/>
          </a:xfrm>
        </p:grpSpPr>
        <p:sp>
          <p:nvSpPr>
            <p:cNvPr id="265" name="文本框 264"/>
            <p:cNvSpPr txBox="1"/>
            <p:nvPr/>
          </p:nvSpPr>
          <p:spPr>
            <a:xfrm>
              <a:off x="6559451" y="2474774"/>
              <a:ext cx="2947762"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p>
          </p:txBody>
        </p:sp>
        <p:sp>
          <p:nvSpPr>
            <p:cNvPr id="266" name="文本框 93"/>
            <p:cNvSpPr txBox="1">
              <a:spLocks noChangeArrowheads="1"/>
            </p:cNvSpPr>
            <p:nvPr/>
          </p:nvSpPr>
          <p:spPr bwMode="auto">
            <a:xfrm>
              <a:off x="6443661" y="2951163"/>
              <a:ext cx="4687104"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67" name="组合 266"/>
          <p:cNvGrpSpPr/>
          <p:nvPr/>
        </p:nvGrpSpPr>
        <p:grpSpPr>
          <a:xfrm>
            <a:off x="3500987" y="1315651"/>
            <a:ext cx="3161203" cy="1410876"/>
            <a:chOff x="6443661" y="2474774"/>
            <a:chExt cx="5195672" cy="1410876"/>
          </a:xfrm>
        </p:grpSpPr>
        <p:sp>
          <p:nvSpPr>
            <p:cNvPr id="268" name="文本框 267"/>
            <p:cNvSpPr txBox="1"/>
            <p:nvPr/>
          </p:nvSpPr>
          <p:spPr>
            <a:xfrm>
              <a:off x="6559451" y="2474774"/>
              <a:ext cx="2947762"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p>
          </p:txBody>
        </p:sp>
        <p:sp>
          <p:nvSpPr>
            <p:cNvPr id="269" name="文本框 93"/>
            <p:cNvSpPr txBox="1">
              <a:spLocks noChangeArrowheads="1"/>
            </p:cNvSpPr>
            <p:nvPr/>
          </p:nvSpPr>
          <p:spPr bwMode="auto">
            <a:xfrm>
              <a:off x="6443661" y="2951163"/>
              <a:ext cx="5195672"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barn(inVertical)">
                                      <p:cBhvr>
                                        <p:cTn id="7" dur="500"/>
                                        <p:tgtEl>
                                          <p:spTgt spid="3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76"/>
                                        </p:tgtEl>
                                        <p:attrNameLst>
                                          <p:attrName>style.visibility</p:attrName>
                                        </p:attrNameLst>
                                      </p:cBhvr>
                                      <p:to>
                                        <p:strVal val="visible"/>
                                      </p:to>
                                    </p:set>
                                    <p:anim calcmode="lin" valueType="num">
                                      <p:cBhvr>
                                        <p:cTn id="11" dur="500" fill="hold"/>
                                        <p:tgtEl>
                                          <p:spTgt spid="176"/>
                                        </p:tgtEl>
                                        <p:attrNameLst>
                                          <p:attrName>ppt_w</p:attrName>
                                        </p:attrNameLst>
                                      </p:cBhvr>
                                      <p:tavLst>
                                        <p:tav tm="0">
                                          <p:val>
                                            <p:fltVal val="0"/>
                                          </p:val>
                                        </p:tav>
                                        <p:tav tm="100000">
                                          <p:val>
                                            <p:strVal val="#ppt_w"/>
                                          </p:val>
                                        </p:tav>
                                      </p:tavLst>
                                    </p:anim>
                                    <p:anim calcmode="lin" valueType="num">
                                      <p:cBhvr>
                                        <p:cTn id="12" dur="500" fill="hold"/>
                                        <p:tgtEl>
                                          <p:spTgt spid="176"/>
                                        </p:tgtEl>
                                        <p:attrNameLst>
                                          <p:attrName>ppt_h</p:attrName>
                                        </p:attrNameLst>
                                      </p:cBhvr>
                                      <p:tavLst>
                                        <p:tav tm="0">
                                          <p:val>
                                            <p:fltVal val="0"/>
                                          </p:val>
                                        </p:tav>
                                        <p:tav tm="100000">
                                          <p:val>
                                            <p:strVal val="#ppt_h"/>
                                          </p:val>
                                        </p:tav>
                                      </p:tavLst>
                                    </p:anim>
                                    <p:animEffect transition="in" filter="fade">
                                      <p:cBhvr>
                                        <p:cTn id="13" dur="500"/>
                                        <p:tgtEl>
                                          <p:spTgt spid="176"/>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right)">
                                      <p:cBhvr>
                                        <p:cTn id="17" dur="500"/>
                                        <p:tgtEl>
                                          <p:spTgt spid="170"/>
                                        </p:tgtEl>
                                      </p:cBhvr>
                                    </p:animEffect>
                                  </p:childTnLst>
                                </p:cTn>
                              </p:par>
                              <p:par>
                                <p:cTn id="18" presetID="22" presetClass="entr" presetSubtype="2" fill="hold" nodeType="withEffect">
                                  <p:stCondLst>
                                    <p:cond delay="0"/>
                                  </p:stCondLst>
                                  <p:childTnLst>
                                    <p:set>
                                      <p:cBhvr>
                                        <p:cTn id="19" dur="1" fill="hold">
                                          <p:stCondLst>
                                            <p:cond delay="0"/>
                                          </p:stCondLst>
                                        </p:cTn>
                                        <p:tgtEl>
                                          <p:spTgt spid="167"/>
                                        </p:tgtEl>
                                        <p:attrNameLst>
                                          <p:attrName>style.visibility</p:attrName>
                                        </p:attrNameLst>
                                      </p:cBhvr>
                                      <p:to>
                                        <p:strVal val="visible"/>
                                      </p:to>
                                    </p:set>
                                    <p:animEffect transition="in" filter="wipe(right)">
                                      <p:cBhvr>
                                        <p:cTn id="20" dur="500"/>
                                        <p:tgtEl>
                                          <p:spTgt spid="167"/>
                                        </p:tgtEl>
                                      </p:cBhvr>
                                    </p:animEffect>
                                  </p:childTnLst>
                                </p:cTn>
                              </p:par>
                              <p:par>
                                <p:cTn id="21" presetID="22" presetClass="entr" presetSubtype="2" fill="hold" nodeType="withEffect">
                                  <p:stCondLst>
                                    <p:cond delay="0"/>
                                  </p:stCondLst>
                                  <p:childTnLst>
                                    <p:set>
                                      <p:cBhvr>
                                        <p:cTn id="22" dur="1" fill="hold">
                                          <p:stCondLst>
                                            <p:cond delay="0"/>
                                          </p:stCondLst>
                                        </p:cTn>
                                        <p:tgtEl>
                                          <p:spTgt spid="173"/>
                                        </p:tgtEl>
                                        <p:attrNameLst>
                                          <p:attrName>style.visibility</p:attrName>
                                        </p:attrNameLst>
                                      </p:cBhvr>
                                      <p:to>
                                        <p:strVal val="visible"/>
                                      </p:to>
                                    </p:set>
                                    <p:animEffect transition="in" filter="wipe(right)">
                                      <p:cBhvr>
                                        <p:cTn id="23" dur="500"/>
                                        <p:tgtEl>
                                          <p:spTgt spid="173"/>
                                        </p:tgtEl>
                                      </p:cBhvr>
                                    </p:animEffect>
                                  </p:childTnLst>
                                </p:cTn>
                              </p:par>
                              <p:par>
                                <p:cTn id="24" presetID="22" presetClass="entr" presetSubtype="8" fill="hold" nodeType="withEffect">
                                  <p:stCondLst>
                                    <p:cond delay="0"/>
                                  </p:stCondLst>
                                  <p:childTnLst>
                                    <p:set>
                                      <p:cBhvr>
                                        <p:cTn id="25" dur="1" fill="hold">
                                          <p:stCondLst>
                                            <p:cond delay="0"/>
                                          </p:stCondLst>
                                        </p:cTn>
                                        <p:tgtEl>
                                          <p:spTgt spid="164"/>
                                        </p:tgtEl>
                                        <p:attrNameLst>
                                          <p:attrName>style.visibility</p:attrName>
                                        </p:attrNameLst>
                                      </p:cBhvr>
                                      <p:to>
                                        <p:strVal val="visible"/>
                                      </p:to>
                                    </p:set>
                                    <p:animEffect transition="in" filter="wipe(left)">
                                      <p:cBhvr>
                                        <p:cTn id="26" dur="500"/>
                                        <p:tgtEl>
                                          <p:spTgt spid="164"/>
                                        </p:tgtEl>
                                      </p:cBhvr>
                                    </p:animEffect>
                                  </p:childTnLst>
                                </p:cTn>
                              </p:par>
                              <p:par>
                                <p:cTn id="27" presetID="22" presetClass="entr" presetSubtype="8" fill="hold" nodeType="withEffect">
                                  <p:stCondLst>
                                    <p:cond delay="0"/>
                                  </p:stCondLst>
                                  <p:childTnLst>
                                    <p:set>
                                      <p:cBhvr>
                                        <p:cTn id="28" dur="1" fill="hold">
                                          <p:stCondLst>
                                            <p:cond delay="0"/>
                                          </p:stCondLst>
                                        </p:cTn>
                                        <p:tgtEl>
                                          <p:spTgt spid="161"/>
                                        </p:tgtEl>
                                        <p:attrNameLst>
                                          <p:attrName>style.visibility</p:attrName>
                                        </p:attrNameLst>
                                      </p:cBhvr>
                                      <p:to>
                                        <p:strVal val="visible"/>
                                      </p:to>
                                    </p:set>
                                    <p:animEffect transition="in" filter="wipe(left)">
                                      <p:cBhvr>
                                        <p:cTn id="29" dur="500"/>
                                        <p:tgtEl>
                                          <p:spTgt spid="161"/>
                                        </p:tgtEl>
                                      </p:cBhvr>
                                    </p:animEffect>
                                  </p:childTnLst>
                                </p:cTn>
                              </p:par>
                            </p:childTnLst>
                          </p:cTn>
                        </p:par>
                        <p:par>
                          <p:cTn id="30" fill="hold">
                            <p:stCondLst>
                              <p:cond delay="1500"/>
                            </p:stCondLst>
                            <p:childTnLst>
                              <p:par>
                                <p:cTn id="31" presetID="22" presetClass="entr" presetSubtype="1" fill="hold" nodeType="afterEffect">
                                  <p:stCondLst>
                                    <p:cond delay="0"/>
                                  </p:stCondLst>
                                  <p:childTnLst>
                                    <p:set>
                                      <p:cBhvr>
                                        <p:cTn id="32" dur="1" fill="hold">
                                          <p:stCondLst>
                                            <p:cond delay="0"/>
                                          </p:stCondLst>
                                        </p:cTn>
                                        <p:tgtEl>
                                          <p:spTgt spid="255"/>
                                        </p:tgtEl>
                                        <p:attrNameLst>
                                          <p:attrName>style.visibility</p:attrName>
                                        </p:attrNameLst>
                                      </p:cBhvr>
                                      <p:to>
                                        <p:strVal val="visible"/>
                                      </p:to>
                                    </p:set>
                                    <p:animEffect transition="in" filter="wipe(up)">
                                      <p:cBhvr>
                                        <p:cTn id="33" dur="500"/>
                                        <p:tgtEl>
                                          <p:spTgt spid="255"/>
                                        </p:tgtEl>
                                      </p:cBhvr>
                                    </p:animEffect>
                                  </p:childTnLst>
                                </p:cTn>
                              </p:par>
                              <p:par>
                                <p:cTn id="34" presetID="22" presetClass="entr" presetSubtype="1" fill="hold" nodeType="withEffect">
                                  <p:stCondLst>
                                    <p:cond delay="0"/>
                                  </p:stCondLst>
                                  <p:childTnLst>
                                    <p:set>
                                      <p:cBhvr>
                                        <p:cTn id="35" dur="1" fill="hold">
                                          <p:stCondLst>
                                            <p:cond delay="0"/>
                                          </p:stCondLst>
                                        </p:cTn>
                                        <p:tgtEl>
                                          <p:spTgt spid="258"/>
                                        </p:tgtEl>
                                        <p:attrNameLst>
                                          <p:attrName>style.visibility</p:attrName>
                                        </p:attrNameLst>
                                      </p:cBhvr>
                                      <p:to>
                                        <p:strVal val="visible"/>
                                      </p:to>
                                    </p:set>
                                    <p:animEffect transition="in" filter="wipe(up)">
                                      <p:cBhvr>
                                        <p:cTn id="36" dur="500"/>
                                        <p:tgtEl>
                                          <p:spTgt spid="258"/>
                                        </p:tgtEl>
                                      </p:cBhvr>
                                    </p:animEffect>
                                  </p:childTnLst>
                                </p:cTn>
                              </p:par>
                              <p:par>
                                <p:cTn id="37" presetID="22" presetClass="entr" presetSubtype="1" fill="hold" nodeType="withEffect">
                                  <p:stCondLst>
                                    <p:cond delay="0"/>
                                  </p:stCondLst>
                                  <p:childTnLst>
                                    <p:set>
                                      <p:cBhvr>
                                        <p:cTn id="38" dur="1" fill="hold">
                                          <p:stCondLst>
                                            <p:cond delay="0"/>
                                          </p:stCondLst>
                                        </p:cTn>
                                        <p:tgtEl>
                                          <p:spTgt spid="261"/>
                                        </p:tgtEl>
                                        <p:attrNameLst>
                                          <p:attrName>style.visibility</p:attrName>
                                        </p:attrNameLst>
                                      </p:cBhvr>
                                      <p:to>
                                        <p:strVal val="visible"/>
                                      </p:to>
                                    </p:set>
                                    <p:animEffect transition="in" filter="wipe(up)">
                                      <p:cBhvr>
                                        <p:cTn id="39" dur="500"/>
                                        <p:tgtEl>
                                          <p:spTgt spid="261"/>
                                        </p:tgtEl>
                                      </p:cBhvr>
                                    </p:animEffect>
                                  </p:childTnLst>
                                </p:cTn>
                              </p:par>
                              <p:par>
                                <p:cTn id="40" presetID="22" presetClass="entr" presetSubtype="1" fill="hold" nodeType="withEffect">
                                  <p:stCondLst>
                                    <p:cond delay="0"/>
                                  </p:stCondLst>
                                  <p:childTnLst>
                                    <p:set>
                                      <p:cBhvr>
                                        <p:cTn id="41" dur="1" fill="hold">
                                          <p:stCondLst>
                                            <p:cond delay="0"/>
                                          </p:stCondLst>
                                        </p:cTn>
                                        <p:tgtEl>
                                          <p:spTgt spid="264"/>
                                        </p:tgtEl>
                                        <p:attrNameLst>
                                          <p:attrName>style.visibility</p:attrName>
                                        </p:attrNameLst>
                                      </p:cBhvr>
                                      <p:to>
                                        <p:strVal val="visible"/>
                                      </p:to>
                                    </p:set>
                                    <p:animEffect transition="in" filter="wipe(up)">
                                      <p:cBhvr>
                                        <p:cTn id="42" dur="500"/>
                                        <p:tgtEl>
                                          <p:spTgt spid="264"/>
                                        </p:tgtEl>
                                      </p:cBhvr>
                                    </p:animEffect>
                                  </p:childTnLst>
                                </p:cTn>
                              </p:par>
                              <p:par>
                                <p:cTn id="43" presetID="22" presetClass="entr" presetSubtype="1" fill="hold" nodeType="withEffect">
                                  <p:stCondLst>
                                    <p:cond delay="0"/>
                                  </p:stCondLst>
                                  <p:childTnLst>
                                    <p:set>
                                      <p:cBhvr>
                                        <p:cTn id="44" dur="1" fill="hold">
                                          <p:stCondLst>
                                            <p:cond delay="0"/>
                                          </p:stCondLst>
                                        </p:cTn>
                                        <p:tgtEl>
                                          <p:spTgt spid="267"/>
                                        </p:tgtEl>
                                        <p:attrNameLst>
                                          <p:attrName>style.visibility</p:attrName>
                                        </p:attrNameLst>
                                      </p:cBhvr>
                                      <p:to>
                                        <p:strVal val="visible"/>
                                      </p:to>
                                    </p:set>
                                    <p:animEffect transition="in" filter="wipe(up)">
                                      <p:cBhvr>
                                        <p:cTn id="45" dur="500"/>
                                        <p:tgtEl>
                                          <p:spTgt spid="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标题 1"/>
          <p:cNvSpPr txBox="1"/>
          <p:nvPr/>
        </p:nvSpPr>
        <p:spPr>
          <a:xfrm>
            <a:off x="1062038" y="365125"/>
            <a:ext cx="37336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可编辑的药品图</a:t>
            </a:r>
            <a:endParaRPr lang="zh-CN" altLang="en-US" dirty="0">
              <a:latin typeface="+mn-lt"/>
              <a:ea typeface="+mn-ea"/>
              <a:cs typeface="+mn-ea"/>
              <a:sym typeface="+mn-lt"/>
            </a:endParaRPr>
          </a:p>
        </p:txBody>
      </p:sp>
      <p:sp>
        <p:nvSpPr>
          <p:cNvPr id="229" name="矩形 228"/>
          <p:cNvSpPr/>
          <p:nvPr/>
        </p:nvSpPr>
        <p:spPr>
          <a:xfrm>
            <a:off x="6415374" y="1741776"/>
            <a:ext cx="4662997" cy="1723549"/>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chemeClr val="tx1">
                    <a:lumMod val="65000"/>
                    <a:lumOff val="35000"/>
                  </a:schemeClr>
                </a:solidFill>
                <a:latin typeface="+mn-lt"/>
                <a:ea typeface="+mn-ea"/>
                <a:cs typeface="+mn-ea"/>
                <a:sym typeface="+mn-lt"/>
              </a:rPr>
              <a:t>ENTER YOUR TITLE</a:t>
            </a: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chemeClr val="tx1">
                    <a:lumMod val="65000"/>
                    <a:lumOff val="35000"/>
                  </a:schemeClr>
                </a:solidFill>
                <a:latin typeface="+mn-lt"/>
                <a:ea typeface="+mn-ea"/>
                <a:cs typeface="+mn-ea"/>
                <a:sym typeface="+mn-lt"/>
              </a:rPr>
              <a:t>。</a:t>
            </a:r>
            <a:endParaRPr lang="en-US" altLang="zh-CN" sz="1000" dirty="0" smtClean="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客户提供有效服务，是我们工作的方向和价值评价的标尺，成就客户就是成就我们自己。为客户服务是我们存在的唯一</a:t>
            </a:r>
            <a:r>
              <a:rPr lang="zh-CN" altLang="en-US" sz="1000" dirty="0" smtClean="0">
                <a:solidFill>
                  <a:schemeClr val="tx1">
                    <a:lumMod val="65000"/>
                    <a:lumOff val="35000"/>
                  </a:schemeClr>
                </a:solidFill>
                <a:latin typeface="+mn-lt"/>
                <a:ea typeface="+mn-ea"/>
                <a:cs typeface="+mn-ea"/>
                <a:sym typeface="+mn-lt"/>
              </a:rPr>
              <a:t>理由客户</a:t>
            </a:r>
            <a:r>
              <a:rPr lang="zh-CN" altLang="en-US" sz="1000" dirty="0">
                <a:solidFill>
                  <a:schemeClr val="tx1">
                    <a:lumMod val="65000"/>
                    <a:lumOff val="35000"/>
                  </a:schemeClr>
                </a:solidFill>
                <a:latin typeface="+mn-lt"/>
                <a:ea typeface="+mn-ea"/>
                <a:cs typeface="+mn-ea"/>
                <a:sym typeface="+mn-lt"/>
              </a:rPr>
              <a:t>需求是我们发展的</a:t>
            </a:r>
            <a:r>
              <a:rPr lang="zh-CN" altLang="en-US" sz="1000" dirty="0" smtClean="0">
                <a:solidFill>
                  <a:schemeClr val="tx1">
                    <a:lumMod val="65000"/>
                    <a:lumOff val="35000"/>
                  </a:schemeClr>
                </a:solidFill>
                <a:latin typeface="+mn-lt"/>
                <a:ea typeface="+mn-ea"/>
                <a:cs typeface="+mn-ea"/>
                <a:sym typeface="+mn-lt"/>
              </a:rPr>
              <a:t>原动力我们</a:t>
            </a:r>
            <a:r>
              <a:rPr lang="zh-CN" altLang="en-US" sz="1000" dirty="0">
                <a:solidFill>
                  <a:schemeClr val="tx1">
                    <a:lumMod val="65000"/>
                    <a:lumOff val="35000"/>
                  </a:schemeClr>
                </a:solidFill>
                <a:latin typeface="+mn-lt"/>
                <a:ea typeface="+mn-ea"/>
                <a:cs typeface="+mn-ea"/>
                <a:sym typeface="+mn-lt"/>
              </a:rPr>
              <a:t>坚持以客户为中心，快速响应客户需求，持续为客户创造长期价值进而成就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dirty="0">
              <a:solidFill>
                <a:schemeClr val="tx1">
                  <a:lumMod val="65000"/>
                  <a:lumOff val="35000"/>
                </a:schemeClr>
              </a:solidFill>
              <a:latin typeface="+mn-lt"/>
              <a:ea typeface="+mn-ea"/>
              <a:cs typeface="+mn-ea"/>
              <a:sym typeface="+mn-lt"/>
            </a:endParaRPr>
          </a:p>
        </p:txBody>
      </p:sp>
      <p:grpSp>
        <p:nvGrpSpPr>
          <p:cNvPr id="230" name="组合 229"/>
          <p:cNvGrpSpPr/>
          <p:nvPr/>
        </p:nvGrpSpPr>
        <p:grpSpPr>
          <a:xfrm>
            <a:off x="950775" y="4970539"/>
            <a:ext cx="4655344" cy="1015663"/>
            <a:chOff x="950775" y="4970539"/>
            <a:chExt cx="4655344" cy="1015663"/>
          </a:xfrm>
        </p:grpSpPr>
        <p:sp>
          <p:nvSpPr>
            <p:cNvPr id="231" name="矩形 230"/>
            <p:cNvSpPr/>
            <p:nvPr/>
          </p:nvSpPr>
          <p:spPr>
            <a:xfrm>
              <a:off x="1878862" y="4970539"/>
              <a:ext cx="3727257" cy="1015663"/>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a:t>
              </a:r>
              <a:r>
                <a:rPr lang="zh-CN" altLang="en-US" sz="1000" kern="0" dirty="0">
                  <a:solidFill>
                    <a:schemeClr val="tx1">
                      <a:lumMod val="65000"/>
                      <a:lumOff val="35000"/>
                    </a:schemeClr>
                  </a:solidFill>
                  <a:latin typeface="+mn-lt"/>
                  <a:ea typeface="+mn-ea"/>
                  <a:cs typeface="+mn-ea"/>
                  <a:sym typeface="+mn-lt"/>
                </a:rPr>
                <a:t>客户更多模版：亮亮图文旗舰店</a:t>
              </a:r>
              <a:r>
                <a:rPr lang="en-US" altLang="zh-CN" sz="1000" kern="0" dirty="0">
                  <a:solidFill>
                    <a:schemeClr val="tx1">
                      <a:lumMod val="65000"/>
                      <a:lumOff val="35000"/>
                    </a:schemeClr>
                  </a:solidFill>
                  <a:latin typeface="+mn-lt"/>
                  <a:ea typeface="+mn-ea"/>
                  <a:cs typeface="+mn-ea"/>
                  <a:sym typeface="+mn-lt"/>
                </a:rPr>
                <a:t>https://liangliangtuwen.tmall.com</a:t>
              </a: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2" name="组合 231"/>
            <p:cNvGrpSpPr/>
            <p:nvPr/>
          </p:nvGrpSpPr>
          <p:grpSpPr>
            <a:xfrm>
              <a:off x="950775" y="4971094"/>
              <a:ext cx="807720" cy="807720"/>
              <a:chOff x="6386299" y="3825240"/>
              <a:chExt cx="807720" cy="807720"/>
            </a:xfrm>
          </p:grpSpPr>
          <p:sp>
            <p:nvSpPr>
              <p:cNvPr id="233" name="椭圆 23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4" name="矩形 23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50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35" name="组合 234"/>
          <p:cNvGrpSpPr/>
          <p:nvPr/>
        </p:nvGrpSpPr>
        <p:grpSpPr>
          <a:xfrm>
            <a:off x="950775" y="3828045"/>
            <a:ext cx="4655344" cy="807720"/>
            <a:chOff x="950775" y="3828045"/>
            <a:chExt cx="4655344" cy="807720"/>
          </a:xfrm>
        </p:grpSpPr>
        <p:sp>
          <p:nvSpPr>
            <p:cNvPr id="236" name="矩形 235"/>
            <p:cNvSpPr/>
            <p:nvPr/>
          </p:nvSpPr>
          <p:spPr>
            <a:xfrm>
              <a:off x="1878862"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7" name="组合 236"/>
            <p:cNvGrpSpPr/>
            <p:nvPr/>
          </p:nvGrpSpPr>
          <p:grpSpPr>
            <a:xfrm>
              <a:off x="950775" y="3828045"/>
              <a:ext cx="807720" cy="807720"/>
              <a:chOff x="6386299" y="3825240"/>
              <a:chExt cx="807720" cy="807720"/>
            </a:xfrm>
          </p:grpSpPr>
          <p:sp>
            <p:nvSpPr>
              <p:cNvPr id="238" name="椭圆 23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9" name="矩形 23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30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0" name="组合 239"/>
          <p:cNvGrpSpPr/>
          <p:nvPr/>
        </p:nvGrpSpPr>
        <p:grpSpPr>
          <a:xfrm>
            <a:off x="6423027" y="4970539"/>
            <a:ext cx="4655344" cy="808275"/>
            <a:chOff x="6423027" y="4970539"/>
            <a:chExt cx="4655344" cy="808275"/>
          </a:xfrm>
        </p:grpSpPr>
        <p:sp>
          <p:nvSpPr>
            <p:cNvPr id="241" name="矩形 240"/>
            <p:cNvSpPr/>
            <p:nvPr/>
          </p:nvSpPr>
          <p:spPr>
            <a:xfrm>
              <a:off x="7351114"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2" name="组合 241"/>
            <p:cNvGrpSpPr/>
            <p:nvPr/>
          </p:nvGrpSpPr>
          <p:grpSpPr>
            <a:xfrm>
              <a:off x="6423027" y="4971094"/>
              <a:ext cx="807720" cy="807720"/>
              <a:chOff x="6386299" y="3825240"/>
              <a:chExt cx="807720" cy="807720"/>
            </a:xfrm>
          </p:grpSpPr>
          <p:sp>
            <p:nvSpPr>
              <p:cNvPr id="243" name="椭圆 24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4" name="矩形 24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60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5" name="组合 244"/>
          <p:cNvGrpSpPr/>
          <p:nvPr/>
        </p:nvGrpSpPr>
        <p:grpSpPr>
          <a:xfrm>
            <a:off x="6423027" y="3828045"/>
            <a:ext cx="4655344" cy="807720"/>
            <a:chOff x="6423027" y="3828045"/>
            <a:chExt cx="4655344" cy="807720"/>
          </a:xfrm>
        </p:grpSpPr>
        <p:sp>
          <p:nvSpPr>
            <p:cNvPr id="246" name="矩形 245"/>
            <p:cNvSpPr/>
            <p:nvPr/>
          </p:nvSpPr>
          <p:spPr>
            <a:xfrm>
              <a:off x="7351114"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7" name="组合 246"/>
            <p:cNvGrpSpPr/>
            <p:nvPr/>
          </p:nvGrpSpPr>
          <p:grpSpPr>
            <a:xfrm>
              <a:off x="6423027" y="3828045"/>
              <a:ext cx="807720" cy="807720"/>
              <a:chOff x="6386299" y="3825240"/>
              <a:chExt cx="807720" cy="807720"/>
            </a:xfrm>
          </p:grpSpPr>
          <p:sp>
            <p:nvSpPr>
              <p:cNvPr id="248" name="椭圆 24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9" name="矩形 24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40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sp>
        <p:nvSpPr>
          <p:cNvPr id="126" name="Freeform 28"/>
          <p:cNvSpPr>
            <a:spLocks noEditPoints="1"/>
          </p:cNvSpPr>
          <p:nvPr/>
        </p:nvSpPr>
        <p:spPr bwMode="auto">
          <a:xfrm>
            <a:off x="4584950"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29"/>
          <p:cNvSpPr>
            <a:spLocks noEditPoints="1"/>
          </p:cNvSpPr>
          <p:nvPr/>
        </p:nvSpPr>
        <p:spPr bwMode="auto">
          <a:xfrm>
            <a:off x="4753914"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30"/>
          <p:cNvSpPr/>
          <p:nvPr/>
        </p:nvSpPr>
        <p:spPr bwMode="auto">
          <a:xfrm>
            <a:off x="4779590"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31"/>
          <p:cNvSpPr/>
          <p:nvPr/>
        </p:nvSpPr>
        <p:spPr bwMode="auto">
          <a:xfrm>
            <a:off x="4914595"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32"/>
          <p:cNvSpPr>
            <a:spLocks noEditPoints="1"/>
          </p:cNvSpPr>
          <p:nvPr/>
        </p:nvSpPr>
        <p:spPr bwMode="auto">
          <a:xfrm>
            <a:off x="3416284"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33"/>
          <p:cNvSpPr/>
          <p:nvPr/>
        </p:nvSpPr>
        <p:spPr bwMode="auto">
          <a:xfrm>
            <a:off x="3568683"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34"/>
          <p:cNvSpPr/>
          <p:nvPr/>
        </p:nvSpPr>
        <p:spPr bwMode="auto">
          <a:xfrm>
            <a:off x="3653165"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8"/>
          <p:cNvSpPr>
            <a:spLocks noEditPoints="1"/>
          </p:cNvSpPr>
          <p:nvPr/>
        </p:nvSpPr>
        <p:spPr bwMode="auto">
          <a:xfrm>
            <a:off x="2374919"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9"/>
          <p:cNvSpPr>
            <a:spLocks noEditPoints="1"/>
          </p:cNvSpPr>
          <p:nvPr/>
        </p:nvSpPr>
        <p:spPr bwMode="auto">
          <a:xfrm>
            <a:off x="2543883"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CDED7E"/>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30"/>
          <p:cNvSpPr/>
          <p:nvPr/>
        </p:nvSpPr>
        <p:spPr bwMode="auto">
          <a:xfrm>
            <a:off x="2569559"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31"/>
          <p:cNvSpPr/>
          <p:nvPr/>
        </p:nvSpPr>
        <p:spPr bwMode="auto">
          <a:xfrm>
            <a:off x="2704564"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32"/>
          <p:cNvSpPr>
            <a:spLocks noEditPoints="1"/>
          </p:cNvSpPr>
          <p:nvPr/>
        </p:nvSpPr>
        <p:spPr bwMode="auto">
          <a:xfrm>
            <a:off x="1206253"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33"/>
          <p:cNvSpPr/>
          <p:nvPr/>
        </p:nvSpPr>
        <p:spPr bwMode="auto">
          <a:xfrm>
            <a:off x="1358652"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4"/>
          <p:cNvSpPr/>
          <p:nvPr/>
        </p:nvSpPr>
        <p:spPr bwMode="auto">
          <a:xfrm>
            <a:off x="1443134"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barn(inVertical)">
                                      <p:cBhvr>
                                        <p:cTn id="7" dur="500"/>
                                        <p:tgtEl>
                                          <p:spTgt spid="127"/>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229"/>
                                        </p:tgtEl>
                                        <p:attrNameLst>
                                          <p:attrName>style.visibility</p:attrName>
                                        </p:attrNameLst>
                                      </p:cBhvr>
                                      <p:to>
                                        <p:strVal val="visible"/>
                                      </p:to>
                                    </p:set>
                                    <p:anim calcmode="lin" valueType="num">
                                      <p:cBhvr additive="base">
                                        <p:cTn id="11" dur="500" fill="hold"/>
                                        <p:tgtEl>
                                          <p:spTgt spid="229"/>
                                        </p:tgtEl>
                                        <p:attrNameLst>
                                          <p:attrName>ppt_x</p:attrName>
                                        </p:attrNameLst>
                                      </p:cBhvr>
                                      <p:tavLst>
                                        <p:tav tm="0">
                                          <p:val>
                                            <p:strVal val="1+#ppt_w/2"/>
                                          </p:val>
                                        </p:tav>
                                        <p:tav tm="100000">
                                          <p:val>
                                            <p:strVal val="#ppt_x"/>
                                          </p:val>
                                        </p:tav>
                                      </p:tavLst>
                                    </p:anim>
                                    <p:anim calcmode="lin" valueType="num">
                                      <p:cBhvr additive="base">
                                        <p:cTn id="12" dur="500" fill="hold"/>
                                        <p:tgtEl>
                                          <p:spTgt spid="22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37" presetClass="entr" presetSubtype="0" fill="hold" nodeType="afterEffect">
                                  <p:stCondLst>
                                    <p:cond delay="0"/>
                                  </p:stCondLst>
                                  <p:childTnLst>
                                    <p:set>
                                      <p:cBhvr>
                                        <p:cTn id="15" dur="1" fill="hold">
                                          <p:stCondLst>
                                            <p:cond delay="0"/>
                                          </p:stCondLst>
                                        </p:cTn>
                                        <p:tgtEl>
                                          <p:spTgt spid="235"/>
                                        </p:tgtEl>
                                        <p:attrNameLst>
                                          <p:attrName>style.visibility</p:attrName>
                                        </p:attrNameLst>
                                      </p:cBhvr>
                                      <p:to>
                                        <p:strVal val="visible"/>
                                      </p:to>
                                    </p:set>
                                    <p:animEffect transition="in" filter="fade">
                                      <p:cBhvr>
                                        <p:cTn id="16" dur="1000"/>
                                        <p:tgtEl>
                                          <p:spTgt spid="235"/>
                                        </p:tgtEl>
                                      </p:cBhvr>
                                    </p:animEffect>
                                    <p:anim calcmode="lin" valueType="num">
                                      <p:cBhvr>
                                        <p:cTn id="17" dur="1000" fill="hold"/>
                                        <p:tgtEl>
                                          <p:spTgt spid="235"/>
                                        </p:tgtEl>
                                        <p:attrNameLst>
                                          <p:attrName>ppt_x</p:attrName>
                                        </p:attrNameLst>
                                      </p:cBhvr>
                                      <p:tavLst>
                                        <p:tav tm="0">
                                          <p:val>
                                            <p:strVal val="#ppt_x"/>
                                          </p:val>
                                        </p:tav>
                                        <p:tav tm="100000">
                                          <p:val>
                                            <p:strVal val="#ppt_x"/>
                                          </p:val>
                                        </p:tav>
                                      </p:tavLst>
                                    </p:anim>
                                    <p:anim calcmode="lin" valueType="num">
                                      <p:cBhvr>
                                        <p:cTn id="18" dur="900" decel="100000" fill="hold"/>
                                        <p:tgtEl>
                                          <p:spTgt spid="235"/>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235"/>
                                        </p:tgtEl>
                                        <p:attrNameLst>
                                          <p:attrName>ppt_y</p:attrName>
                                        </p:attrNameLst>
                                      </p:cBhvr>
                                      <p:tavLst>
                                        <p:tav tm="0">
                                          <p:val>
                                            <p:strVal val="#ppt_y-.03"/>
                                          </p:val>
                                        </p:tav>
                                        <p:tav tm="100000">
                                          <p:val>
                                            <p:strVal val="#ppt_y"/>
                                          </p:val>
                                        </p:tav>
                                      </p:tavLst>
                                    </p:anim>
                                  </p:childTnLst>
                                </p:cTn>
                              </p:par>
                              <p:par>
                                <p:cTn id="20" presetID="37" presetClass="entr" presetSubtype="0" fill="hold" nodeType="withEffect">
                                  <p:stCondLst>
                                    <p:cond delay="500"/>
                                  </p:stCondLst>
                                  <p:childTnLst>
                                    <p:set>
                                      <p:cBhvr>
                                        <p:cTn id="21" dur="1" fill="hold">
                                          <p:stCondLst>
                                            <p:cond delay="0"/>
                                          </p:stCondLst>
                                        </p:cTn>
                                        <p:tgtEl>
                                          <p:spTgt spid="245"/>
                                        </p:tgtEl>
                                        <p:attrNameLst>
                                          <p:attrName>style.visibility</p:attrName>
                                        </p:attrNameLst>
                                      </p:cBhvr>
                                      <p:to>
                                        <p:strVal val="visible"/>
                                      </p:to>
                                    </p:set>
                                    <p:animEffect transition="in" filter="fade">
                                      <p:cBhvr>
                                        <p:cTn id="22" dur="1000"/>
                                        <p:tgtEl>
                                          <p:spTgt spid="245"/>
                                        </p:tgtEl>
                                      </p:cBhvr>
                                    </p:animEffect>
                                    <p:anim calcmode="lin" valueType="num">
                                      <p:cBhvr>
                                        <p:cTn id="23" dur="1000" fill="hold"/>
                                        <p:tgtEl>
                                          <p:spTgt spid="245"/>
                                        </p:tgtEl>
                                        <p:attrNameLst>
                                          <p:attrName>ppt_x</p:attrName>
                                        </p:attrNameLst>
                                      </p:cBhvr>
                                      <p:tavLst>
                                        <p:tav tm="0">
                                          <p:val>
                                            <p:strVal val="#ppt_x"/>
                                          </p:val>
                                        </p:tav>
                                        <p:tav tm="100000">
                                          <p:val>
                                            <p:strVal val="#ppt_x"/>
                                          </p:val>
                                        </p:tav>
                                      </p:tavLst>
                                    </p:anim>
                                    <p:anim calcmode="lin" valueType="num">
                                      <p:cBhvr>
                                        <p:cTn id="24" dur="900" decel="100000" fill="hold"/>
                                        <p:tgtEl>
                                          <p:spTgt spid="245"/>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245"/>
                                        </p:tgtEl>
                                        <p:attrNameLst>
                                          <p:attrName>ppt_y</p:attrName>
                                        </p:attrNameLst>
                                      </p:cBhvr>
                                      <p:tavLst>
                                        <p:tav tm="0">
                                          <p:val>
                                            <p:strVal val="#ppt_y-.03"/>
                                          </p:val>
                                        </p:tav>
                                        <p:tav tm="100000">
                                          <p:val>
                                            <p:strVal val="#ppt_y"/>
                                          </p:val>
                                        </p:tav>
                                      </p:tavLst>
                                    </p:anim>
                                  </p:childTnLst>
                                </p:cTn>
                              </p:par>
                              <p:par>
                                <p:cTn id="26" presetID="37" presetClass="entr" presetSubtype="0" fill="hold" nodeType="withEffect">
                                  <p:stCondLst>
                                    <p:cond delay="1000"/>
                                  </p:stCondLst>
                                  <p:childTnLst>
                                    <p:set>
                                      <p:cBhvr>
                                        <p:cTn id="27" dur="1" fill="hold">
                                          <p:stCondLst>
                                            <p:cond delay="0"/>
                                          </p:stCondLst>
                                        </p:cTn>
                                        <p:tgtEl>
                                          <p:spTgt spid="230"/>
                                        </p:tgtEl>
                                        <p:attrNameLst>
                                          <p:attrName>style.visibility</p:attrName>
                                        </p:attrNameLst>
                                      </p:cBhvr>
                                      <p:to>
                                        <p:strVal val="visible"/>
                                      </p:to>
                                    </p:set>
                                    <p:animEffect transition="in" filter="fade">
                                      <p:cBhvr>
                                        <p:cTn id="28" dur="1000"/>
                                        <p:tgtEl>
                                          <p:spTgt spid="230"/>
                                        </p:tgtEl>
                                      </p:cBhvr>
                                    </p:animEffect>
                                    <p:anim calcmode="lin" valueType="num">
                                      <p:cBhvr>
                                        <p:cTn id="29" dur="1000" fill="hold"/>
                                        <p:tgtEl>
                                          <p:spTgt spid="230"/>
                                        </p:tgtEl>
                                        <p:attrNameLst>
                                          <p:attrName>ppt_x</p:attrName>
                                        </p:attrNameLst>
                                      </p:cBhvr>
                                      <p:tavLst>
                                        <p:tav tm="0">
                                          <p:val>
                                            <p:strVal val="#ppt_x"/>
                                          </p:val>
                                        </p:tav>
                                        <p:tav tm="100000">
                                          <p:val>
                                            <p:strVal val="#ppt_x"/>
                                          </p:val>
                                        </p:tav>
                                      </p:tavLst>
                                    </p:anim>
                                    <p:anim calcmode="lin" valueType="num">
                                      <p:cBhvr>
                                        <p:cTn id="30" dur="900" decel="100000" fill="hold"/>
                                        <p:tgtEl>
                                          <p:spTgt spid="230"/>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230"/>
                                        </p:tgtEl>
                                        <p:attrNameLst>
                                          <p:attrName>ppt_y</p:attrName>
                                        </p:attrNameLst>
                                      </p:cBhvr>
                                      <p:tavLst>
                                        <p:tav tm="0">
                                          <p:val>
                                            <p:strVal val="#ppt_y-.03"/>
                                          </p:val>
                                        </p:tav>
                                        <p:tav tm="100000">
                                          <p:val>
                                            <p:strVal val="#ppt_y"/>
                                          </p:val>
                                        </p:tav>
                                      </p:tavLst>
                                    </p:anim>
                                  </p:childTnLst>
                                </p:cTn>
                              </p:par>
                              <p:par>
                                <p:cTn id="32" presetID="37" presetClass="entr" presetSubtype="0" fill="hold" nodeType="withEffect">
                                  <p:stCondLst>
                                    <p:cond delay="1500"/>
                                  </p:stCondLst>
                                  <p:childTnLst>
                                    <p:set>
                                      <p:cBhvr>
                                        <p:cTn id="33" dur="1" fill="hold">
                                          <p:stCondLst>
                                            <p:cond delay="0"/>
                                          </p:stCondLst>
                                        </p:cTn>
                                        <p:tgtEl>
                                          <p:spTgt spid="240"/>
                                        </p:tgtEl>
                                        <p:attrNameLst>
                                          <p:attrName>style.visibility</p:attrName>
                                        </p:attrNameLst>
                                      </p:cBhvr>
                                      <p:to>
                                        <p:strVal val="visible"/>
                                      </p:to>
                                    </p:set>
                                    <p:animEffect transition="in" filter="fade">
                                      <p:cBhvr>
                                        <p:cTn id="34" dur="1000"/>
                                        <p:tgtEl>
                                          <p:spTgt spid="240"/>
                                        </p:tgtEl>
                                      </p:cBhvr>
                                    </p:animEffect>
                                    <p:anim calcmode="lin" valueType="num">
                                      <p:cBhvr>
                                        <p:cTn id="35" dur="1000" fill="hold"/>
                                        <p:tgtEl>
                                          <p:spTgt spid="240"/>
                                        </p:tgtEl>
                                        <p:attrNameLst>
                                          <p:attrName>ppt_x</p:attrName>
                                        </p:attrNameLst>
                                      </p:cBhvr>
                                      <p:tavLst>
                                        <p:tav tm="0">
                                          <p:val>
                                            <p:strVal val="#ppt_x"/>
                                          </p:val>
                                        </p:tav>
                                        <p:tav tm="100000">
                                          <p:val>
                                            <p:strVal val="#ppt_x"/>
                                          </p:val>
                                        </p:tav>
                                      </p:tavLst>
                                    </p:anim>
                                    <p:anim calcmode="lin" valueType="num">
                                      <p:cBhvr>
                                        <p:cTn id="36" dur="900" decel="100000" fill="hold"/>
                                        <p:tgtEl>
                                          <p:spTgt spid="24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4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22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sp>
        <p:nvSpPr>
          <p:cNvPr id="10" name="文本框 9"/>
          <p:cNvSpPr txBox="1"/>
          <p:nvPr/>
        </p:nvSpPr>
        <p:spPr>
          <a:xfrm>
            <a:off x="6443663" y="1831975"/>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p>
        </p:txBody>
      </p:sp>
      <p:sp>
        <p:nvSpPr>
          <p:cNvPr id="11" name="文本框 93"/>
          <p:cNvSpPr txBox="1">
            <a:spLocks noChangeArrowheads="1"/>
          </p:cNvSpPr>
          <p:nvPr/>
        </p:nvSpPr>
        <p:spPr bwMode="auto">
          <a:xfrm>
            <a:off x="6443663" y="2416175"/>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2" name="文本框 11"/>
          <p:cNvSpPr txBox="1"/>
          <p:nvPr/>
        </p:nvSpPr>
        <p:spPr>
          <a:xfrm>
            <a:off x="6443663" y="3821113"/>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p>
        </p:txBody>
      </p:sp>
      <p:sp>
        <p:nvSpPr>
          <p:cNvPr id="13" name="文本框 96"/>
          <p:cNvSpPr txBox="1">
            <a:spLocks noChangeArrowheads="1"/>
          </p:cNvSpPr>
          <p:nvPr/>
        </p:nvSpPr>
        <p:spPr bwMode="auto">
          <a:xfrm>
            <a:off x="6443663" y="4406900"/>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4"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4"/>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500"/>
                                        <p:tgtEl>
                                          <p:spTgt spid="15"/>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1000"/>
                            </p:stCondLst>
                            <p:childTnLst>
                              <p:par>
                                <p:cTn id="16" presetID="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1+#ppt_w/2"/>
                                          </p:val>
                                        </p:tav>
                                        <p:tav tm="100000">
                                          <p:val>
                                            <p:strVal val="#ppt_x"/>
                                          </p:val>
                                        </p:tav>
                                      </p:tavLst>
                                    </p:anim>
                                    <p:anim calcmode="lin" valueType="num">
                                      <p:cBhvr additive="base">
                                        <p:cTn id="19" dur="5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1+#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up)">
                                      <p:cBhvr>
                                        <p:cTn id="27" dur="500"/>
                                        <p:tgtEl>
                                          <p:spTgt spid="1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up)">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10" grpId="0"/>
      <p:bldP spid="11" grpId="0"/>
      <p:bldP spid="12" grpId="0"/>
      <p:bldP spid="13" grpId="0"/>
      <p:bldP spid="14" grpId="0" animBg="1"/>
      <p:bldP spid="1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77440" y="2798426"/>
            <a:ext cx="2561022" cy="729375"/>
            <a:chOff x="4477440" y="2798426"/>
            <a:chExt cx="2561022" cy="729375"/>
          </a:xfrm>
        </p:grpSpPr>
        <p:sp>
          <p:nvSpPr>
            <p:cNvPr id="42" name="矩形 41"/>
            <p:cNvSpPr/>
            <p:nvPr/>
          </p:nvSpPr>
          <p:spPr>
            <a:xfrm>
              <a:off x="4605306" y="2798426"/>
              <a:ext cx="1990971" cy="323165"/>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rgbClr val="6CA83A"/>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rgbClr val="6CA83A"/>
                </a:solidFill>
                <a:effectLst/>
                <a:uLnTx/>
                <a:uFillTx/>
                <a:latin typeface="+mn-lt"/>
                <a:ea typeface="+mn-ea"/>
                <a:cs typeface="+mn-ea"/>
                <a:sym typeface="+mn-lt"/>
              </a:endParaRPr>
            </a:p>
          </p:txBody>
        </p:sp>
        <p:sp>
          <p:nvSpPr>
            <p:cNvPr id="51" name="矩形 50"/>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6" name="Group 27"/>
          <p:cNvGrpSpPr>
            <a:grpSpLocks noChangeAspect="1"/>
          </p:cNvGrpSpPr>
          <p:nvPr/>
        </p:nvGrpSpPr>
        <p:grpSpPr bwMode="auto">
          <a:xfrm>
            <a:off x="443205" y="953498"/>
            <a:ext cx="3738617" cy="5133988"/>
            <a:chOff x="352" y="213"/>
            <a:chExt cx="2757" cy="3786"/>
          </a:xfrm>
        </p:grpSpPr>
        <p:sp>
          <p:nvSpPr>
            <p:cNvPr id="17" name="Freeform 28"/>
            <p:cNvSpPr/>
            <p:nvPr/>
          </p:nvSpPr>
          <p:spPr bwMode="auto">
            <a:xfrm>
              <a:off x="2695" y="1791"/>
              <a:ext cx="175" cy="197"/>
            </a:xfrm>
            <a:custGeom>
              <a:avLst/>
              <a:gdLst>
                <a:gd name="T0" fmla="*/ 8 w 74"/>
                <a:gd name="T1" fmla="*/ 11 h 83"/>
                <a:gd name="T2" fmla="*/ 6 w 74"/>
                <a:gd name="T3" fmla="*/ 36 h 83"/>
                <a:gd name="T4" fmla="*/ 0 w 74"/>
                <a:gd name="T5" fmla="*/ 82 h 83"/>
                <a:gd name="T6" fmla="*/ 28 w 74"/>
                <a:gd name="T7" fmla="*/ 83 h 83"/>
                <a:gd name="T8" fmla="*/ 64 w 74"/>
                <a:gd name="T9" fmla="*/ 78 h 83"/>
                <a:gd name="T10" fmla="*/ 60 w 74"/>
                <a:gd name="T11" fmla="*/ 65 h 83"/>
                <a:gd name="T12" fmla="*/ 60 w 74"/>
                <a:gd name="T13" fmla="*/ 39 h 83"/>
                <a:gd name="T14" fmla="*/ 61 w 74"/>
                <a:gd name="T15" fmla="*/ 24 h 83"/>
                <a:gd name="T16" fmla="*/ 74 w 74"/>
                <a:gd name="T17" fmla="*/ 15 h 83"/>
                <a:gd name="T18" fmla="*/ 47 w 74"/>
                <a:gd name="T19" fmla="*/ 1 h 83"/>
                <a:gd name="T20" fmla="*/ 8 w 74"/>
                <a:gd name="T21" fmla="*/ 1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83">
                  <a:moveTo>
                    <a:pt x="8" y="11"/>
                  </a:moveTo>
                  <a:cubicBezTo>
                    <a:pt x="6" y="36"/>
                    <a:pt x="6" y="36"/>
                    <a:pt x="6" y="36"/>
                  </a:cubicBezTo>
                  <a:cubicBezTo>
                    <a:pt x="0" y="82"/>
                    <a:pt x="0" y="82"/>
                    <a:pt x="0" y="82"/>
                  </a:cubicBezTo>
                  <a:cubicBezTo>
                    <a:pt x="28" y="83"/>
                    <a:pt x="28" y="83"/>
                    <a:pt x="28" y="83"/>
                  </a:cubicBezTo>
                  <a:cubicBezTo>
                    <a:pt x="64" y="78"/>
                    <a:pt x="64" y="78"/>
                    <a:pt x="64" y="78"/>
                  </a:cubicBezTo>
                  <a:cubicBezTo>
                    <a:pt x="64" y="78"/>
                    <a:pt x="61" y="71"/>
                    <a:pt x="60" y="65"/>
                  </a:cubicBezTo>
                  <a:cubicBezTo>
                    <a:pt x="60" y="58"/>
                    <a:pt x="60" y="49"/>
                    <a:pt x="60" y="39"/>
                  </a:cubicBezTo>
                  <a:cubicBezTo>
                    <a:pt x="60" y="30"/>
                    <a:pt x="61" y="24"/>
                    <a:pt x="61" y="24"/>
                  </a:cubicBezTo>
                  <a:cubicBezTo>
                    <a:pt x="61" y="24"/>
                    <a:pt x="74" y="20"/>
                    <a:pt x="74" y="15"/>
                  </a:cubicBezTo>
                  <a:cubicBezTo>
                    <a:pt x="73" y="10"/>
                    <a:pt x="62" y="1"/>
                    <a:pt x="47" y="1"/>
                  </a:cubicBezTo>
                  <a:cubicBezTo>
                    <a:pt x="31" y="0"/>
                    <a:pt x="8" y="11"/>
                    <a:pt x="8" y="1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29"/>
            <p:cNvSpPr/>
            <p:nvPr/>
          </p:nvSpPr>
          <p:spPr bwMode="auto">
            <a:xfrm>
              <a:off x="2908" y="1543"/>
              <a:ext cx="130" cy="59"/>
            </a:xfrm>
            <a:custGeom>
              <a:avLst/>
              <a:gdLst>
                <a:gd name="T0" fmla="*/ 50 w 55"/>
                <a:gd name="T1" fmla="*/ 5 h 25"/>
                <a:gd name="T2" fmla="*/ 44 w 55"/>
                <a:gd name="T3" fmla="*/ 24 h 25"/>
                <a:gd name="T4" fmla="*/ 8 w 55"/>
                <a:gd name="T5" fmla="*/ 25 h 25"/>
                <a:gd name="T6" fmla="*/ 6 w 55"/>
                <a:gd name="T7" fmla="*/ 8 h 25"/>
                <a:gd name="T8" fmla="*/ 28 w 55"/>
                <a:gd name="T9" fmla="*/ 1 h 25"/>
                <a:gd name="T10" fmla="*/ 50 w 55"/>
                <a:gd name="T11" fmla="*/ 5 h 25"/>
              </a:gdLst>
              <a:ahLst/>
              <a:cxnLst>
                <a:cxn ang="0">
                  <a:pos x="T0" y="T1"/>
                </a:cxn>
                <a:cxn ang="0">
                  <a:pos x="T2" y="T3"/>
                </a:cxn>
                <a:cxn ang="0">
                  <a:pos x="T4" y="T5"/>
                </a:cxn>
                <a:cxn ang="0">
                  <a:pos x="T6" y="T7"/>
                </a:cxn>
                <a:cxn ang="0">
                  <a:pos x="T8" y="T9"/>
                </a:cxn>
                <a:cxn ang="0">
                  <a:pos x="T10" y="T11"/>
                </a:cxn>
              </a:cxnLst>
              <a:rect l="0" t="0" r="r" b="b"/>
              <a:pathLst>
                <a:path w="55" h="25">
                  <a:moveTo>
                    <a:pt x="50" y="5"/>
                  </a:moveTo>
                  <a:cubicBezTo>
                    <a:pt x="55" y="11"/>
                    <a:pt x="49" y="19"/>
                    <a:pt x="44" y="24"/>
                  </a:cubicBezTo>
                  <a:cubicBezTo>
                    <a:pt x="33" y="20"/>
                    <a:pt x="19" y="22"/>
                    <a:pt x="8" y="25"/>
                  </a:cubicBezTo>
                  <a:cubicBezTo>
                    <a:pt x="4" y="20"/>
                    <a:pt x="0" y="13"/>
                    <a:pt x="6" y="8"/>
                  </a:cubicBezTo>
                  <a:cubicBezTo>
                    <a:pt x="11" y="3"/>
                    <a:pt x="21" y="1"/>
                    <a:pt x="28" y="1"/>
                  </a:cubicBezTo>
                  <a:cubicBezTo>
                    <a:pt x="35" y="0"/>
                    <a:pt x="44" y="0"/>
                    <a:pt x="50"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30"/>
            <p:cNvSpPr/>
            <p:nvPr/>
          </p:nvSpPr>
          <p:spPr bwMode="auto">
            <a:xfrm>
              <a:off x="2839" y="1702"/>
              <a:ext cx="209" cy="236"/>
            </a:xfrm>
            <a:custGeom>
              <a:avLst/>
              <a:gdLst>
                <a:gd name="T0" fmla="*/ 88 w 88"/>
                <a:gd name="T1" fmla="*/ 7 h 100"/>
                <a:gd name="T2" fmla="*/ 88 w 88"/>
                <a:gd name="T3" fmla="*/ 14 h 100"/>
                <a:gd name="T4" fmla="*/ 66 w 88"/>
                <a:gd name="T5" fmla="*/ 37 h 100"/>
                <a:gd name="T6" fmla="*/ 68 w 88"/>
                <a:gd name="T7" fmla="*/ 40 h 100"/>
                <a:gd name="T8" fmla="*/ 69 w 88"/>
                <a:gd name="T9" fmla="*/ 60 h 100"/>
                <a:gd name="T10" fmla="*/ 66 w 88"/>
                <a:gd name="T11" fmla="*/ 75 h 100"/>
                <a:gd name="T12" fmla="*/ 69 w 88"/>
                <a:gd name="T13" fmla="*/ 78 h 100"/>
                <a:gd name="T14" fmla="*/ 87 w 88"/>
                <a:gd name="T15" fmla="*/ 82 h 100"/>
                <a:gd name="T16" fmla="*/ 87 w 88"/>
                <a:gd name="T17" fmla="*/ 84 h 100"/>
                <a:gd name="T18" fmla="*/ 86 w 88"/>
                <a:gd name="T19" fmla="*/ 85 h 100"/>
                <a:gd name="T20" fmla="*/ 4 w 88"/>
                <a:gd name="T21" fmla="*/ 77 h 100"/>
                <a:gd name="T22" fmla="*/ 1 w 88"/>
                <a:gd name="T23" fmla="*/ 77 h 100"/>
                <a:gd name="T24" fmla="*/ 2 w 88"/>
                <a:gd name="T25" fmla="*/ 63 h 100"/>
                <a:gd name="T26" fmla="*/ 10 w 88"/>
                <a:gd name="T27" fmla="*/ 43 h 100"/>
                <a:gd name="T28" fmla="*/ 0 w 88"/>
                <a:gd name="T29" fmla="*/ 38 h 100"/>
                <a:gd name="T30" fmla="*/ 7 w 88"/>
                <a:gd name="T31" fmla="*/ 0 h 100"/>
                <a:gd name="T32" fmla="*/ 88 w 88"/>
                <a:gd name="T33"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0">
                  <a:moveTo>
                    <a:pt x="88" y="7"/>
                  </a:moveTo>
                  <a:cubicBezTo>
                    <a:pt x="88" y="9"/>
                    <a:pt x="88" y="11"/>
                    <a:pt x="88" y="14"/>
                  </a:cubicBezTo>
                  <a:cubicBezTo>
                    <a:pt x="76" y="14"/>
                    <a:pt x="67" y="25"/>
                    <a:pt x="66" y="37"/>
                  </a:cubicBezTo>
                  <a:cubicBezTo>
                    <a:pt x="66" y="38"/>
                    <a:pt x="67" y="39"/>
                    <a:pt x="68" y="40"/>
                  </a:cubicBezTo>
                  <a:cubicBezTo>
                    <a:pt x="63" y="45"/>
                    <a:pt x="62" y="53"/>
                    <a:pt x="69" y="60"/>
                  </a:cubicBezTo>
                  <a:cubicBezTo>
                    <a:pt x="66" y="64"/>
                    <a:pt x="66" y="70"/>
                    <a:pt x="66" y="75"/>
                  </a:cubicBezTo>
                  <a:cubicBezTo>
                    <a:pt x="66" y="77"/>
                    <a:pt x="67" y="78"/>
                    <a:pt x="69" y="78"/>
                  </a:cubicBezTo>
                  <a:cubicBezTo>
                    <a:pt x="74" y="81"/>
                    <a:pt x="81" y="82"/>
                    <a:pt x="87" y="82"/>
                  </a:cubicBezTo>
                  <a:cubicBezTo>
                    <a:pt x="87" y="83"/>
                    <a:pt x="87" y="84"/>
                    <a:pt x="87" y="84"/>
                  </a:cubicBezTo>
                  <a:cubicBezTo>
                    <a:pt x="86" y="84"/>
                    <a:pt x="86" y="85"/>
                    <a:pt x="86" y="85"/>
                  </a:cubicBezTo>
                  <a:cubicBezTo>
                    <a:pt x="62" y="100"/>
                    <a:pt x="27" y="90"/>
                    <a:pt x="4" y="77"/>
                  </a:cubicBezTo>
                  <a:cubicBezTo>
                    <a:pt x="3" y="77"/>
                    <a:pt x="2" y="77"/>
                    <a:pt x="1" y="77"/>
                  </a:cubicBezTo>
                  <a:cubicBezTo>
                    <a:pt x="1" y="73"/>
                    <a:pt x="1" y="68"/>
                    <a:pt x="2" y="63"/>
                  </a:cubicBezTo>
                  <a:cubicBezTo>
                    <a:pt x="13" y="61"/>
                    <a:pt x="22" y="53"/>
                    <a:pt x="10" y="43"/>
                  </a:cubicBezTo>
                  <a:cubicBezTo>
                    <a:pt x="7" y="41"/>
                    <a:pt x="3" y="39"/>
                    <a:pt x="0" y="38"/>
                  </a:cubicBezTo>
                  <a:cubicBezTo>
                    <a:pt x="4" y="29"/>
                    <a:pt x="5" y="13"/>
                    <a:pt x="7" y="0"/>
                  </a:cubicBezTo>
                  <a:cubicBezTo>
                    <a:pt x="33" y="9"/>
                    <a:pt x="62" y="12"/>
                    <a:pt x="88"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31"/>
            <p:cNvSpPr/>
            <p:nvPr/>
          </p:nvSpPr>
          <p:spPr bwMode="auto">
            <a:xfrm>
              <a:off x="2861" y="1609"/>
              <a:ext cx="187" cy="100"/>
            </a:xfrm>
            <a:custGeom>
              <a:avLst/>
              <a:gdLst>
                <a:gd name="T0" fmla="*/ 78 w 79"/>
                <a:gd name="T1" fmla="*/ 24 h 42"/>
                <a:gd name="T2" fmla="*/ 79 w 79"/>
                <a:gd name="T3" fmla="*/ 38 h 42"/>
                <a:gd name="T4" fmla="*/ 0 w 79"/>
                <a:gd name="T5" fmla="*/ 34 h 42"/>
                <a:gd name="T6" fmla="*/ 20 w 79"/>
                <a:gd name="T7" fmla="*/ 16 h 42"/>
                <a:gd name="T8" fmla="*/ 22 w 79"/>
                <a:gd name="T9" fmla="*/ 15 h 42"/>
                <a:gd name="T10" fmla="*/ 24 w 79"/>
                <a:gd name="T11" fmla="*/ 14 h 42"/>
                <a:gd name="T12" fmla="*/ 27 w 79"/>
                <a:gd name="T13" fmla="*/ 12 h 42"/>
                <a:gd name="T14" fmla="*/ 28 w 79"/>
                <a:gd name="T15" fmla="*/ 5 h 42"/>
                <a:gd name="T16" fmla="*/ 30 w 79"/>
                <a:gd name="T17" fmla="*/ 1 h 42"/>
                <a:gd name="T18" fmla="*/ 60 w 79"/>
                <a:gd name="T19" fmla="*/ 1 h 42"/>
                <a:gd name="T20" fmla="*/ 62 w 79"/>
                <a:gd name="T21" fmla="*/ 5 h 42"/>
                <a:gd name="T22" fmla="*/ 62 w 79"/>
                <a:gd name="T23" fmla="*/ 7 h 42"/>
                <a:gd name="T24" fmla="*/ 63 w 79"/>
                <a:gd name="T25" fmla="*/ 15 h 42"/>
                <a:gd name="T26" fmla="*/ 65 w 79"/>
                <a:gd name="T27" fmla="*/ 21 h 42"/>
                <a:gd name="T28" fmla="*/ 78 w 79"/>
                <a:gd name="T2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42">
                  <a:moveTo>
                    <a:pt x="78" y="24"/>
                  </a:moveTo>
                  <a:cubicBezTo>
                    <a:pt x="78" y="29"/>
                    <a:pt x="79" y="34"/>
                    <a:pt x="79" y="38"/>
                  </a:cubicBezTo>
                  <a:cubicBezTo>
                    <a:pt x="52" y="42"/>
                    <a:pt x="26" y="40"/>
                    <a:pt x="0" y="34"/>
                  </a:cubicBezTo>
                  <a:cubicBezTo>
                    <a:pt x="3" y="23"/>
                    <a:pt x="8" y="15"/>
                    <a:pt x="20" y="16"/>
                  </a:cubicBezTo>
                  <a:cubicBezTo>
                    <a:pt x="21" y="16"/>
                    <a:pt x="22" y="15"/>
                    <a:pt x="22" y="15"/>
                  </a:cubicBezTo>
                  <a:cubicBezTo>
                    <a:pt x="23" y="15"/>
                    <a:pt x="24" y="15"/>
                    <a:pt x="24" y="14"/>
                  </a:cubicBezTo>
                  <a:cubicBezTo>
                    <a:pt x="25" y="14"/>
                    <a:pt x="27" y="14"/>
                    <a:pt x="27" y="12"/>
                  </a:cubicBezTo>
                  <a:cubicBezTo>
                    <a:pt x="27" y="10"/>
                    <a:pt x="28" y="8"/>
                    <a:pt x="28" y="5"/>
                  </a:cubicBezTo>
                  <a:cubicBezTo>
                    <a:pt x="29" y="4"/>
                    <a:pt x="29" y="3"/>
                    <a:pt x="30" y="1"/>
                  </a:cubicBezTo>
                  <a:cubicBezTo>
                    <a:pt x="40" y="0"/>
                    <a:pt x="50" y="1"/>
                    <a:pt x="60" y="1"/>
                  </a:cubicBezTo>
                  <a:cubicBezTo>
                    <a:pt x="59" y="3"/>
                    <a:pt x="61" y="4"/>
                    <a:pt x="62" y="5"/>
                  </a:cubicBezTo>
                  <a:cubicBezTo>
                    <a:pt x="62" y="6"/>
                    <a:pt x="62" y="6"/>
                    <a:pt x="62" y="7"/>
                  </a:cubicBezTo>
                  <a:cubicBezTo>
                    <a:pt x="63" y="10"/>
                    <a:pt x="63" y="12"/>
                    <a:pt x="63" y="15"/>
                  </a:cubicBezTo>
                  <a:cubicBezTo>
                    <a:pt x="61" y="17"/>
                    <a:pt x="62" y="21"/>
                    <a:pt x="65" y="21"/>
                  </a:cubicBezTo>
                  <a:cubicBezTo>
                    <a:pt x="69" y="22"/>
                    <a:pt x="73" y="23"/>
                    <a:pt x="78" y="24"/>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32"/>
            <p:cNvSpPr/>
            <p:nvPr/>
          </p:nvSpPr>
          <p:spPr bwMode="auto">
            <a:xfrm>
              <a:off x="2839" y="1898"/>
              <a:ext cx="204" cy="104"/>
            </a:xfrm>
            <a:custGeom>
              <a:avLst/>
              <a:gdLst>
                <a:gd name="T0" fmla="*/ 86 w 86"/>
                <a:gd name="T1" fmla="*/ 11 h 44"/>
                <a:gd name="T2" fmla="*/ 76 w 86"/>
                <a:gd name="T3" fmla="*/ 30 h 44"/>
                <a:gd name="T4" fmla="*/ 27 w 86"/>
                <a:gd name="T5" fmla="*/ 36 h 44"/>
                <a:gd name="T6" fmla="*/ 0 w 86"/>
                <a:gd name="T7" fmla="*/ 14 h 44"/>
                <a:gd name="T8" fmla="*/ 0 w 86"/>
                <a:gd name="T9" fmla="*/ 0 h 44"/>
                <a:gd name="T10" fmla="*/ 1 w 86"/>
                <a:gd name="T11" fmla="*/ 0 h 44"/>
                <a:gd name="T12" fmla="*/ 86 w 86"/>
                <a:gd name="T13" fmla="*/ 11 h 44"/>
              </a:gdLst>
              <a:ahLst/>
              <a:cxnLst>
                <a:cxn ang="0">
                  <a:pos x="T0" y="T1"/>
                </a:cxn>
                <a:cxn ang="0">
                  <a:pos x="T2" y="T3"/>
                </a:cxn>
                <a:cxn ang="0">
                  <a:pos x="T4" y="T5"/>
                </a:cxn>
                <a:cxn ang="0">
                  <a:pos x="T6" y="T7"/>
                </a:cxn>
                <a:cxn ang="0">
                  <a:pos x="T8" y="T9"/>
                </a:cxn>
                <a:cxn ang="0">
                  <a:pos x="T10" y="T11"/>
                </a:cxn>
                <a:cxn ang="0">
                  <a:pos x="T12" y="T13"/>
                </a:cxn>
              </a:cxnLst>
              <a:rect l="0" t="0" r="r" b="b"/>
              <a:pathLst>
                <a:path w="86" h="44">
                  <a:moveTo>
                    <a:pt x="86" y="11"/>
                  </a:moveTo>
                  <a:cubicBezTo>
                    <a:pt x="84" y="18"/>
                    <a:pt x="82" y="24"/>
                    <a:pt x="76" y="30"/>
                  </a:cubicBezTo>
                  <a:cubicBezTo>
                    <a:pt x="64" y="44"/>
                    <a:pt x="43" y="41"/>
                    <a:pt x="27" y="36"/>
                  </a:cubicBezTo>
                  <a:cubicBezTo>
                    <a:pt x="15" y="33"/>
                    <a:pt x="2" y="28"/>
                    <a:pt x="0" y="14"/>
                  </a:cubicBezTo>
                  <a:cubicBezTo>
                    <a:pt x="0" y="9"/>
                    <a:pt x="0" y="4"/>
                    <a:pt x="0" y="0"/>
                  </a:cubicBezTo>
                  <a:cubicBezTo>
                    <a:pt x="0" y="0"/>
                    <a:pt x="0" y="0"/>
                    <a:pt x="1" y="0"/>
                  </a:cubicBezTo>
                  <a:cubicBezTo>
                    <a:pt x="24" y="14"/>
                    <a:pt x="60" y="25"/>
                    <a:pt x="86" y="11"/>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33"/>
            <p:cNvSpPr/>
            <p:nvPr/>
          </p:nvSpPr>
          <p:spPr bwMode="auto">
            <a:xfrm>
              <a:off x="1913" y="1763"/>
              <a:ext cx="22" cy="28"/>
            </a:xfrm>
            <a:custGeom>
              <a:avLst/>
              <a:gdLst>
                <a:gd name="T0" fmla="*/ 9 w 9"/>
                <a:gd name="T1" fmla="*/ 10 h 12"/>
                <a:gd name="T2" fmla="*/ 9 w 9"/>
                <a:gd name="T3" fmla="*/ 10 h 12"/>
                <a:gd name="T4" fmla="*/ 9 w 9"/>
                <a:gd name="T5" fmla="*/ 11 h 12"/>
                <a:gd name="T6" fmla="*/ 9 w 9"/>
                <a:gd name="T7" fmla="*/ 11 h 12"/>
                <a:gd name="T8" fmla="*/ 9 w 9"/>
                <a:gd name="T9" fmla="*/ 11 h 12"/>
                <a:gd name="T10" fmla="*/ 8 w 9"/>
                <a:gd name="T11" fmla="*/ 12 h 12"/>
                <a:gd name="T12" fmla="*/ 8 w 9"/>
                <a:gd name="T13" fmla="*/ 12 h 12"/>
                <a:gd name="T14" fmla="*/ 8 w 9"/>
                <a:gd name="T15" fmla="*/ 12 h 12"/>
                <a:gd name="T16" fmla="*/ 7 w 9"/>
                <a:gd name="T17" fmla="*/ 12 h 12"/>
                <a:gd name="T18" fmla="*/ 6 w 9"/>
                <a:gd name="T19" fmla="*/ 12 h 12"/>
                <a:gd name="T20" fmla="*/ 5 w 9"/>
                <a:gd name="T21" fmla="*/ 12 h 12"/>
                <a:gd name="T22" fmla="*/ 5 w 9"/>
                <a:gd name="T23" fmla="*/ 12 h 12"/>
                <a:gd name="T24" fmla="*/ 4 w 9"/>
                <a:gd name="T25" fmla="*/ 12 h 12"/>
                <a:gd name="T26" fmla="*/ 3 w 9"/>
                <a:gd name="T27" fmla="*/ 12 h 12"/>
                <a:gd name="T28" fmla="*/ 3 w 9"/>
                <a:gd name="T29" fmla="*/ 12 h 12"/>
                <a:gd name="T30" fmla="*/ 3 w 9"/>
                <a:gd name="T31" fmla="*/ 11 h 12"/>
                <a:gd name="T32" fmla="*/ 2 w 9"/>
                <a:gd name="T33" fmla="*/ 11 h 12"/>
                <a:gd name="T34" fmla="*/ 2 w 9"/>
                <a:gd name="T35" fmla="*/ 11 h 12"/>
                <a:gd name="T36" fmla="*/ 1 w 9"/>
                <a:gd name="T37" fmla="*/ 11 h 12"/>
                <a:gd name="T38" fmla="*/ 1 w 9"/>
                <a:gd name="T39" fmla="*/ 10 h 12"/>
                <a:gd name="T40" fmla="*/ 0 w 9"/>
                <a:gd name="T41" fmla="*/ 9 h 12"/>
                <a:gd name="T42" fmla="*/ 0 w 9"/>
                <a:gd name="T43" fmla="*/ 9 h 12"/>
                <a:gd name="T44" fmla="*/ 0 w 9"/>
                <a:gd name="T45" fmla="*/ 9 h 12"/>
                <a:gd name="T46" fmla="*/ 0 w 9"/>
                <a:gd name="T47" fmla="*/ 8 h 12"/>
                <a:gd name="T48" fmla="*/ 0 w 9"/>
                <a:gd name="T49" fmla="*/ 7 h 12"/>
                <a:gd name="T50" fmla="*/ 0 w 9"/>
                <a:gd name="T51" fmla="*/ 6 h 12"/>
                <a:gd name="T52" fmla="*/ 0 w 9"/>
                <a:gd name="T53" fmla="*/ 6 h 12"/>
                <a:gd name="T54" fmla="*/ 1 w 9"/>
                <a:gd name="T55" fmla="*/ 4 h 12"/>
                <a:gd name="T56" fmla="*/ 2 w 9"/>
                <a:gd name="T57" fmla="*/ 0 h 12"/>
                <a:gd name="T58" fmla="*/ 8 w 9"/>
                <a:gd name="T59" fmla="*/ 7 h 12"/>
                <a:gd name="T60" fmla="*/ 9 w 9"/>
                <a:gd name="T61" fmla="*/ 8 h 12"/>
                <a:gd name="T62" fmla="*/ 9 w 9"/>
                <a:gd name="T63" fmla="*/ 8 h 12"/>
                <a:gd name="T64" fmla="*/ 9 w 9"/>
                <a:gd name="T65" fmla="*/ 8 h 12"/>
                <a:gd name="T66" fmla="*/ 9 w 9"/>
                <a:gd name="T67" fmla="*/ 9 h 12"/>
                <a:gd name="T68" fmla="*/ 9 w 9"/>
                <a:gd name="T69" fmla="*/ 10 h 12"/>
                <a:gd name="T70" fmla="*/ 9 w 9"/>
                <a:gd name="T71" fmla="*/ 10 h 12"/>
                <a:gd name="T72" fmla="*/ 9 w 9"/>
                <a:gd name="T7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2">
                  <a:moveTo>
                    <a:pt x="9" y="10"/>
                  </a:moveTo>
                  <a:cubicBezTo>
                    <a:pt x="9" y="10"/>
                    <a:pt x="9" y="10"/>
                    <a:pt x="9" y="10"/>
                  </a:cubicBezTo>
                  <a:cubicBezTo>
                    <a:pt x="9" y="11"/>
                    <a:pt x="9" y="11"/>
                    <a:pt x="9" y="11"/>
                  </a:cubicBezTo>
                  <a:cubicBezTo>
                    <a:pt x="9" y="11"/>
                    <a:pt x="9" y="11"/>
                    <a:pt x="9" y="11"/>
                  </a:cubicBezTo>
                  <a:cubicBezTo>
                    <a:pt x="9" y="11"/>
                    <a:pt x="9" y="11"/>
                    <a:pt x="9" y="11"/>
                  </a:cubicBezTo>
                  <a:cubicBezTo>
                    <a:pt x="8" y="11"/>
                    <a:pt x="8" y="12"/>
                    <a:pt x="8" y="12"/>
                  </a:cubicBezTo>
                  <a:cubicBezTo>
                    <a:pt x="8" y="12"/>
                    <a:pt x="8" y="12"/>
                    <a:pt x="8" y="12"/>
                  </a:cubicBezTo>
                  <a:cubicBezTo>
                    <a:pt x="8" y="12"/>
                    <a:pt x="8" y="12"/>
                    <a:pt x="8" y="12"/>
                  </a:cubicBezTo>
                  <a:cubicBezTo>
                    <a:pt x="7" y="12"/>
                    <a:pt x="7" y="12"/>
                    <a:pt x="7" y="12"/>
                  </a:cubicBezTo>
                  <a:cubicBezTo>
                    <a:pt x="7" y="12"/>
                    <a:pt x="6" y="12"/>
                    <a:pt x="6" y="12"/>
                  </a:cubicBezTo>
                  <a:cubicBezTo>
                    <a:pt x="6" y="12"/>
                    <a:pt x="5" y="12"/>
                    <a:pt x="5" y="12"/>
                  </a:cubicBezTo>
                  <a:cubicBezTo>
                    <a:pt x="5" y="12"/>
                    <a:pt x="5" y="12"/>
                    <a:pt x="5" y="12"/>
                  </a:cubicBezTo>
                  <a:cubicBezTo>
                    <a:pt x="5" y="12"/>
                    <a:pt x="5" y="12"/>
                    <a:pt x="4" y="12"/>
                  </a:cubicBezTo>
                  <a:cubicBezTo>
                    <a:pt x="4" y="12"/>
                    <a:pt x="4" y="12"/>
                    <a:pt x="3" y="12"/>
                  </a:cubicBezTo>
                  <a:cubicBezTo>
                    <a:pt x="3" y="12"/>
                    <a:pt x="3" y="12"/>
                    <a:pt x="3" y="12"/>
                  </a:cubicBezTo>
                  <a:cubicBezTo>
                    <a:pt x="3" y="11"/>
                    <a:pt x="3" y="11"/>
                    <a:pt x="3" y="11"/>
                  </a:cubicBezTo>
                  <a:cubicBezTo>
                    <a:pt x="3" y="11"/>
                    <a:pt x="2" y="11"/>
                    <a:pt x="2" y="11"/>
                  </a:cubicBezTo>
                  <a:cubicBezTo>
                    <a:pt x="2" y="11"/>
                    <a:pt x="2" y="11"/>
                    <a:pt x="2" y="11"/>
                  </a:cubicBezTo>
                  <a:cubicBezTo>
                    <a:pt x="2" y="11"/>
                    <a:pt x="2" y="11"/>
                    <a:pt x="1" y="11"/>
                  </a:cubicBezTo>
                  <a:cubicBezTo>
                    <a:pt x="1" y="10"/>
                    <a:pt x="1" y="10"/>
                    <a:pt x="1" y="10"/>
                  </a:cubicBezTo>
                  <a:cubicBezTo>
                    <a:pt x="1" y="10"/>
                    <a:pt x="1" y="9"/>
                    <a:pt x="0" y="9"/>
                  </a:cubicBezTo>
                  <a:cubicBezTo>
                    <a:pt x="0" y="9"/>
                    <a:pt x="0" y="9"/>
                    <a:pt x="0" y="9"/>
                  </a:cubicBezTo>
                  <a:cubicBezTo>
                    <a:pt x="0" y="9"/>
                    <a:pt x="0" y="9"/>
                    <a:pt x="0" y="9"/>
                  </a:cubicBezTo>
                  <a:cubicBezTo>
                    <a:pt x="0" y="9"/>
                    <a:pt x="0" y="8"/>
                    <a:pt x="0" y="8"/>
                  </a:cubicBezTo>
                  <a:cubicBezTo>
                    <a:pt x="0" y="7"/>
                    <a:pt x="0" y="7"/>
                    <a:pt x="0" y="7"/>
                  </a:cubicBezTo>
                  <a:cubicBezTo>
                    <a:pt x="0" y="7"/>
                    <a:pt x="0" y="6"/>
                    <a:pt x="0" y="6"/>
                  </a:cubicBezTo>
                  <a:cubicBezTo>
                    <a:pt x="0" y="6"/>
                    <a:pt x="0" y="6"/>
                    <a:pt x="0" y="6"/>
                  </a:cubicBezTo>
                  <a:cubicBezTo>
                    <a:pt x="0" y="5"/>
                    <a:pt x="0" y="5"/>
                    <a:pt x="1" y="4"/>
                  </a:cubicBezTo>
                  <a:cubicBezTo>
                    <a:pt x="1" y="3"/>
                    <a:pt x="2" y="2"/>
                    <a:pt x="2" y="0"/>
                  </a:cubicBezTo>
                  <a:cubicBezTo>
                    <a:pt x="4" y="3"/>
                    <a:pt x="6" y="4"/>
                    <a:pt x="8" y="7"/>
                  </a:cubicBezTo>
                  <a:cubicBezTo>
                    <a:pt x="8" y="7"/>
                    <a:pt x="8" y="8"/>
                    <a:pt x="9" y="8"/>
                  </a:cubicBezTo>
                  <a:cubicBezTo>
                    <a:pt x="9" y="8"/>
                    <a:pt x="9" y="8"/>
                    <a:pt x="9" y="8"/>
                  </a:cubicBezTo>
                  <a:cubicBezTo>
                    <a:pt x="9" y="8"/>
                    <a:pt x="9" y="8"/>
                    <a:pt x="9" y="8"/>
                  </a:cubicBezTo>
                  <a:cubicBezTo>
                    <a:pt x="9" y="9"/>
                    <a:pt x="9" y="9"/>
                    <a:pt x="9" y="9"/>
                  </a:cubicBezTo>
                  <a:cubicBezTo>
                    <a:pt x="9" y="9"/>
                    <a:pt x="9" y="9"/>
                    <a:pt x="9" y="10"/>
                  </a:cubicBezTo>
                  <a:cubicBezTo>
                    <a:pt x="9" y="10"/>
                    <a:pt x="9" y="10"/>
                    <a:pt x="9" y="10"/>
                  </a:cubicBezTo>
                  <a:cubicBezTo>
                    <a:pt x="9" y="10"/>
                    <a:pt x="9" y="10"/>
                    <a:pt x="9"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34"/>
            <p:cNvSpPr/>
            <p:nvPr/>
          </p:nvSpPr>
          <p:spPr bwMode="auto">
            <a:xfrm>
              <a:off x="1897" y="1905"/>
              <a:ext cx="26" cy="28"/>
            </a:xfrm>
            <a:custGeom>
              <a:avLst/>
              <a:gdLst>
                <a:gd name="T0" fmla="*/ 11 w 11"/>
                <a:gd name="T1" fmla="*/ 9 h 12"/>
                <a:gd name="T2" fmla="*/ 11 w 11"/>
                <a:gd name="T3" fmla="*/ 10 h 12"/>
                <a:gd name="T4" fmla="*/ 11 w 11"/>
                <a:gd name="T5" fmla="*/ 10 h 12"/>
                <a:gd name="T6" fmla="*/ 11 w 11"/>
                <a:gd name="T7" fmla="*/ 10 h 12"/>
                <a:gd name="T8" fmla="*/ 11 w 11"/>
                <a:gd name="T9" fmla="*/ 11 h 12"/>
                <a:gd name="T10" fmla="*/ 10 w 11"/>
                <a:gd name="T11" fmla="*/ 11 h 12"/>
                <a:gd name="T12" fmla="*/ 10 w 11"/>
                <a:gd name="T13" fmla="*/ 11 h 12"/>
                <a:gd name="T14" fmla="*/ 10 w 11"/>
                <a:gd name="T15" fmla="*/ 11 h 12"/>
                <a:gd name="T16" fmla="*/ 10 w 11"/>
                <a:gd name="T17" fmla="*/ 11 h 12"/>
                <a:gd name="T18" fmla="*/ 9 w 11"/>
                <a:gd name="T19" fmla="*/ 12 h 12"/>
                <a:gd name="T20" fmla="*/ 9 w 11"/>
                <a:gd name="T21" fmla="*/ 12 h 12"/>
                <a:gd name="T22" fmla="*/ 8 w 11"/>
                <a:gd name="T23" fmla="*/ 12 h 12"/>
                <a:gd name="T24" fmla="*/ 7 w 11"/>
                <a:gd name="T25" fmla="*/ 12 h 12"/>
                <a:gd name="T26" fmla="*/ 6 w 11"/>
                <a:gd name="T27" fmla="*/ 12 h 12"/>
                <a:gd name="T28" fmla="*/ 6 w 11"/>
                <a:gd name="T29" fmla="*/ 12 h 12"/>
                <a:gd name="T30" fmla="*/ 4 w 11"/>
                <a:gd name="T31" fmla="*/ 11 h 12"/>
                <a:gd name="T32" fmla="*/ 3 w 11"/>
                <a:gd name="T33" fmla="*/ 11 h 12"/>
                <a:gd name="T34" fmla="*/ 3 w 11"/>
                <a:gd name="T35" fmla="*/ 11 h 12"/>
                <a:gd name="T36" fmla="*/ 2 w 11"/>
                <a:gd name="T37" fmla="*/ 10 h 12"/>
                <a:gd name="T38" fmla="*/ 1 w 11"/>
                <a:gd name="T39" fmla="*/ 10 h 12"/>
                <a:gd name="T40" fmla="*/ 1 w 11"/>
                <a:gd name="T41" fmla="*/ 10 h 12"/>
                <a:gd name="T42" fmla="*/ 1 w 11"/>
                <a:gd name="T43" fmla="*/ 9 h 12"/>
                <a:gd name="T44" fmla="*/ 0 w 11"/>
                <a:gd name="T45" fmla="*/ 9 h 12"/>
                <a:gd name="T46" fmla="*/ 0 w 11"/>
                <a:gd name="T47" fmla="*/ 9 h 12"/>
                <a:gd name="T48" fmla="*/ 0 w 11"/>
                <a:gd name="T49" fmla="*/ 8 h 12"/>
                <a:gd name="T50" fmla="*/ 0 w 11"/>
                <a:gd name="T51" fmla="*/ 8 h 12"/>
                <a:gd name="T52" fmla="*/ 0 w 11"/>
                <a:gd name="T53" fmla="*/ 7 h 12"/>
                <a:gd name="T54" fmla="*/ 0 w 11"/>
                <a:gd name="T55" fmla="*/ 7 h 12"/>
                <a:gd name="T56" fmla="*/ 0 w 11"/>
                <a:gd name="T57" fmla="*/ 7 h 12"/>
                <a:gd name="T58" fmla="*/ 0 w 11"/>
                <a:gd name="T59" fmla="*/ 6 h 12"/>
                <a:gd name="T60" fmla="*/ 0 w 11"/>
                <a:gd name="T61" fmla="*/ 6 h 12"/>
                <a:gd name="T62" fmla="*/ 0 w 11"/>
                <a:gd name="T63" fmla="*/ 5 h 12"/>
                <a:gd name="T64" fmla="*/ 7 w 11"/>
                <a:gd name="T65" fmla="*/ 0 h 12"/>
                <a:gd name="T66" fmla="*/ 10 w 11"/>
                <a:gd name="T67" fmla="*/ 6 h 12"/>
                <a:gd name="T68" fmla="*/ 11 w 11"/>
                <a:gd name="T69" fmla="*/ 9 h 12"/>
                <a:gd name="T70" fmla="*/ 11 w 11"/>
                <a:gd name="T71" fmla="*/ 9 h 12"/>
                <a:gd name="T72" fmla="*/ 11 w 11"/>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2">
                  <a:moveTo>
                    <a:pt x="11" y="9"/>
                  </a:moveTo>
                  <a:cubicBezTo>
                    <a:pt x="11" y="9"/>
                    <a:pt x="11" y="10"/>
                    <a:pt x="11" y="10"/>
                  </a:cubicBezTo>
                  <a:cubicBezTo>
                    <a:pt x="11" y="10"/>
                    <a:pt x="11" y="10"/>
                    <a:pt x="11" y="10"/>
                  </a:cubicBezTo>
                  <a:cubicBezTo>
                    <a:pt x="11" y="10"/>
                    <a:pt x="11" y="10"/>
                    <a:pt x="11" y="10"/>
                  </a:cubicBezTo>
                  <a:cubicBezTo>
                    <a:pt x="11" y="10"/>
                    <a:pt x="11" y="11"/>
                    <a:pt x="11" y="11"/>
                  </a:cubicBezTo>
                  <a:cubicBezTo>
                    <a:pt x="11" y="11"/>
                    <a:pt x="11" y="11"/>
                    <a:pt x="10" y="11"/>
                  </a:cubicBezTo>
                  <a:cubicBezTo>
                    <a:pt x="10" y="11"/>
                    <a:pt x="10" y="11"/>
                    <a:pt x="10" y="11"/>
                  </a:cubicBezTo>
                  <a:cubicBezTo>
                    <a:pt x="10" y="11"/>
                    <a:pt x="10" y="11"/>
                    <a:pt x="10" y="11"/>
                  </a:cubicBezTo>
                  <a:cubicBezTo>
                    <a:pt x="10" y="11"/>
                    <a:pt x="10" y="11"/>
                    <a:pt x="10" y="11"/>
                  </a:cubicBezTo>
                  <a:cubicBezTo>
                    <a:pt x="9" y="11"/>
                    <a:pt x="9" y="12"/>
                    <a:pt x="9" y="12"/>
                  </a:cubicBezTo>
                  <a:cubicBezTo>
                    <a:pt x="9" y="12"/>
                    <a:pt x="9" y="12"/>
                    <a:pt x="9" y="12"/>
                  </a:cubicBezTo>
                  <a:cubicBezTo>
                    <a:pt x="9" y="12"/>
                    <a:pt x="9" y="12"/>
                    <a:pt x="8" y="12"/>
                  </a:cubicBezTo>
                  <a:cubicBezTo>
                    <a:pt x="8" y="12"/>
                    <a:pt x="8" y="12"/>
                    <a:pt x="7" y="12"/>
                  </a:cubicBezTo>
                  <a:cubicBezTo>
                    <a:pt x="7" y="12"/>
                    <a:pt x="7" y="12"/>
                    <a:pt x="6" y="12"/>
                  </a:cubicBezTo>
                  <a:cubicBezTo>
                    <a:pt x="6" y="12"/>
                    <a:pt x="6" y="12"/>
                    <a:pt x="6" y="12"/>
                  </a:cubicBezTo>
                  <a:cubicBezTo>
                    <a:pt x="5" y="11"/>
                    <a:pt x="4" y="11"/>
                    <a:pt x="4" y="11"/>
                  </a:cubicBezTo>
                  <a:cubicBezTo>
                    <a:pt x="3" y="11"/>
                    <a:pt x="3" y="11"/>
                    <a:pt x="3" y="11"/>
                  </a:cubicBezTo>
                  <a:cubicBezTo>
                    <a:pt x="3" y="11"/>
                    <a:pt x="3" y="11"/>
                    <a:pt x="3" y="11"/>
                  </a:cubicBezTo>
                  <a:cubicBezTo>
                    <a:pt x="3" y="11"/>
                    <a:pt x="3" y="10"/>
                    <a:pt x="2" y="10"/>
                  </a:cubicBezTo>
                  <a:cubicBezTo>
                    <a:pt x="2" y="10"/>
                    <a:pt x="2" y="10"/>
                    <a:pt x="1" y="10"/>
                  </a:cubicBezTo>
                  <a:cubicBezTo>
                    <a:pt x="1" y="10"/>
                    <a:pt x="1" y="10"/>
                    <a:pt x="1" y="10"/>
                  </a:cubicBezTo>
                  <a:cubicBezTo>
                    <a:pt x="1" y="9"/>
                    <a:pt x="1" y="9"/>
                    <a:pt x="1" y="9"/>
                  </a:cubicBezTo>
                  <a:cubicBezTo>
                    <a:pt x="1" y="9"/>
                    <a:pt x="0" y="9"/>
                    <a:pt x="0" y="9"/>
                  </a:cubicBezTo>
                  <a:cubicBezTo>
                    <a:pt x="0" y="9"/>
                    <a:pt x="0" y="9"/>
                    <a:pt x="0" y="9"/>
                  </a:cubicBezTo>
                  <a:cubicBezTo>
                    <a:pt x="0" y="9"/>
                    <a:pt x="0" y="8"/>
                    <a:pt x="0" y="8"/>
                  </a:cubicBezTo>
                  <a:cubicBezTo>
                    <a:pt x="0" y="8"/>
                    <a:pt x="0" y="8"/>
                    <a:pt x="0" y="8"/>
                  </a:cubicBezTo>
                  <a:cubicBezTo>
                    <a:pt x="0" y="8"/>
                    <a:pt x="0" y="8"/>
                    <a:pt x="0" y="7"/>
                  </a:cubicBezTo>
                  <a:cubicBezTo>
                    <a:pt x="0" y="7"/>
                    <a:pt x="0" y="7"/>
                    <a:pt x="0" y="7"/>
                  </a:cubicBezTo>
                  <a:cubicBezTo>
                    <a:pt x="0" y="7"/>
                    <a:pt x="0" y="7"/>
                    <a:pt x="0" y="7"/>
                  </a:cubicBezTo>
                  <a:cubicBezTo>
                    <a:pt x="0" y="6"/>
                    <a:pt x="0" y="6"/>
                    <a:pt x="0" y="6"/>
                  </a:cubicBezTo>
                  <a:cubicBezTo>
                    <a:pt x="0" y="6"/>
                    <a:pt x="0" y="6"/>
                    <a:pt x="0" y="6"/>
                  </a:cubicBezTo>
                  <a:cubicBezTo>
                    <a:pt x="0" y="6"/>
                    <a:pt x="0" y="6"/>
                    <a:pt x="0" y="5"/>
                  </a:cubicBezTo>
                  <a:cubicBezTo>
                    <a:pt x="2" y="3"/>
                    <a:pt x="5" y="2"/>
                    <a:pt x="7" y="0"/>
                  </a:cubicBezTo>
                  <a:cubicBezTo>
                    <a:pt x="9" y="2"/>
                    <a:pt x="10" y="4"/>
                    <a:pt x="10" y="6"/>
                  </a:cubicBezTo>
                  <a:cubicBezTo>
                    <a:pt x="11" y="7"/>
                    <a:pt x="11" y="8"/>
                    <a:pt x="11" y="9"/>
                  </a:cubicBezTo>
                  <a:cubicBezTo>
                    <a:pt x="11" y="9"/>
                    <a:pt x="11" y="9"/>
                    <a:pt x="11" y="9"/>
                  </a:cubicBezTo>
                  <a:cubicBezTo>
                    <a:pt x="11" y="9"/>
                    <a:pt x="11" y="9"/>
                    <a:pt x="11" y="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35"/>
            <p:cNvSpPr/>
            <p:nvPr/>
          </p:nvSpPr>
          <p:spPr bwMode="auto">
            <a:xfrm>
              <a:off x="1887" y="2068"/>
              <a:ext cx="31" cy="36"/>
            </a:xfrm>
            <a:custGeom>
              <a:avLst/>
              <a:gdLst>
                <a:gd name="T0" fmla="*/ 13 w 13"/>
                <a:gd name="T1" fmla="*/ 14 h 15"/>
                <a:gd name="T2" fmla="*/ 13 w 13"/>
                <a:gd name="T3" fmla="*/ 14 h 15"/>
                <a:gd name="T4" fmla="*/ 13 w 13"/>
                <a:gd name="T5" fmla="*/ 14 h 15"/>
                <a:gd name="T6" fmla="*/ 13 w 13"/>
                <a:gd name="T7" fmla="*/ 14 h 15"/>
                <a:gd name="T8" fmla="*/ 13 w 13"/>
                <a:gd name="T9" fmla="*/ 14 h 15"/>
                <a:gd name="T10" fmla="*/ 13 w 13"/>
                <a:gd name="T11" fmla="*/ 15 h 15"/>
                <a:gd name="T12" fmla="*/ 13 w 13"/>
                <a:gd name="T13" fmla="*/ 15 h 15"/>
                <a:gd name="T14" fmla="*/ 13 w 13"/>
                <a:gd name="T15" fmla="*/ 15 h 15"/>
                <a:gd name="T16" fmla="*/ 13 w 13"/>
                <a:gd name="T17" fmla="*/ 15 h 15"/>
                <a:gd name="T18" fmla="*/ 13 w 13"/>
                <a:gd name="T19" fmla="*/ 15 h 15"/>
                <a:gd name="T20" fmla="*/ 12 w 13"/>
                <a:gd name="T21" fmla="*/ 15 h 15"/>
                <a:gd name="T22" fmla="*/ 12 w 13"/>
                <a:gd name="T23" fmla="*/ 15 h 15"/>
                <a:gd name="T24" fmla="*/ 11 w 13"/>
                <a:gd name="T25" fmla="*/ 15 h 15"/>
                <a:gd name="T26" fmla="*/ 9 w 13"/>
                <a:gd name="T27" fmla="*/ 14 h 15"/>
                <a:gd name="T28" fmla="*/ 8 w 13"/>
                <a:gd name="T29" fmla="*/ 14 h 15"/>
                <a:gd name="T30" fmla="*/ 8 w 13"/>
                <a:gd name="T31" fmla="*/ 14 h 15"/>
                <a:gd name="T32" fmla="*/ 8 w 13"/>
                <a:gd name="T33" fmla="*/ 13 h 15"/>
                <a:gd name="T34" fmla="*/ 6 w 13"/>
                <a:gd name="T35" fmla="*/ 12 h 15"/>
                <a:gd name="T36" fmla="*/ 5 w 13"/>
                <a:gd name="T37" fmla="*/ 12 h 15"/>
                <a:gd name="T38" fmla="*/ 4 w 13"/>
                <a:gd name="T39" fmla="*/ 11 h 15"/>
                <a:gd name="T40" fmla="*/ 2 w 13"/>
                <a:gd name="T41" fmla="*/ 9 h 15"/>
                <a:gd name="T42" fmla="*/ 2 w 13"/>
                <a:gd name="T43" fmla="*/ 9 h 15"/>
                <a:gd name="T44" fmla="*/ 1 w 13"/>
                <a:gd name="T45" fmla="*/ 8 h 15"/>
                <a:gd name="T46" fmla="*/ 1 w 13"/>
                <a:gd name="T47" fmla="*/ 7 h 15"/>
                <a:gd name="T48" fmla="*/ 1 w 13"/>
                <a:gd name="T49" fmla="*/ 7 h 15"/>
                <a:gd name="T50" fmla="*/ 1 w 13"/>
                <a:gd name="T51" fmla="*/ 7 h 15"/>
                <a:gd name="T52" fmla="*/ 0 w 13"/>
                <a:gd name="T53" fmla="*/ 6 h 15"/>
                <a:gd name="T54" fmla="*/ 0 w 13"/>
                <a:gd name="T55" fmla="*/ 5 h 15"/>
                <a:gd name="T56" fmla="*/ 0 w 13"/>
                <a:gd name="T57" fmla="*/ 5 h 15"/>
                <a:gd name="T58" fmla="*/ 0 w 13"/>
                <a:gd name="T59" fmla="*/ 5 h 15"/>
                <a:gd name="T60" fmla="*/ 0 w 13"/>
                <a:gd name="T61" fmla="*/ 5 h 15"/>
                <a:gd name="T62" fmla="*/ 1 w 13"/>
                <a:gd name="T63" fmla="*/ 4 h 15"/>
                <a:gd name="T64" fmla="*/ 1 w 13"/>
                <a:gd name="T65" fmla="*/ 4 h 15"/>
                <a:gd name="T66" fmla="*/ 1 w 13"/>
                <a:gd name="T67" fmla="*/ 4 h 15"/>
                <a:gd name="T68" fmla="*/ 1 w 13"/>
                <a:gd name="T69" fmla="*/ 4 h 15"/>
                <a:gd name="T70" fmla="*/ 2 w 13"/>
                <a:gd name="T71" fmla="*/ 3 h 15"/>
                <a:gd name="T72" fmla="*/ 3 w 13"/>
                <a:gd name="T73" fmla="*/ 2 h 15"/>
                <a:gd name="T74" fmla="*/ 5 w 13"/>
                <a:gd name="T75" fmla="*/ 1 h 15"/>
                <a:gd name="T76" fmla="*/ 7 w 13"/>
                <a:gd name="T77" fmla="*/ 0 h 15"/>
                <a:gd name="T78" fmla="*/ 7 w 13"/>
                <a:gd name="T79" fmla="*/ 1 h 15"/>
                <a:gd name="T80" fmla="*/ 12 w 13"/>
                <a:gd name="T81" fmla="*/ 10 h 15"/>
                <a:gd name="T82" fmla="*/ 13 w 13"/>
                <a:gd name="T83" fmla="*/ 11 h 15"/>
                <a:gd name="T84" fmla="*/ 13 w 13"/>
                <a:gd name="T85" fmla="*/ 12 h 15"/>
                <a:gd name="T86" fmla="*/ 13 w 13"/>
                <a:gd name="T87" fmla="*/ 13 h 15"/>
                <a:gd name="T88" fmla="*/ 13 w 13"/>
                <a:gd name="T8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2" y="15"/>
                    <a:pt x="12" y="15"/>
                    <a:pt x="12" y="15"/>
                  </a:cubicBezTo>
                  <a:cubicBezTo>
                    <a:pt x="12" y="15"/>
                    <a:pt x="12" y="15"/>
                    <a:pt x="12" y="15"/>
                  </a:cubicBezTo>
                  <a:cubicBezTo>
                    <a:pt x="12" y="15"/>
                    <a:pt x="12" y="15"/>
                    <a:pt x="11" y="15"/>
                  </a:cubicBezTo>
                  <a:cubicBezTo>
                    <a:pt x="11" y="14"/>
                    <a:pt x="10" y="14"/>
                    <a:pt x="9" y="14"/>
                  </a:cubicBezTo>
                  <a:cubicBezTo>
                    <a:pt x="9" y="14"/>
                    <a:pt x="9" y="14"/>
                    <a:pt x="8" y="14"/>
                  </a:cubicBezTo>
                  <a:cubicBezTo>
                    <a:pt x="8" y="14"/>
                    <a:pt x="8" y="14"/>
                    <a:pt x="8" y="14"/>
                  </a:cubicBezTo>
                  <a:cubicBezTo>
                    <a:pt x="8" y="14"/>
                    <a:pt x="8" y="13"/>
                    <a:pt x="8" y="13"/>
                  </a:cubicBezTo>
                  <a:cubicBezTo>
                    <a:pt x="7" y="13"/>
                    <a:pt x="6" y="13"/>
                    <a:pt x="6" y="12"/>
                  </a:cubicBezTo>
                  <a:cubicBezTo>
                    <a:pt x="5" y="12"/>
                    <a:pt x="5" y="12"/>
                    <a:pt x="5" y="12"/>
                  </a:cubicBezTo>
                  <a:cubicBezTo>
                    <a:pt x="4" y="11"/>
                    <a:pt x="5" y="12"/>
                    <a:pt x="4" y="11"/>
                  </a:cubicBezTo>
                  <a:cubicBezTo>
                    <a:pt x="3" y="11"/>
                    <a:pt x="3" y="10"/>
                    <a:pt x="2" y="9"/>
                  </a:cubicBezTo>
                  <a:cubicBezTo>
                    <a:pt x="2" y="9"/>
                    <a:pt x="2" y="9"/>
                    <a:pt x="2" y="9"/>
                  </a:cubicBezTo>
                  <a:cubicBezTo>
                    <a:pt x="2" y="9"/>
                    <a:pt x="1" y="8"/>
                    <a:pt x="1" y="8"/>
                  </a:cubicBezTo>
                  <a:cubicBezTo>
                    <a:pt x="1" y="8"/>
                    <a:pt x="1" y="7"/>
                    <a:pt x="1" y="7"/>
                  </a:cubicBezTo>
                  <a:cubicBezTo>
                    <a:pt x="1" y="7"/>
                    <a:pt x="1" y="7"/>
                    <a:pt x="1" y="7"/>
                  </a:cubicBezTo>
                  <a:cubicBezTo>
                    <a:pt x="1" y="7"/>
                    <a:pt x="1" y="7"/>
                    <a:pt x="1" y="7"/>
                  </a:cubicBezTo>
                  <a:cubicBezTo>
                    <a:pt x="0" y="6"/>
                    <a:pt x="0" y="6"/>
                    <a:pt x="0" y="6"/>
                  </a:cubicBezTo>
                  <a:cubicBezTo>
                    <a:pt x="0" y="6"/>
                    <a:pt x="0" y="6"/>
                    <a:pt x="0" y="5"/>
                  </a:cubicBezTo>
                  <a:cubicBezTo>
                    <a:pt x="0" y="5"/>
                    <a:pt x="0" y="5"/>
                    <a:pt x="0" y="5"/>
                  </a:cubicBezTo>
                  <a:cubicBezTo>
                    <a:pt x="0" y="5"/>
                    <a:pt x="0" y="5"/>
                    <a:pt x="0" y="5"/>
                  </a:cubicBezTo>
                  <a:cubicBezTo>
                    <a:pt x="0" y="5"/>
                    <a:pt x="0" y="5"/>
                    <a:pt x="0" y="5"/>
                  </a:cubicBezTo>
                  <a:cubicBezTo>
                    <a:pt x="0" y="5"/>
                    <a:pt x="1" y="5"/>
                    <a:pt x="1" y="4"/>
                  </a:cubicBezTo>
                  <a:cubicBezTo>
                    <a:pt x="1" y="4"/>
                    <a:pt x="1" y="4"/>
                    <a:pt x="1" y="4"/>
                  </a:cubicBezTo>
                  <a:cubicBezTo>
                    <a:pt x="1" y="4"/>
                    <a:pt x="1" y="4"/>
                    <a:pt x="1" y="4"/>
                  </a:cubicBezTo>
                  <a:cubicBezTo>
                    <a:pt x="1" y="4"/>
                    <a:pt x="1" y="4"/>
                    <a:pt x="1" y="4"/>
                  </a:cubicBezTo>
                  <a:cubicBezTo>
                    <a:pt x="1" y="3"/>
                    <a:pt x="2" y="3"/>
                    <a:pt x="2" y="3"/>
                  </a:cubicBezTo>
                  <a:cubicBezTo>
                    <a:pt x="2" y="3"/>
                    <a:pt x="3" y="2"/>
                    <a:pt x="3" y="2"/>
                  </a:cubicBezTo>
                  <a:cubicBezTo>
                    <a:pt x="4" y="1"/>
                    <a:pt x="5" y="1"/>
                    <a:pt x="5" y="1"/>
                  </a:cubicBezTo>
                  <a:cubicBezTo>
                    <a:pt x="6" y="0"/>
                    <a:pt x="6" y="0"/>
                    <a:pt x="7" y="0"/>
                  </a:cubicBezTo>
                  <a:cubicBezTo>
                    <a:pt x="7" y="0"/>
                    <a:pt x="7" y="1"/>
                    <a:pt x="7" y="1"/>
                  </a:cubicBezTo>
                  <a:cubicBezTo>
                    <a:pt x="9" y="4"/>
                    <a:pt x="11" y="7"/>
                    <a:pt x="12" y="10"/>
                  </a:cubicBezTo>
                  <a:cubicBezTo>
                    <a:pt x="12" y="10"/>
                    <a:pt x="12" y="10"/>
                    <a:pt x="13" y="11"/>
                  </a:cubicBezTo>
                  <a:cubicBezTo>
                    <a:pt x="13" y="11"/>
                    <a:pt x="13" y="12"/>
                    <a:pt x="13" y="12"/>
                  </a:cubicBezTo>
                  <a:cubicBezTo>
                    <a:pt x="13" y="13"/>
                    <a:pt x="13" y="13"/>
                    <a:pt x="13" y="13"/>
                  </a:cubicBezTo>
                  <a:cubicBezTo>
                    <a:pt x="13" y="13"/>
                    <a:pt x="13" y="14"/>
                    <a:pt x="13" y="1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36"/>
            <p:cNvSpPr/>
            <p:nvPr/>
          </p:nvSpPr>
          <p:spPr bwMode="auto">
            <a:xfrm>
              <a:off x="1935" y="2362"/>
              <a:ext cx="49" cy="35"/>
            </a:xfrm>
            <a:custGeom>
              <a:avLst/>
              <a:gdLst>
                <a:gd name="T0" fmla="*/ 8 w 21"/>
                <a:gd name="T1" fmla="*/ 0 h 15"/>
                <a:gd name="T2" fmla="*/ 20 w 21"/>
                <a:gd name="T3" fmla="*/ 14 h 15"/>
                <a:gd name="T4" fmla="*/ 19 w 21"/>
                <a:gd name="T5" fmla="*/ 15 h 15"/>
                <a:gd name="T6" fmla="*/ 13 w 21"/>
                <a:gd name="T7" fmla="*/ 12 h 15"/>
                <a:gd name="T8" fmla="*/ 16 w 21"/>
                <a:gd name="T9" fmla="*/ 8 h 15"/>
                <a:gd name="T10" fmla="*/ 11 w 21"/>
                <a:gd name="T11" fmla="*/ 5 h 15"/>
                <a:gd name="T12" fmla="*/ 9 w 21"/>
                <a:gd name="T13" fmla="*/ 9 h 15"/>
                <a:gd name="T14" fmla="*/ 0 w 21"/>
                <a:gd name="T15" fmla="*/ 5 h 15"/>
                <a:gd name="T16" fmla="*/ 0 w 21"/>
                <a:gd name="T17" fmla="*/ 5 h 15"/>
                <a:gd name="T18" fmla="*/ 6 w 21"/>
                <a:gd name="T19" fmla="*/ 1 h 15"/>
                <a:gd name="T20" fmla="*/ 8 w 2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5">
                  <a:moveTo>
                    <a:pt x="8" y="0"/>
                  </a:moveTo>
                  <a:cubicBezTo>
                    <a:pt x="14" y="3"/>
                    <a:pt x="21" y="7"/>
                    <a:pt x="20" y="14"/>
                  </a:cubicBezTo>
                  <a:cubicBezTo>
                    <a:pt x="20" y="14"/>
                    <a:pt x="19" y="15"/>
                    <a:pt x="19" y="15"/>
                  </a:cubicBezTo>
                  <a:cubicBezTo>
                    <a:pt x="18" y="14"/>
                    <a:pt x="15" y="13"/>
                    <a:pt x="13" y="12"/>
                  </a:cubicBezTo>
                  <a:cubicBezTo>
                    <a:pt x="14" y="10"/>
                    <a:pt x="15" y="9"/>
                    <a:pt x="16" y="8"/>
                  </a:cubicBezTo>
                  <a:cubicBezTo>
                    <a:pt x="17" y="5"/>
                    <a:pt x="13" y="3"/>
                    <a:pt x="11" y="5"/>
                  </a:cubicBezTo>
                  <a:cubicBezTo>
                    <a:pt x="11" y="7"/>
                    <a:pt x="10" y="8"/>
                    <a:pt x="9" y="9"/>
                  </a:cubicBezTo>
                  <a:cubicBezTo>
                    <a:pt x="6" y="8"/>
                    <a:pt x="3" y="7"/>
                    <a:pt x="0" y="5"/>
                  </a:cubicBezTo>
                  <a:cubicBezTo>
                    <a:pt x="0" y="5"/>
                    <a:pt x="0" y="5"/>
                    <a:pt x="0" y="5"/>
                  </a:cubicBezTo>
                  <a:cubicBezTo>
                    <a:pt x="2" y="4"/>
                    <a:pt x="4" y="2"/>
                    <a:pt x="6" y="1"/>
                  </a:cubicBezTo>
                  <a:cubicBezTo>
                    <a:pt x="7" y="1"/>
                    <a:pt x="8" y="1"/>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37"/>
            <p:cNvSpPr/>
            <p:nvPr/>
          </p:nvSpPr>
          <p:spPr bwMode="auto">
            <a:xfrm>
              <a:off x="1927" y="2376"/>
              <a:ext cx="24" cy="28"/>
            </a:xfrm>
            <a:custGeom>
              <a:avLst/>
              <a:gdLst>
                <a:gd name="T0" fmla="*/ 3 w 10"/>
                <a:gd name="T1" fmla="*/ 1 h 12"/>
                <a:gd name="T2" fmla="*/ 10 w 10"/>
                <a:gd name="T3" fmla="*/ 6 h 12"/>
                <a:gd name="T4" fmla="*/ 3 w 10"/>
                <a:gd name="T5" fmla="*/ 12 h 12"/>
                <a:gd name="T6" fmla="*/ 1 w 10"/>
                <a:gd name="T7" fmla="*/ 6 h 12"/>
                <a:gd name="T8" fmla="*/ 2 w 10"/>
                <a:gd name="T9" fmla="*/ 0 h 12"/>
                <a:gd name="T10" fmla="*/ 3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3" y="1"/>
                  </a:moveTo>
                  <a:cubicBezTo>
                    <a:pt x="5" y="3"/>
                    <a:pt x="7" y="5"/>
                    <a:pt x="10" y="6"/>
                  </a:cubicBezTo>
                  <a:cubicBezTo>
                    <a:pt x="8" y="8"/>
                    <a:pt x="6" y="10"/>
                    <a:pt x="3" y="12"/>
                  </a:cubicBezTo>
                  <a:cubicBezTo>
                    <a:pt x="2" y="10"/>
                    <a:pt x="1" y="8"/>
                    <a:pt x="1" y="6"/>
                  </a:cubicBezTo>
                  <a:cubicBezTo>
                    <a:pt x="0" y="4"/>
                    <a:pt x="1" y="2"/>
                    <a:pt x="2" y="0"/>
                  </a:cubicBezTo>
                  <a:cubicBezTo>
                    <a:pt x="2" y="1"/>
                    <a:pt x="2" y="1"/>
                    <a:pt x="3" y="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38"/>
            <p:cNvSpPr/>
            <p:nvPr/>
          </p:nvSpPr>
          <p:spPr bwMode="auto">
            <a:xfrm>
              <a:off x="1939" y="2397"/>
              <a:ext cx="38" cy="24"/>
            </a:xfrm>
            <a:custGeom>
              <a:avLst/>
              <a:gdLst>
                <a:gd name="T0" fmla="*/ 8 w 16"/>
                <a:gd name="T1" fmla="*/ 0 h 10"/>
                <a:gd name="T2" fmla="*/ 16 w 16"/>
                <a:gd name="T3" fmla="*/ 4 h 10"/>
                <a:gd name="T4" fmla="*/ 3 w 16"/>
                <a:gd name="T5" fmla="*/ 8 h 10"/>
                <a:gd name="T6" fmla="*/ 0 w 16"/>
                <a:gd name="T7" fmla="*/ 5 h 10"/>
                <a:gd name="T8" fmla="*/ 8 w 16"/>
                <a:gd name="T9" fmla="*/ 0 h 10"/>
              </a:gdLst>
              <a:ahLst/>
              <a:cxnLst>
                <a:cxn ang="0">
                  <a:pos x="T0" y="T1"/>
                </a:cxn>
                <a:cxn ang="0">
                  <a:pos x="T2" y="T3"/>
                </a:cxn>
                <a:cxn ang="0">
                  <a:pos x="T4" y="T5"/>
                </a:cxn>
                <a:cxn ang="0">
                  <a:pos x="T6" y="T7"/>
                </a:cxn>
                <a:cxn ang="0">
                  <a:pos x="T8" y="T9"/>
                </a:cxn>
              </a:cxnLst>
              <a:rect l="0" t="0" r="r" b="b"/>
              <a:pathLst>
                <a:path w="16" h="10">
                  <a:moveTo>
                    <a:pt x="8" y="0"/>
                  </a:moveTo>
                  <a:cubicBezTo>
                    <a:pt x="11" y="1"/>
                    <a:pt x="13" y="3"/>
                    <a:pt x="16" y="4"/>
                  </a:cubicBezTo>
                  <a:cubicBezTo>
                    <a:pt x="13" y="7"/>
                    <a:pt x="8" y="10"/>
                    <a:pt x="3" y="8"/>
                  </a:cubicBezTo>
                  <a:cubicBezTo>
                    <a:pt x="2" y="7"/>
                    <a:pt x="1" y="6"/>
                    <a:pt x="0" y="5"/>
                  </a:cubicBezTo>
                  <a:cubicBezTo>
                    <a:pt x="3" y="4"/>
                    <a:pt x="6" y="2"/>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39"/>
            <p:cNvSpPr/>
            <p:nvPr/>
          </p:nvSpPr>
          <p:spPr bwMode="auto">
            <a:xfrm>
              <a:off x="1935" y="2705"/>
              <a:ext cx="14" cy="14"/>
            </a:xfrm>
            <a:custGeom>
              <a:avLst/>
              <a:gdLst>
                <a:gd name="T0" fmla="*/ 5 w 6"/>
                <a:gd name="T1" fmla="*/ 0 h 6"/>
                <a:gd name="T2" fmla="*/ 6 w 6"/>
                <a:gd name="T3" fmla="*/ 6 h 6"/>
                <a:gd name="T4" fmla="*/ 3 w 6"/>
                <a:gd name="T5" fmla="*/ 4 h 6"/>
                <a:gd name="T6" fmla="*/ 0 w 6"/>
                <a:gd name="T7" fmla="*/ 2 h 6"/>
                <a:gd name="T8" fmla="*/ 5 w 6"/>
                <a:gd name="T9" fmla="*/ 0 h 6"/>
              </a:gdLst>
              <a:ahLst/>
              <a:cxnLst>
                <a:cxn ang="0">
                  <a:pos x="T0" y="T1"/>
                </a:cxn>
                <a:cxn ang="0">
                  <a:pos x="T2" y="T3"/>
                </a:cxn>
                <a:cxn ang="0">
                  <a:pos x="T4" y="T5"/>
                </a:cxn>
                <a:cxn ang="0">
                  <a:pos x="T6" y="T7"/>
                </a:cxn>
                <a:cxn ang="0">
                  <a:pos x="T8" y="T9"/>
                </a:cxn>
              </a:cxnLst>
              <a:rect l="0" t="0" r="r" b="b"/>
              <a:pathLst>
                <a:path w="6" h="6">
                  <a:moveTo>
                    <a:pt x="5" y="0"/>
                  </a:moveTo>
                  <a:cubicBezTo>
                    <a:pt x="6" y="2"/>
                    <a:pt x="6" y="4"/>
                    <a:pt x="6" y="6"/>
                  </a:cubicBezTo>
                  <a:cubicBezTo>
                    <a:pt x="5" y="6"/>
                    <a:pt x="4" y="5"/>
                    <a:pt x="3" y="4"/>
                  </a:cubicBezTo>
                  <a:cubicBezTo>
                    <a:pt x="2" y="4"/>
                    <a:pt x="1" y="3"/>
                    <a:pt x="0" y="2"/>
                  </a:cubicBezTo>
                  <a:cubicBezTo>
                    <a:pt x="2" y="2"/>
                    <a:pt x="3" y="1"/>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0"/>
            <p:cNvSpPr/>
            <p:nvPr/>
          </p:nvSpPr>
          <p:spPr bwMode="auto">
            <a:xfrm>
              <a:off x="1916" y="2686"/>
              <a:ext cx="23" cy="17"/>
            </a:xfrm>
            <a:custGeom>
              <a:avLst/>
              <a:gdLst>
                <a:gd name="T0" fmla="*/ 7 w 10"/>
                <a:gd name="T1" fmla="*/ 0 h 7"/>
                <a:gd name="T2" fmla="*/ 10 w 10"/>
                <a:gd name="T3" fmla="*/ 4 h 7"/>
                <a:gd name="T4" fmla="*/ 5 w 10"/>
                <a:gd name="T5" fmla="*/ 7 h 7"/>
                <a:gd name="T6" fmla="*/ 1 w 10"/>
                <a:gd name="T7" fmla="*/ 4 h 7"/>
                <a:gd name="T8" fmla="*/ 0 w 10"/>
                <a:gd name="T9" fmla="*/ 4 h 7"/>
                <a:gd name="T10" fmla="*/ 7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7" y="0"/>
                  </a:moveTo>
                  <a:cubicBezTo>
                    <a:pt x="8" y="2"/>
                    <a:pt x="9" y="3"/>
                    <a:pt x="10" y="4"/>
                  </a:cubicBezTo>
                  <a:cubicBezTo>
                    <a:pt x="8" y="5"/>
                    <a:pt x="6" y="6"/>
                    <a:pt x="5" y="7"/>
                  </a:cubicBezTo>
                  <a:cubicBezTo>
                    <a:pt x="4" y="6"/>
                    <a:pt x="3" y="5"/>
                    <a:pt x="1" y="4"/>
                  </a:cubicBezTo>
                  <a:cubicBezTo>
                    <a:pt x="1" y="4"/>
                    <a:pt x="1" y="4"/>
                    <a:pt x="0" y="4"/>
                  </a:cubicBezTo>
                  <a:cubicBezTo>
                    <a:pt x="2" y="2"/>
                    <a:pt x="4" y="1"/>
                    <a:pt x="7"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
            <p:cNvSpPr/>
            <p:nvPr/>
          </p:nvSpPr>
          <p:spPr bwMode="auto">
            <a:xfrm>
              <a:off x="1901" y="2698"/>
              <a:ext cx="19" cy="38"/>
            </a:xfrm>
            <a:custGeom>
              <a:avLst/>
              <a:gdLst>
                <a:gd name="T0" fmla="*/ 5 w 8"/>
                <a:gd name="T1" fmla="*/ 2 h 16"/>
                <a:gd name="T2" fmla="*/ 8 w 8"/>
                <a:gd name="T3" fmla="*/ 5 h 16"/>
                <a:gd name="T4" fmla="*/ 2 w 8"/>
                <a:gd name="T5" fmla="*/ 16 h 16"/>
                <a:gd name="T6" fmla="*/ 2 w 8"/>
                <a:gd name="T7" fmla="*/ 16 h 16"/>
                <a:gd name="T8" fmla="*/ 1 w 8"/>
                <a:gd name="T9" fmla="*/ 16 h 16"/>
                <a:gd name="T10" fmla="*/ 2 w 8"/>
                <a:gd name="T11" fmla="*/ 3 h 16"/>
                <a:gd name="T12" fmla="*/ 4 w 8"/>
                <a:gd name="T13" fmla="*/ 0 h 16"/>
                <a:gd name="T14" fmla="*/ 5 w 8"/>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2"/>
                  </a:moveTo>
                  <a:cubicBezTo>
                    <a:pt x="6" y="3"/>
                    <a:pt x="7" y="4"/>
                    <a:pt x="8" y="5"/>
                  </a:cubicBezTo>
                  <a:cubicBezTo>
                    <a:pt x="5" y="8"/>
                    <a:pt x="3" y="12"/>
                    <a:pt x="2" y="16"/>
                  </a:cubicBezTo>
                  <a:cubicBezTo>
                    <a:pt x="2" y="16"/>
                    <a:pt x="2" y="16"/>
                    <a:pt x="2" y="16"/>
                  </a:cubicBezTo>
                  <a:cubicBezTo>
                    <a:pt x="2" y="16"/>
                    <a:pt x="1" y="16"/>
                    <a:pt x="1" y="16"/>
                  </a:cubicBezTo>
                  <a:cubicBezTo>
                    <a:pt x="0" y="11"/>
                    <a:pt x="0" y="7"/>
                    <a:pt x="2" y="3"/>
                  </a:cubicBezTo>
                  <a:cubicBezTo>
                    <a:pt x="3" y="2"/>
                    <a:pt x="4" y="1"/>
                    <a:pt x="4" y="0"/>
                  </a:cubicBezTo>
                  <a:cubicBezTo>
                    <a:pt x="4" y="1"/>
                    <a:pt x="4" y="1"/>
                    <a:pt x="5"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2"/>
            <p:cNvSpPr/>
            <p:nvPr/>
          </p:nvSpPr>
          <p:spPr bwMode="auto">
            <a:xfrm>
              <a:off x="1913" y="2717"/>
              <a:ext cx="31" cy="21"/>
            </a:xfrm>
            <a:custGeom>
              <a:avLst/>
              <a:gdLst>
                <a:gd name="T0" fmla="*/ 9 w 13"/>
                <a:gd name="T1" fmla="*/ 2 h 9"/>
                <a:gd name="T2" fmla="*/ 13 w 13"/>
                <a:gd name="T3" fmla="*/ 6 h 9"/>
                <a:gd name="T4" fmla="*/ 0 w 13"/>
                <a:gd name="T5" fmla="*/ 9 h 9"/>
                <a:gd name="T6" fmla="*/ 6 w 13"/>
                <a:gd name="T7" fmla="*/ 0 h 9"/>
                <a:gd name="T8" fmla="*/ 9 w 13"/>
                <a:gd name="T9" fmla="*/ 2 h 9"/>
              </a:gdLst>
              <a:ahLst/>
              <a:cxnLst>
                <a:cxn ang="0">
                  <a:pos x="T0" y="T1"/>
                </a:cxn>
                <a:cxn ang="0">
                  <a:pos x="T2" y="T3"/>
                </a:cxn>
                <a:cxn ang="0">
                  <a:pos x="T4" y="T5"/>
                </a:cxn>
                <a:cxn ang="0">
                  <a:pos x="T6" y="T7"/>
                </a:cxn>
                <a:cxn ang="0">
                  <a:pos x="T8" y="T9"/>
                </a:cxn>
              </a:cxnLst>
              <a:rect l="0" t="0" r="r" b="b"/>
              <a:pathLst>
                <a:path w="13" h="9">
                  <a:moveTo>
                    <a:pt x="9" y="2"/>
                  </a:moveTo>
                  <a:cubicBezTo>
                    <a:pt x="10" y="4"/>
                    <a:pt x="11" y="5"/>
                    <a:pt x="13" y="6"/>
                  </a:cubicBezTo>
                  <a:cubicBezTo>
                    <a:pt x="10" y="9"/>
                    <a:pt x="5" y="9"/>
                    <a:pt x="0" y="9"/>
                  </a:cubicBezTo>
                  <a:cubicBezTo>
                    <a:pt x="2" y="6"/>
                    <a:pt x="3" y="3"/>
                    <a:pt x="6" y="0"/>
                  </a:cubicBezTo>
                  <a:cubicBezTo>
                    <a:pt x="7" y="1"/>
                    <a:pt x="8" y="2"/>
                    <a:pt x="9"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3"/>
            <p:cNvSpPr/>
            <p:nvPr/>
          </p:nvSpPr>
          <p:spPr bwMode="auto">
            <a:xfrm>
              <a:off x="1864" y="3010"/>
              <a:ext cx="73" cy="64"/>
            </a:xfrm>
            <a:custGeom>
              <a:avLst/>
              <a:gdLst>
                <a:gd name="T0" fmla="*/ 30 w 31"/>
                <a:gd name="T1" fmla="*/ 10 h 27"/>
                <a:gd name="T2" fmla="*/ 22 w 31"/>
                <a:gd name="T3" fmla="*/ 24 h 27"/>
                <a:gd name="T4" fmla="*/ 6 w 31"/>
                <a:gd name="T5" fmla="*/ 20 h 27"/>
                <a:gd name="T6" fmla="*/ 15 w 31"/>
                <a:gd name="T7" fmla="*/ 0 h 27"/>
                <a:gd name="T8" fmla="*/ 22 w 31"/>
                <a:gd name="T9" fmla="*/ 2 h 27"/>
                <a:gd name="T10" fmla="*/ 20 w 31"/>
                <a:gd name="T11" fmla="*/ 7 h 27"/>
                <a:gd name="T12" fmla="*/ 12 w 31"/>
                <a:gd name="T13" fmla="*/ 3 h 27"/>
                <a:gd name="T14" fmla="*/ 11 w 31"/>
                <a:gd name="T15" fmla="*/ 6 h 27"/>
                <a:gd name="T16" fmla="*/ 17 w 31"/>
                <a:gd name="T17" fmla="*/ 11 h 27"/>
                <a:gd name="T18" fmla="*/ 13 w 31"/>
                <a:gd name="T19" fmla="*/ 16 h 27"/>
                <a:gd name="T20" fmla="*/ 16 w 31"/>
                <a:gd name="T21" fmla="*/ 19 h 27"/>
                <a:gd name="T22" fmla="*/ 21 w 31"/>
                <a:gd name="T23" fmla="*/ 13 h 27"/>
                <a:gd name="T24" fmla="*/ 24 w 31"/>
                <a:gd name="T25" fmla="*/ 14 h 27"/>
                <a:gd name="T26" fmla="*/ 26 w 31"/>
                <a:gd name="T27" fmla="*/ 11 h 27"/>
                <a:gd name="T28" fmla="*/ 24 w 31"/>
                <a:gd name="T29" fmla="*/ 9 h 27"/>
                <a:gd name="T30" fmla="*/ 26 w 31"/>
                <a:gd name="T31" fmla="*/ 4 h 27"/>
                <a:gd name="T32" fmla="*/ 30 w 31"/>
                <a:gd name="T33"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7">
                  <a:moveTo>
                    <a:pt x="30" y="10"/>
                  </a:moveTo>
                  <a:cubicBezTo>
                    <a:pt x="31" y="15"/>
                    <a:pt x="26" y="21"/>
                    <a:pt x="22" y="24"/>
                  </a:cubicBezTo>
                  <a:cubicBezTo>
                    <a:pt x="16" y="27"/>
                    <a:pt x="9" y="26"/>
                    <a:pt x="6" y="20"/>
                  </a:cubicBezTo>
                  <a:cubicBezTo>
                    <a:pt x="0" y="11"/>
                    <a:pt x="7" y="4"/>
                    <a:pt x="15" y="0"/>
                  </a:cubicBezTo>
                  <a:cubicBezTo>
                    <a:pt x="17" y="1"/>
                    <a:pt x="19" y="1"/>
                    <a:pt x="22" y="2"/>
                  </a:cubicBezTo>
                  <a:cubicBezTo>
                    <a:pt x="21" y="4"/>
                    <a:pt x="20" y="5"/>
                    <a:pt x="20" y="7"/>
                  </a:cubicBezTo>
                  <a:cubicBezTo>
                    <a:pt x="17" y="5"/>
                    <a:pt x="15" y="4"/>
                    <a:pt x="12" y="3"/>
                  </a:cubicBezTo>
                  <a:cubicBezTo>
                    <a:pt x="10" y="2"/>
                    <a:pt x="8" y="5"/>
                    <a:pt x="11" y="6"/>
                  </a:cubicBezTo>
                  <a:cubicBezTo>
                    <a:pt x="13" y="7"/>
                    <a:pt x="15" y="9"/>
                    <a:pt x="17" y="11"/>
                  </a:cubicBezTo>
                  <a:cubicBezTo>
                    <a:pt x="16" y="13"/>
                    <a:pt x="15" y="15"/>
                    <a:pt x="13" y="16"/>
                  </a:cubicBezTo>
                  <a:cubicBezTo>
                    <a:pt x="11" y="18"/>
                    <a:pt x="14" y="21"/>
                    <a:pt x="16" y="19"/>
                  </a:cubicBezTo>
                  <a:cubicBezTo>
                    <a:pt x="18" y="17"/>
                    <a:pt x="19" y="15"/>
                    <a:pt x="21" y="13"/>
                  </a:cubicBezTo>
                  <a:cubicBezTo>
                    <a:pt x="22" y="13"/>
                    <a:pt x="23" y="14"/>
                    <a:pt x="24" y="14"/>
                  </a:cubicBezTo>
                  <a:cubicBezTo>
                    <a:pt x="26" y="15"/>
                    <a:pt x="28" y="12"/>
                    <a:pt x="26" y="11"/>
                  </a:cubicBezTo>
                  <a:cubicBezTo>
                    <a:pt x="25" y="10"/>
                    <a:pt x="24" y="10"/>
                    <a:pt x="24" y="9"/>
                  </a:cubicBezTo>
                  <a:cubicBezTo>
                    <a:pt x="25" y="7"/>
                    <a:pt x="26" y="6"/>
                    <a:pt x="26" y="4"/>
                  </a:cubicBezTo>
                  <a:cubicBezTo>
                    <a:pt x="28" y="6"/>
                    <a:pt x="30" y="7"/>
                    <a:pt x="30"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4"/>
            <p:cNvSpPr/>
            <p:nvPr/>
          </p:nvSpPr>
          <p:spPr bwMode="auto">
            <a:xfrm>
              <a:off x="1894" y="3311"/>
              <a:ext cx="33" cy="33"/>
            </a:xfrm>
            <a:custGeom>
              <a:avLst/>
              <a:gdLst>
                <a:gd name="T0" fmla="*/ 10 w 14"/>
                <a:gd name="T1" fmla="*/ 7 h 14"/>
                <a:gd name="T2" fmla="*/ 14 w 14"/>
                <a:gd name="T3" fmla="*/ 9 h 14"/>
                <a:gd name="T4" fmla="*/ 9 w 14"/>
                <a:gd name="T5" fmla="*/ 12 h 14"/>
                <a:gd name="T6" fmla="*/ 3 w 14"/>
                <a:gd name="T7" fmla="*/ 14 h 14"/>
                <a:gd name="T8" fmla="*/ 1 w 14"/>
                <a:gd name="T9" fmla="*/ 10 h 14"/>
                <a:gd name="T10" fmla="*/ 1 w 14"/>
                <a:gd name="T11" fmla="*/ 0 h 14"/>
                <a:gd name="T12" fmla="*/ 7 w 14"/>
                <a:gd name="T13" fmla="*/ 5 h 14"/>
                <a:gd name="T14" fmla="*/ 2 w 14"/>
                <a:gd name="T15" fmla="*/ 9 h 14"/>
                <a:gd name="T16" fmla="*/ 5 w 14"/>
                <a:gd name="T17" fmla="*/ 12 h 14"/>
                <a:gd name="T18" fmla="*/ 10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0" y="7"/>
                  </a:moveTo>
                  <a:cubicBezTo>
                    <a:pt x="11" y="8"/>
                    <a:pt x="13" y="9"/>
                    <a:pt x="14" y="9"/>
                  </a:cubicBezTo>
                  <a:cubicBezTo>
                    <a:pt x="13" y="11"/>
                    <a:pt x="11" y="12"/>
                    <a:pt x="9" y="12"/>
                  </a:cubicBezTo>
                  <a:cubicBezTo>
                    <a:pt x="7" y="13"/>
                    <a:pt x="5" y="14"/>
                    <a:pt x="3" y="14"/>
                  </a:cubicBezTo>
                  <a:cubicBezTo>
                    <a:pt x="2" y="14"/>
                    <a:pt x="2" y="12"/>
                    <a:pt x="1" y="10"/>
                  </a:cubicBezTo>
                  <a:cubicBezTo>
                    <a:pt x="1" y="7"/>
                    <a:pt x="0" y="3"/>
                    <a:pt x="1" y="0"/>
                  </a:cubicBezTo>
                  <a:cubicBezTo>
                    <a:pt x="2" y="2"/>
                    <a:pt x="4" y="3"/>
                    <a:pt x="7" y="5"/>
                  </a:cubicBezTo>
                  <a:cubicBezTo>
                    <a:pt x="5" y="6"/>
                    <a:pt x="4" y="8"/>
                    <a:pt x="2" y="9"/>
                  </a:cubicBezTo>
                  <a:cubicBezTo>
                    <a:pt x="1" y="11"/>
                    <a:pt x="3" y="14"/>
                    <a:pt x="5" y="12"/>
                  </a:cubicBezTo>
                  <a:cubicBezTo>
                    <a:pt x="7" y="11"/>
                    <a:pt x="8" y="9"/>
                    <a:pt x="10"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5"/>
            <p:cNvSpPr/>
            <p:nvPr/>
          </p:nvSpPr>
          <p:spPr bwMode="auto">
            <a:xfrm>
              <a:off x="1925" y="3304"/>
              <a:ext cx="17" cy="21"/>
            </a:xfrm>
            <a:custGeom>
              <a:avLst/>
              <a:gdLst>
                <a:gd name="T0" fmla="*/ 5 w 7"/>
                <a:gd name="T1" fmla="*/ 0 h 9"/>
                <a:gd name="T2" fmla="*/ 7 w 7"/>
                <a:gd name="T3" fmla="*/ 5 h 9"/>
                <a:gd name="T4" fmla="*/ 5 w 7"/>
                <a:gd name="T5" fmla="*/ 9 h 9"/>
                <a:gd name="T6" fmla="*/ 1 w 7"/>
                <a:gd name="T7" fmla="*/ 6 h 9"/>
                <a:gd name="T8" fmla="*/ 0 w 7"/>
                <a:gd name="T9" fmla="*/ 6 h 9"/>
                <a:gd name="T10" fmla="*/ 5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5" y="0"/>
                  </a:moveTo>
                  <a:cubicBezTo>
                    <a:pt x="6" y="2"/>
                    <a:pt x="7" y="3"/>
                    <a:pt x="7" y="5"/>
                  </a:cubicBezTo>
                  <a:cubicBezTo>
                    <a:pt x="6" y="6"/>
                    <a:pt x="6" y="8"/>
                    <a:pt x="5" y="9"/>
                  </a:cubicBezTo>
                  <a:cubicBezTo>
                    <a:pt x="4" y="8"/>
                    <a:pt x="2" y="7"/>
                    <a:pt x="1" y="6"/>
                  </a:cubicBezTo>
                  <a:cubicBezTo>
                    <a:pt x="1" y="6"/>
                    <a:pt x="0" y="6"/>
                    <a:pt x="0" y="6"/>
                  </a:cubicBezTo>
                  <a:cubicBezTo>
                    <a:pt x="2" y="4"/>
                    <a:pt x="3" y="2"/>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6"/>
            <p:cNvSpPr/>
            <p:nvPr/>
          </p:nvSpPr>
          <p:spPr bwMode="auto">
            <a:xfrm>
              <a:off x="1901" y="3294"/>
              <a:ext cx="26" cy="19"/>
            </a:xfrm>
            <a:custGeom>
              <a:avLst/>
              <a:gdLst>
                <a:gd name="T0" fmla="*/ 11 w 11"/>
                <a:gd name="T1" fmla="*/ 2 h 8"/>
                <a:gd name="T2" fmla="*/ 6 w 11"/>
                <a:gd name="T3" fmla="*/ 8 h 8"/>
                <a:gd name="T4" fmla="*/ 6 w 11"/>
                <a:gd name="T5" fmla="*/ 8 h 8"/>
                <a:gd name="T6" fmla="*/ 0 w 11"/>
                <a:gd name="T7" fmla="*/ 3 h 8"/>
                <a:gd name="T8" fmla="*/ 3 w 11"/>
                <a:gd name="T9" fmla="*/ 0 h 8"/>
                <a:gd name="T10" fmla="*/ 11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11" y="2"/>
                  </a:moveTo>
                  <a:cubicBezTo>
                    <a:pt x="9" y="4"/>
                    <a:pt x="8" y="6"/>
                    <a:pt x="6" y="8"/>
                  </a:cubicBezTo>
                  <a:cubicBezTo>
                    <a:pt x="6" y="8"/>
                    <a:pt x="6" y="8"/>
                    <a:pt x="6" y="8"/>
                  </a:cubicBezTo>
                  <a:cubicBezTo>
                    <a:pt x="4" y="6"/>
                    <a:pt x="2" y="5"/>
                    <a:pt x="0" y="3"/>
                  </a:cubicBezTo>
                  <a:cubicBezTo>
                    <a:pt x="1" y="2"/>
                    <a:pt x="2" y="1"/>
                    <a:pt x="3" y="0"/>
                  </a:cubicBezTo>
                  <a:cubicBezTo>
                    <a:pt x="6" y="1"/>
                    <a:pt x="8" y="1"/>
                    <a:pt x="11"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7"/>
            <p:cNvSpPr/>
            <p:nvPr/>
          </p:nvSpPr>
          <p:spPr bwMode="auto">
            <a:xfrm>
              <a:off x="1522" y="3486"/>
              <a:ext cx="185" cy="279"/>
            </a:xfrm>
            <a:custGeom>
              <a:avLst/>
              <a:gdLst>
                <a:gd name="T0" fmla="*/ 75 w 78"/>
                <a:gd name="T1" fmla="*/ 2 h 118"/>
                <a:gd name="T2" fmla="*/ 75 w 78"/>
                <a:gd name="T3" fmla="*/ 3 h 118"/>
                <a:gd name="T4" fmla="*/ 57 w 78"/>
                <a:gd name="T5" fmla="*/ 109 h 118"/>
                <a:gd name="T6" fmla="*/ 57 w 78"/>
                <a:gd name="T7" fmla="*/ 110 h 118"/>
                <a:gd name="T8" fmla="*/ 53 w 78"/>
                <a:gd name="T9" fmla="*/ 113 h 118"/>
                <a:gd name="T10" fmla="*/ 30 w 78"/>
                <a:gd name="T11" fmla="*/ 112 h 118"/>
                <a:gd name="T12" fmla="*/ 11 w 78"/>
                <a:gd name="T13" fmla="*/ 77 h 118"/>
                <a:gd name="T14" fmla="*/ 3 w 78"/>
                <a:gd name="T15" fmla="*/ 0 h 118"/>
                <a:gd name="T16" fmla="*/ 58 w 78"/>
                <a:gd name="T17" fmla="*/ 3 h 118"/>
                <a:gd name="T18" fmla="*/ 75 w 78"/>
                <a:gd name="T19" fmla="*/ 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18">
                  <a:moveTo>
                    <a:pt x="75" y="2"/>
                  </a:moveTo>
                  <a:cubicBezTo>
                    <a:pt x="75" y="2"/>
                    <a:pt x="75" y="2"/>
                    <a:pt x="75" y="3"/>
                  </a:cubicBezTo>
                  <a:cubicBezTo>
                    <a:pt x="65" y="37"/>
                    <a:pt x="78" y="78"/>
                    <a:pt x="57" y="109"/>
                  </a:cubicBezTo>
                  <a:cubicBezTo>
                    <a:pt x="57" y="109"/>
                    <a:pt x="57" y="109"/>
                    <a:pt x="57" y="110"/>
                  </a:cubicBezTo>
                  <a:cubicBezTo>
                    <a:pt x="55" y="110"/>
                    <a:pt x="53" y="111"/>
                    <a:pt x="53" y="113"/>
                  </a:cubicBezTo>
                  <a:cubicBezTo>
                    <a:pt x="46" y="118"/>
                    <a:pt x="37" y="116"/>
                    <a:pt x="30" y="112"/>
                  </a:cubicBezTo>
                  <a:cubicBezTo>
                    <a:pt x="18" y="106"/>
                    <a:pt x="15" y="89"/>
                    <a:pt x="11" y="77"/>
                  </a:cubicBezTo>
                  <a:cubicBezTo>
                    <a:pt x="5" y="53"/>
                    <a:pt x="0" y="25"/>
                    <a:pt x="3" y="0"/>
                  </a:cubicBezTo>
                  <a:cubicBezTo>
                    <a:pt x="21" y="3"/>
                    <a:pt x="40" y="3"/>
                    <a:pt x="58" y="3"/>
                  </a:cubicBezTo>
                  <a:cubicBezTo>
                    <a:pt x="64" y="3"/>
                    <a:pt x="69" y="3"/>
                    <a:pt x="75" y="2"/>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48"/>
            <p:cNvSpPr/>
            <p:nvPr/>
          </p:nvSpPr>
          <p:spPr bwMode="auto">
            <a:xfrm>
              <a:off x="1965" y="3512"/>
              <a:ext cx="145" cy="251"/>
            </a:xfrm>
            <a:custGeom>
              <a:avLst/>
              <a:gdLst>
                <a:gd name="T0" fmla="*/ 61 w 61"/>
                <a:gd name="T1" fmla="*/ 11 h 106"/>
                <a:gd name="T2" fmla="*/ 33 w 61"/>
                <a:gd name="T3" fmla="*/ 104 h 106"/>
                <a:gd name="T4" fmla="*/ 0 w 61"/>
                <a:gd name="T5" fmla="*/ 0 h 106"/>
                <a:gd name="T6" fmla="*/ 61 w 61"/>
                <a:gd name="T7" fmla="*/ 11 h 106"/>
              </a:gdLst>
              <a:ahLst/>
              <a:cxnLst>
                <a:cxn ang="0">
                  <a:pos x="T0" y="T1"/>
                </a:cxn>
                <a:cxn ang="0">
                  <a:pos x="T2" y="T3"/>
                </a:cxn>
                <a:cxn ang="0">
                  <a:pos x="T4" y="T5"/>
                </a:cxn>
                <a:cxn ang="0">
                  <a:pos x="T6" y="T7"/>
                </a:cxn>
              </a:cxnLst>
              <a:rect l="0" t="0" r="r" b="b"/>
              <a:pathLst>
                <a:path w="61" h="106">
                  <a:moveTo>
                    <a:pt x="61" y="11"/>
                  </a:moveTo>
                  <a:cubicBezTo>
                    <a:pt x="59" y="34"/>
                    <a:pt x="61" y="102"/>
                    <a:pt x="33" y="104"/>
                  </a:cubicBezTo>
                  <a:cubicBezTo>
                    <a:pt x="6" y="106"/>
                    <a:pt x="2" y="25"/>
                    <a:pt x="0" y="0"/>
                  </a:cubicBezTo>
                  <a:cubicBezTo>
                    <a:pt x="19" y="7"/>
                    <a:pt x="40" y="10"/>
                    <a:pt x="61" y="11"/>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49"/>
            <p:cNvSpPr/>
            <p:nvPr/>
          </p:nvSpPr>
          <p:spPr bwMode="auto">
            <a:xfrm>
              <a:off x="1527" y="3753"/>
              <a:ext cx="199" cy="218"/>
            </a:xfrm>
            <a:custGeom>
              <a:avLst/>
              <a:gdLst>
                <a:gd name="T0" fmla="*/ 59 w 84"/>
                <a:gd name="T1" fmla="*/ 14 h 92"/>
                <a:gd name="T2" fmla="*/ 48 w 84"/>
                <a:gd name="T3" fmla="*/ 87 h 92"/>
                <a:gd name="T4" fmla="*/ 17 w 84"/>
                <a:gd name="T5" fmla="*/ 0 h 92"/>
                <a:gd name="T6" fmla="*/ 22 w 84"/>
                <a:gd name="T7" fmla="*/ 5 h 92"/>
                <a:gd name="T8" fmla="*/ 16 w 84"/>
                <a:gd name="T9" fmla="*/ 43 h 92"/>
                <a:gd name="T10" fmla="*/ 38 w 84"/>
                <a:gd name="T11" fmla="*/ 58 h 92"/>
                <a:gd name="T12" fmla="*/ 59 w 84"/>
                <a:gd name="T13" fmla="*/ 44 h 92"/>
                <a:gd name="T14" fmla="*/ 59 w 84"/>
                <a:gd name="T15" fmla="*/ 14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2">
                  <a:moveTo>
                    <a:pt x="59" y="14"/>
                  </a:moveTo>
                  <a:cubicBezTo>
                    <a:pt x="73" y="40"/>
                    <a:pt x="84" y="83"/>
                    <a:pt x="48" y="87"/>
                  </a:cubicBezTo>
                  <a:cubicBezTo>
                    <a:pt x="0" y="92"/>
                    <a:pt x="3" y="31"/>
                    <a:pt x="17" y="0"/>
                  </a:cubicBezTo>
                  <a:cubicBezTo>
                    <a:pt x="18" y="2"/>
                    <a:pt x="20" y="3"/>
                    <a:pt x="22" y="5"/>
                  </a:cubicBezTo>
                  <a:cubicBezTo>
                    <a:pt x="15" y="16"/>
                    <a:pt x="11" y="30"/>
                    <a:pt x="16" y="43"/>
                  </a:cubicBezTo>
                  <a:cubicBezTo>
                    <a:pt x="20" y="52"/>
                    <a:pt x="28" y="57"/>
                    <a:pt x="38" y="58"/>
                  </a:cubicBezTo>
                  <a:cubicBezTo>
                    <a:pt x="47" y="58"/>
                    <a:pt x="55" y="52"/>
                    <a:pt x="59" y="44"/>
                  </a:cubicBezTo>
                  <a:cubicBezTo>
                    <a:pt x="63" y="35"/>
                    <a:pt x="62" y="24"/>
                    <a:pt x="59" y="14"/>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50"/>
            <p:cNvSpPr/>
            <p:nvPr/>
          </p:nvSpPr>
          <p:spPr bwMode="auto">
            <a:xfrm>
              <a:off x="1956" y="3779"/>
              <a:ext cx="170" cy="213"/>
            </a:xfrm>
            <a:custGeom>
              <a:avLst/>
              <a:gdLst>
                <a:gd name="T0" fmla="*/ 67 w 72"/>
                <a:gd name="T1" fmla="*/ 36 h 90"/>
                <a:gd name="T2" fmla="*/ 38 w 72"/>
                <a:gd name="T3" fmla="*/ 84 h 90"/>
                <a:gd name="T4" fmla="*/ 0 w 72"/>
                <a:gd name="T5" fmla="*/ 44 h 90"/>
                <a:gd name="T6" fmla="*/ 13 w 72"/>
                <a:gd name="T7" fmla="*/ 0 h 90"/>
                <a:gd name="T8" fmla="*/ 13 w 72"/>
                <a:gd name="T9" fmla="*/ 28 h 90"/>
                <a:gd name="T10" fmla="*/ 34 w 72"/>
                <a:gd name="T11" fmla="*/ 45 h 90"/>
                <a:gd name="T12" fmla="*/ 56 w 72"/>
                <a:gd name="T13" fmla="*/ 33 h 90"/>
                <a:gd name="T14" fmla="*/ 60 w 72"/>
                <a:gd name="T15" fmla="*/ 15 h 90"/>
                <a:gd name="T16" fmla="*/ 67 w 72"/>
                <a:gd name="T17"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0">
                  <a:moveTo>
                    <a:pt x="67" y="36"/>
                  </a:moveTo>
                  <a:cubicBezTo>
                    <a:pt x="72" y="57"/>
                    <a:pt x="57" y="78"/>
                    <a:pt x="38" y="84"/>
                  </a:cubicBezTo>
                  <a:cubicBezTo>
                    <a:pt x="14" y="90"/>
                    <a:pt x="0" y="64"/>
                    <a:pt x="0" y="44"/>
                  </a:cubicBezTo>
                  <a:cubicBezTo>
                    <a:pt x="0" y="29"/>
                    <a:pt x="6" y="14"/>
                    <a:pt x="13" y="0"/>
                  </a:cubicBezTo>
                  <a:cubicBezTo>
                    <a:pt x="10" y="9"/>
                    <a:pt x="9" y="19"/>
                    <a:pt x="13" y="28"/>
                  </a:cubicBezTo>
                  <a:cubicBezTo>
                    <a:pt x="16" y="37"/>
                    <a:pt x="24" y="44"/>
                    <a:pt x="34" y="45"/>
                  </a:cubicBezTo>
                  <a:cubicBezTo>
                    <a:pt x="43" y="46"/>
                    <a:pt x="51" y="40"/>
                    <a:pt x="56" y="33"/>
                  </a:cubicBezTo>
                  <a:cubicBezTo>
                    <a:pt x="59" y="27"/>
                    <a:pt x="60" y="21"/>
                    <a:pt x="60" y="15"/>
                  </a:cubicBezTo>
                  <a:cubicBezTo>
                    <a:pt x="63" y="22"/>
                    <a:pt x="65" y="29"/>
                    <a:pt x="67" y="36"/>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51"/>
            <p:cNvSpPr>
              <a:spLocks noEditPoints="1"/>
            </p:cNvSpPr>
            <p:nvPr/>
          </p:nvSpPr>
          <p:spPr bwMode="auto">
            <a:xfrm>
              <a:off x="1823" y="1550"/>
              <a:ext cx="325" cy="701"/>
            </a:xfrm>
            <a:custGeom>
              <a:avLst/>
              <a:gdLst>
                <a:gd name="T0" fmla="*/ 116 w 137"/>
                <a:gd name="T1" fmla="*/ 0 h 296"/>
                <a:gd name="T2" fmla="*/ 128 w 137"/>
                <a:gd name="T3" fmla="*/ 153 h 296"/>
                <a:gd name="T4" fmla="*/ 28 w 137"/>
                <a:gd name="T5" fmla="*/ 295 h 296"/>
                <a:gd name="T6" fmla="*/ 17 w 137"/>
                <a:gd name="T7" fmla="*/ 296 h 296"/>
                <a:gd name="T8" fmla="*/ 10 w 137"/>
                <a:gd name="T9" fmla="*/ 177 h 296"/>
                <a:gd name="T10" fmla="*/ 23 w 137"/>
                <a:gd name="T11" fmla="*/ 51 h 296"/>
                <a:gd name="T12" fmla="*/ 23 w 137"/>
                <a:gd name="T13" fmla="*/ 50 h 296"/>
                <a:gd name="T14" fmla="*/ 23 w 137"/>
                <a:gd name="T15" fmla="*/ 50 h 296"/>
                <a:gd name="T16" fmla="*/ 103 w 137"/>
                <a:gd name="T17" fmla="*/ 78 h 296"/>
                <a:gd name="T18" fmla="*/ 116 w 137"/>
                <a:gd name="T19" fmla="*/ 0 h 296"/>
                <a:gd name="T20" fmla="*/ 50 w 137"/>
                <a:gd name="T21" fmla="*/ 106 h 296"/>
                <a:gd name="T22" fmla="*/ 51 w 137"/>
                <a:gd name="T23" fmla="*/ 95 h 296"/>
                <a:gd name="T24" fmla="*/ 48 w 137"/>
                <a:gd name="T25" fmla="*/ 91 h 296"/>
                <a:gd name="T26" fmla="*/ 43 w 137"/>
                <a:gd name="T27" fmla="*/ 86 h 296"/>
                <a:gd name="T28" fmla="*/ 41 w 137"/>
                <a:gd name="T29" fmla="*/ 84 h 296"/>
                <a:gd name="T30" fmla="*/ 32 w 137"/>
                <a:gd name="T31" fmla="*/ 98 h 296"/>
                <a:gd name="T32" fmla="*/ 40 w 137"/>
                <a:gd name="T33" fmla="*/ 107 h 296"/>
                <a:gd name="T34" fmla="*/ 50 w 137"/>
                <a:gd name="T35" fmla="*/ 106 h 296"/>
                <a:gd name="T36" fmla="*/ 41 w 137"/>
                <a:gd name="T37" fmla="*/ 239 h 296"/>
                <a:gd name="T38" fmla="*/ 46 w 137"/>
                <a:gd name="T39" fmla="*/ 232 h 296"/>
                <a:gd name="T40" fmla="*/ 39 w 137"/>
                <a:gd name="T41" fmla="*/ 217 h 296"/>
                <a:gd name="T42" fmla="*/ 38 w 137"/>
                <a:gd name="T43" fmla="*/ 216 h 296"/>
                <a:gd name="T44" fmla="*/ 37 w 137"/>
                <a:gd name="T45" fmla="*/ 215 h 296"/>
                <a:gd name="T46" fmla="*/ 23 w 137"/>
                <a:gd name="T47" fmla="*/ 220 h 296"/>
                <a:gd name="T48" fmla="*/ 23 w 137"/>
                <a:gd name="T49" fmla="*/ 230 h 296"/>
                <a:gd name="T50" fmla="*/ 41 w 137"/>
                <a:gd name="T51" fmla="*/ 239 h 296"/>
                <a:gd name="T52" fmla="*/ 45 w 137"/>
                <a:gd name="T53" fmla="*/ 165 h 296"/>
                <a:gd name="T54" fmla="*/ 43 w 137"/>
                <a:gd name="T55" fmla="*/ 148 h 296"/>
                <a:gd name="T56" fmla="*/ 41 w 137"/>
                <a:gd name="T57" fmla="*/ 145 h 296"/>
                <a:gd name="T58" fmla="*/ 41 w 137"/>
                <a:gd name="T59" fmla="*/ 145 h 296"/>
                <a:gd name="T60" fmla="*/ 38 w 137"/>
                <a:gd name="T61" fmla="*/ 144 h 296"/>
                <a:gd name="T62" fmla="*/ 36 w 137"/>
                <a:gd name="T63" fmla="*/ 147 h 296"/>
                <a:gd name="T64" fmla="*/ 27 w 137"/>
                <a:gd name="T65" fmla="*/ 153 h 296"/>
                <a:gd name="T66" fmla="*/ 27 w 137"/>
                <a:gd name="T67" fmla="*/ 162 h 296"/>
                <a:gd name="T68" fmla="*/ 45 w 137"/>
                <a:gd name="T69" fmla="*/ 16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96">
                  <a:moveTo>
                    <a:pt x="116" y="0"/>
                  </a:moveTo>
                  <a:cubicBezTo>
                    <a:pt x="137" y="46"/>
                    <a:pt x="134" y="106"/>
                    <a:pt x="128" y="153"/>
                  </a:cubicBezTo>
                  <a:cubicBezTo>
                    <a:pt x="119" y="211"/>
                    <a:pt x="94" y="283"/>
                    <a:pt x="28" y="295"/>
                  </a:cubicBezTo>
                  <a:cubicBezTo>
                    <a:pt x="24" y="295"/>
                    <a:pt x="21" y="296"/>
                    <a:pt x="17" y="296"/>
                  </a:cubicBezTo>
                  <a:cubicBezTo>
                    <a:pt x="0" y="259"/>
                    <a:pt x="6" y="216"/>
                    <a:pt x="10" y="177"/>
                  </a:cubicBezTo>
                  <a:cubicBezTo>
                    <a:pt x="14" y="136"/>
                    <a:pt x="26" y="92"/>
                    <a:pt x="23" y="51"/>
                  </a:cubicBezTo>
                  <a:cubicBezTo>
                    <a:pt x="23" y="51"/>
                    <a:pt x="23" y="50"/>
                    <a:pt x="23" y="50"/>
                  </a:cubicBezTo>
                  <a:cubicBezTo>
                    <a:pt x="23" y="50"/>
                    <a:pt x="23" y="50"/>
                    <a:pt x="23" y="50"/>
                  </a:cubicBezTo>
                  <a:cubicBezTo>
                    <a:pt x="42" y="71"/>
                    <a:pt x="74" y="97"/>
                    <a:pt x="103" y="78"/>
                  </a:cubicBezTo>
                  <a:cubicBezTo>
                    <a:pt x="127" y="62"/>
                    <a:pt x="124" y="27"/>
                    <a:pt x="116" y="0"/>
                  </a:cubicBezTo>
                  <a:close/>
                  <a:moveTo>
                    <a:pt x="50" y="106"/>
                  </a:moveTo>
                  <a:cubicBezTo>
                    <a:pt x="53" y="103"/>
                    <a:pt x="53" y="99"/>
                    <a:pt x="51" y="95"/>
                  </a:cubicBezTo>
                  <a:cubicBezTo>
                    <a:pt x="50" y="93"/>
                    <a:pt x="49" y="92"/>
                    <a:pt x="48" y="91"/>
                  </a:cubicBezTo>
                  <a:cubicBezTo>
                    <a:pt x="47" y="89"/>
                    <a:pt x="45" y="87"/>
                    <a:pt x="43" y="86"/>
                  </a:cubicBezTo>
                  <a:cubicBezTo>
                    <a:pt x="44" y="85"/>
                    <a:pt x="42" y="83"/>
                    <a:pt x="41" y="84"/>
                  </a:cubicBezTo>
                  <a:cubicBezTo>
                    <a:pt x="37" y="88"/>
                    <a:pt x="32" y="93"/>
                    <a:pt x="32" y="98"/>
                  </a:cubicBezTo>
                  <a:cubicBezTo>
                    <a:pt x="33" y="103"/>
                    <a:pt x="36" y="106"/>
                    <a:pt x="40" y="107"/>
                  </a:cubicBezTo>
                  <a:cubicBezTo>
                    <a:pt x="43" y="108"/>
                    <a:pt x="47" y="108"/>
                    <a:pt x="50" y="106"/>
                  </a:cubicBezTo>
                  <a:close/>
                  <a:moveTo>
                    <a:pt x="41" y="239"/>
                  </a:moveTo>
                  <a:cubicBezTo>
                    <a:pt x="44" y="239"/>
                    <a:pt x="46" y="235"/>
                    <a:pt x="46" y="232"/>
                  </a:cubicBezTo>
                  <a:cubicBezTo>
                    <a:pt x="46" y="227"/>
                    <a:pt x="42" y="222"/>
                    <a:pt x="39" y="217"/>
                  </a:cubicBezTo>
                  <a:cubicBezTo>
                    <a:pt x="39" y="217"/>
                    <a:pt x="38" y="217"/>
                    <a:pt x="38" y="216"/>
                  </a:cubicBezTo>
                  <a:cubicBezTo>
                    <a:pt x="38" y="216"/>
                    <a:pt x="38" y="215"/>
                    <a:pt x="37" y="215"/>
                  </a:cubicBezTo>
                  <a:cubicBezTo>
                    <a:pt x="32" y="215"/>
                    <a:pt x="26" y="216"/>
                    <a:pt x="23" y="220"/>
                  </a:cubicBezTo>
                  <a:cubicBezTo>
                    <a:pt x="21" y="223"/>
                    <a:pt x="22" y="227"/>
                    <a:pt x="23" y="230"/>
                  </a:cubicBezTo>
                  <a:cubicBezTo>
                    <a:pt x="27" y="236"/>
                    <a:pt x="34" y="240"/>
                    <a:pt x="41" y="239"/>
                  </a:cubicBezTo>
                  <a:close/>
                  <a:moveTo>
                    <a:pt x="45" y="165"/>
                  </a:moveTo>
                  <a:cubicBezTo>
                    <a:pt x="51" y="161"/>
                    <a:pt x="47" y="153"/>
                    <a:pt x="43" y="148"/>
                  </a:cubicBezTo>
                  <a:cubicBezTo>
                    <a:pt x="44" y="147"/>
                    <a:pt x="43" y="145"/>
                    <a:pt x="41" y="145"/>
                  </a:cubicBezTo>
                  <a:cubicBezTo>
                    <a:pt x="41" y="145"/>
                    <a:pt x="41" y="145"/>
                    <a:pt x="41" y="145"/>
                  </a:cubicBezTo>
                  <a:cubicBezTo>
                    <a:pt x="40" y="144"/>
                    <a:pt x="39" y="144"/>
                    <a:pt x="38" y="144"/>
                  </a:cubicBezTo>
                  <a:cubicBezTo>
                    <a:pt x="37" y="145"/>
                    <a:pt x="37" y="146"/>
                    <a:pt x="36" y="147"/>
                  </a:cubicBezTo>
                  <a:cubicBezTo>
                    <a:pt x="33" y="148"/>
                    <a:pt x="29" y="150"/>
                    <a:pt x="27" y="153"/>
                  </a:cubicBezTo>
                  <a:cubicBezTo>
                    <a:pt x="24" y="156"/>
                    <a:pt x="25" y="160"/>
                    <a:pt x="27" y="162"/>
                  </a:cubicBezTo>
                  <a:cubicBezTo>
                    <a:pt x="31" y="167"/>
                    <a:pt x="40" y="169"/>
                    <a:pt x="45" y="165"/>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52"/>
            <p:cNvSpPr/>
            <p:nvPr/>
          </p:nvSpPr>
          <p:spPr bwMode="auto">
            <a:xfrm>
              <a:off x="1598" y="1557"/>
              <a:ext cx="268" cy="694"/>
            </a:xfrm>
            <a:custGeom>
              <a:avLst/>
              <a:gdLst>
                <a:gd name="T0" fmla="*/ 113 w 113"/>
                <a:gd name="T1" fmla="*/ 53 h 293"/>
                <a:gd name="T2" fmla="*/ 96 w 113"/>
                <a:gd name="T3" fmla="*/ 188 h 293"/>
                <a:gd name="T4" fmla="*/ 95 w 113"/>
                <a:gd name="T5" fmla="*/ 262 h 293"/>
                <a:gd name="T6" fmla="*/ 103 w 113"/>
                <a:gd name="T7" fmla="*/ 293 h 293"/>
                <a:gd name="T8" fmla="*/ 6 w 113"/>
                <a:gd name="T9" fmla="*/ 168 h 293"/>
                <a:gd name="T10" fmla="*/ 31 w 113"/>
                <a:gd name="T11" fmla="*/ 0 h 293"/>
                <a:gd name="T12" fmla="*/ 25 w 113"/>
                <a:gd name="T13" fmla="*/ 26 h 293"/>
                <a:gd name="T14" fmla="*/ 24 w 113"/>
                <a:gd name="T15" fmla="*/ 73 h 293"/>
                <a:gd name="T16" fmla="*/ 113 w 113"/>
                <a:gd name="T17"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93">
                  <a:moveTo>
                    <a:pt x="113" y="53"/>
                  </a:moveTo>
                  <a:cubicBezTo>
                    <a:pt x="108" y="98"/>
                    <a:pt x="100" y="143"/>
                    <a:pt x="96" y="188"/>
                  </a:cubicBezTo>
                  <a:cubicBezTo>
                    <a:pt x="94" y="213"/>
                    <a:pt x="92" y="237"/>
                    <a:pt x="95" y="262"/>
                  </a:cubicBezTo>
                  <a:cubicBezTo>
                    <a:pt x="96" y="271"/>
                    <a:pt x="97" y="285"/>
                    <a:pt x="103" y="293"/>
                  </a:cubicBezTo>
                  <a:cubicBezTo>
                    <a:pt x="42" y="291"/>
                    <a:pt x="13" y="224"/>
                    <a:pt x="6" y="168"/>
                  </a:cubicBezTo>
                  <a:cubicBezTo>
                    <a:pt x="0" y="115"/>
                    <a:pt x="5" y="49"/>
                    <a:pt x="31" y="0"/>
                  </a:cubicBezTo>
                  <a:cubicBezTo>
                    <a:pt x="28" y="8"/>
                    <a:pt x="27" y="18"/>
                    <a:pt x="25" y="26"/>
                  </a:cubicBezTo>
                  <a:cubicBezTo>
                    <a:pt x="22" y="38"/>
                    <a:pt x="16" y="62"/>
                    <a:pt x="24" y="73"/>
                  </a:cubicBezTo>
                  <a:cubicBezTo>
                    <a:pt x="48" y="110"/>
                    <a:pt x="90" y="79"/>
                    <a:pt x="113" y="53"/>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53"/>
            <p:cNvSpPr/>
            <p:nvPr/>
          </p:nvSpPr>
          <p:spPr bwMode="auto">
            <a:xfrm>
              <a:off x="402" y="2170"/>
              <a:ext cx="175" cy="223"/>
            </a:xfrm>
            <a:custGeom>
              <a:avLst/>
              <a:gdLst>
                <a:gd name="T0" fmla="*/ 70 w 74"/>
                <a:gd name="T1" fmla="*/ 11 h 94"/>
                <a:gd name="T2" fmla="*/ 74 w 74"/>
                <a:gd name="T3" fmla="*/ 12 h 94"/>
                <a:gd name="T4" fmla="*/ 47 w 74"/>
                <a:gd name="T5" fmla="*/ 69 h 94"/>
                <a:gd name="T6" fmla="*/ 24 w 74"/>
                <a:gd name="T7" fmla="*/ 90 h 94"/>
                <a:gd name="T8" fmla="*/ 19 w 74"/>
                <a:gd name="T9" fmla="*/ 89 h 94"/>
                <a:gd name="T10" fmla="*/ 12 w 74"/>
                <a:gd name="T11" fmla="*/ 86 h 94"/>
                <a:gd name="T12" fmla="*/ 12 w 74"/>
                <a:gd name="T13" fmla="*/ 87 h 94"/>
                <a:gd name="T14" fmla="*/ 0 w 74"/>
                <a:gd name="T15" fmla="*/ 82 h 94"/>
                <a:gd name="T16" fmla="*/ 0 w 74"/>
                <a:gd name="T17" fmla="*/ 82 h 94"/>
                <a:gd name="T18" fmla="*/ 35 w 74"/>
                <a:gd name="T19" fmla="*/ 23 h 94"/>
                <a:gd name="T20" fmla="*/ 46 w 74"/>
                <a:gd name="T21" fmla="*/ 6 h 94"/>
                <a:gd name="T22" fmla="*/ 53 w 74"/>
                <a:gd name="T23" fmla="*/ 4 h 94"/>
                <a:gd name="T24" fmla="*/ 64 w 74"/>
                <a:gd name="T25" fmla="*/ 9 h 94"/>
                <a:gd name="T26" fmla="*/ 64 w 74"/>
                <a:gd name="T27" fmla="*/ 9 h 94"/>
                <a:gd name="T28" fmla="*/ 70 w 74"/>
                <a:gd name="T29"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94">
                  <a:moveTo>
                    <a:pt x="70" y="11"/>
                  </a:moveTo>
                  <a:cubicBezTo>
                    <a:pt x="71" y="11"/>
                    <a:pt x="73" y="11"/>
                    <a:pt x="74" y="12"/>
                  </a:cubicBezTo>
                  <a:cubicBezTo>
                    <a:pt x="66" y="31"/>
                    <a:pt x="58" y="50"/>
                    <a:pt x="47" y="69"/>
                  </a:cubicBezTo>
                  <a:cubicBezTo>
                    <a:pt x="42" y="77"/>
                    <a:pt x="34" y="94"/>
                    <a:pt x="24" y="90"/>
                  </a:cubicBezTo>
                  <a:cubicBezTo>
                    <a:pt x="22" y="90"/>
                    <a:pt x="21" y="90"/>
                    <a:pt x="19" y="89"/>
                  </a:cubicBezTo>
                  <a:cubicBezTo>
                    <a:pt x="19" y="86"/>
                    <a:pt x="15" y="83"/>
                    <a:pt x="12" y="86"/>
                  </a:cubicBezTo>
                  <a:cubicBezTo>
                    <a:pt x="12" y="86"/>
                    <a:pt x="12" y="87"/>
                    <a:pt x="12" y="87"/>
                  </a:cubicBezTo>
                  <a:cubicBezTo>
                    <a:pt x="8" y="85"/>
                    <a:pt x="4" y="84"/>
                    <a:pt x="0" y="82"/>
                  </a:cubicBezTo>
                  <a:cubicBezTo>
                    <a:pt x="0" y="82"/>
                    <a:pt x="0" y="82"/>
                    <a:pt x="0" y="82"/>
                  </a:cubicBezTo>
                  <a:cubicBezTo>
                    <a:pt x="10" y="62"/>
                    <a:pt x="22" y="42"/>
                    <a:pt x="35" y="23"/>
                  </a:cubicBezTo>
                  <a:cubicBezTo>
                    <a:pt x="38" y="17"/>
                    <a:pt x="42" y="11"/>
                    <a:pt x="46" y="6"/>
                  </a:cubicBezTo>
                  <a:cubicBezTo>
                    <a:pt x="49" y="0"/>
                    <a:pt x="46" y="1"/>
                    <a:pt x="53" y="4"/>
                  </a:cubicBezTo>
                  <a:cubicBezTo>
                    <a:pt x="57" y="6"/>
                    <a:pt x="60" y="7"/>
                    <a:pt x="64" y="9"/>
                  </a:cubicBezTo>
                  <a:cubicBezTo>
                    <a:pt x="64" y="9"/>
                    <a:pt x="64" y="9"/>
                    <a:pt x="64" y="9"/>
                  </a:cubicBezTo>
                  <a:cubicBezTo>
                    <a:pt x="64" y="13"/>
                    <a:pt x="68" y="13"/>
                    <a:pt x="70" y="11"/>
                  </a:cubicBezTo>
                  <a:close/>
                </a:path>
              </a:pathLst>
            </a:custGeom>
            <a:solidFill>
              <a:srgbClr val="B1B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54"/>
            <p:cNvSpPr/>
            <p:nvPr/>
          </p:nvSpPr>
          <p:spPr bwMode="auto">
            <a:xfrm>
              <a:off x="433" y="2165"/>
              <a:ext cx="746" cy="618"/>
            </a:xfrm>
            <a:custGeom>
              <a:avLst/>
              <a:gdLst>
                <a:gd name="T0" fmla="*/ 300 w 315"/>
                <a:gd name="T1" fmla="*/ 116 h 261"/>
                <a:gd name="T2" fmla="*/ 313 w 315"/>
                <a:gd name="T3" fmla="*/ 128 h 261"/>
                <a:gd name="T4" fmla="*/ 302 w 315"/>
                <a:gd name="T5" fmla="*/ 158 h 261"/>
                <a:gd name="T6" fmla="*/ 280 w 315"/>
                <a:gd name="T7" fmla="*/ 202 h 261"/>
                <a:gd name="T8" fmla="*/ 265 w 315"/>
                <a:gd name="T9" fmla="*/ 236 h 261"/>
                <a:gd name="T10" fmla="*/ 257 w 315"/>
                <a:gd name="T11" fmla="*/ 255 h 261"/>
                <a:gd name="T12" fmla="*/ 234 w 315"/>
                <a:gd name="T13" fmla="*/ 251 h 261"/>
                <a:gd name="T14" fmla="*/ 140 w 315"/>
                <a:gd name="T15" fmla="*/ 210 h 261"/>
                <a:gd name="T16" fmla="*/ 62 w 315"/>
                <a:gd name="T17" fmla="*/ 164 h 261"/>
                <a:gd name="T18" fmla="*/ 20 w 315"/>
                <a:gd name="T19" fmla="*/ 133 h 261"/>
                <a:gd name="T20" fmla="*/ 5 w 315"/>
                <a:gd name="T21" fmla="*/ 121 h 261"/>
                <a:gd name="T22" fmla="*/ 12 w 315"/>
                <a:gd name="T23" fmla="*/ 100 h 261"/>
                <a:gd name="T24" fmla="*/ 16 w 315"/>
                <a:gd name="T25" fmla="*/ 102 h 261"/>
                <a:gd name="T26" fmla="*/ 21 w 315"/>
                <a:gd name="T27" fmla="*/ 101 h 261"/>
                <a:gd name="T28" fmla="*/ 67 w 315"/>
                <a:gd name="T29" fmla="*/ 18 h 261"/>
                <a:gd name="T30" fmla="*/ 68 w 315"/>
                <a:gd name="T31" fmla="*/ 17 h 261"/>
                <a:gd name="T32" fmla="*/ 75 w 315"/>
                <a:gd name="T33" fmla="*/ 8 h 261"/>
                <a:gd name="T34" fmla="*/ 95 w 315"/>
                <a:gd name="T35" fmla="*/ 9 h 261"/>
                <a:gd name="T36" fmla="*/ 142 w 315"/>
                <a:gd name="T37" fmla="*/ 30 h 261"/>
                <a:gd name="T38" fmla="*/ 223 w 315"/>
                <a:gd name="T39" fmla="*/ 71 h 261"/>
                <a:gd name="T40" fmla="*/ 300 w 315"/>
                <a:gd name="T41" fmla="*/ 11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261">
                  <a:moveTo>
                    <a:pt x="300" y="116"/>
                  </a:moveTo>
                  <a:cubicBezTo>
                    <a:pt x="303" y="118"/>
                    <a:pt x="315" y="122"/>
                    <a:pt x="313" y="128"/>
                  </a:cubicBezTo>
                  <a:cubicBezTo>
                    <a:pt x="310" y="138"/>
                    <a:pt x="306" y="148"/>
                    <a:pt x="302" y="158"/>
                  </a:cubicBezTo>
                  <a:cubicBezTo>
                    <a:pt x="295" y="173"/>
                    <a:pt x="288" y="188"/>
                    <a:pt x="280" y="202"/>
                  </a:cubicBezTo>
                  <a:cubicBezTo>
                    <a:pt x="275" y="213"/>
                    <a:pt x="270" y="224"/>
                    <a:pt x="265" y="236"/>
                  </a:cubicBezTo>
                  <a:cubicBezTo>
                    <a:pt x="262" y="242"/>
                    <a:pt x="260" y="249"/>
                    <a:pt x="257" y="255"/>
                  </a:cubicBezTo>
                  <a:cubicBezTo>
                    <a:pt x="255" y="261"/>
                    <a:pt x="237" y="252"/>
                    <a:pt x="234" y="251"/>
                  </a:cubicBezTo>
                  <a:cubicBezTo>
                    <a:pt x="201" y="240"/>
                    <a:pt x="170" y="226"/>
                    <a:pt x="140" y="210"/>
                  </a:cubicBezTo>
                  <a:cubicBezTo>
                    <a:pt x="113" y="196"/>
                    <a:pt x="87" y="180"/>
                    <a:pt x="62" y="164"/>
                  </a:cubicBezTo>
                  <a:cubicBezTo>
                    <a:pt x="47" y="154"/>
                    <a:pt x="33" y="144"/>
                    <a:pt x="20" y="133"/>
                  </a:cubicBezTo>
                  <a:cubicBezTo>
                    <a:pt x="15" y="129"/>
                    <a:pt x="10" y="125"/>
                    <a:pt x="5" y="121"/>
                  </a:cubicBezTo>
                  <a:cubicBezTo>
                    <a:pt x="0" y="116"/>
                    <a:pt x="7" y="106"/>
                    <a:pt x="12" y="100"/>
                  </a:cubicBezTo>
                  <a:cubicBezTo>
                    <a:pt x="14" y="100"/>
                    <a:pt x="15" y="101"/>
                    <a:pt x="16" y="102"/>
                  </a:cubicBezTo>
                  <a:cubicBezTo>
                    <a:pt x="18" y="102"/>
                    <a:pt x="20" y="102"/>
                    <a:pt x="21" y="101"/>
                  </a:cubicBezTo>
                  <a:cubicBezTo>
                    <a:pt x="41" y="76"/>
                    <a:pt x="55" y="48"/>
                    <a:pt x="67" y="18"/>
                  </a:cubicBezTo>
                  <a:cubicBezTo>
                    <a:pt x="68" y="18"/>
                    <a:pt x="68" y="18"/>
                    <a:pt x="68" y="17"/>
                  </a:cubicBezTo>
                  <a:cubicBezTo>
                    <a:pt x="71" y="14"/>
                    <a:pt x="72" y="12"/>
                    <a:pt x="75" y="8"/>
                  </a:cubicBezTo>
                  <a:cubicBezTo>
                    <a:pt x="81" y="0"/>
                    <a:pt x="88" y="6"/>
                    <a:pt x="95" y="9"/>
                  </a:cubicBezTo>
                  <a:cubicBezTo>
                    <a:pt x="111" y="15"/>
                    <a:pt x="126" y="22"/>
                    <a:pt x="142" y="30"/>
                  </a:cubicBezTo>
                  <a:cubicBezTo>
                    <a:pt x="169" y="43"/>
                    <a:pt x="196" y="57"/>
                    <a:pt x="223" y="71"/>
                  </a:cubicBezTo>
                  <a:cubicBezTo>
                    <a:pt x="249" y="86"/>
                    <a:pt x="274" y="101"/>
                    <a:pt x="300" y="116"/>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55"/>
            <p:cNvSpPr/>
            <p:nvPr/>
          </p:nvSpPr>
          <p:spPr bwMode="auto">
            <a:xfrm>
              <a:off x="570" y="2075"/>
              <a:ext cx="429" cy="251"/>
            </a:xfrm>
            <a:custGeom>
              <a:avLst/>
              <a:gdLst>
                <a:gd name="T0" fmla="*/ 166 w 181"/>
                <a:gd name="T1" fmla="*/ 99 h 106"/>
                <a:gd name="T2" fmla="*/ 174 w 181"/>
                <a:gd name="T3" fmla="*/ 106 h 106"/>
                <a:gd name="T4" fmla="*/ 21 w 181"/>
                <a:gd name="T5" fmla="*/ 34 h 106"/>
                <a:gd name="T6" fmla="*/ 18 w 181"/>
                <a:gd name="T7" fmla="*/ 34 h 106"/>
                <a:gd name="T8" fmla="*/ 10 w 181"/>
                <a:gd name="T9" fmla="*/ 46 h 106"/>
                <a:gd name="T10" fmla="*/ 8 w 181"/>
                <a:gd name="T11" fmla="*/ 45 h 106"/>
                <a:gd name="T12" fmla="*/ 0 w 181"/>
                <a:gd name="T13" fmla="*/ 44 h 106"/>
                <a:gd name="T14" fmla="*/ 3 w 181"/>
                <a:gd name="T15" fmla="*/ 35 h 106"/>
                <a:gd name="T16" fmla="*/ 7 w 181"/>
                <a:gd name="T17" fmla="*/ 33 h 106"/>
                <a:gd name="T18" fmla="*/ 17 w 181"/>
                <a:gd name="T19" fmla="*/ 12 h 106"/>
                <a:gd name="T20" fmla="*/ 41 w 181"/>
                <a:gd name="T21" fmla="*/ 8 h 106"/>
                <a:gd name="T22" fmla="*/ 87 w 181"/>
                <a:gd name="T23" fmla="*/ 29 h 106"/>
                <a:gd name="T24" fmla="*/ 181 w 181"/>
                <a:gd name="T25" fmla="*/ 71 h 106"/>
                <a:gd name="T26" fmla="*/ 165 w 181"/>
                <a:gd name="T27" fmla="*/ 95 h 106"/>
                <a:gd name="T28" fmla="*/ 166 w 181"/>
                <a:gd name="T29"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106">
                  <a:moveTo>
                    <a:pt x="166" y="99"/>
                  </a:moveTo>
                  <a:cubicBezTo>
                    <a:pt x="168" y="101"/>
                    <a:pt x="171" y="104"/>
                    <a:pt x="174" y="106"/>
                  </a:cubicBezTo>
                  <a:cubicBezTo>
                    <a:pt x="124" y="78"/>
                    <a:pt x="74" y="53"/>
                    <a:pt x="21" y="34"/>
                  </a:cubicBezTo>
                  <a:cubicBezTo>
                    <a:pt x="20" y="33"/>
                    <a:pt x="18" y="34"/>
                    <a:pt x="18" y="34"/>
                  </a:cubicBezTo>
                  <a:cubicBezTo>
                    <a:pt x="15" y="38"/>
                    <a:pt x="12" y="42"/>
                    <a:pt x="10" y="46"/>
                  </a:cubicBezTo>
                  <a:cubicBezTo>
                    <a:pt x="9" y="45"/>
                    <a:pt x="9" y="45"/>
                    <a:pt x="8" y="45"/>
                  </a:cubicBezTo>
                  <a:cubicBezTo>
                    <a:pt x="6" y="45"/>
                    <a:pt x="3" y="44"/>
                    <a:pt x="0" y="44"/>
                  </a:cubicBezTo>
                  <a:cubicBezTo>
                    <a:pt x="1" y="40"/>
                    <a:pt x="2" y="38"/>
                    <a:pt x="3" y="35"/>
                  </a:cubicBezTo>
                  <a:cubicBezTo>
                    <a:pt x="4" y="35"/>
                    <a:pt x="6" y="35"/>
                    <a:pt x="7" y="33"/>
                  </a:cubicBezTo>
                  <a:cubicBezTo>
                    <a:pt x="10" y="26"/>
                    <a:pt x="13" y="19"/>
                    <a:pt x="17" y="12"/>
                  </a:cubicBezTo>
                  <a:cubicBezTo>
                    <a:pt x="24" y="0"/>
                    <a:pt x="31" y="4"/>
                    <a:pt x="41" y="8"/>
                  </a:cubicBezTo>
                  <a:cubicBezTo>
                    <a:pt x="57" y="15"/>
                    <a:pt x="72" y="22"/>
                    <a:pt x="87" y="29"/>
                  </a:cubicBezTo>
                  <a:cubicBezTo>
                    <a:pt x="119" y="43"/>
                    <a:pt x="150" y="57"/>
                    <a:pt x="181" y="71"/>
                  </a:cubicBezTo>
                  <a:cubicBezTo>
                    <a:pt x="175" y="78"/>
                    <a:pt x="170" y="87"/>
                    <a:pt x="165" y="95"/>
                  </a:cubicBezTo>
                  <a:cubicBezTo>
                    <a:pt x="165" y="96"/>
                    <a:pt x="165" y="98"/>
                    <a:pt x="166" y="99"/>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56"/>
            <p:cNvSpPr/>
            <p:nvPr/>
          </p:nvSpPr>
          <p:spPr bwMode="auto">
            <a:xfrm>
              <a:off x="371" y="2288"/>
              <a:ext cx="922" cy="609"/>
            </a:xfrm>
            <a:custGeom>
              <a:avLst/>
              <a:gdLst>
                <a:gd name="T0" fmla="*/ 369 w 389"/>
                <a:gd name="T1" fmla="*/ 42 h 257"/>
                <a:gd name="T2" fmla="*/ 386 w 389"/>
                <a:gd name="T3" fmla="*/ 57 h 257"/>
                <a:gd name="T4" fmla="*/ 294 w 389"/>
                <a:gd name="T5" fmla="*/ 253 h 257"/>
                <a:gd name="T6" fmla="*/ 116 w 389"/>
                <a:gd name="T7" fmla="*/ 165 h 257"/>
                <a:gd name="T8" fmla="*/ 29 w 389"/>
                <a:gd name="T9" fmla="*/ 116 h 257"/>
                <a:gd name="T10" fmla="*/ 11 w 389"/>
                <a:gd name="T11" fmla="*/ 106 h 257"/>
                <a:gd name="T12" fmla="*/ 5 w 389"/>
                <a:gd name="T13" fmla="*/ 85 h 257"/>
                <a:gd name="T14" fmla="*/ 29 w 389"/>
                <a:gd name="T15" fmla="*/ 44 h 257"/>
                <a:gd name="T16" fmla="*/ 35 w 389"/>
                <a:gd name="T17" fmla="*/ 46 h 257"/>
                <a:gd name="T18" fmla="*/ 21 w 389"/>
                <a:gd name="T19" fmla="*/ 65 h 257"/>
                <a:gd name="T20" fmla="*/ 22 w 389"/>
                <a:gd name="T21" fmla="*/ 69 h 257"/>
                <a:gd name="T22" fmla="*/ 283 w 389"/>
                <a:gd name="T23" fmla="*/ 214 h 257"/>
                <a:gd name="T24" fmla="*/ 288 w 389"/>
                <a:gd name="T25" fmla="*/ 212 h 257"/>
                <a:gd name="T26" fmla="*/ 348 w 389"/>
                <a:gd name="T27" fmla="*/ 72 h 257"/>
                <a:gd name="T28" fmla="*/ 346 w 389"/>
                <a:gd name="T29" fmla="*/ 68 h 257"/>
                <a:gd name="T30" fmla="*/ 263 w 389"/>
                <a:gd name="T31" fmla="*/ 19 h 257"/>
                <a:gd name="T32" fmla="*/ 275 w 389"/>
                <a:gd name="T33" fmla="*/ 19 h 257"/>
                <a:gd name="T34" fmla="*/ 290 w 389"/>
                <a:gd name="T35" fmla="*/ 4 h 257"/>
                <a:gd name="T36" fmla="*/ 292 w 389"/>
                <a:gd name="T37" fmla="*/ 6 h 257"/>
                <a:gd name="T38" fmla="*/ 297 w 389"/>
                <a:gd name="T39" fmla="*/ 4 h 257"/>
                <a:gd name="T40" fmla="*/ 298 w 389"/>
                <a:gd name="T41" fmla="*/ 4 h 257"/>
                <a:gd name="T42" fmla="*/ 341 w 389"/>
                <a:gd name="T43" fmla="*/ 25 h 257"/>
                <a:gd name="T44" fmla="*/ 369 w 389"/>
                <a:gd name="T45" fmla="*/ 4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9" h="257">
                  <a:moveTo>
                    <a:pt x="369" y="42"/>
                  </a:moveTo>
                  <a:cubicBezTo>
                    <a:pt x="375" y="45"/>
                    <a:pt x="389" y="49"/>
                    <a:pt x="386" y="57"/>
                  </a:cubicBezTo>
                  <a:cubicBezTo>
                    <a:pt x="378" y="75"/>
                    <a:pt x="305" y="257"/>
                    <a:pt x="294" y="253"/>
                  </a:cubicBezTo>
                  <a:cubicBezTo>
                    <a:pt x="232" y="229"/>
                    <a:pt x="174" y="197"/>
                    <a:pt x="116" y="165"/>
                  </a:cubicBezTo>
                  <a:cubicBezTo>
                    <a:pt x="87" y="148"/>
                    <a:pt x="58" y="132"/>
                    <a:pt x="29" y="116"/>
                  </a:cubicBezTo>
                  <a:cubicBezTo>
                    <a:pt x="23" y="113"/>
                    <a:pt x="17" y="109"/>
                    <a:pt x="11" y="106"/>
                  </a:cubicBezTo>
                  <a:cubicBezTo>
                    <a:pt x="0" y="100"/>
                    <a:pt x="1" y="96"/>
                    <a:pt x="5" y="85"/>
                  </a:cubicBezTo>
                  <a:cubicBezTo>
                    <a:pt x="10" y="70"/>
                    <a:pt x="20" y="57"/>
                    <a:pt x="29" y="44"/>
                  </a:cubicBezTo>
                  <a:cubicBezTo>
                    <a:pt x="31" y="45"/>
                    <a:pt x="33" y="45"/>
                    <a:pt x="35" y="46"/>
                  </a:cubicBezTo>
                  <a:cubicBezTo>
                    <a:pt x="30" y="52"/>
                    <a:pt x="25" y="58"/>
                    <a:pt x="21" y="65"/>
                  </a:cubicBezTo>
                  <a:cubicBezTo>
                    <a:pt x="21" y="66"/>
                    <a:pt x="21" y="68"/>
                    <a:pt x="22" y="69"/>
                  </a:cubicBezTo>
                  <a:cubicBezTo>
                    <a:pt x="96" y="135"/>
                    <a:pt x="189" y="185"/>
                    <a:pt x="283" y="214"/>
                  </a:cubicBezTo>
                  <a:cubicBezTo>
                    <a:pt x="285" y="215"/>
                    <a:pt x="287" y="213"/>
                    <a:pt x="288" y="212"/>
                  </a:cubicBezTo>
                  <a:cubicBezTo>
                    <a:pt x="304" y="164"/>
                    <a:pt x="333" y="121"/>
                    <a:pt x="348" y="72"/>
                  </a:cubicBezTo>
                  <a:cubicBezTo>
                    <a:pt x="348" y="70"/>
                    <a:pt x="347" y="69"/>
                    <a:pt x="346" y="68"/>
                  </a:cubicBezTo>
                  <a:cubicBezTo>
                    <a:pt x="319" y="51"/>
                    <a:pt x="291" y="35"/>
                    <a:pt x="263" y="19"/>
                  </a:cubicBezTo>
                  <a:cubicBezTo>
                    <a:pt x="267" y="20"/>
                    <a:pt x="271" y="21"/>
                    <a:pt x="275" y="19"/>
                  </a:cubicBezTo>
                  <a:cubicBezTo>
                    <a:pt x="282" y="17"/>
                    <a:pt x="286" y="10"/>
                    <a:pt x="290" y="4"/>
                  </a:cubicBezTo>
                  <a:cubicBezTo>
                    <a:pt x="291" y="5"/>
                    <a:pt x="292" y="5"/>
                    <a:pt x="292" y="6"/>
                  </a:cubicBezTo>
                  <a:cubicBezTo>
                    <a:pt x="294" y="7"/>
                    <a:pt x="297" y="7"/>
                    <a:pt x="297" y="4"/>
                  </a:cubicBezTo>
                  <a:cubicBezTo>
                    <a:pt x="297" y="4"/>
                    <a:pt x="297" y="4"/>
                    <a:pt x="298" y="4"/>
                  </a:cubicBezTo>
                  <a:cubicBezTo>
                    <a:pt x="303" y="0"/>
                    <a:pt x="336" y="23"/>
                    <a:pt x="341" y="25"/>
                  </a:cubicBezTo>
                  <a:cubicBezTo>
                    <a:pt x="350" y="31"/>
                    <a:pt x="360" y="36"/>
                    <a:pt x="369" y="42"/>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57"/>
            <p:cNvSpPr/>
            <p:nvPr/>
          </p:nvSpPr>
          <p:spPr bwMode="auto">
            <a:xfrm>
              <a:off x="1160" y="433"/>
              <a:ext cx="429" cy="1183"/>
            </a:xfrm>
            <a:custGeom>
              <a:avLst/>
              <a:gdLst>
                <a:gd name="T0" fmla="*/ 171 w 181"/>
                <a:gd name="T1" fmla="*/ 437 h 500"/>
                <a:gd name="T2" fmla="*/ 181 w 181"/>
                <a:gd name="T3" fmla="*/ 442 h 500"/>
                <a:gd name="T4" fmla="*/ 120 w 181"/>
                <a:gd name="T5" fmla="*/ 475 h 500"/>
                <a:gd name="T6" fmla="*/ 94 w 181"/>
                <a:gd name="T7" fmla="*/ 500 h 500"/>
                <a:gd name="T8" fmla="*/ 70 w 181"/>
                <a:gd name="T9" fmla="*/ 432 h 500"/>
                <a:gd name="T10" fmla="*/ 64 w 181"/>
                <a:gd name="T11" fmla="*/ 429 h 500"/>
                <a:gd name="T12" fmla="*/ 21 w 181"/>
                <a:gd name="T13" fmla="*/ 435 h 500"/>
                <a:gd name="T14" fmla="*/ 29 w 181"/>
                <a:gd name="T15" fmla="*/ 337 h 500"/>
                <a:gd name="T16" fmla="*/ 4 w 181"/>
                <a:gd name="T17" fmla="*/ 205 h 500"/>
                <a:gd name="T18" fmla="*/ 14 w 181"/>
                <a:gd name="T19" fmla="*/ 97 h 500"/>
                <a:gd name="T20" fmla="*/ 68 w 181"/>
                <a:gd name="T21" fmla="*/ 0 h 500"/>
                <a:gd name="T22" fmla="*/ 75 w 181"/>
                <a:gd name="T23" fmla="*/ 8 h 500"/>
                <a:gd name="T24" fmla="*/ 76 w 181"/>
                <a:gd name="T25" fmla="*/ 10 h 500"/>
                <a:gd name="T26" fmla="*/ 171 w 181"/>
                <a:gd name="T27" fmla="*/ 43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500">
                  <a:moveTo>
                    <a:pt x="171" y="437"/>
                  </a:moveTo>
                  <a:cubicBezTo>
                    <a:pt x="174" y="439"/>
                    <a:pt x="178" y="440"/>
                    <a:pt x="181" y="442"/>
                  </a:cubicBezTo>
                  <a:cubicBezTo>
                    <a:pt x="158" y="445"/>
                    <a:pt x="137" y="460"/>
                    <a:pt x="120" y="475"/>
                  </a:cubicBezTo>
                  <a:cubicBezTo>
                    <a:pt x="111" y="483"/>
                    <a:pt x="102" y="491"/>
                    <a:pt x="94" y="500"/>
                  </a:cubicBezTo>
                  <a:cubicBezTo>
                    <a:pt x="71" y="485"/>
                    <a:pt x="68" y="457"/>
                    <a:pt x="70" y="432"/>
                  </a:cubicBezTo>
                  <a:cubicBezTo>
                    <a:pt x="70" y="429"/>
                    <a:pt x="66" y="427"/>
                    <a:pt x="64" y="429"/>
                  </a:cubicBezTo>
                  <a:cubicBezTo>
                    <a:pt x="50" y="437"/>
                    <a:pt x="36" y="438"/>
                    <a:pt x="21" y="435"/>
                  </a:cubicBezTo>
                  <a:cubicBezTo>
                    <a:pt x="35" y="405"/>
                    <a:pt x="33" y="370"/>
                    <a:pt x="29" y="337"/>
                  </a:cubicBezTo>
                  <a:cubicBezTo>
                    <a:pt x="22" y="293"/>
                    <a:pt x="10" y="249"/>
                    <a:pt x="4" y="205"/>
                  </a:cubicBezTo>
                  <a:cubicBezTo>
                    <a:pt x="0" y="169"/>
                    <a:pt x="6" y="132"/>
                    <a:pt x="14" y="97"/>
                  </a:cubicBezTo>
                  <a:cubicBezTo>
                    <a:pt x="21" y="62"/>
                    <a:pt x="35" y="20"/>
                    <a:pt x="68" y="0"/>
                  </a:cubicBezTo>
                  <a:cubicBezTo>
                    <a:pt x="70" y="3"/>
                    <a:pt x="73" y="5"/>
                    <a:pt x="75" y="8"/>
                  </a:cubicBezTo>
                  <a:cubicBezTo>
                    <a:pt x="75" y="9"/>
                    <a:pt x="75" y="9"/>
                    <a:pt x="76" y="10"/>
                  </a:cubicBezTo>
                  <a:cubicBezTo>
                    <a:pt x="31" y="148"/>
                    <a:pt x="16" y="360"/>
                    <a:pt x="171" y="437"/>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58"/>
            <p:cNvSpPr/>
            <p:nvPr/>
          </p:nvSpPr>
          <p:spPr bwMode="auto">
            <a:xfrm>
              <a:off x="1276" y="230"/>
              <a:ext cx="1412" cy="1431"/>
            </a:xfrm>
            <a:custGeom>
              <a:avLst/>
              <a:gdLst>
                <a:gd name="T0" fmla="*/ 592 w 596"/>
                <a:gd name="T1" fmla="*/ 265 h 605"/>
                <a:gd name="T2" fmla="*/ 550 w 596"/>
                <a:gd name="T3" fmla="*/ 435 h 605"/>
                <a:gd name="T4" fmla="*/ 554 w 596"/>
                <a:gd name="T5" fmla="*/ 496 h 605"/>
                <a:gd name="T6" fmla="*/ 561 w 596"/>
                <a:gd name="T7" fmla="*/ 520 h 605"/>
                <a:gd name="T8" fmla="*/ 552 w 596"/>
                <a:gd name="T9" fmla="*/ 534 h 605"/>
                <a:gd name="T10" fmla="*/ 518 w 596"/>
                <a:gd name="T11" fmla="*/ 532 h 605"/>
                <a:gd name="T12" fmla="*/ 512 w 596"/>
                <a:gd name="T13" fmla="*/ 534 h 605"/>
                <a:gd name="T14" fmla="*/ 479 w 596"/>
                <a:gd name="T15" fmla="*/ 605 h 605"/>
                <a:gd name="T16" fmla="*/ 469 w 596"/>
                <a:gd name="T17" fmla="*/ 594 h 605"/>
                <a:gd name="T18" fmla="*/ 390 w 596"/>
                <a:gd name="T19" fmla="*/ 525 h 605"/>
                <a:gd name="T20" fmla="*/ 470 w 596"/>
                <a:gd name="T21" fmla="*/ 467 h 605"/>
                <a:gd name="T22" fmla="*/ 498 w 596"/>
                <a:gd name="T23" fmla="*/ 377 h 605"/>
                <a:gd name="T24" fmla="*/ 497 w 596"/>
                <a:gd name="T25" fmla="*/ 376 h 605"/>
                <a:gd name="T26" fmla="*/ 498 w 596"/>
                <a:gd name="T27" fmla="*/ 376 h 605"/>
                <a:gd name="T28" fmla="*/ 550 w 596"/>
                <a:gd name="T29" fmla="*/ 329 h 605"/>
                <a:gd name="T30" fmla="*/ 503 w 596"/>
                <a:gd name="T31" fmla="*/ 289 h 605"/>
                <a:gd name="T32" fmla="*/ 501 w 596"/>
                <a:gd name="T33" fmla="*/ 287 h 605"/>
                <a:gd name="T34" fmla="*/ 465 w 596"/>
                <a:gd name="T35" fmla="*/ 189 h 605"/>
                <a:gd name="T36" fmla="*/ 462 w 596"/>
                <a:gd name="T37" fmla="*/ 185 h 605"/>
                <a:gd name="T38" fmla="*/ 458 w 596"/>
                <a:gd name="T39" fmla="*/ 183 h 605"/>
                <a:gd name="T40" fmla="*/ 238 w 596"/>
                <a:gd name="T41" fmla="*/ 193 h 605"/>
                <a:gd name="T42" fmla="*/ 33 w 596"/>
                <a:gd name="T43" fmla="*/ 91 h 605"/>
                <a:gd name="T44" fmla="*/ 31 w 596"/>
                <a:gd name="T45" fmla="*/ 91 h 605"/>
                <a:gd name="T46" fmla="*/ 0 w 596"/>
                <a:gd name="T47" fmla="*/ 34 h 605"/>
                <a:gd name="T48" fmla="*/ 128 w 596"/>
                <a:gd name="T49" fmla="*/ 36 h 605"/>
                <a:gd name="T50" fmla="*/ 274 w 596"/>
                <a:gd name="T51" fmla="*/ 3 h 605"/>
                <a:gd name="T52" fmla="*/ 472 w 596"/>
                <a:gd name="T53" fmla="*/ 113 h 605"/>
                <a:gd name="T54" fmla="*/ 479 w 596"/>
                <a:gd name="T55" fmla="*/ 113 h 605"/>
                <a:gd name="T56" fmla="*/ 479 w 596"/>
                <a:gd name="T57" fmla="*/ 112 h 605"/>
                <a:gd name="T58" fmla="*/ 479 w 596"/>
                <a:gd name="T59" fmla="*/ 112 h 605"/>
                <a:gd name="T60" fmla="*/ 592 w 596"/>
                <a:gd name="T61" fmla="*/ 26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6" h="605">
                  <a:moveTo>
                    <a:pt x="592" y="265"/>
                  </a:moveTo>
                  <a:cubicBezTo>
                    <a:pt x="596" y="324"/>
                    <a:pt x="561" y="379"/>
                    <a:pt x="550" y="435"/>
                  </a:cubicBezTo>
                  <a:cubicBezTo>
                    <a:pt x="545" y="457"/>
                    <a:pt x="548" y="474"/>
                    <a:pt x="554" y="496"/>
                  </a:cubicBezTo>
                  <a:cubicBezTo>
                    <a:pt x="556" y="504"/>
                    <a:pt x="559" y="512"/>
                    <a:pt x="561" y="520"/>
                  </a:cubicBezTo>
                  <a:cubicBezTo>
                    <a:pt x="563" y="526"/>
                    <a:pt x="558" y="530"/>
                    <a:pt x="552" y="534"/>
                  </a:cubicBezTo>
                  <a:cubicBezTo>
                    <a:pt x="542" y="542"/>
                    <a:pt x="528" y="540"/>
                    <a:pt x="518" y="532"/>
                  </a:cubicBezTo>
                  <a:cubicBezTo>
                    <a:pt x="516" y="530"/>
                    <a:pt x="512" y="531"/>
                    <a:pt x="512" y="534"/>
                  </a:cubicBezTo>
                  <a:cubicBezTo>
                    <a:pt x="510" y="561"/>
                    <a:pt x="512" y="598"/>
                    <a:pt x="479" y="605"/>
                  </a:cubicBezTo>
                  <a:cubicBezTo>
                    <a:pt x="476" y="601"/>
                    <a:pt x="472" y="598"/>
                    <a:pt x="469" y="594"/>
                  </a:cubicBezTo>
                  <a:cubicBezTo>
                    <a:pt x="448" y="570"/>
                    <a:pt x="423" y="534"/>
                    <a:pt x="390" y="525"/>
                  </a:cubicBezTo>
                  <a:cubicBezTo>
                    <a:pt x="422" y="513"/>
                    <a:pt x="450" y="494"/>
                    <a:pt x="470" y="467"/>
                  </a:cubicBezTo>
                  <a:cubicBezTo>
                    <a:pt x="490" y="441"/>
                    <a:pt x="499" y="410"/>
                    <a:pt x="498" y="377"/>
                  </a:cubicBezTo>
                  <a:cubicBezTo>
                    <a:pt x="498" y="376"/>
                    <a:pt x="497" y="376"/>
                    <a:pt x="497" y="376"/>
                  </a:cubicBezTo>
                  <a:cubicBezTo>
                    <a:pt x="498" y="376"/>
                    <a:pt x="498" y="376"/>
                    <a:pt x="498" y="376"/>
                  </a:cubicBezTo>
                  <a:cubicBezTo>
                    <a:pt x="528" y="379"/>
                    <a:pt x="551" y="359"/>
                    <a:pt x="550" y="329"/>
                  </a:cubicBezTo>
                  <a:cubicBezTo>
                    <a:pt x="549" y="305"/>
                    <a:pt x="528" y="280"/>
                    <a:pt x="503" y="289"/>
                  </a:cubicBezTo>
                  <a:cubicBezTo>
                    <a:pt x="503" y="288"/>
                    <a:pt x="502" y="288"/>
                    <a:pt x="501" y="287"/>
                  </a:cubicBezTo>
                  <a:cubicBezTo>
                    <a:pt x="455" y="280"/>
                    <a:pt x="449" y="224"/>
                    <a:pt x="465" y="189"/>
                  </a:cubicBezTo>
                  <a:cubicBezTo>
                    <a:pt x="466" y="187"/>
                    <a:pt x="464" y="185"/>
                    <a:pt x="462" y="185"/>
                  </a:cubicBezTo>
                  <a:cubicBezTo>
                    <a:pt x="462" y="183"/>
                    <a:pt x="460" y="182"/>
                    <a:pt x="458" y="183"/>
                  </a:cubicBezTo>
                  <a:cubicBezTo>
                    <a:pt x="395" y="227"/>
                    <a:pt x="307" y="212"/>
                    <a:pt x="238" y="193"/>
                  </a:cubicBezTo>
                  <a:cubicBezTo>
                    <a:pt x="166" y="172"/>
                    <a:pt x="92" y="139"/>
                    <a:pt x="33" y="91"/>
                  </a:cubicBezTo>
                  <a:cubicBezTo>
                    <a:pt x="32" y="91"/>
                    <a:pt x="32" y="91"/>
                    <a:pt x="31" y="91"/>
                  </a:cubicBezTo>
                  <a:cubicBezTo>
                    <a:pt x="17" y="73"/>
                    <a:pt x="5" y="56"/>
                    <a:pt x="0" y="34"/>
                  </a:cubicBezTo>
                  <a:cubicBezTo>
                    <a:pt x="40" y="56"/>
                    <a:pt x="85" y="49"/>
                    <a:pt x="128" y="36"/>
                  </a:cubicBezTo>
                  <a:cubicBezTo>
                    <a:pt x="177" y="21"/>
                    <a:pt x="222" y="4"/>
                    <a:pt x="274" y="3"/>
                  </a:cubicBezTo>
                  <a:cubicBezTo>
                    <a:pt x="351" y="0"/>
                    <a:pt x="463" y="18"/>
                    <a:pt x="472" y="113"/>
                  </a:cubicBezTo>
                  <a:cubicBezTo>
                    <a:pt x="472" y="117"/>
                    <a:pt x="479" y="117"/>
                    <a:pt x="479" y="113"/>
                  </a:cubicBezTo>
                  <a:cubicBezTo>
                    <a:pt x="479" y="112"/>
                    <a:pt x="479" y="112"/>
                    <a:pt x="479" y="112"/>
                  </a:cubicBezTo>
                  <a:cubicBezTo>
                    <a:pt x="479" y="112"/>
                    <a:pt x="479" y="112"/>
                    <a:pt x="479" y="112"/>
                  </a:cubicBezTo>
                  <a:cubicBezTo>
                    <a:pt x="554" y="60"/>
                    <a:pt x="588" y="217"/>
                    <a:pt x="592" y="265"/>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59"/>
            <p:cNvSpPr/>
            <p:nvPr/>
          </p:nvSpPr>
          <p:spPr bwMode="auto">
            <a:xfrm>
              <a:off x="2115" y="1100"/>
              <a:ext cx="191" cy="121"/>
            </a:xfrm>
            <a:custGeom>
              <a:avLst/>
              <a:gdLst>
                <a:gd name="T0" fmla="*/ 68 w 81"/>
                <a:gd name="T1" fmla="*/ 13 h 51"/>
                <a:gd name="T2" fmla="*/ 44 w 81"/>
                <a:gd name="T3" fmla="*/ 48 h 51"/>
                <a:gd name="T4" fmla="*/ 5 w 81"/>
                <a:gd name="T5" fmla="*/ 30 h 51"/>
                <a:gd name="T6" fmla="*/ 23 w 81"/>
                <a:gd name="T7" fmla="*/ 4 h 51"/>
                <a:gd name="T8" fmla="*/ 27 w 81"/>
                <a:gd name="T9" fmla="*/ 6 h 51"/>
                <a:gd name="T10" fmla="*/ 68 w 81"/>
                <a:gd name="T11" fmla="*/ 13 h 51"/>
              </a:gdLst>
              <a:ahLst/>
              <a:cxnLst>
                <a:cxn ang="0">
                  <a:pos x="T0" y="T1"/>
                </a:cxn>
                <a:cxn ang="0">
                  <a:pos x="T2" y="T3"/>
                </a:cxn>
                <a:cxn ang="0">
                  <a:pos x="T4" y="T5"/>
                </a:cxn>
                <a:cxn ang="0">
                  <a:pos x="T6" y="T7"/>
                </a:cxn>
                <a:cxn ang="0">
                  <a:pos x="T8" y="T9"/>
                </a:cxn>
                <a:cxn ang="0">
                  <a:pos x="T10" y="T11"/>
                </a:cxn>
              </a:cxnLst>
              <a:rect l="0" t="0" r="r" b="b"/>
              <a:pathLst>
                <a:path w="81" h="51">
                  <a:moveTo>
                    <a:pt x="68" y="13"/>
                  </a:moveTo>
                  <a:cubicBezTo>
                    <a:pt x="81" y="31"/>
                    <a:pt x="59" y="44"/>
                    <a:pt x="44" y="48"/>
                  </a:cubicBezTo>
                  <a:cubicBezTo>
                    <a:pt x="30" y="51"/>
                    <a:pt x="11" y="45"/>
                    <a:pt x="5" y="30"/>
                  </a:cubicBezTo>
                  <a:cubicBezTo>
                    <a:pt x="0" y="16"/>
                    <a:pt x="11" y="8"/>
                    <a:pt x="23" y="4"/>
                  </a:cubicBezTo>
                  <a:cubicBezTo>
                    <a:pt x="23" y="5"/>
                    <a:pt x="25" y="7"/>
                    <a:pt x="27" y="6"/>
                  </a:cubicBezTo>
                  <a:cubicBezTo>
                    <a:pt x="41" y="0"/>
                    <a:pt x="57" y="0"/>
                    <a:pt x="68" y="13"/>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60"/>
            <p:cNvSpPr/>
            <p:nvPr/>
          </p:nvSpPr>
          <p:spPr bwMode="auto">
            <a:xfrm>
              <a:off x="1380" y="1048"/>
              <a:ext cx="150" cy="107"/>
            </a:xfrm>
            <a:custGeom>
              <a:avLst/>
              <a:gdLst>
                <a:gd name="T0" fmla="*/ 57 w 63"/>
                <a:gd name="T1" fmla="*/ 20 h 45"/>
                <a:gd name="T2" fmla="*/ 25 w 63"/>
                <a:gd name="T3" fmla="*/ 42 h 45"/>
                <a:gd name="T4" fmla="*/ 3 w 63"/>
                <a:gd name="T5" fmla="*/ 19 h 45"/>
                <a:gd name="T6" fmla="*/ 16 w 63"/>
                <a:gd name="T7" fmla="*/ 1 h 45"/>
                <a:gd name="T8" fmla="*/ 18 w 63"/>
                <a:gd name="T9" fmla="*/ 2 h 45"/>
                <a:gd name="T10" fmla="*/ 57 w 63"/>
                <a:gd name="T11" fmla="*/ 20 h 45"/>
              </a:gdLst>
              <a:ahLst/>
              <a:cxnLst>
                <a:cxn ang="0">
                  <a:pos x="T0" y="T1"/>
                </a:cxn>
                <a:cxn ang="0">
                  <a:pos x="T2" y="T3"/>
                </a:cxn>
                <a:cxn ang="0">
                  <a:pos x="T4" y="T5"/>
                </a:cxn>
                <a:cxn ang="0">
                  <a:pos x="T6" y="T7"/>
                </a:cxn>
                <a:cxn ang="0">
                  <a:pos x="T8" y="T9"/>
                </a:cxn>
                <a:cxn ang="0">
                  <a:pos x="T10" y="T11"/>
                </a:cxn>
              </a:cxnLst>
              <a:rect l="0" t="0" r="r" b="b"/>
              <a:pathLst>
                <a:path w="63" h="45">
                  <a:moveTo>
                    <a:pt x="57" y="20"/>
                  </a:moveTo>
                  <a:cubicBezTo>
                    <a:pt x="63" y="36"/>
                    <a:pt x="37" y="45"/>
                    <a:pt x="25" y="42"/>
                  </a:cubicBezTo>
                  <a:cubicBezTo>
                    <a:pt x="14" y="40"/>
                    <a:pt x="6" y="30"/>
                    <a:pt x="3" y="19"/>
                  </a:cubicBezTo>
                  <a:cubicBezTo>
                    <a:pt x="0" y="8"/>
                    <a:pt x="7" y="3"/>
                    <a:pt x="16" y="1"/>
                  </a:cubicBezTo>
                  <a:cubicBezTo>
                    <a:pt x="17" y="1"/>
                    <a:pt x="17" y="2"/>
                    <a:pt x="18" y="2"/>
                  </a:cubicBezTo>
                  <a:cubicBezTo>
                    <a:pt x="33" y="0"/>
                    <a:pt x="52" y="5"/>
                    <a:pt x="57" y="20"/>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61"/>
            <p:cNvSpPr/>
            <p:nvPr/>
          </p:nvSpPr>
          <p:spPr bwMode="auto">
            <a:xfrm>
              <a:off x="1056" y="1484"/>
              <a:ext cx="580" cy="767"/>
            </a:xfrm>
            <a:custGeom>
              <a:avLst/>
              <a:gdLst>
                <a:gd name="T0" fmla="*/ 232 w 245"/>
                <a:gd name="T1" fmla="*/ 0 h 324"/>
                <a:gd name="T2" fmla="*/ 245 w 245"/>
                <a:gd name="T3" fmla="*/ 5 h 324"/>
                <a:gd name="T4" fmla="*/ 226 w 245"/>
                <a:gd name="T5" fmla="*/ 29 h 324"/>
                <a:gd name="T6" fmla="*/ 214 w 245"/>
                <a:gd name="T7" fmla="*/ 51 h 324"/>
                <a:gd name="T8" fmla="*/ 213 w 245"/>
                <a:gd name="T9" fmla="*/ 54 h 324"/>
                <a:gd name="T10" fmla="*/ 213 w 245"/>
                <a:gd name="T11" fmla="*/ 54 h 324"/>
                <a:gd name="T12" fmla="*/ 213 w 245"/>
                <a:gd name="T13" fmla="*/ 54 h 324"/>
                <a:gd name="T14" fmla="*/ 194 w 245"/>
                <a:gd name="T15" fmla="*/ 101 h 324"/>
                <a:gd name="T16" fmla="*/ 159 w 245"/>
                <a:gd name="T17" fmla="*/ 188 h 324"/>
                <a:gd name="T18" fmla="*/ 86 w 245"/>
                <a:gd name="T19" fmla="*/ 248 h 324"/>
                <a:gd name="T20" fmla="*/ 37 w 245"/>
                <a:gd name="T21" fmla="*/ 324 h 324"/>
                <a:gd name="T22" fmla="*/ 36 w 245"/>
                <a:gd name="T23" fmla="*/ 324 h 324"/>
                <a:gd name="T24" fmla="*/ 16 w 245"/>
                <a:gd name="T25" fmla="*/ 318 h 324"/>
                <a:gd name="T26" fmla="*/ 0 w 245"/>
                <a:gd name="T27" fmla="*/ 305 h 324"/>
                <a:gd name="T28" fmla="*/ 86 w 245"/>
                <a:gd name="T29" fmla="*/ 134 h 324"/>
                <a:gd name="T30" fmla="*/ 232 w 245"/>
                <a:gd name="T31" fmla="*/ 0 h 324"/>
                <a:gd name="T32" fmla="*/ 232 w 245"/>
                <a:gd name="T33"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324">
                  <a:moveTo>
                    <a:pt x="232" y="0"/>
                  </a:moveTo>
                  <a:cubicBezTo>
                    <a:pt x="236" y="2"/>
                    <a:pt x="241" y="4"/>
                    <a:pt x="245" y="5"/>
                  </a:cubicBezTo>
                  <a:cubicBezTo>
                    <a:pt x="237" y="9"/>
                    <a:pt x="229" y="25"/>
                    <a:pt x="226" y="29"/>
                  </a:cubicBezTo>
                  <a:cubicBezTo>
                    <a:pt x="223" y="34"/>
                    <a:pt x="216" y="44"/>
                    <a:pt x="214" y="51"/>
                  </a:cubicBezTo>
                  <a:cubicBezTo>
                    <a:pt x="214" y="52"/>
                    <a:pt x="213" y="53"/>
                    <a:pt x="213" y="54"/>
                  </a:cubicBezTo>
                  <a:cubicBezTo>
                    <a:pt x="213" y="54"/>
                    <a:pt x="213" y="54"/>
                    <a:pt x="213" y="54"/>
                  </a:cubicBezTo>
                  <a:cubicBezTo>
                    <a:pt x="213" y="54"/>
                    <a:pt x="213" y="54"/>
                    <a:pt x="213" y="54"/>
                  </a:cubicBezTo>
                  <a:cubicBezTo>
                    <a:pt x="205" y="69"/>
                    <a:pt x="198" y="85"/>
                    <a:pt x="194" y="101"/>
                  </a:cubicBezTo>
                  <a:cubicBezTo>
                    <a:pt x="181" y="130"/>
                    <a:pt x="169" y="159"/>
                    <a:pt x="159" y="188"/>
                  </a:cubicBezTo>
                  <a:cubicBezTo>
                    <a:pt x="131" y="189"/>
                    <a:pt x="101" y="230"/>
                    <a:pt x="86" y="248"/>
                  </a:cubicBezTo>
                  <a:cubicBezTo>
                    <a:pt x="68" y="271"/>
                    <a:pt x="50" y="297"/>
                    <a:pt x="37" y="324"/>
                  </a:cubicBezTo>
                  <a:cubicBezTo>
                    <a:pt x="36" y="324"/>
                    <a:pt x="36" y="324"/>
                    <a:pt x="36" y="324"/>
                  </a:cubicBezTo>
                  <a:cubicBezTo>
                    <a:pt x="29" y="322"/>
                    <a:pt x="23" y="320"/>
                    <a:pt x="16" y="318"/>
                  </a:cubicBezTo>
                  <a:cubicBezTo>
                    <a:pt x="10" y="315"/>
                    <a:pt x="5" y="310"/>
                    <a:pt x="0" y="305"/>
                  </a:cubicBezTo>
                  <a:cubicBezTo>
                    <a:pt x="17" y="244"/>
                    <a:pt x="51" y="186"/>
                    <a:pt x="86" y="134"/>
                  </a:cubicBezTo>
                  <a:cubicBezTo>
                    <a:pt x="122" y="81"/>
                    <a:pt x="168" y="18"/>
                    <a:pt x="232" y="0"/>
                  </a:cubicBezTo>
                  <a:cubicBezTo>
                    <a:pt x="232" y="0"/>
                    <a:pt x="232" y="0"/>
                    <a:pt x="232"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62"/>
            <p:cNvSpPr/>
            <p:nvPr/>
          </p:nvSpPr>
          <p:spPr bwMode="auto">
            <a:xfrm>
              <a:off x="2103" y="1481"/>
              <a:ext cx="604" cy="497"/>
            </a:xfrm>
            <a:custGeom>
              <a:avLst/>
              <a:gdLst>
                <a:gd name="T0" fmla="*/ 255 w 255"/>
                <a:gd name="T1" fmla="*/ 144 h 210"/>
                <a:gd name="T2" fmla="*/ 253 w 255"/>
                <a:gd name="T3" fmla="*/ 181 h 210"/>
                <a:gd name="T4" fmla="*/ 250 w 255"/>
                <a:gd name="T5" fmla="*/ 206 h 210"/>
                <a:gd name="T6" fmla="*/ 241 w 255"/>
                <a:gd name="T7" fmla="*/ 205 h 210"/>
                <a:gd name="T8" fmla="*/ 180 w 255"/>
                <a:gd name="T9" fmla="*/ 187 h 210"/>
                <a:gd name="T10" fmla="*/ 65 w 255"/>
                <a:gd name="T11" fmla="*/ 134 h 210"/>
                <a:gd name="T12" fmla="*/ 62 w 255"/>
                <a:gd name="T13" fmla="*/ 133 h 210"/>
                <a:gd name="T14" fmla="*/ 57 w 255"/>
                <a:gd name="T15" fmla="*/ 115 h 210"/>
                <a:gd name="T16" fmla="*/ 56 w 255"/>
                <a:gd name="T17" fmla="*/ 113 h 210"/>
                <a:gd name="T18" fmla="*/ 49 w 255"/>
                <a:gd name="T19" fmla="*/ 91 h 210"/>
                <a:gd name="T20" fmla="*/ 1 w 255"/>
                <a:gd name="T21" fmla="*/ 10 h 210"/>
                <a:gd name="T22" fmla="*/ 0 w 255"/>
                <a:gd name="T23" fmla="*/ 9 h 210"/>
                <a:gd name="T24" fmla="*/ 33 w 255"/>
                <a:gd name="T25" fmla="*/ 0 h 210"/>
                <a:gd name="T26" fmla="*/ 124 w 255"/>
                <a:gd name="T27" fmla="*/ 79 h 210"/>
                <a:gd name="T28" fmla="*/ 127 w 255"/>
                <a:gd name="T29" fmla="*/ 83 h 210"/>
                <a:gd name="T30" fmla="*/ 127 w 255"/>
                <a:gd name="T31" fmla="*/ 83 h 210"/>
                <a:gd name="T32" fmla="*/ 246 w 255"/>
                <a:gd name="T33" fmla="*/ 144 h 210"/>
                <a:gd name="T34" fmla="*/ 249 w 255"/>
                <a:gd name="T35" fmla="*/ 143 h 210"/>
                <a:gd name="T36" fmla="*/ 255 w 255"/>
                <a:gd name="T37" fmla="*/ 14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210">
                  <a:moveTo>
                    <a:pt x="255" y="144"/>
                  </a:moveTo>
                  <a:cubicBezTo>
                    <a:pt x="254" y="156"/>
                    <a:pt x="254" y="169"/>
                    <a:pt x="253" y="181"/>
                  </a:cubicBezTo>
                  <a:cubicBezTo>
                    <a:pt x="252" y="190"/>
                    <a:pt x="251" y="198"/>
                    <a:pt x="250" y="206"/>
                  </a:cubicBezTo>
                  <a:cubicBezTo>
                    <a:pt x="249" y="210"/>
                    <a:pt x="244" y="206"/>
                    <a:pt x="241" y="205"/>
                  </a:cubicBezTo>
                  <a:cubicBezTo>
                    <a:pt x="221" y="198"/>
                    <a:pt x="200" y="193"/>
                    <a:pt x="180" y="187"/>
                  </a:cubicBezTo>
                  <a:cubicBezTo>
                    <a:pt x="139" y="175"/>
                    <a:pt x="97" y="163"/>
                    <a:pt x="65" y="134"/>
                  </a:cubicBezTo>
                  <a:cubicBezTo>
                    <a:pt x="64" y="133"/>
                    <a:pt x="63" y="133"/>
                    <a:pt x="62" y="133"/>
                  </a:cubicBezTo>
                  <a:cubicBezTo>
                    <a:pt x="60" y="127"/>
                    <a:pt x="59" y="121"/>
                    <a:pt x="57" y="115"/>
                  </a:cubicBezTo>
                  <a:cubicBezTo>
                    <a:pt x="57" y="114"/>
                    <a:pt x="56" y="114"/>
                    <a:pt x="56" y="113"/>
                  </a:cubicBezTo>
                  <a:cubicBezTo>
                    <a:pt x="54" y="106"/>
                    <a:pt x="52" y="98"/>
                    <a:pt x="49" y="91"/>
                  </a:cubicBezTo>
                  <a:cubicBezTo>
                    <a:pt x="40" y="62"/>
                    <a:pt x="26" y="29"/>
                    <a:pt x="1" y="10"/>
                  </a:cubicBezTo>
                  <a:cubicBezTo>
                    <a:pt x="0" y="9"/>
                    <a:pt x="0" y="9"/>
                    <a:pt x="0" y="9"/>
                  </a:cubicBezTo>
                  <a:cubicBezTo>
                    <a:pt x="11" y="7"/>
                    <a:pt x="22" y="3"/>
                    <a:pt x="33" y="0"/>
                  </a:cubicBezTo>
                  <a:cubicBezTo>
                    <a:pt x="71" y="5"/>
                    <a:pt x="98" y="52"/>
                    <a:pt x="124" y="79"/>
                  </a:cubicBezTo>
                  <a:cubicBezTo>
                    <a:pt x="123" y="81"/>
                    <a:pt x="124" y="83"/>
                    <a:pt x="127" y="83"/>
                  </a:cubicBezTo>
                  <a:cubicBezTo>
                    <a:pt x="127" y="83"/>
                    <a:pt x="127" y="83"/>
                    <a:pt x="127" y="83"/>
                  </a:cubicBezTo>
                  <a:cubicBezTo>
                    <a:pt x="159" y="115"/>
                    <a:pt x="202" y="137"/>
                    <a:pt x="246" y="144"/>
                  </a:cubicBezTo>
                  <a:cubicBezTo>
                    <a:pt x="247" y="144"/>
                    <a:pt x="248" y="144"/>
                    <a:pt x="249" y="143"/>
                  </a:cubicBezTo>
                  <a:cubicBezTo>
                    <a:pt x="251" y="143"/>
                    <a:pt x="253" y="144"/>
                    <a:pt x="255" y="14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63"/>
            <p:cNvSpPr/>
            <p:nvPr/>
          </p:nvSpPr>
          <p:spPr bwMode="auto">
            <a:xfrm>
              <a:off x="1970" y="1538"/>
              <a:ext cx="277" cy="696"/>
            </a:xfrm>
            <a:custGeom>
              <a:avLst/>
              <a:gdLst>
                <a:gd name="T0" fmla="*/ 117 w 117"/>
                <a:gd name="T1" fmla="*/ 167 h 294"/>
                <a:gd name="T2" fmla="*/ 103 w 117"/>
                <a:gd name="T3" fmla="*/ 174 h 294"/>
                <a:gd name="T4" fmla="*/ 98 w 117"/>
                <a:gd name="T5" fmla="*/ 178 h 294"/>
                <a:gd name="T6" fmla="*/ 0 w 117"/>
                <a:gd name="T7" fmla="*/ 294 h 294"/>
                <a:gd name="T8" fmla="*/ 49 w 117"/>
                <a:gd name="T9" fmla="*/ 238 h 294"/>
                <a:gd name="T10" fmla="*/ 73 w 117"/>
                <a:gd name="T11" fmla="*/ 54 h 294"/>
                <a:gd name="T12" fmla="*/ 60 w 117"/>
                <a:gd name="T13" fmla="*/ 0 h 294"/>
                <a:gd name="T14" fmla="*/ 102 w 117"/>
                <a:gd name="T15" fmla="*/ 85 h 294"/>
                <a:gd name="T16" fmla="*/ 114 w 117"/>
                <a:gd name="T17" fmla="*/ 139 h 294"/>
                <a:gd name="T18" fmla="*/ 117 w 117"/>
                <a:gd name="T19" fmla="*/ 1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294">
                  <a:moveTo>
                    <a:pt x="117" y="167"/>
                  </a:moveTo>
                  <a:cubicBezTo>
                    <a:pt x="117" y="176"/>
                    <a:pt x="110" y="174"/>
                    <a:pt x="103" y="174"/>
                  </a:cubicBezTo>
                  <a:cubicBezTo>
                    <a:pt x="100" y="175"/>
                    <a:pt x="99" y="176"/>
                    <a:pt x="98" y="178"/>
                  </a:cubicBezTo>
                  <a:cubicBezTo>
                    <a:pt x="92" y="227"/>
                    <a:pt x="49" y="275"/>
                    <a:pt x="0" y="294"/>
                  </a:cubicBezTo>
                  <a:cubicBezTo>
                    <a:pt x="21" y="281"/>
                    <a:pt x="38" y="261"/>
                    <a:pt x="49" y="238"/>
                  </a:cubicBezTo>
                  <a:cubicBezTo>
                    <a:pt x="77" y="183"/>
                    <a:pt x="81" y="115"/>
                    <a:pt x="73" y="54"/>
                  </a:cubicBezTo>
                  <a:cubicBezTo>
                    <a:pt x="71" y="36"/>
                    <a:pt x="67" y="17"/>
                    <a:pt x="60" y="0"/>
                  </a:cubicBezTo>
                  <a:cubicBezTo>
                    <a:pt x="81" y="24"/>
                    <a:pt x="93" y="55"/>
                    <a:pt x="102" y="85"/>
                  </a:cubicBezTo>
                  <a:cubicBezTo>
                    <a:pt x="108" y="103"/>
                    <a:pt x="111" y="121"/>
                    <a:pt x="114" y="139"/>
                  </a:cubicBezTo>
                  <a:cubicBezTo>
                    <a:pt x="116" y="148"/>
                    <a:pt x="116" y="158"/>
                    <a:pt x="117" y="16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64"/>
            <p:cNvSpPr/>
            <p:nvPr/>
          </p:nvSpPr>
          <p:spPr bwMode="auto">
            <a:xfrm>
              <a:off x="1485" y="1500"/>
              <a:ext cx="634" cy="720"/>
            </a:xfrm>
            <a:custGeom>
              <a:avLst/>
              <a:gdLst>
                <a:gd name="T0" fmla="*/ 247 w 268"/>
                <a:gd name="T1" fmla="*/ 5 h 304"/>
                <a:gd name="T2" fmla="*/ 247 w 268"/>
                <a:gd name="T3" fmla="*/ 91 h 304"/>
                <a:gd name="T4" fmla="*/ 168 w 268"/>
                <a:gd name="T5" fmla="*/ 66 h 304"/>
                <a:gd name="T6" fmla="*/ 165 w 268"/>
                <a:gd name="T7" fmla="*/ 67 h 304"/>
                <a:gd name="T8" fmla="*/ 127 w 268"/>
                <a:gd name="T9" fmla="*/ 99 h 304"/>
                <a:gd name="T10" fmla="*/ 75 w 268"/>
                <a:gd name="T11" fmla="*/ 86 h 304"/>
                <a:gd name="T12" fmla="*/ 80 w 268"/>
                <a:gd name="T13" fmla="*/ 43 h 304"/>
                <a:gd name="T14" fmla="*/ 91 w 268"/>
                <a:gd name="T15" fmla="*/ 8 h 304"/>
                <a:gd name="T16" fmla="*/ 89 w 268"/>
                <a:gd name="T17" fmla="*/ 7 h 304"/>
                <a:gd name="T18" fmla="*/ 89 w 268"/>
                <a:gd name="T19" fmla="*/ 8 h 304"/>
                <a:gd name="T20" fmla="*/ 84 w 268"/>
                <a:gd name="T21" fmla="*/ 7 h 304"/>
                <a:gd name="T22" fmla="*/ 47 w 268"/>
                <a:gd name="T23" fmla="*/ 180 h 304"/>
                <a:gd name="T24" fmla="*/ 98 w 268"/>
                <a:gd name="T25" fmla="*/ 304 h 304"/>
                <a:gd name="T26" fmla="*/ 37 w 268"/>
                <a:gd name="T27" fmla="*/ 268 h 304"/>
                <a:gd name="T28" fmla="*/ 31 w 268"/>
                <a:gd name="T29" fmla="*/ 204 h 304"/>
                <a:gd name="T30" fmla="*/ 26 w 268"/>
                <a:gd name="T31" fmla="*/ 199 h 304"/>
                <a:gd name="T32" fmla="*/ 0 w 268"/>
                <a:gd name="T33" fmla="*/ 199 h 304"/>
                <a:gd name="T34" fmla="*/ 14 w 268"/>
                <a:gd name="T35" fmla="*/ 126 h 304"/>
                <a:gd name="T36" fmla="*/ 15 w 268"/>
                <a:gd name="T37" fmla="*/ 126 h 304"/>
                <a:gd name="T38" fmla="*/ 71 w 268"/>
                <a:gd name="T39" fmla="*/ 2 h 304"/>
                <a:gd name="T40" fmla="*/ 71 w 268"/>
                <a:gd name="T41" fmla="*/ 0 h 304"/>
                <a:gd name="T42" fmla="*/ 124 w 268"/>
                <a:gd name="T43" fmla="*/ 11 h 304"/>
                <a:gd name="T44" fmla="*/ 124 w 268"/>
                <a:gd name="T45" fmla="*/ 11 h 304"/>
                <a:gd name="T46" fmla="*/ 233 w 268"/>
                <a:gd name="T47" fmla="*/ 8 h 304"/>
                <a:gd name="T48" fmla="*/ 233 w 268"/>
                <a:gd name="T49" fmla="*/ 7 h 304"/>
                <a:gd name="T50" fmla="*/ 247 w 268"/>
                <a:gd name="T51" fmla="*/ 4 h 304"/>
                <a:gd name="T52" fmla="*/ 247 w 268"/>
                <a:gd name="T53" fmla="*/ 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8" h="304">
                  <a:moveTo>
                    <a:pt x="247" y="5"/>
                  </a:moveTo>
                  <a:cubicBezTo>
                    <a:pt x="257" y="30"/>
                    <a:pt x="268" y="67"/>
                    <a:pt x="247" y="91"/>
                  </a:cubicBezTo>
                  <a:cubicBezTo>
                    <a:pt x="223" y="117"/>
                    <a:pt x="184" y="83"/>
                    <a:pt x="168" y="66"/>
                  </a:cubicBezTo>
                  <a:cubicBezTo>
                    <a:pt x="166" y="65"/>
                    <a:pt x="165" y="66"/>
                    <a:pt x="165" y="67"/>
                  </a:cubicBezTo>
                  <a:cubicBezTo>
                    <a:pt x="152" y="77"/>
                    <a:pt x="140" y="89"/>
                    <a:pt x="127" y="99"/>
                  </a:cubicBezTo>
                  <a:cubicBezTo>
                    <a:pt x="109" y="111"/>
                    <a:pt x="78" y="115"/>
                    <a:pt x="75" y="86"/>
                  </a:cubicBezTo>
                  <a:cubicBezTo>
                    <a:pt x="74" y="72"/>
                    <a:pt x="77" y="57"/>
                    <a:pt x="80" y="43"/>
                  </a:cubicBezTo>
                  <a:cubicBezTo>
                    <a:pt x="83" y="33"/>
                    <a:pt x="85" y="17"/>
                    <a:pt x="91" y="8"/>
                  </a:cubicBezTo>
                  <a:cubicBezTo>
                    <a:pt x="92" y="7"/>
                    <a:pt x="90" y="6"/>
                    <a:pt x="89" y="7"/>
                  </a:cubicBezTo>
                  <a:cubicBezTo>
                    <a:pt x="89" y="7"/>
                    <a:pt x="89" y="8"/>
                    <a:pt x="89" y="8"/>
                  </a:cubicBezTo>
                  <a:cubicBezTo>
                    <a:pt x="89" y="6"/>
                    <a:pt x="86" y="5"/>
                    <a:pt x="84" y="7"/>
                  </a:cubicBezTo>
                  <a:cubicBezTo>
                    <a:pt x="49" y="54"/>
                    <a:pt x="43" y="123"/>
                    <a:pt x="47" y="180"/>
                  </a:cubicBezTo>
                  <a:cubicBezTo>
                    <a:pt x="49" y="224"/>
                    <a:pt x="63" y="275"/>
                    <a:pt x="98" y="304"/>
                  </a:cubicBezTo>
                  <a:cubicBezTo>
                    <a:pt x="77" y="294"/>
                    <a:pt x="54" y="284"/>
                    <a:pt x="37" y="268"/>
                  </a:cubicBezTo>
                  <a:cubicBezTo>
                    <a:pt x="20" y="251"/>
                    <a:pt x="27" y="224"/>
                    <a:pt x="31" y="204"/>
                  </a:cubicBezTo>
                  <a:cubicBezTo>
                    <a:pt x="32" y="200"/>
                    <a:pt x="30" y="198"/>
                    <a:pt x="26" y="199"/>
                  </a:cubicBezTo>
                  <a:cubicBezTo>
                    <a:pt x="18" y="200"/>
                    <a:pt x="9" y="199"/>
                    <a:pt x="0" y="199"/>
                  </a:cubicBezTo>
                  <a:cubicBezTo>
                    <a:pt x="5" y="175"/>
                    <a:pt x="12" y="151"/>
                    <a:pt x="14" y="126"/>
                  </a:cubicBezTo>
                  <a:cubicBezTo>
                    <a:pt x="14" y="126"/>
                    <a:pt x="15" y="126"/>
                    <a:pt x="15" y="126"/>
                  </a:cubicBezTo>
                  <a:cubicBezTo>
                    <a:pt x="22" y="80"/>
                    <a:pt x="46" y="41"/>
                    <a:pt x="71" y="2"/>
                  </a:cubicBezTo>
                  <a:cubicBezTo>
                    <a:pt x="71" y="1"/>
                    <a:pt x="71" y="1"/>
                    <a:pt x="71" y="0"/>
                  </a:cubicBezTo>
                  <a:cubicBezTo>
                    <a:pt x="88" y="5"/>
                    <a:pt x="106" y="9"/>
                    <a:pt x="124" y="11"/>
                  </a:cubicBezTo>
                  <a:cubicBezTo>
                    <a:pt x="124" y="11"/>
                    <a:pt x="124" y="11"/>
                    <a:pt x="124" y="11"/>
                  </a:cubicBezTo>
                  <a:cubicBezTo>
                    <a:pt x="101" y="80"/>
                    <a:pt x="243" y="90"/>
                    <a:pt x="233" y="8"/>
                  </a:cubicBezTo>
                  <a:cubicBezTo>
                    <a:pt x="233" y="8"/>
                    <a:pt x="233" y="7"/>
                    <a:pt x="233" y="7"/>
                  </a:cubicBezTo>
                  <a:cubicBezTo>
                    <a:pt x="238" y="6"/>
                    <a:pt x="242" y="5"/>
                    <a:pt x="247" y="4"/>
                  </a:cubicBezTo>
                  <a:cubicBezTo>
                    <a:pt x="247" y="5"/>
                    <a:pt x="247" y="5"/>
                    <a:pt x="247"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65"/>
            <p:cNvSpPr/>
            <p:nvPr/>
          </p:nvSpPr>
          <p:spPr bwMode="auto">
            <a:xfrm>
              <a:off x="1307" y="1789"/>
              <a:ext cx="559" cy="1690"/>
            </a:xfrm>
            <a:custGeom>
              <a:avLst/>
              <a:gdLst>
                <a:gd name="T0" fmla="*/ 236 w 236"/>
                <a:gd name="T1" fmla="*/ 692 h 714"/>
                <a:gd name="T2" fmla="*/ 235 w 236"/>
                <a:gd name="T3" fmla="*/ 694 h 714"/>
                <a:gd name="T4" fmla="*/ 234 w 236"/>
                <a:gd name="T5" fmla="*/ 695 h 714"/>
                <a:gd name="T6" fmla="*/ 231 w 236"/>
                <a:gd name="T7" fmla="*/ 695 h 714"/>
                <a:gd name="T8" fmla="*/ 145 w 236"/>
                <a:gd name="T9" fmla="*/ 713 h 714"/>
                <a:gd name="T10" fmla="*/ 42 w 236"/>
                <a:gd name="T11" fmla="*/ 694 h 714"/>
                <a:gd name="T12" fmla="*/ 3 w 236"/>
                <a:gd name="T13" fmla="*/ 617 h 714"/>
                <a:gd name="T14" fmla="*/ 8 w 236"/>
                <a:gd name="T15" fmla="*/ 503 h 714"/>
                <a:gd name="T16" fmla="*/ 34 w 236"/>
                <a:gd name="T17" fmla="*/ 244 h 714"/>
                <a:gd name="T18" fmla="*/ 56 w 236"/>
                <a:gd name="T19" fmla="*/ 75 h 714"/>
                <a:gd name="T20" fmla="*/ 84 w 236"/>
                <a:gd name="T21" fmla="*/ 0 h 714"/>
                <a:gd name="T22" fmla="*/ 83 w 236"/>
                <a:gd name="T23" fmla="*/ 1 h 714"/>
                <a:gd name="T24" fmla="*/ 67 w 236"/>
                <a:gd name="T25" fmla="*/ 79 h 714"/>
                <a:gd name="T26" fmla="*/ 71 w 236"/>
                <a:gd name="T27" fmla="*/ 84 h 714"/>
                <a:gd name="T28" fmla="*/ 98 w 236"/>
                <a:gd name="T29" fmla="*/ 85 h 714"/>
                <a:gd name="T30" fmla="*/ 101 w 236"/>
                <a:gd name="T31" fmla="*/ 146 h 714"/>
                <a:gd name="T32" fmla="*/ 170 w 236"/>
                <a:gd name="T33" fmla="*/ 189 h 714"/>
                <a:gd name="T34" fmla="*/ 172 w 236"/>
                <a:gd name="T35" fmla="*/ 189 h 714"/>
                <a:gd name="T36" fmla="*/ 174 w 236"/>
                <a:gd name="T37" fmla="*/ 190 h 714"/>
                <a:gd name="T38" fmla="*/ 176 w 236"/>
                <a:gd name="T39" fmla="*/ 190 h 714"/>
                <a:gd name="T40" fmla="*/ 177 w 236"/>
                <a:gd name="T41" fmla="*/ 191 h 714"/>
                <a:gd name="T42" fmla="*/ 193 w 236"/>
                <a:gd name="T43" fmla="*/ 195 h 714"/>
                <a:gd name="T44" fmla="*/ 195 w 236"/>
                <a:gd name="T45" fmla="*/ 194 h 714"/>
                <a:gd name="T46" fmla="*/ 199 w 236"/>
                <a:gd name="T47" fmla="*/ 196 h 714"/>
                <a:gd name="T48" fmla="*/ 230 w 236"/>
                <a:gd name="T49" fmla="*/ 202 h 714"/>
                <a:gd name="T50" fmla="*/ 216 w 236"/>
                <a:gd name="T51" fmla="*/ 383 h 714"/>
                <a:gd name="T52" fmla="*/ 210 w 236"/>
                <a:gd name="T53" fmla="*/ 603 h 714"/>
                <a:gd name="T54" fmla="*/ 236 w 236"/>
                <a:gd name="T55" fmla="*/ 692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714">
                  <a:moveTo>
                    <a:pt x="236" y="692"/>
                  </a:moveTo>
                  <a:cubicBezTo>
                    <a:pt x="236" y="693"/>
                    <a:pt x="235" y="693"/>
                    <a:pt x="235" y="694"/>
                  </a:cubicBezTo>
                  <a:cubicBezTo>
                    <a:pt x="235" y="694"/>
                    <a:pt x="235" y="694"/>
                    <a:pt x="234" y="695"/>
                  </a:cubicBezTo>
                  <a:cubicBezTo>
                    <a:pt x="234" y="694"/>
                    <a:pt x="233" y="694"/>
                    <a:pt x="231" y="695"/>
                  </a:cubicBezTo>
                  <a:cubicBezTo>
                    <a:pt x="206" y="710"/>
                    <a:pt x="173" y="713"/>
                    <a:pt x="145" y="713"/>
                  </a:cubicBezTo>
                  <a:cubicBezTo>
                    <a:pt x="110" y="714"/>
                    <a:pt x="73" y="710"/>
                    <a:pt x="42" y="694"/>
                  </a:cubicBezTo>
                  <a:cubicBezTo>
                    <a:pt x="13" y="679"/>
                    <a:pt x="6" y="647"/>
                    <a:pt x="3" y="617"/>
                  </a:cubicBezTo>
                  <a:cubicBezTo>
                    <a:pt x="0" y="579"/>
                    <a:pt x="4" y="541"/>
                    <a:pt x="8" y="503"/>
                  </a:cubicBezTo>
                  <a:cubicBezTo>
                    <a:pt x="19" y="417"/>
                    <a:pt x="28" y="331"/>
                    <a:pt x="34" y="244"/>
                  </a:cubicBezTo>
                  <a:cubicBezTo>
                    <a:pt x="38" y="188"/>
                    <a:pt x="40" y="130"/>
                    <a:pt x="56" y="75"/>
                  </a:cubicBezTo>
                  <a:cubicBezTo>
                    <a:pt x="63" y="50"/>
                    <a:pt x="73" y="25"/>
                    <a:pt x="84" y="0"/>
                  </a:cubicBezTo>
                  <a:cubicBezTo>
                    <a:pt x="84" y="0"/>
                    <a:pt x="83" y="1"/>
                    <a:pt x="83" y="1"/>
                  </a:cubicBezTo>
                  <a:cubicBezTo>
                    <a:pt x="76" y="26"/>
                    <a:pt x="71" y="53"/>
                    <a:pt x="67" y="79"/>
                  </a:cubicBezTo>
                  <a:cubicBezTo>
                    <a:pt x="66" y="82"/>
                    <a:pt x="68" y="84"/>
                    <a:pt x="71" y="84"/>
                  </a:cubicBezTo>
                  <a:cubicBezTo>
                    <a:pt x="80" y="85"/>
                    <a:pt x="89" y="86"/>
                    <a:pt x="98" y="85"/>
                  </a:cubicBezTo>
                  <a:cubicBezTo>
                    <a:pt x="93" y="105"/>
                    <a:pt x="89" y="128"/>
                    <a:pt x="101" y="146"/>
                  </a:cubicBezTo>
                  <a:cubicBezTo>
                    <a:pt x="115" y="166"/>
                    <a:pt x="147" y="181"/>
                    <a:pt x="170" y="189"/>
                  </a:cubicBezTo>
                  <a:cubicBezTo>
                    <a:pt x="171" y="189"/>
                    <a:pt x="171" y="189"/>
                    <a:pt x="172" y="189"/>
                  </a:cubicBezTo>
                  <a:cubicBezTo>
                    <a:pt x="172" y="189"/>
                    <a:pt x="173" y="190"/>
                    <a:pt x="174" y="190"/>
                  </a:cubicBezTo>
                  <a:cubicBezTo>
                    <a:pt x="175" y="190"/>
                    <a:pt x="175" y="190"/>
                    <a:pt x="176" y="190"/>
                  </a:cubicBezTo>
                  <a:cubicBezTo>
                    <a:pt x="177" y="191"/>
                    <a:pt x="177" y="191"/>
                    <a:pt x="177" y="191"/>
                  </a:cubicBezTo>
                  <a:cubicBezTo>
                    <a:pt x="183" y="192"/>
                    <a:pt x="188" y="195"/>
                    <a:pt x="193" y="195"/>
                  </a:cubicBezTo>
                  <a:cubicBezTo>
                    <a:pt x="194" y="195"/>
                    <a:pt x="194" y="195"/>
                    <a:pt x="195" y="194"/>
                  </a:cubicBezTo>
                  <a:cubicBezTo>
                    <a:pt x="196" y="195"/>
                    <a:pt x="198" y="196"/>
                    <a:pt x="199" y="196"/>
                  </a:cubicBezTo>
                  <a:cubicBezTo>
                    <a:pt x="210" y="200"/>
                    <a:pt x="220" y="202"/>
                    <a:pt x="230" y="202"/>
                  </a:cubicBezTo>
                  <a:cubicBezTo>
                    <a:pt x="233" y="262"/>
                    <a:pt x="222" y="324"/>
                    <a:pt x="216" y="383"/>
                  </a:cubicBezTo>
                  <a:cubicBezTo>
                    <a:pt x="208" y="456"/>
                    <a:pt x="201" y="530"/>
                    <a:pt x="210" y="603"/>
                  </a:cubicBezTo>
                  <a:cubicBezTo>
                    <a:pt x="213" y="632"/>
                    <a:pt x="220" y="666"/>
                    <a:pt x="236" y="69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66"/>
            <p:cNvSpPr>
              <a:spLocks noEditPoints="1"/>
            </p:cNvSpPr>
            <p:nvPr/>
          </p:nvSpPr>
          <p:spPr bwMode="auto">
            <a:xfrm>
              <a:off x="1797" y="1938"/>
              <a:ext cx="571" cy="1586"/>
            </a:xfrm>
            <a:custGeom>
              <a:avLst/>
              <a:gdLst>
                <a:gd name="T0" fmla="*/ 240 w 241"/>
                <a:gd name="T1" fmla="*/ 585 h 670"/>
                <a:gd name="T2" fmla="*/ 212 w 241"/>
                <a:gd name="T3" fmla="*/ 659 h 670"/>
                <a:gd name="T4" fmla="*/ 154 w 241"/>
                <a:gd name="T5" fmla="*/ 668 h 670"/>
                <a:gd name="T6" fmla="*/ 89 w 241"/>
                <a:gd name="T7" fmla="*/ 661 h 670"/>
                <a:gd name="T8" fmla="*/ 31 w 241"/>
                <a:gd name="T9" fmla="*/ 615 h 670"/>
                <a:gd name="T10" fmla="*/ 9 w 241"/>
                <a:gd name="T11" fmla="*/ 416 h 670"/>
                <a:gd name="T12" fmla="*/ 23 w 241"/>
                <a:gd name="T13" fmla="*/ 260 h 670"/>
                <a:gd name="T14" fmla="*/ 29 w 241"/>
                <a:gd name="T15" fmla="*/ 139 h 670"/>
                <a:gd name="T16" fmla="*/ 39 w 241"/>
                <a:gd name="T17" fmla="*/ 138 h 670"/>
                <a:gd name="T18" fmla="*/ 179 w 241"/>
                <a:gd name="T19" fmla="*/ 13 h 670"/>
                <a:gd name="T20" fmla="*/ 194 w 241"/>
                <a:gd name="T21" fmla="*/ 11 h 670"/>
                <a:gd name="T22" fmla="*/ 198 w 241"/>
                <a:gd name="T23" fmla="*/ 7 h 670"/>
                <a:gd name="T24" fmla="*/ 198 w 241"/>
                <a:gd name="T25" fmla="*/ 0 h 670"/>
                <a:gd name="T26" fmla="*/ 232 w 241"/>
                <a:gd name="T27" fmla="*/ 310 h 670"/>
                <a:gd name="T28" fmla="*/ 238 w 241"/>
                <a:gd name="T29" fmla="*/ 507 h 670"/>
                <a:gd name="T30" fmla="*/ 240 w 241"/>
                <a:gd name="T31" fmla="*/ 585 h 670"/>
                <a:gd name="T32" fmla="*/ 85 w 241"/>
                <a:gd name="T33" fmla="*/ 195 h 670"/>
                <a:gd name="T34" fmla="*/ 65 w 241"/>
                <a:gd name="T35" fmla="*/ 171 h 670"/>
                <a:gd name="T36" fmla="*/ 60 w 241"/>
                <a:gd name="T37" fmla="*/ 175 h 670"/>
                <a:gd name="T38" fmla="*/ 62 w 241"/>
                <a:gd name="T39" fmla="*/ 209 h 670"/>
                <a:gd name="T40" fmla="*/ 85 w 241"/>
                <a:gd name="T41" fmla="*/ 195 h 670"/>
                <a:gd name="T42" fmla="*/ 71 w 241"/>
                <a:gd name="T43" fmla="*/ 332 h 670"/>
                <a:gd name="T44" fmla="*/ 58 w 241"/>
                <a:gd name="T45" fmla="*/ 311 h 670"/>
                <a:gd name="T46" fmla="*/ 56 w 241"/>
                <a:gd name="T47" fmla="*/ 312 h 670"/>
                <a:gd name="T48" fmla="*/ 37 w 241"/>
                <a:gd name="T49" fmla="*/ 326 h 670"/>
                <a:gd name="T50" fmla="*/ 39 w 241"/>
                <a:gd name="T51" fmla="*/ 341 h 670"/>
                <a:gd name="T52" fmla="*/ 53 w 241"/>
                <a:gd name="T53" fmla="*/ 346 h 670"/>
                <a:gd name="T54" fmla="*/ 71 w 241"/>
                <a:gd name="T55" fmla="*/ 332 h 670"/>
                <a:gd name="T56" fmla="*/ 68 w 241"/>
                <a:gd name="T57" fmla="*/ 582 h 670"/>
                <a:gd name="T58" fmla="*/ 45 w 241"/>
                <a:gd name="T59" fmla="*/ 566 h 670"/>
                <a:gd name="T60" fmla="*/ 42 w 241"/>
                <a:gd name="T61" fmla="*/ 570 h 670"/>
                <a:gd name="T62" fmla="*/ 36 w 241"/>
                <a:gd name="T63" fmla="*/ 575 h 670"/>
                <a:gd name="T64" fmla="*/ 36 w 241"/>
                <a:gd name="T65" fmla="*/ 592 h 670"/>
                <a:gd name="T66" fmla="*/ 42 w 241"/>
                <a:gd name="T67" fmla="*/ 601 h 670"/>
                <a:gd name="T68" fmla="*/ 52 w 241"/>
                <a:gd name="T69" fmla="*/ 599 h 670"/>
                <a:gd name="T70" fmla="*/ 68 w 241"/>
                <a:gd name="T71" fmla="*/ 582 h 670"/>
                <a:gd name="T72" fmla="*/ 51 w 241"/>
                <a:gd name="T73" fmla="*/ 484 h 670"/>
                <a:gd name="T74" fmla="*/ 66 w 241"/>
                <a:gd name="T75" fmla="*/ 463 h 670"/>
                <a:gd name="T76" fmla="*/ 59 w 241"/>
                <a:gd name="T77" fmla="*/ 452 h 670"/>
                <a:gd name="T78" fmla="*/ 41 w 241"/>
                <a:gd name="T79" fmla="*/ 447 h 670"/>
                <a:gd name="T80" fmla="*/ 40 w 241"/>
                <a:gd name="T81" fmla="*/ 449 h 670"/>
                <a:gd name="T82" fmla="*/ 26 w 241"/>
                <a:gd name="T83" fmla="*/ 473 h 670"/>
                <a:gd name="T84" fmla="*/ 51 w 241"/>
                <a:gd name="T85" fmla="*/ 48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670">
                  <a:moveTo>
                    <a:pt x="240" y="585"/>
                  </a:moveTo>
                  <a:cubicBezTo>
                    <a:pt x="241" y="613"/>
                    <a:pt x="238" y="642"/>
                    <a:pt x="212" y="659"/>
                  </a:cubicBezTo>
                  <a:cubicBezTo>
                    <a:pt x="197" y="670"/>
                    <a:pt x="172" y="668"/>
                    <a:pt x="154" y="668"/>
                  </a:cubicBezTo>
                  <a:cubicBezTo>
                    <a:pt x="132" y="668"/>
                    <a:pt x="110" y="666"/>
                    <a:pt x="89" y="661"/>
                  </a:cubicBezTo>
                  <a:cubicBezTo>
                    <a:pt x="62" y="656"/>
                    <a:pt x="43" y="639"/>
                    <a:pt x="31" y="615"/>
                  </a:cubicBezTo>
                  <a:cubicBezTo>
                    <a:pt x="0" y="557"/>
                    <a:pt x="5" y="479"/>
                    <a:pt x="9" y="416"/>
                  </a:cubicBezTo>
                  <a:cubicBezTo>
                    <a:pt x="12" y="364"/>
                    <a:pt x="18" y="312"/>
                    <a:pt x="23" y="260"/>
                  </a:cubicBezTo>
                  <a:cubicBezTo>
                    <a:pt x="27" y="220"/>
                    <a:pt x="32" y="179"/>
                    <a:pt x="29" y="139"/>
                  </a:cubicBezTo>
                  <a:cubicBezTo>
                    <a:pt x="32" y="139"/>
                    <a:pt x="36" y="138"/>
                    <a:pt x="39" y="138"/>
                  </a:cubicBezTo>
                  <a:cubicBezTo>
                    <a:pt x="103" y="139"/>
                    <a:pt x="170" y="75"/>
                    <a:pt x="179" y="13"/>
                  </a:cubicBezTo>
                  <a:cubicBezTo>
                    <a:pt x="184" y="12"/>
                    <a:pt x="189" y="11"/>
                    <a:pt x="194" y="11"/>
                  </a:cubicBezTo>
                  <a:cubicBezTo>
                    <a:pt x="196" y="11"/>
                    <a:pt x="198" y="9"/>
                    <a:pt x="198" y="7"/>
                  </a:cubicBezTo>
                  <a:cubicBezTo>
                    <a:pt x="198" y="4"/>
                    <a:pt x="198" y="2"/>
                    <a:pt x="198" y="0"/>
                  </a:cubicBezTo>
                  <a:cubicBezTo>
                    <a:pt x="220" y="101"/>
                    <a:pt x="227" y="205"/>
                    <a:pt x="232" y="310"/>
                  </a:cubicBezTo>
                  <a:cubicBezTo>
                    <a:pt x="236" y="375"/>
                    <a:pt x="238" y="441"/>
                    <a:pt x="238" y="507"/>
                  </a:cubicBezTo>
                  <a:cubicBezTo>
                    <a:pt x="238" y="533"/>
                    <a:pt x="239" y="559"/>
                    <a:pt x="240" y="585"/>
                  </a:cubicBezTo>
                  <a:close/>
                  <a:moveTo>
                    <a:pt x="85" y="195"/>
                  </a:moveTo>
                  <a:cubicBezTo>
                    <a:pt x="88" y="183"/>
                    <a:pt x="75" y="174"/>
                    <a:pt x="65" y="171"/>
                  </a:cubicBezTo>
                  <a:cubicBezTo>
                    <a:pt x="62" y="171"/>
                    <a:pt x="60" y="173"/>
                    <a:pt x="60" y="175"/>
                  </a:cubicBezTo>
                  <a:cubicBezTo>
                    <a:pt x="43" y="181"/>
                    <a:pt x="47" y="203"/>
                    <a:pt x="62" y="209"/>
                  </a:cubicBezTo>
                  <a:cubicBezTo>
                    <a:pt x="72" y="213"/>
                    <a:pt x="82" y="204"/>
                    <a:pt x="85" y="195"/>
                  </a:cubicBezTo>
                  <a:close/>
                  <a:moveTo>
                    <a:pt x="71" y="332"/>
                  </a:moveTo>
                  <a:cubicBezTo>
                    <a:pt x="72" y="324"/>
                    <a:pt x="67" y="311"/>
                    <a:pt x="58" y="311"/>
                  </a:cubicBezTo>
                  <a:cubicBezTo>
                    <a:pt x="57" y="311"/>
                    <a:pt x="57" y="311"/>
                    <a:pt x="56" y="312"/>
                  </a:cubicBezTo>
                  <a:cubicBezTo>
                    <a:pt x="48" y="313"/>
                    <a:pt x="40" y="316"/>
                    <a:pt x="37" y="326"/>
                  </a:cubicBezTo>
                  <a:cubicBezTo>
                    <a:pt x="36" y="331"/>
                    <a:pt x="37" y="336"/>
                    <a:pt x="39" y="341"/>
                  </a:cubicBezTo>
                  <a:cubicBezTo>
                    <a:pt x="40" y="346"/>
                    <a:pt x="50" y="346"/>
                    <a:pt x="53" y="346"/>
                  </a:cubicBezTo>
                  <a:cubicBezTo>
                    <a:pt x="62" y="345"/>
                    <a:pt x="70" y="340"/>
                    <a:pt x="71" y="332"/>
                  </a:cubicBezTo>
                  <a:close/>
                  <a:moveTo>
                    <a:pt x="68" y="582"/>
                  </a:moveTo>
                  <a:cubicBezTo>
                    <a:pt x="69" y="570"/>
                    <a:pt x="53" y="567"/>
                    <a:pt x="45" y="566"/>
                  </a:cubicBezTo>
                  <a:cubicBezTo>
                    <a:pt x="42" y="566"/>
                    <a:pt x="41" y="568"/>
                    <a:pt x="42" y="570"/>
                  </a:cubicBezTo>
                  <a:cubicBezTo>
                    <a:pt x="40" y="571"/>
                    <a:pt x="38" y="573"/>
                    <a:pt x="36" y="575"/>
                  </a:cubicBezTo>
                  <a:cubicBezTo>
                    <a:pt x="33" y="580"/>
                    <a:pt x="35" y="586"/>
                    <a:pt x="36" y="592"/>
                  </a:cubicBezTo>
                  <a:cubicBezTo>
                    <a:pt x="36" y="596"/>
                    <a:pt x="37" y="599"/>
                    <a:pt x="42" y="601"/>
                  </a:cubicBezTo>
                  <a:cubicBezTo>
                    <a:pt x="45" y="602"/>
                    <a:pt x="49" y="601"/>
                    <a:pt x="52" y="599"/>
                  </a:cubicBezTo>
                  <a:cubicBezTo>
                    <a:pt x="59" y="596"/>
                    <a:pt x="67" y="590"/>
                    <a:pt x="68" y="582"/>
                  </a:cubicBezTo>
                  <a:close/>
                  <a:moveTo>
                    <a:pt x="51" y="484"/>
                  </a:moveTo>
                  <a:cubicBezTo>
                    <a:pt x="59" y="480"/>
                    <a:pt x="66" y="472"/>
                    <a:pt x="66" y="463"/>
                  </a:cubicBezTo>
                  <a:cubicBezTo>
                    <a:pt x="65" y="459"/>
                    <a:pt x="63" y="454"/>
                    <a:pt x="59" y="452"/>
                  </a:cubicBezTo>
                  <a:cubicBezTo>
                    <a:pt x="55" y="448"/>
                    <a:pt x="46" y="444"/>
                    <a:pt x="41" y="447"/>
                  </a:cubicBezTo>
                  <a:cubicBezTo>
                    <a:pt x="40" y="447"/>
                    <a:pt x="40" y="448"/>
                    <a:pt x="40" y="449"/>
                  </a:cubicBezTo>
                  <a:cubicBezTo>
                    <a:pt x="30" y="453"/>
                    <a:pt x="21" y="461"/>
                    <a:pt x="26" y="473"/>
                  </a:cubicBezTo>
                  <a:cubicBezTo>
                    <a:pt x="30" y="483"/>
                    <a:pt x="41" y="488"/>
                    <a:pt x="51" y="48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67"/>
            <p:cNvSpPr/>
            <p:nvPr/>
          </p:nvSpPr>
          <p:spPr bwMode="auto">
            <a:xfrm>
              <a:off x="1989" y="3763"/>
              <a:ext cx="102" cy="106"/>
            </a:xfrm>
            <a:custGeom>
              <a:avLst/>
              <a:gdLst>
                <a:gd name="T0" fmla="*/ 33 w 43"/>
                <a:gd name="T1" fmla="*/ 3 h 45"/>
                <a:gd name="T2" fmla="*/ 21 w 43"/>
                <a:gd name="T3" fmla="*/ 45 h 45"/>
                <a:gd name="T4" fmla="*/ 5 w 43"/>
                <a:gd name="T5" fmla="*/ 33 h 45"/>
                <a:gd name="T6" fmla="*/ 8 w 43"/>
                <a:gd name="T7" fmla="*/ 0 h 45"/>
                <a:gd name="T8" fmla="*/ 20 w 43"/>
                <a:gd name="T9" fmla="*/ 6 h 45"/>
                <a:gd name="T10" fmla="*/ 33 w 43"/>
                <a:gd name="T11" fmla="*/ 3 h 45"/>
              </a:gdLst>
              <a:ahLst/>
              <a:cxnLst>
                <a:cxn ang="0">
                  <a:pos x="T0" y="T1"/>
                </a:cxn>
                <a:cxn ang="0">
                  <a:pos x="T2" y="T3"/>
                </a:cxn>
                <a:cxn ang="0">
                  <a:pos x="T4" y="T5"/>
                </a:cxn>
                <a:cxn ang="0">
                  <a:pos x="T6" y="T7"/>
                </a:cxn>
                <a:cxn ang="0">
                  <a:pos x="T8" y="T9"/>
                </a:cxn>
                <a:cxn ang="0">
                  <a:pos x="T10" y="T11"/>
                </a:cxn>
              </a:cxnLst>
              <a:rect l="0" t="0" r="r" b="b"/>
              <a:pathLst>
                <a:path w="43" h="45">
                  <a:moveTo>
                    <a:pt x="33" y="3"/>
                  </a:moveTo>
                  <a:cubicBezTo>
                    <a:pt x="39" y="17"/>
                    <a:pt x="43" y="45"/>
                    <a:pt x="21" y="45"/>
                  </a:cubicBezTo>
                  <a:cubicBezTo>
                    <a:pt x="13" y="45"/>
                    <a:pt x="7" y="39"/>
                    <a:pt x="5" y="33"/>
                  </a:cubicBezTo>
                  <a:cubicBezTo>
                    <a:pt x="0" y="22"/>
                    <a:pt x="4" y="10"/>
                    <a:pt x="8" y="0"/>
                  </a:cubicBezTo>
                  <a:cubicBezTo>
                    <a:pt x="11" y="3"/>
                    <a:pt x="15" y="5"/>
                    <a:pt x="20" y="6"/>
                  </a:cubicBezTo>
                  <a:cubicBezTo>
                    <a:pt x="25" y="6"/>
                    <a:pt x="30" y="5"/>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68"/>
            <p:cNvSpPr/>
            <p:nvPr/>
          </p:nvSpPr>
          <p:spPr bwMode="auto">
            <a:xfrm>
              <a:off x="1567" y="3767"/>
              <a:ext cx="95" cy="107"/>
            </a:xfrm>
            <a:custGeom>
              <a:avLst/>
              <a:gdLst>
                <a:gd name="T0" fmla="*/ 33 w 40"/>
                <a:gd name="T1" fmla="*/ 3 h 45"/>
                <a:gd name="T2" fmla="*/ 36 w 40"/>
                <a:gd name="T3" fmla="*/ 34 h 45"/>
                <a:gd name="T4" fmla="*/ 21 w 40"/>
                <a:gd name="T5" fmla="*/ 45 h 45"/>
                <a:gd name="T6" fmla="*/ 5 w 40"/>
                <a:gd name="T7" fmla="*/ 33 h 45"/>
                <a:gd name="T8" fmla="*/ 7 w 40"/>
                <a:gd name="T9" fmla="*/ 0 h 45"/>
                <a:gd name="T10" fmla="*/ 29 w 40"/>
                <a:gd name="T11" fmla="*/ 4 h 45"/>
                <a:gd name="T12" fmla="*/ 33 w 40"/>
                <a:gd name="T13" fmla="*/ 3 h 45"/>
              </a:gdLst>
              <a:ahLst/>
              <a:cxnLst>
                <a:cxn ang="0">
                  <a:pos x="T0" y="T1"/>
                </a:cxn>
                <a:cxn ang="0">
                  <a:pos x="T2" y="T3"/>
                </a:cxn>
                <a:cxn ang="0">
                  <a:pos x="T4" y="T5"/>
                </a:cxn>
                <a:cxn ang="0">
                  <a:pos x="T6" y="T7"/>
                </a:cxn>
                <a:cxn ang="0">
                  <a:pos x="T8" y="T9"/>
                </a:cxn>
                <a:cxn ang="0">
                  <a:pos x="T10" y="T11"/>
                </a:cxn>
                <a:cxn ang="0">
                  <a:pos x="T12" y="T13"/>
                </a:cxn>
              </a:cxnLst>
              <a:rect l="0" t="0" r="r" b="b"/>
              <a:pathLst>
                <a:path w="40" h="45">
                  <a:moveTo>
                    <a:pt x="33" y="3"/>
                  </a:moveTo>
                  <a:cubicBezTo>
                    <a:pt x="37" y="13"/>
                    <a:pt x="40" y="24"/>
                    <a:pt x="36" y="34"/>
                  </a:cubicBezTo>
                  <a:cubicBezTo>
                    <a:pt x="33" y="41"/>
                    <a:pt x="27" y="45"/>
                    <a:pt x="21" y="45"/>
                  </a:cubicBezTo>
                  <a:cubicBezTo>
                    <a:pt x="13" y="45"/>
                    <a:pt x="8" y="40"/>
                    <a:pt x="5" y="33"/>
                  </a:cubicBezTo>
                  <a:cubicBezTo>
                    <a:pt x="0" y="23"/>
                    <a:pt x="3" y="10"/>
                    <a:pt x="7" y="0"/>
                  </a:cubicBezTo>
                  <a:cubicBezTo>
                    <a:pt x="13" y="4"/>
                    <a:pt x="21" y="6"/>
                    <a:pt x="29" y="4"/>
                  </a:cubicBezTo>
                  <a:cubicBezTo>
                    <a:pt x="31" y="4"/>
                    <a:pt x="32" y="3"/>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69"/>
            <p:cNvSpPr/>
            <p:nvPr/>
          </p:nvSpPr>
          <p:spPr bwMode="auto">
            <a:xfrm>
              <a:off x="1774" y="1519"/>
              <a:ext cx="251" cy="126"/>
            </a:xfrm>
            <a:custGeom>
              <a:avLst/>
              <a:gdLst>
                <a:gd name="T0" fmla="*/ 105 w 106"/>
                <a:gd name="T1" fmla="*/ 0 h 53"/>
                <a:gd name="T2" fmla="*/ 55 w 106"/>
                <a:gd name="T3" fmla="*/ 53 h 53"/>
                <a:gd name="T4" fmla="*/ 6 w 106"/>
                <a:gd name="T5" fmla="*/ 4 h 53"/>
                <a:gd name="T6" fmla="*/ 6 w 106"/>
                <a:gd name="T7" fmla="*/ 3 h 53"/>
                <a:gd name="T8" fmla="*/ 98 w 106"/>
                <a:gd name="T9" fmla="*/ 1 h 53"/>
                <a:gd name="T10" fmla="*/ 105 w 106"/>
                <a:gd name="T11" fmla="*/ 0 h 53"/>
              </a:gdLst>
              <a:ahLst/>
              <a:cxnLst>
                <a:cxn ang="0">
                  <a:pos x="T0" y="T1"/>
                </a:cxn>
                <a:cxn ang="0">
                  <a:pos x="T2" y="T3"/>
                </a:cxn>
                <a:cxn ang="0">
                  <a:pos x="T4" y="T5"/>
                </a:cxn>
                <a:cxn ang="0">
                  <a:pos x="T6" y="T7"/>
                </a:cxn>
                <a:cxn ang="0">
                  <a:pos x="T8" y="T9"/>
                </a:cxn>
                <a:cxn ang="0">
                  <a:pos x="T10" y="T11"/>
                </a:cxn>
              </a:cxnLst>
              <a:rect l="0" t="0" r="r" b="b"/>
              <a:pathLst>
                <a:path w="106" h="53">
                  <a:moveTo>
                    <a:pt x="105" y="0"/>
                  </a:moveTo>
                  <a:cubicBezTo>
                    <a:pt x="106" y="32"/>
                    <a:pt x="87" y="52"/>
                    <a:pt x="55" y="53"/>
                  </a:cubicBezTo>
                  <a:cubicBezTo>
                    <a:pt x="27" y="53"/>
                    <a:pt x="0" y="35"/>
                    <a:pt x="6" y="4"/>
                  </a:cubicBezTo>
                  <a:cubicBezTo>
                    <a:pt x="6" y="4"/>
                    <a:pt x="6" y="3"/>
                    <a:pt x="6" y="3"/>
                  </a:cubicBezTo>
                  <a:cubicBezTo>
                    <a:pt x="37" y="6"/>
                    <a:pt x="69" y="5"/>
                    <a:pt x="98" y="1"/>
                  </a:cubicBezTo>
                  <a:cubicBezTo>
                    <a:pt x="100" y="1"/>
                    <a:pt x="103" y="0"/>
                    <a:pt x="105" y="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70"/>
            <p:cNvSpPr/>
            <p:nvPr/>
          </p:nvSpPr>
          <p:spPr bwMode="auto">
            <a:xfrm>
              <a:off x="978" y="2217"/>
              <a:ext cx="158" cy="112"/>
            </a:xfrm>
            <a:custGeom>
              <a:avLst/>
              <a:gdLst>
                <a:gd name="T0" fmla="*/ 67 w 67"/>
                <a:gd name="T1" fmla="*/ 20 h 47"/>
                <a:gd name="T2" fmla="*/ 60 w 67"/>
                <a:gd name="T3" fmla="*/ 34 h 47"/>
                <a:gd name="T4" fmla="*/ 40 w 67"/>
                <a:gd name="T5" fmla="*/ 31 h 47"/>
                <a:gd name="T6" fmla="*/ 39 w 67"/>
                <a:gd name="T7" fmla="*/ 30 h 47"/>
                <a:gd name="T8" fmla="*/ 38 w 67"/>
                <a:gd name="T9" fmla="*/ 28 h 47"/>
                <a:gd name="T10" fmla="*/ 39 w 67"/>
                <a:gd name="T11" fmla="*/ 26 h 47"/>
                <a:gd name="T12" fmla="*/ 34 w 67"/>
                <a:gd name="T13" fmla="*/ 23 h 47"/>
                <a:gd name="T14" fmla="*/ 31 w 67"/>
                <a:gd name="T15" fmla="*/ 27 h 47"/>
                <a:gd name="T16" fmla="*/ 30 w 67"/>
                <a:gd name="T17" fmla="*/ 28 h 47"/>
                <a:gd name="T18" fmla="*/ 30 w 67"/>
                <a:gd name="T19" fmla="*/ 29 h 47"/>
                <a:gd name="T20" fmla="*/ 20 w 67"/>
                <a:gd name="T21" fmla="*/ 42 h 47"/>
                <a:gd name="T22" fmla="*/ 0 w 67"/>
                <a:gd name="T23" fmla="*/ 36 h 47"/>
                <a:gd name="T24" fmla="*/ 26 w 67"/>
                <a:gd name="T25" fmla="*/ 2 h 47"/>
                <a:gd name="T26" fmla="*/ 31 w 67"/>
                <a:gd name="T27" fmla="*/ 2 h 47"/>
                <a:gd name="T28" fmla="*/ 31 w 67"/>
                <a:gd name="T29" fmla="*/ 0 h 47"/>
                <a:gd name="T30" fmla="*/ 67 w 67"/>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47">
                  <a:moveTo>
                    <a:pt x="67" y="20"/>
                  </a:moveTo>
                  <a:cubicBezTo>
                    <a:pt x="65" y="25"/>
                    <a:pt x="62" y="29"/>
                    <a:pt x="60" y="34"/>
                  </a:cubicBezTo>
                  <a:cubicBezTo>
                    <a:pt x="53" y="31"/>
                    <a:pt x="44" y="27"/>
                    <a:pt x="40" y="31"/>
                  </a:cubicBezTo>
                  <a:cubicBezTo>
                    <a:pt x="40" y="30"/>
                    <a:pt x="39" y="30"/>
                    <a:pt x="39" y="30"/>
                  </a:cubicBezTo>
                  <a:cubicBezTo>
                    <a:pt x="39" y="29"/>
                    <a:pt x="38" y="29"/>
                    <a:pt x="38" y="28"/>
                  </a:cubicBezTo>
                  <a:cubicBezTo>
                    <a:pt x="38" y="27"/>
                    <a:pt x="38" y="27"/>
                    <a:pt x="39" y="26"/>
                  </a:cubicBezTo>
                  <a:cubicBezTo>
                    <a:pt x="40" y="23"/>
                    <a:pt x="36" y="20"/>
                    <a:pt x="34" y="23"/>
                  </a:cubicBezTo>
                  <a:cubicBezTo>
                    <a:pt x="33" y="25"/>
                    <a:pt x="32" y="26"/>
                    <a:pt x="31" y="27"/>
                  </a:cubicBezTo>
                  <a:cubicBezTo>
                    <a:pt x="31" y="27"/>
                    <a:pt x="30" y="28"/>
                    <a:pt x="30" y="28"/>
                  </a:cubicBezTo>
                  <a:cubicBezTo>
                    <a:pt x="30" y="28"/>
                    <a:pt x="30" y="29"/>
                    <a:pt x="30" y="29"/>
                  </a:cubicBezTo>
                  <a:cubicBezTo>
                    <a:pt x="27" y="34"/>
                    <a:pt x="24" y="39"/>
                    <a:pt x="20" y="42"/>
                  </a:cubicBezTo>
                  <a:cubicBezTo>
                    <a:pt x="13" y="47"/>
                    <a:pt x="5" y="41"/>
                    <a:pt x="0" y="36"/>
                  </a:cubicBezTo>
                  <a:cubicBezTo>
                    <a:pt x="7" y="24"/>
                    <a:pt x="15" y="11"/>
                    <a:pt x="26" y="2"/>
                  </a:cubicBezTo>
                  <a:cubicBezTo>
                    <a:pt x="26" y="4"/>
                    <a:pt x="30" y="4"/>
                    <a:pt x="31" y="2"/>
                  </a:cubicBezTo>
                  <a:cubicBezTo>
                    <a:pt x="31" y="1"/>
                    <a:pt x="31" y="1"/>
                    <a:pt x="31" y="0"/>
                  </a:cubicBezTo>
                  <a:cubicBezTo>
                    <a:pt x="37" y="12"/>
                    <a:pt x="54" y="19"/>
                    <a:pt x="67" y="2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71"/>
            <p:cNvSpPr/>
            <p:nvPr/>
          </p:nvSpPr>
          <p:spPr bwMode="auto">
            <a:xfrm>
              <a:off x="3010" y="1746"/>
              <a:ext cx="71" cy="41"/>
            </a:xfrm>
            <a:custGeom>
              <a:avLst/>
              <a:gdLst>
                <a:gd name="T0" fmla="*/ 18 w 30"/>
                <a:gd name="T1" fmla="*/ 1 h 17"/>
                <a:gd name="T2" fmla="*/ 28 w 30"/>
                <a:gd name="T3" fmla="*/ 17 h 17"/>
                <a:gd name="T4" fmla="*/ 8 w 30"/>
                <a:gd name="T5" fmla="*/ 14 h 17"/>
                <a:gd name="T6" fmla="*/ 0 w 30"/>
                <a:gd name="T7" fmla="*/ 17 h 17"/>
                <a:gd name="T8" fmla="*/ 18 w 30"/>
                <a:gd name="T9" fmla="*/ 1 h 17"/>
              </a:gdLst>
              <a:ahLst/>
              <a:cxnLst>
                <a:cxn ang="0">
                  <a:pos x="T0" y="T1"/>
                </a:cxn>
                <a:cxn ang="0">
                  <a:pos x="T2" y="T3"/>
                </a:cxn>
                <a:cxn ang="0">
                  <a:pos x="T4" y="T5"/>
                </a:cxn>
                <a:cxn ang="0">
                  <a:pos x="T6" y="T7"/>
                </a:cxn>
                <a:cxn ang="0">
                  <a:pos x="T8" y="T9"/>
                </a:cxn>
              </a:cxnLst>
              <a:rect l="0" t="0" r="r" b="b"/>
              <a:pathLst>
                <a:path w="30" h="17">
                  <a:moveTo>
                    <a:pt x="18" y="1"/>
                  </a:moveTo>
                  <a:cubicBezTo>
                    <a:pt x="28" y="2"/>
                    <a:pt x="30" y="10"/>
                    <a:pt x="28" y="17"/>
                  </a:cubicBezTo>
                  <a:cubicBezTo>
                    <a:pt x="22" y="13"/>
                    <a:pt x="15" y="13"/>
                    <a:pt x="8" y="14"/>
                  </a:cubicBezTo>
                  <a:cubicBezTo>
                    <a:pt x="5" y="14"/>
                    <a:pt x="2" y="16"/>
                    <a:pt x="0" y="17"/>
                  </a:cubicBezTo>
                  <a:cubicBezTo>
                    <a:pt x="2" y="8"/>
                    <a:pt x="8" y="0"/>
                    <a:pt x="18" y="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72"/>
            <p:cNvSpPr/>
            <p:nvPr/>
          </p:nvSpPr>
          <p:spPr bwMode="auto">
            <a:xfrm>
              <a:off x="2996" y="1791"/>
              <a:ext cx="85" cy="45"/>
            </a:xfrm>
            <a:custGeom>
              <a:avLst/>
              <a:gdLst>
                <a:gd name="T0" fmla="*/ 34 w 36"/>
                <a:gd name="T1" fmla="*/ 8 h 19"/>
                <a:gd name="T2" fmla="*/ 36 w 36"/>
                <a:gd name="T3" fmla="*/ 13 h 19"/>
                <a:gd name="T4" fmla="*/ 19 w 36"/>
                <a:gd name="T5" fmla="*/ 13 h 19"/>
                <a:gd name="T6" fmla="*/ 7 w 36"/>
                <a:gd name="T7" fmla="*/ 19 h 19"/>
                <a:gd name="T8" fmla="*/ 17 w 36"/>
                <a:gd name="T9" fmla="*/ 1 h 19"/>
                <a:gd name="T10" fmla="*/ 31 w 36"/>
                <a:gd name="T11" fmla="*/ 4 h 19"/>
                <a:gd name="T12" fmla="*/ 32 w 36"/>
                <a:gd name="T13" fmla="*/ 4 h 19"/>
                <a:gd name="T14" fmla="*/ 34 w 36"/>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9">
                  <a:moveTo>
                    <a:pt x="34" y="8"/>
                  </a:moveTo>
                  <a:cubicBezTo>
                    <a:pt x="35" y="9"/>
                    <a:pt x="36" y="11"/>
                    <a:pt x="36" y="13"/>
                  </a:cubicBezTo>
                  <a:cubicBezTo>
                    <a:pt x="31" y="11"/>
                    <a:pt x="24" y="12"/>
                    <a:pt x="19" y="13"/>
                  </a:cubicBezTo>
                  <a:cubicBezTo>
                    <a:pt x="15" y="14"/>
                    <a:pt x="10" y="16"/>
                    <a:pt x="7" y="19"/>
                  </a:cubicBezTo>
                  <a:cubicBezTo>
                    <a:pt x="0" y="9"/>
                    <a:pt x="7" y="3"/>
                    <a:pt x="17" y="1"/>
                  </a:cubicBezTo>
                  <a:cubicBezTo>
                    <a:pt x="22" y="0"/>
                    <a:pt x="27" y="1"/>
                    <a:pt x="31" y="4"/>
                  </a:cubicBezTo>
                  <a:cubicBezTo>
                    <a:pt x="31" y="4"/>
                    <a:pt x="31" y="4"/>
                    <a:pt x="32" y="4"/>
                  </a:cubicBezTo>
                  <a:cubicBezTo>
                    <a:pt x="32" y="6"/>
                    <a:pt x="33" y="7"/>
                    <a:pt x="34" y="8"/>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73"/>
            <p:cNvSpPr/>
            <p:nvPr/>
          </p:nvSpPr>
          <p:spPr bwMode="auto">
            <a:xfrm>
              <a:off x="3010" y="1832"/>
              <a:ext cx="78" cy="52"/>
            </a:xfrm>
            <a:custGeom>
              <a:avLst/>
              <a:gdLst>
                <a:gd name="T0" fmla="*/ 32 w 33"/>
                <a:gd name="T1" fmla="*/ 7 h 22"/>
                <a:gd name="T2" fmla="*/ 23 w 33"/>
                <a:gd name="T3" fmla="*/ 18 h 22"/>
                <a:gd name="T4" fmla="*/ 0 w 33"/>
                <a:gd name="T5" fmla="*/ 18 h 22"/>
                <a:gd name="T6" fmla="*/ 4 w 33"/>
                <a:gd name="T7" fmla="*/ 7 h 22"/>
                <a:gd name="T8" fmla="*/ 15 w 33"/>
                <a:gd name="T9" fmla="*/ 3 h 22"/>
                <a:gd name="T10" fmla="*/ 32 w 33"/>
                <a:gd name="T11" fmla="*/ 7 h 22"/>
              </a:gdLst>
              <a:ahLst/>
              <a:cxnLst>
                <a:cxn ang="0">
                  <a:pos x="T0" y="T1"/>
                </a:cxn>
                <a:cxn ang="0">
                  <a:pos x="T2" y="T3"/>
                </a:cxn>
                <a:cxn ang="0">
                  <a:pos x="T4" y="T5"/>
                </a:cxn>
                <a:cxn ang="0">
                  <a:pos x="T6" y="T7"/>
                </a:cxn>
                <a:cxn ang="0">
                  <a:pos x="T8" y="T9"/>
                </a:cxn>
                <a:cxn ang="0">
                  <a:pos x="T10" y="T11"/>
                </a:cxn>
              </a:cxnLst>
              <a:rect l="0" t="0" r="r" b="b"/>
              <a:pathLst>
                <a:path w="33" h="22">
                  <a:moveTo>
                    <a:pt x="32" y="7"/>
                  </a:moveTo>
                  <a:cubicBezTo>
                    <a:pt x="33" y="11"/>
                    <a:pt x="27" y="16"/>
                    <a:pt x="23" y="18"/>
                  </a:cubicBezTo>
                  <a:cubicBezTo>
                    <a:pt x="16" y="22"/>
                    <a:pt x="8" y="20"/>
                    <a:pt x="0" y="18"/>
                  </a:cubicBezTo>
                  <a:cubicBezTo>
                    <a:pt x="0" y="14"/>
                    <a:pt x="1" y="10"/>
                    <a:pt x="4" y="7"/>
                  </a:cubicBezTo>
                  <a:cubicBezTo>
                    <a:pt x="7" y="4"/>
                    <a:pt x="11" y="4"/>
                    <a:pt x="15" y="3"/>
                  </a:cubicBezTo>
                  <a:cubicBezTo>
                    <a:pt x="20" y="2"/>
                    <a:pt x="30" y="0"/>
                    <a:pt x="32" y="7"/>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74"/>
            <p:cNvSpPr>
              <a:spLocks noEditPoints="1"/>
            </p:cNvSpPr>
            <p:nvPr/>
          </p:nvSpPr>
          <p:spPr bwMode="auto">
            <a:xfrm>
              <a:off x="1257" y="466"/>
              <a:ext cx="1308" cy="1091"/>
            </a:xfrm>
            <a:custGeom>
              <a:avLst/>
              <a:gdLst>
                <a:gd name="T0" fmla="*/ 506 w 552"/>
                <a:gd name="T1" fmla="*/ 269 h 461"/>
                <a:gd name="T2" fmla="*/ 499 w 552"/>
                <a:gd name="T3" fmla="*/ 277 h 461"/>
                <a:gd name="T4" fmla="*/ 19 w 552"/>
                <a:gd name="T5" fmla="*/ 255 h 461"/>
                <a:gd name="T6" fmla="*/ 249 w 552"/>
                <a:gd name="T7" fmla="*/ 102 h 461"/>
                <a:gd name="T8" fmla="*/ 506 w 552"/>
                <a:gd name="T9" fmla="*/ 196 h 461"/>
                <a:gd name="T10" fmla="*/ 510 w 552"/>
                <a:gd name="T11" fmla="*/ 196 h 461"/>
                <a:gd name="T12" fmla="*/ 551 w 552"/>
                <a:gd name="T13" fmla="*/ 229 h 461"/>
                <a:gd name="T14" fmla="*/ 512 w 552"/>
                <a:gd name="T15" fmla="*/ 210 h 461"/>
                <a:gd name="T16" fmla="*/ 523 w 552"/>
                <a:gd name="T17" fmla="*/ 232 h 461"/>
                <a:gd name="T18" fmla="*/ 516 w 552"/>
                <a:gd name="T19" fmla="*/ 251 h 461"/>
                <a:gd name="T20" fmla="*/ 408 w 552"/>
                <a:gd name="T21" fmla="*/ 322 h 461"/>
                <a:gd name="T22" fmla="*/ 389 w 552"/>
                <a:gd name="T23" fmla="*/ 267 h 461"/>
                <a:gd name="T24" fmla="*/ 408 w 552"/>
                <a:gd name="T25" fmla="*/ 322 h 461"/>
                <a:gd name="T26" fmla="*/ 394 w 552"/>
                <a:gd name="T27" fmla="*/ 166 h 461"/>
                <a:gd name="T28" fmla="*/ 374 w 552"/>
                <a:gd name="T29" fmla="*/ 164 h 461"/>
                <a:gd name="T30" fmla="*/ 398 w 552"/>
                <a:gd name="T31" fmla="*/ 185 h 461"/>
                <a:gd name="T32" fmla="*/ 364 w 552"/>
                <a:gd name="T33" fmla="*/ 237 h 461"/>
                <a:gd name="T34" fmla="*/ 362 w 552"/>
                <a:gd name="T35" fmla="*/ 197 h 461"/>
                <a:gd name="T36" fmla="*/ 343 w 552"/>
                <a:gd name="T37" fmla="*/ 214 h 461"/>
                <a:gd name="T38" fmla="*/ 310 w 552"/>
                <a:gd name="T39" fmla="*/ 303 h 461"/>
                <a:gd name="T40" fmla="*/ 154 w 552"/>
                <a:gd name="T41" fmla="*/ 305 h 461"/>
                <a:gd name="T42" fmla="*/ 310 w 552"/>
                <a:gd name="T43" fmla="*/ 303 h 461"/>
                <a:gd name="T44" fmla="*/ 217 w 552"/>
                <a:gd name="T45" fmla="*/ 244 h 461"/>
                <a:gd name="T46" fmla="*/ 202 w 552"/>
                <a:gd name="T47" fmla="*/ 230 h 461"/>
                <a:gd name="T48" fmla="*/ 191 w 552"/>
                <a:gd name="T49" fmla="*/ 249 h 461"/>
                <a:gd name="T50" fmla="*/ 220 w 552"/>
                <a:gd name="T51" fmla="*/ 249 h 461"/>
                <a:gd name="T52" fmla="*/ 118 w 552"/>
                <a:gd name="T53" fmla="*/ 180 h 461"/>
                <a:gd name="T54" fmla="*/ 100 w 552"/>
                <a:gd name="T55" fmla="*/ 163 h 461"/>
                <a:gd name="T56" fmla="*/ 100 w 552"/>
                <a:gd name="T57" fmla="*/ 201 h 461"/>
                <a:gd name="T58" fmla="*/ 116 w 552"/>
                <a:gd name="T59" fmla="*/ 267 h 461"/>
                <a:gd name="T60" fmla="*/ 68 w 552"/>
                <a:gd name="T61" fmla="*/ 243 h 461"/>
                <a:gd name="T62" fmla="*/ 77 w 552"/>
                <a:gd name="T63" fmla="*/ 294 h 461"/>
                <a:gd name="T64" fmla="*/ 94 w 552"/>
                <a:gd name="T65" fmla="*/ 125 h 461"/>
                <a:gd name="T66" fmla="*/ 66 w 552"/>
                <a:gd name="T67" fmla="*/ 147 h 461"/>
                <a:gd name="T68" fmla="*/ 95 w 552"/>
                <a:gd name="T69" fmla="*/ 129 h 461"/>
                <a:gd name="T70" fmla="*/ 26 w 552"/>
                <a:gd name="T71" fmla="*/ 10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2" h="461">
                  <a:moveTo>
                    <a:pt x="551" y="229"/>
                  </a:moveTo>
                  <a:cubicBezTo>
                    <a:pt x="552" y="256"/>
                    <a:pt x="532" y="271"/>
                    <a:pt x="506" y="269"/>
                  </a:cubicBezTo>
                  <a:cubicBezTo>
                    <a:pt x="503" y="269"/>
                    <a:pt x="503" y="272"/>
                    <a:pt x="503" y="274"/>
                  </a:cubicBezTo>
                  <a:cubicBezTo>
                    <a:pt x="501" y="273"/>
                    <a:pt x="499" y="274"/>
                    <a:pt x="499" y="277"/>
                  </a:cubicBezTo>
                  <a:cubicBezTo>
                    <a:pt x="503" y="435"/>
                    <a:pt x="287" y="461"/>
                    <a:pt x="172" y="430"/>
                  </a:cubicBezTo>
                  <a:cubicBezTo>
                    <a:pt x="89" y="409"/>
                    <a:pt x="37" y="336"/>
                    <a:pt x="19" y="255"/>
                  </a:cubicBezTo>
                  <a:cubicBezTo>
                    <a:pt x="0" y="171"/>
                    <a:pt x="16" y="81"/>
                    <a:pt x="39" y="0"/>
                  </a:cubicBezTo>
                  <a:cubicBezTo>
                    <a:pt x="98" y="49"/>
                    <a:pt x="176" y="81"/>
                    <a:pt x="249" y="102"/>
                  </a:cubicBezTo>
                  <a:cubicBezTo>
                    <a:pt x="317" y="121"/>
                    <a:pt x="407" y="136"/>
                    <a:pt x="467" y="88"/>
                  </a:cubicBezTo>
                  <a:cubicBezTo>
                    <a:pt x="447" y="127"/>
                    <a:pt x="457" y="188"/>
                    <a:pt x="506" y="196"/>
                  </a:cubicBezTo>
                  <a:cubicBezTo>
                    <a:pt x="507" y="196"/>
                    <a:pt x="508" y="195"/>
                    <a:pt x="509" y="195"/>
                  </a:cubicBezTo>
                  <a:cubicBezTo>
                    <a:pt x="509" y="196"/>
                    <a:pt x="510" y="196"/>
                    <a:pt x="510" y="196"/>
                  </a:cubicBezTo>
                  <a:cubicBezTo>
                    <a:pt x="521" y="195"/>
                    <a:pt x="530" y="194"/>
                    <a:pt x="539" y="201"/>
                  </a:cubicBezTo>
                  <a:cubicBezTo>
                    <a:pt x="547" y="208"/>
                    <a:pt x="550" y="219"/>
                    <a:pt x="551" y="229"/>
                  </a:cubicBezTo>
                  <a:close/>
                  <a:moveTo>
                    <a:pt x="529" y="232"/>
                  </a:moveTo>
                  <a:cubicBezTo>
                    <a:pt x="529" y="222"/>
                    <a:pt x="519" y="215"/>
                    <a:pt x="512" y="210"/>
                  </a:cubicBezTo>
                  <a:cubicBezTo>
                    <a:pt x="508" y="208"/>
                    <a:pt x="505" y="213"/>
                    <a:pt x="509" y="215"/>
                  </a:cubicBezTo>
                  <a:cubicBezTo>
                    <a:pt x="514" y="219"/>
                    <a:pt x="522" y="224"/>
                    <a:pt x="523" y="232"/>
                  </a:cubicBezTo>
                  <a:cubicBezTo>
                    <a:pt x="523" y="238"/>
                    <a:pt x="517" y="243"/>
                    <a:pt x="512" y="247"/>
                  </a:cubicBezTo>
                  <a:cubicBezTo>
                    <a:pt x="510" y="249"/>
                    <a:pt x="513" y="253"/>
                    <a:pt x="516" y="251"/>
                  </a:cubicBezTo>
                  <a:cubicBezTo>
                    <a:pt x="522" y="246"/>
                    <a:pt x="528" y="240"/>
                    <a:pt x="529" y="232"/>
                  </a:cubicBezTo>
                  <a:close/>
                  <a:moveTo>
                    <a:pt x="408" y="322"/>
                  </a:moveTo>
                  <a:cubicBezTo>
                    <a:pt x="428" y="318"/>
                    <a:pt x="448" y="300"/>
                    <a:pt x="436" y="280"/>
                  </a:cubicBezTo>
                  <a:cubicBezTo>
                    <a:pt x="427" y="265"/>
                    <a:pt x="404" y="258"/>
                    <a:pt x="389" y="267"/>
                  </a:cubicBezTo>
                  <a:cubicBezTo>
                    <a:pt x="372" y="269"/>
                    <a:pt x="356" y="279"/>
                    <a:pt x="361" y="298"/>
                  </a:cubicBezTo>
                  <a:cubicBezTo>
                    <a:pt x="366" y="318"/>
                    <a:pt x="390" y="325"/>
                    <a:pt x="408" y="322"/>
                  </a:cubicBezTo>
                  <a:close/>
                  <a:moveTo>
                    <a:pt x="404" y="183"/>
                  </a:moveTo>
                  <a:cubicBezTo>
                    <a:pt x="404" y="177"/>
                    <a:pt x="399" y="170"/>
                    <a:pt x="394" y="166"/>
                  </a:cubicBezTo>
                  <a:cubicBezTo>
                    <a:pt x="389" y="161"/>
                    <a:pt x="381" y="160"/>
                    <a:pt x="374" y="160"/>
                  </a:cubicBezTo>
                  <a:cubicBezTo>
                    <a:pt x="371" y="160"/>
                    <a:pt x="371" y="164"/>
                    <a:pt x="374" y="164"/>
                  </a:cubicBezTo>
                  <a:cubicBezTo>
                    <a:pt x="380" y="165"/>
                    <a:pt x="385" y="167"/>
                    <a:pt x="390" y="170"/>
                  </a:cubicBezTo>
                  <a:cubicBezTo>
                    <a:pt x="395" y="174"/>
                    <a:pt x="396" y="180"/>
                    <a:pt x="398" y="185"/>
                  </a:cubicBezTo>
                  <a:cubicBezTo>
                    <a:pt x="400" y="188"/>
                    <a:pt x="404" y="186"/>
                    <a:pt x="404" y="183"/>
                  </a:cubicBezTo>
                  <a:close/>
                  <a:moveTo>
                    <a:pt x="364" y="237"/>
                  </a:moveTo>
                  <a:cubicBezTo>
                    <a:pt x="375" y="239"/>
                    <a:pt x="386" y="232"/>
                    <a:pt x="385" y="220"/>
                  </a:cubicBezTo>
                  <a:cubicBezTo>
                    <a:pt x="385" y="208"/>
                    <a:pt x="373" y="198"/>
                    <a:pt x="362" y="197"/>
                  </a:cubicBezTo>
                  <a:cubicBezTo>
                    <a:pt x="360" y="196"/>
                    <a:pt x="359" y="197"/>
                    <a:pt x="359" y="198"/>
                  </a:cubicBezTo>
                  <a:cubicBezTo>
                    <a:pt x="351" y="199"/>
                    <a:pt x="344" y="205"/>
                    <a:pt x="343" y="214"/>
                  </a:cubicBezTo>
                  <a:cubicBezTo>
                    <a:pt x="341" y="227"/>
                    <a:pt x="351" y="236"/>
                    <a:pt x="364" y="237"/>
                  </a:cubicBezTo>
                  <a:close/>
                  <a:moveTo>
                    <a:pt x="310" y="303"/>
                  </a:moveTo>
                  <a:cubicBezTo>
                    <a:pt x="313" y="299"/>
                    <a:pt x="307" y="295"/>
                    <a:pt x="305" y="299"/>
                  </a:cubicBezTo>
                  <a:cubicBezTo>
                    <a:pt x="272" y="350"/>
                    <a:pt x="193" y="345"/>
                    <a:pt x="154" y="305"/>
                  </a:cubicBezTo>
                  <a:cubicBezTo>
                    <a:pt x="153" y="303"/>
                    <a:pt x="150" y="305"/>
                    <a:pt x="151" y="307"/>
                  </a:cubicBezTo>
                  <a:cubicBezTo>
                    <a:pt x="188" y="354"/>
                    <a:pt x="280" y="358"/>
                    <a:pt x="310" y="303"/>
                  </a:cubicBezTo>
                  <a:close/>
                  <a:moveTo>
                    <a:pt x="220" y="249"/>
                  </a:moveTo>
                  <a:cubicBezTo>
                    <a:pt x="221" y="247"/>
                    <a:pt x="219" y="244"/>
                    <a:pt x="217" y="244"/>
                  </a:cubicBezTo>
                  <a:cubicBezTo>
                    <a:pt x="211" y="244"/>
                    <a:pt x="202" y="252"/>
                    <a:pt x="197" y="246"/>
                  </a:cubicBezTo>
                  <a:cubicBezTo>
                    <a:pt x="194" y="240"/>
                    <a:pt x="199" y="234"/>
                    <a:pt x="202" y="230"/>
                  </a:cubicBezTo>
                  <a:cubicBezTo>
                    <a:pt x="204" y="229"/>
                    <a:pt x="202" y="226"/>
                    <a:pt x="200" y="227"/>
                  </a:cubicBezTo>
                  <a:cubicBezTo>
                    <a:pt x="192" y="231"/>
                    <a:pt x="186" y="241"/>
                    <a:pt x="191" y="249"/>
                  </a:cubicBezTo>
                  <a:cubicBezTo>
                    <a:pt x="193" y="253"/>
                    <a:pt x="198" y="255"/>
                    <a:pt x="202" y="255"/>
                  </a:cubicBezTo>
                  <a:cubicBezTo>
                    <a:pt x="208" y="256"/>
                    <a:pt x="216" y="254"/>
                    <a:pt x="220" y="249"/>
                  </a:cubicBezTo>
                  <a:close/>
                  <a:moveTo>
                    <a:pt x="100" y="201"/>
                  </a:moveTo>
                  <a:cubicBezTo>
                    <a:pt x="111" y="200"/>
                    <a:pt x="118" y="190"/>
                    <a:pt x="118" y="180"/>
                  </a:cubicBezTo>
                  <a:cubicBezTo>
                    <a:pt x="117" y="171"/>
                    <a:pt x="110" y="163"/>
                    <a:pt x="101" y="164"/>
                  </a:cubicBezTo>
                  <a:cubicBezTo>
                    <a:pt x="101" y="164"/>
                    <a:pt x="101" y="163"/>
                    <a:pt x="100" y="163"/>
                  </a:cubicBezTo>
                  <a:cubicBezTo>
                    <a:pt x="88" y="164"/>
                    <a:pt x="77" y="171"/>
                    <a:pt x="76" y="183"/>
                  </a:cubicBezTo>
                  <a:cubicBezTo>
                    <a:pt x="74" y="197"/>
                    <a:pt x="89" y="202"/>
                    <a:pt x="100" y="201"/>
                  </a:cubicBezTo>
                  <a:close/>
                  <a:moveTo>
                    <a:pt x="77" y="294"/>
                  </a:moveTo>
                  <a:cubicBezTo>
                    <a:pt x="93" y="298"/>
                    <a:pt x="119" y="286"/>
                    <a:pt x="116" y="267"/>
                  </a:cubicBezTo>
                  <a:cubicBezTo>
                    <a:pt x="112" y="248"/>
                    <a:pt x="87" y="239"/>
                    <a:pt x="69" y="242"/>
                  </a:cubicBezTo>
                  <a:cubicBezTo>
                    <a:pt x="69" y="242"/>
                    <a:pt x="69" y="243"/>
                    <a:pt x="68" y="243"/>
                  </a:cubicBezTo>
                  <a:cubicBezTo>
                    <a:pt x="57" y="243"/>
                    <a:pt x="48" y="249"/>
                    <a:pt x="49" y="262"/>
                  </a:cubicBezTo>
                  <a:cubicBezTo>
                    <a:pt x="50" y="277"/>
                    <a:pt x="63" y="291"/>
                    <a:pt x="77" y="294"/>
                  </a:cubicBezTo>
                  <a:close/>
                  <a:moveTo>
                    <a:pt x="95" y="129"/>
                  </a:moveTo>
                  <a:cubicBezTo>
                    <a:pt x="97" y="128"/>
                    <a:pt x="96" y="126"/>
                    <a:pt x="94" y="125"/>
                  </a:cubicBezTo>
                  <a:cubicBezTo>
                    <a:pt x="82" y="124"/>
                    <a:pt x="70" y="136"/>
                    <a:pt x="63" y="145"/>
                  </a:cubicBezTo>
                  <a:cubicBezTo>
                    <a:pt x="62" y="147"/>
                    <a:pt x="65" y="149"/>
                    <a:pt x="66" y="147"/>
                  </a:cubicBezTo>
                  <a:cubicBezTo>
                    <a:pt x="70" y="143"/>
                    <a:pt x="74" y="139"/>
                    <a:pt x="79" y="136"/>
                  </a:cubicBezTo>
                  <a:cubicBezTo>
                    <a:pt x="84" y="133"/>
                    <a:pt x="90" y="132"/>
                    <a:pt x="95" y="129"/>
                  </a:cubicBezTo>
                  <a:close/>
                  <a:moveTo>
                    <a:pt x="26" y="102"/>
                  </a:moveTo>
                  <a:cubicBezTo>
                    <a:pt x="27" y="102"/>
                    <a:pt x="27" y="100"/>
                    <a:pt x="26" y="100"/>
                  </a:cubicBezTo>
                  <a:cubicBezTo>
                    <a:pt x="25" y="100"/>
                    <a:pt x="25" y="102"/>
                    <a:pt x="26" y="102"/>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75"/>
            <p:cNvSpPr>
              <a:spLocks noEditPoints="1"/>
            </p:cNvSpPr>
            <p:nvPr/>
          </p:nvSpPr>
          <p:spPr bwMode="auto">
            <a:xfrm>
              <a:off x="352" y="213"/>
              <a:ext cx="2757" cy="3786"/>
            </a:xfrm>
            <a:custGeom>
              <a:avLst/>
              <a:gdLst>
                <a:gd name="T0" fmla="*/ 997 w 1164"/>
                <a:gd name="T1" fmla="*/ 751 h 1600"/>
                <a:gd name="T2" fmla="*/ 1037 w 1164"/>
                <a:gd name="T3" fmla="*/ 671 h 1600"/>
                <a:gd name="T4" fmla="*/ 857 w 1164"/>
                <a:gd name="T5" fmla="*/ 1291 h 1600"/>
                <a:gd name="T6" fmla="*/ 691 w 1164"/>
                <a:gd name="T7" fmla="*/ 1498 h 1600"/>
                <a:gd name="T8" fmla="*/ 638 w 1164"/>
                <a:gd name="T9" fmla="*/ 1367 h 1600"/>
                <a:gd name="T10" fmla="*/ 400 w 1164"/>
                <a:gd name="T11" fmla="*/ 1206 h 1600"/>
                <a:gd name="T12" fmla="*/ 337 w 1164"/>
                <a:gd name="T13" fmla="*/ 888 h 1600"/>
                <a:gd name="T14" fmla="*/ 19 w 1164"/>
                <a:gd name="T15" fmla="*/ 914 h 1600"/>
                <a:gd name="T16" fmla="*/ 278 w 1164"/>
                <a:gd name="T17" fmla="*/ 853 h 1600"/>
                <a:gd name="T18" fmla="*/ 336 w 1164"/>
                <a:gd name="T19" fmla="*/ 266 h 1600"/>
                <a:gd name="T20" fmla="*/ 972 w 1164"/>
                <a:gd name="T21" fmla="*/ 363 h 1600"/>
                <a:gd name="T22" fmla="*/ 1045 w 1164"/>
                <a:gd name="T23" fmla="*/ 665 h 1600"/>
                <a:gd name="T24" fmla="*/ 1127 w 1164"/>
                <a:gd name="T25" fmla="*/ 598 h 1600"/>
                <a:gd name="T26" fmla="*/ 1154 w 1164"/>
                <a:gd name="T27" fmla="*/ 691 h 1600"/>
                <a:gd name="T28" fmla="*/ 1133 w 1164"/>
                <a:gd name="T29" fmla="*/ 668 h 1600"/>
                <a:gd name="T30" fmla="*/ 1138 w 1164"/>
                <a:gd name="T31" fmla="*/ 643 h 1600"/>
                <a:gd name="T32" fmla="*/ 1137 w 1164"/>
                <a:gd name="T33" fmla="*/ 713 h 1600"/>
                <a:gd name="T34" fmla="*/ 1137 w 1164"/>
                <a:gd name="T35" fmla="*/ 614 h 1600"/>
                <a:gd name="T36" fmla="*/ 1083 w 1164"/>
                <a:gd name="T37" fmla="*/ 604 h 1600"/>
                <a:gd name="T38" fmla="*/ 1087 w 1164"/>
                <a:gd name="T39" fmla="*/ 587 h 1600"/>
                <a:gd name="T40" fmla="*/ 992 w 1164"/>
                <a:gd name="T41" fmla="*/ 717 h 1600"/>
                <a:gd name="T42" fmla="*/ 740 w 1164"/>
                <a:gd name="T43" fmla="*/ 546 h 1600"/>
                <a:gd name="T44" fmla="*/ 992 w 1164"/>
                <a:gd name="T45" fmla="*/ 717 h 1600"/>
                <a:gd name="T46" fmla="*/ 390 w 1164"/>
                <a:gd name="T47" fmla="*/ 41 h 1600"/>
                <a:gd name="T48" fmla="*/ 940 w 1164"/>
                <a:gd name="T49" fmla="*/ 336 h 1600"/>
                <a:gd name="T50" fmla="*/ 908 w 1164"/>
                <a:gd name="T51" fmla="*/ 539 h 1600"/>
                <a:gd name="T52" fmla="*/ 891 w 1164"/>
                <a:gd name="T53" fmla="*/ 302 h 1600"/>
                <a:gd name="T54" fmla="*/ 888 w 1164"/>
                <a:gd name="T55" fmla="*/ 376 h 1600"/>
                <a:gd name="T56" fmla="*/ 649 w 1164"/>
                <a:gd name="T57" fmla="*/ 867 h 1600"/>
                <a:gd name="T58" fmla="*/ 800 w 1164"/>
                <a:gd name="T59" fmla="*/ 727 h 1600"/>
                <a:gd name="T60" fmla="*/ 749 w 1164"/>
                <a:gd name="T61" fmla="*/ 718 h 1600"/>
                <a:gd name="T62" fmla="*/ 749 w 1164"/>
                <a:gd name="T63" fmla="*/ 718 h 1600"/>
                <a:gd name="T64" fmla="*/ 715 w 1164"/>
                <a:gd name="T65" fmla="*/ 1591 h 1600"/>
                <a:gd name="T66" fmla="*/ 711 w 1164"/>
                <a:gd name="T67" fmla="*/ 552 h 1600"/>
                <a:gd name="T68" fmla="*/ 509 w 1164"/>
                <a:gd name="T69" fmla="*/ 748 h 1600"/>
                <a:gd name="T70" fmla="*/ 553 w 1164"/>
                <a:gd name="T71" fmla="*/ 630 h 1600"/>
                <a:gd name="T72" fmla="*/ 696 w 1164"/>
                <a:gd name="T73" fmla="*/ 1533 h 1600"/>
                <a:gd name="T74" fmla="*/ 639 w 1164"/>
                <a:gd name="T75" fmla="*/ 1358 h 1600"/>
                <a:gd name="T76" fmla="*/ 577 w 1164"/>
                <a:gd name="T77" fmla="*/ 856 h 1600"/>
                <a:gd name="T78" fmla="*/ 459 w 1164"/>
                <a:gd name="T79" fmla="*/ 741 h 1600"/>
                <a:gd name="T80" fmla="*/ 622 w 1164"/>
                <a:gd name="T81" fmla="*/ 756 h 1600"/>
                <a:gd name="T82" fmla="*/ 569 w 1164"/>
                <a:gd name="T83" fmla="*/ 1386 h 1600"/>
                <a:gd name="T84" fmla="*/ 569 w 1164"/>
                <a:gd name="T85" fmla="*/ 1386 h 1600"/>
                <a:gd name="T86" fmla="*/ 549 w 1164"/>
                <a:gd name="T87" fmla="*/ 1536 h 1600"/>
                <a:gd name="T88" fmla="*/ 529 w 1164"/>
                <a:gd name="T89" fmla="*/ 537 h 1600"/>
                <a:gd name="T90" fmla="*/ 510 w 1164"/>
                <a:gd name="T91" fmla="*/ 591 h 1600"/>
                <a:gd name="T92" fmla="*/ 416 w 1164"/>
                <a:gd name="T93" fmla="*/ 101 h 1600"/>
                <a:gd name="T94" fmla="*/ 461 w 1164"/>
                <a:gd name="T95" fmla="*/ 568 h 1600"/>
                <a:gd name="T96" fmla="*/ 283 w 1164"/>
                <a:gd name="T97" fmla="*/ 896 h 1600"/>
                <a:gd name="T98" fmla="*/ 37 w 1164"/>
                <a:gd name="T99" fmla="*/ 921 h 1600"/>
                <a:gd name="T100" fmla="*/ 257 w 1164"/>
                <a:gd name="T101" fmla="*/ 896 h 1600"/>
                <a:gd name="T102" fmla="*/ 39 w 1164"/>
                <a:gd name="T103" fmla="*/ 946 h 1600"/>
                <a:gd name="T104" fmla="*/ 347 w 1164"/>
                <a:gd name="T105" fmla="*/ 953 h 1600"/>
                <a:gd name="T106" fmla="*/ 294 w 1164"/>
                <a:gd name="T107" fmla="*/ 875 h 1600"/>
                <a:gd name="T108" fmla="*/ 258 w 1164"/>
                <a:gd name="T109" fmla="*/ 886 h 1600"/>
                <a:gd name="T110" fmla="*/ 100 w 1164"/>
                <a:gd name="T111" fmla="*/ 832 h 1600"/>
                <a:gd name="T112" fmla="*/ 74 w 1164"/>
                <a:gd name="T113" fmla="*/ 831 h 1600"/>
                <a:gd name="T114" fmla="*/ 68 w 1164"/>
                <a:gd name="T115" fmla="*/ 89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4" h="1600">
                  <a:moveTo>
                    <a:pt x="1161" y="688"/>
                  </a:moveTo>
                  <a:cubicBezTo>
                    <a:pt x="1164" y="696"/>
                    <a:pt x="1157" y="704"/>
                    <a:pt x="1151" y="708"/>
                  </a:cubicBezTo>
                  <a:cubicBezTo>
                    <a:pt x="1148" y="709"/>
                    <a:pt x="1146" y="709"/>
                    <a:pt x="1143" y="710"/>
                  </a:cubicBezTo>
                  <a:cubicBezTo>
                    <a:pt x="1146" y="743"/>
                    <a:pt x="1119" y="765"/>
                    <a:pt x="1086" y="758"/>
                  </a:cubicBezTo>
                  <a:cubicBezTo>
                    <a:pt x="1076" y="756"/>
                    <a:pt x="1064" y="753"/>
                    <a:pt x="1055" y="747"/>
                  </a:cubicBezTo>
                  <a:cubicBezTo>
                    <a:pt x="1055" y="747"/>
                    <a:pt x="1055" y="747"/>
                    <a:pt x="1054" y="747"/>
                  </a:cubicBezTo>
                  <a:cubicBezTo>
                    <a:pt x="1044" y="753"/>
                    <a:pt x="1031" y="753"/>
                    <a:pt x="1020" y="753"/>
                  </a:cubicBezTo>
                  <a:cubicBezTo>
                    <a:pt x="1014" y="753"/>
                    <a:pt x="1008" y="753"/>
                    <a:pt x="1002" y="753"/>
                  </a:cubicBezTo>
                  <a:cubicBezTo>
                    <a:pt x="999" y="753"/>
                    <a:pt x="998" y="752"/>
                    <a:pt x="997" y="751"/>
                  </a:cubicBezTo>
                  <a:cubicBezTo>
                    <a:pt x="998" y="752"/>
                    <a:pt x="996" y="754"/>
                    <a:pt x="995" y="753"/>
                  </a:cubicBezTo>
                  <a:cubicBezTo>
                    <a:pt x="991" y="748"/>
                    <a:pt x="1002" y="746"/>
                    <a:pt x="1004" y="745"/>
                  </a:cubicBezTo>
                  <a:cubicBezTo>
                    <a:pt x="1019" y="744"/>
                    <a:pt x="1035" y="745"/>
                    <a:pt x="1049" y="741"/>
                  </a:cubicBezTo>
                  <a:cubicBezTo>
                    <a:pt x="1048" y="739"/>
                    <a:pt x="1047" y="737"/>
                    <a:pt x="1046" y="735"/>
                  </a:cubicBezTo>
                  <a:cubicBezTo>
                    <a:pt x="1040" y="723"/>
                    <a:pt x="1045" y="706"/>
                    <a:pt x="1047" y="693"/>
                  </a:cubicBezTo>
                  <a:cubicBezTo>
                    <a:pt x="1044" y="694"/>
                    <a:pt x="1041" y="693"/>
                    <a:pt x="1038" y="693"/>
                  </a:cubicBezTo>
                  <a:cubicBezTo>
                    <a:pt x="1036" y="692"/>
                    <a:pt x="1036" y="689"/>
                    <a:pt x="1038" y="688"/>
                  </a:cubicBezTo>
                  <a:cubicBezTo>
                    <a:pt x="1041" y="687"/>
                    <a:pt x="1064" y="686"/>
                    <a:pt x="1057" y="679"/>
                  </a:cubicBezTo>
                  <a:cubicBezTo>
                    <a:pt x="1052" y="674"/>
                    <a:pt x="1044" y="672"/>
                    <a:pt x="1037" y="671"/>
                  </a:cubicBezTo>
                  <a:cubicBezTo>
                    <a:pt x="1025" y="669"/>
                    <a:pt x="1018" y="673"/>
                    <a:pt x="1007" y="677"/>
                  </a:cubicBezTo>
                  <a:cubicBezTo>
                    <a:pt x="1004" y="679"/>
                    <a:pt x="1001" y="679"/>
                    <a:pt x="999" y="680"/>
                  </a:cubicBezTo>
                  <a:cubicBezTo>
                    <a:pt x="1000" y="703"/>
                    <a:pt x="999" y="727"/>
                    <a:pt x="994" y="750"/>
                  </a:cubicBezTo>
                  <a:cubicBezTo>
                    <a:pt x="994" y="752"/>
                    <a:pt x="992" y="753"/>
                    <a:pt x="990" y="753"/>
                  </a:cubicBezTo>
                  <a:cubicBezTo>
                    <a:pt x="955" y="738"/>
                    <a:pt x="917" y="730"/>
                    <a:pt x="881" y="718"/>
                  </a:cubicBezTo>
                  <a:cubicBezTo>
                    <a:pt x="856" y="710"/>
                    <a:pt x="822" y="700"/>
                    <a:pt x="804" y="680"/>
                  </a:cubicBezTo>
                  <a:cubicBezTo>
                    <a:pt x="833" y="790"/>
                    <a:pt x="842" y="901"/>
                    <a:pt x="849" y="1015"/>
                  </a:cubicBezTo>
                  <a:cubicBezTo>
                    <a:pt x="852" y="1078"/>
                    <a:pt x="855" y="1141"/>
                    <a:pt x="856" y="1205"/>
                  </a:cubicBezTo>
                  <a:cubicBezTo>
                    <a:pt x="856" y="1233"/>
                    <a:pt x="855" y="1262"/>
                    <a:pt x="857" y="1291"/>
                  </a:cubicBezTo>
                  <a:cubicBezTo>
                    <a:pt x="858" y="1311"/>
                    <a:pt x="860" y="1333"/>
                    <a:pt x="855" y="1353"/>
                  </a:cubicBezTo>
                  <a:cubicBezTo>
                    <a:pt x="846" y="1389"/>
                    <a:pt x="820" y="1403"/>
                    <a:pt x="784" y="1405"/>
                  </a:cubicBezTo>
                  <a:cubicBezTo>
                    <a:pt x="773" y="1405"/>
                    <a:pt x="761" y="1405"/>
                    <a:pt x="749" y="1405"/>
                  </a:cubicBezTo>
                  <a:cubicBezTo>
                    <a:pt x="747" y="1425"/>
                    <a:pt x="748" y="1474"/>
                    <a:pt x="732" y="1496"/>
                  </a:cubicBezTo>
                  <a:cubicBezTo>
                    <a:pt x="733" y="1496"/>
                    <a:pt x="733" y="1496"/>
                    <a:pt x="733" y="1496"/>
                  </a:cubicBezTo>
                  <a:cubicBezTo>
                    <a:pt x="743" y="1517"/>
                    <a:pt x="758" y="1541"/>
                    <a:pt x="750" y="1564"/>
                  </a:cubicBezTo>
                  <a:cubicBezTo>
                    <a:pt x="745" y="1581"/>
                    <a:pt x="731" y="1599"/>
                    <a:pt x="712" y="1599"/>
                  </a:cubicBezTo>
                  <a:cubicBezTo>
                    <a:pt x="692" y="1600"/>
                    <a:pt x="673" y="1585"/>
                    <a:pt x="671" y="1565"/>
                  </a:cubicBezTo>
                  <a:cubicBezTo>
                    <a:pt x="668" y="1541"/>
                    <a:pt x="679" y="1518"/>
                    <a:pt x="691" y="1498"/>
                  </a:cubicBezTo>
                  <a:cubicBezTo>
                    <a:pt x="691" y="1497"/>
                    <a:pt x="692" y="1497"/>
                    <a:pt x="693" y="1497"/>
                  </a:cubicBezTo>
                  <a:cubicBezTo>
                    <a:pt x="694" y="1496"/>
                    <a:pt x="694" y="1496"/>
                    <a:pt x="695" y="1495"/>
                  </a:cubicBezTo>
                  <a:cubicBezTo>
                    <a:pt x="688" y="1485"/>
                    <a:pt x="685" y="1471"/>
                    <a:pt x="683" y="1462"/>
                  </a:cubicBezTo>
                  <a:cubicBezTo>
                    <a:pt x="678" y="1439"/>
                    <a:pt x="676" y="1415"/>
                    <a:pt x="676" y="1392"/>
                  </a:cubicBezTo>
                  <a:cubicBezTo>
                    <a:pt x="662" y="1385"/>
                    <a:pt x="651" y="1375"/>
                    <a:pt x="642" y="1363"/>
                  </a:cubicBezTo>
                  <a:cubicBezTo>
                    <a:pt x="642" y="1363"/>
                    <a:pt x="642" y="1363"/>
                    <a:pt x="642" y="1363"/>
                  </a:cubicBezTo>
                  <a:cubicBezTo>
                    <a:pt x="642" y="1363"/>
                    <a:pt x="642" y="1363"/>
                    <a:pt x="641" y="1363"/>
                  </a:cubicBezTo>
                  <a:cubicBezTo>
                    <a:pt x="641" y="1363"/>
                    <a:pt x="641" y="1365"/>
                    <a:pt x="641" y="1365"/>
                  </a:cubicBezTo>
                  <a:cubicBezTo>
                    <a:pt x="641" y="1367"/>
                    <a:pt x="639" y="1367"/>
                    <a:pt x="638" y="1367"/>
                  </a:cubicBezTo>
                  <a:cubicBezTo>
                    <a:pt x="619" y="1378"/>
                    <a:pt x="597" y="1383"/>
                    <a:pt x="575" y="1385"/>
                  </a:cubicBezTo>
                  <a:cubicBezTo>
                    <a:pt x="576" y="1385"/>
                    <a:pt x="576" y="1386"/>
                    <a:pt x="576" y="1387"/>
                  </a:cubicBezTo>
                  <a:cubicBezTo>
                    <a:pt x="569" y="1410"/>
                    <a:pt x="572" y="1436"/>
                    <a:pt x="569" y="1460"/>
                  </a:cubicBezTo>
                  <a:cubicBezTo>
                    <a:pt x="567" y="1472"/>
                    <a:pt x="564" y="1487"/>
                    <a:pt x="556" y="1497"/>
                  </a:cubicBezTo>
                  <a:cubicBezTo>
                    <a:pt x="575" y="1525"/>
                    <a:pt x="592" y="1593"/>
                    <a:pt x="539" y="1590"/>
                  </a:cubicBezTo>
                  <a:cubicBezTo>
                    <a:pt x="490" y="1588"/>
                    <a:pt x="487" y="1526"/>
                    <a:pt x="510" y="1492"/>
                  </a:cubicBezTo>
                  <a:cubicBezTo>
                    <a:pt x="490" y="1465"/>
                    <a:pt x="488" y="1405"/>
                    <a:pt x="493" y="1383"/>
                  </a:cubicBezTo>
                  <a:cubicBezTo>
                    <a:pt x="479" y="1380"/>
                    <a:pt x="465" y="1377"/>
                    <a:pt x="452" y="1371"/>
                  </a:cubicBezTo>
                  <a:cubicBezTo>
                    <a:pt x="389" y="1344"/>
                    <a:pt x="395" y="1264"/>
                    <a:pt x="400" y="1206"/>
                  </a:cubicBezTo>
                  <a:cubicBezTo>
                    <a:pt x="404" y="1167"/>
                    <a:pt x="410" y="1128"/>
                    <a:pt x="415" y="1089"/>
                  </a:cubicBezTo>
                  <a:cubicBezTo>
                    <a:pt x="421" y="1035"/>
                    <a:pt x="425" y="980"/>
                    <a:pt x="428" y="926"/>
                  </a:cubicBezTo>
                  <a:cubicBezTo>
                    <a:pt x="433" y="867"/>
                    <a:pt x="433" y="803"/>
                    <a:pt x="449" y="746"/>
                  </a:cubicBezTo>
                  <a:cubicBezTo>
                    <a:pt x="451" y="742"/>
                    <a:pt x="452" y="738"/>
                    <a:pt x="453" y="733"/>
                  </a:cubicBezTo>
                  <a:cubicBezTo>
                    <a:pt x="442" y="739"/>
                    <a:pt x="431" y="744"/>
                    <a:pt x="421" y="753"/>
                  </a:cubicBezTo>
                  <a:cubicBezTo>
                    <a:pt x="406" y="767"/>
                    <a:pt x="394" y="781"/>
                    <a:pt x="382" y="797"/>
                  </a:cubicBezTo>
                  <a:cubicBezTo>
                    <a:pt x="362" y="824"/>
                    <a:pt x="344" y="853"/>
                    <a:pt x="329" y="884"/>
                  </a:cubicBezTo>
                  <a:cubicBezTo>
                    <a:pt x="329" y="884"/>
                    <a:pt x="329" y="884"/>
                    <a:pt x="329" y="884"/>
                  </a:cubicBezTo>
                  <a:cubicBezTo>
                    <a:pt x="332" y="886"/>
                    <a:pt x="335" y="888"/>
                    <a:pt x="337" y="888"/>
                  </a:cubicBezTo>
                  <a:cubicBezTo>
                    <a:pt x="359" y="900"/>
                    <a:pt x="380" y="914"/>
                    <a:pt x="402" y="925"/>
                  </a:cubicBezTo>
                  <a:cubicBezTo>
                    <a:pt x="403" y="926"/>
                    <a:pt x="404" y="927"/>
                    <a:pt x="403" y="929"/>
                  </a:cubicBezTo>
                  <a:cubicBezTo>
                    <a:pt x="374" y="999"/>
                    <a:pt x="344" y="1069"/>
                    <a:pt x="311" y="1138"/>
                  </a:cubicBezTo>
                  <a:cubicBezTo>
                    <a:pt x="311" y="1139"/>
                    <a:pt x="309" y="1140"/>
                    <a:pt x="307" y="1139"/>
                  </a:cubicBezTo>
                  <a:cubicBezTo>
                    <a:pt x="200" y="1099"/>
                    <a:pt x="103" y="1036"/>
                    <a:pt x="2" y="983"/>
                  </a:cubicBezTo>
                  <a:cubicBezTo>
                    <a:pt x="0" y="982"/>
                    <a:pt x="0" y="980"/>
                    <a:pt x="0" y="979"/>
                  </a:cubicBezTo>
                  <a:cubicBezTo>
                    <a:pt x="5" y="956"/>
                    <a:pt x="16" y="937"/>
                    <a:pt x="29" y="918"/>
                  </a:cubicBezTo>
                  <a:cubicBezTo>
                    <a:pt x="26" y="917"/>
                    <a:pt x="22" y="916"/>
                    <a:pt x="19" y="914"/>
                  </a:cubicBezTo>
                  <a:cubicBezTo>
                    <a:pt x="19" y="914"/>
                    <a:pt x="19" y="914"/>
                    <a:pt x="19" y="914"/>
                  </a:cubicBezTo>
                  <a:cubicBezTo>
                    <a:pt x="17" y="917"/>
                    <a:pt x="13" y="914"/>
                    <a:pt x="13" y="911"/>
                  </a:cubicBezTo>
                  <a:cubicBezTo>
                    <a:pt x="16" y="896"/>
                    <a:pt x="27" y="882"/>
                    <a:pt x="34" y="869"/>
                  </a:cubicBezTo>
                  <a:cubicBezTo>
                    <a:pt x="44" y="853"/>
                    <a:pt x="55" y="837"/>
                    <a:pt x="65" y="822"/>
                  </a:cubicBezTo>
                  <a:cubicBezTo>
                    <a:pt x="66" y="820"/>
                    <a:pt x="68" y="819"/>
                    <a:pt x="70" y="821"/>
                  </a:cubicBezTo>
                  <a:cubicBezTo>
                    <a:pt x="74" y="824"/>
                    <a:pt x="80" y="827"/>
                    <a:pt x="86" y="829"/>
                  </a:cubicBezTo>
                  <a:cubicBezTo>
                    <a:pt x="88" y="823"/>
                    <a:pt x="92" y="818"/>
                    <a:pt x="96" y="814"/>
                  </a:cubicBezTo>
                  <a:cubicBezTo>
                    <a:pt x="100" y="802"/>
                    <a:pt x="105" y="791"/>
                    <a:pt x="114" y="781"/>
                  </a:cubicBezTo>
                  <a:cubicBezTo>
                    <a:pt x="115" y="780"/>
                    <a:pt x="117" y="780"/>
                    <a:pt x="118" y="781"/>
                  </a:cubicBezTo>
                  <a:cubicBezTo>
                    <a:pt x="171" y="805"/>
                    <a:pt x="226" y="826"/>
                    <a:pt x="278" y="853"/>
                  </a:cubicBezTo>
                  <a:cubicBezTo>
                    <a:pt x="278" y="853"/>
                    <a:pt x="278" y="853"/>
                    <a:pt x="278" y="853"/>
                  </a:cubicBezTo>
                  <a:cubicBezTo>
                    <a:pt x="282" y="849"/>
                    <a:pt x="286" y="845"/>
                    <a:pt x="291" y="842"/>
                  </a:cubicBezTo>
                  <a:cubicBezTo>
                    <a:pt x="307" y="775"/>
                    <a:pt x="347" y="710"/>
                    <a:pt x="386" y="655"/>
                  </a:cubicBezTo>
                  <a:cubicBezTo>
                    <a:pt x="399" y="635"/>
                    <a:pt x="414" y="616"/>
                    <a:pt x="429" y="599"/>
                  </a:cubicBezTo>
                  <a:cubicBezTo>
                    <a:pt x="407" y="583"/>
                    <a:pt x="402" y="557"/>
                    <a:pt x="403" y="532"/>
                  </a:cubicBezTo>
                  <a:cubicBezTo>
                    <a:pt x="387" y="539"/>
                    <a:pt x="372" y="539"/>
                    <a:pt x="355" y="534"/>
                  </a:cubicBezTo>
                  <a:cubicBezTo>
                    <a:pt x="353" y="533"/>
                    <a:pt x="352" y="531"/>
                    <a:pt x="353" y="529"/>
                  </a:cubicBezTo>
                  <a:cubicBezTo>
                    <a:pt x="375" y="486"/>
                    <a:pt x="363" y="432"/>
                    <a:pt x="354" y="387"/>
                  </a:cubicBezTo>
                  <a:cubicBezTo>
                    <a:pt x="346" y="347"/>
                    <a:pt x="334" y="306"/>
                    <a:pt x="336" y="266"/>
                  </a:cubicBezTo>
                  <a:cubicBezTo>
                    <a:pt x="339" y="230"/>
                    <a:pt x="343" y="193"/>
                    <a:pt x="355" y="159"/>
                  </a:cubicBezTo>
                  <a:cubicBezTo>
                    <a:pt x="365" y="131"/>
                    <a:pt x="378" y="102"/>
                    <a:pt x="407" y="90"/>
                  </a:cubicBezTo>
                  <a:cubicBezTo>
                    <a:pt x="394" y="74"/>
                    <a:pt x="385" y="55"/>
                    <a:pt x="382" y="34"/>
                  </a:cubicBezTo>
                  <a:cubicBezTo>
                    <a:pt x="382" y="32"/>
                    <a:pt x="385" y="30"/>
                    <a:pt x="387" y="32"/>
                  </a:cubicBezTo>
                  <a:cubicBezTo>
                    <a:pt x="442" y="67"/>
                    <a:pt x="507" y="40"/>
                    <a:pt x="563" y="21"/>
                  </a:cubicBezTo>
                  <a:cubicBezTo>
                    <a:pt x="607" y="7"/>
                    <a:pt x="652" y="0"/>
                    <a:pt x="698" y="3"/>
                  </a:cubicBezTo>
                  <a:cubicBezTo>
                    <a:pt x="769" y="7"/>
                    <a:pt x="861" y="31"/>
                    <a:pt x="869" y="114"/>
                  </a:cubicBezTo>
                  <a:cubicBezTo>
                    <a:pt x="940" y="44"/>
                    <a:pt x="987" y="229"/>
                    <a:pt x="989" y="272"/>
                  </a:cubicBezTo>
                  <a:cubicBezTo>
                    <a:pt x="991" y="303"/>
                    <a:pt x="982" y="334"/>
                    <a:pt x="972" y="363"/>
                  </a:cubicBezTo>
                  <a:cubicBezTo>
                    <a:pt x="960" y="397"/>
                    <a:pt x="937" y="443"/>
                    <a:pt x="946" y="480"/>
                  </a:cubicBezTo>
                  <a:cubicBezTo>
                    <a:pt x="949" y="494"/>
                    <a:pt x="953" y="507"/>
                    <a:pt x="957" y="520"/>
                  </a:cubicBezTo>
                  <a:cubicBezTo>
                    <a:pt x="959" y="526"/>
                    <a:pt x="962" y="531"/>
                    <a:pt x="957" y="536"/>
                  </a:cubicBezTo>
                  <a:cubicBezTo>
                    <a:pt x="945" y="553"/>
                    <a:pt x="925" y="558"/>
                    <a:pt x="909" y="548"/>
                  </a:cubicBezTo>
                  <a:cubicBezTo>
                    <a:pt x="906" y="576"/>
                    <a:pt x="904" y="608"/>
                    <a:pt x="875" y="617"/>
                  </a:cubicBezTo>
                  <a:cubicBezTo>
                    <a:pt x="906" y="646"/>
                    <a:pt x="944" y="665"/>
                    <a:pt x="986" y="674"/>
                  </a:cubicBezTo>
                  <a:cubicBezTo>
                    <a:pt x="987" y="674"/>
                    <a:pt x="988" y="675"/>
                    <a:pt x="988" y="676"/>
                  </a:cubicBezTo>
                  <a:cubicBezTo>
                    <a:pt x="1002" y="674"/>
                    <a:pt x="1015" y="662"/>
                    <a:pt x="1029" y="663"/>
                  </a:cubicBezTo>
                  <a:cubicBezTo>
                    <a:pt x="1034" y="663"/>
                    <a:pt x="1039" y="664"/>
                    <a:pt x="1045" y="665"/>
                  </a:cubicBezTo>
                  <a:cubicBezTo>
                    <a:pt x="1054" y="644"/>
                    <a:pt x="1043" y="597"/>
                    <a:pt x="1079" y="599"/>
                  </a:cubicBezTo>
                  <a:cubicBezTo>
                    <a:pt x="1079" y="599"/>
                    <a:pt x="1079" y="599"/>
                    <a:pt x="1079" y="599"/>
                  </a:cubicBezTo>
                  <a:cubicBezTo>
                    <a:pt x="1079" y="598"/>
                    <a:pt x="1081" y="597"/>
                    <a:pt x="1082" y="597"/>
                  </a:cubicBezTo>
                  <a:cubicBezTo>
                    <a:pt x="1082" y="594"/>
                    <a:pt x="1082" y="591"/>
                    <a:pt x="1083" y="589"/>
                  </a:cubicBezTo>
                  <a:cubicBezTo>
                    <a:pt x="1077" y="583"/>
                    <a:pt x="1072" y="575"/>
                    <a:pt x="1080" y="567"/>
                  </a:cubicBezTo>
                  <a:cubicBezTo>
                    <a:pt x="1087" y="559"/>
                    <a:pt x="1098" y="557"/>
                    <a:pt x="1108" y="556"/>
                  </a:cubicBezTo>
                  <a:cubicBezTo>
                    <a:pt x="1117" y="556"/>
                    <a:pt x="1129" y="557"/>
                    <a:pt x="1135" y="565"/>
                  </a:cubicBezTo>
                  <a:cubicBezTo>
                    <a:pt x="1141" y="574"/>
                    <a:pt x="1134" y="584"/>
                    <a:pt x="1127" y="591"/>
                  </a:cubicBezTo>
                  <a:cubicBezTo>
                    <a:pt x="1128" y="593"/>
                    <a:pt x="1127" y="596"/>
                    <a:pt x="1127" y="598"/>
                  </a:cubicBezTo>
                  <a:cubicBezTo>
                    <a:pt x="1127" y="600"/>
                    <a:pt x="1127" y="602"/>
                    <a:pt x="1127" y="604"/>
                  </a:cubicBezTo>
                  <a:cubicBezTo>
                    <a:pt x="1131" y="605"/>
                    <a:pt x="1135" y="607"/>
                    <a:pt x="1140" y="607"/>
                  </a:cubicBezTo>
                  <a:cubicBezTo>
                    <a:pt x="1142" y="607"/>
                    <a:pt x="1144" y="608"/>
                    <a:pt x="1144" y="610"/>
                  </a:cubicBezTo>
                  <a:cubicBezTo>
                    <a:pt x="1144" y="622"/>
                    <a:pt x="1145" y="632"/>
                    <a:pt x="1143" y="643"/>
                  </a:cubicBezTo>
                  <a:cubicBezTo>
                    <a:pt x="1156" y="646"/>
                    <a:pt x="1159" y="659"/>
                    <a:pt x="1155" y="670"/>
                  </a:cubicBezTo>
                  <a:cubicBezTo>
                    <a:pt x="1158" y="674"/>
                    <a:pt x="1161" y="679"/>
                    <a:pt x="1158" y="683"/>
                  </a:cubicBezTo>
                  <a:cubicBezTo>
                    <a:pt x="1159" y="685"/>
                    <a:pt x="1160" y="686"/>
                    <a:pt x="1161" y="688"/>
                  </a:cubicBezTo>
                  <a:close/>
                  <a:moveTo>
                    <a:pt x="1145" y="702"/>
                  </a:moveTo>
                  <a:cubicBezTo>
                    <a:pt x="1149" y="700"/>
                    <a:pt x="1155" y="695"/>
                    <a:pt x="1154" y="691"/>
                  </a:cubicBezTo>
                  <a:cubicBezTo>
                    <a:pt x="1152" y="684"/>
                    <a:pt x="1142" y="686"/>
                    <a:pt x="1137" y="687"/>
                  </a:cubicBezTo>
                  <a:cubicBezTo>
                    <a:pt x="1133" y="688"/>
                    <a:pt x="1129" y="688"/>
                    <a:pt x="1126" y="691"/>
                  </a:cubicBezTo>
                  <a:cubicBezTo>
                    <a:pt x="1123" y="694"/>
                    <a:pt x="1122" y="698"/>
                    <a:pt x="1122" y="702"/>
                  </a:cubicBezTo>
                  <a:cubicBezTo>
                    <a:pt x="1130" y="704"/>
                    <a:pt x="1138" y="706"/>
                    <a:pt x="1145" y="702"/>
                  </a:cubicBezTo>
                  <a:close/>
                  <a:moveTo>
                    <a:pt x="1152" y="680"/>
                  </a:moveTo>
                  <a:cubicBezTo>
                    <a:pt x="1152" y="678"/>
                    <a:pt x="1151" y="676"/>
                    <a:pt x="1150" y="675"/>
                  </a:cubicBezTo>
                  <a:cubicBezTo>
                    <a:pt x="1149" y="674"/>
                    <a:pt x="1148" y="673"/>
                    <a:pt x="1148" y="671"/>
                  </a:cubicBezTo>
                  <a:cubicBezTo>
                    <a:pt x="1147" y="671"/>
                    <a:pt x="1147" y="671"/>
                    <a:pt x="1147" y="671"/>
                  </a:cubicBezTo>
                  <a:cubicBezTo>
                    <a:pt x="1143" y="668"/>
                    <a:pt x="1138" y="667"/>
                    <a:pt x="1133" y="668"/>
                  </a:cubicBezTo>
                  <a:cubicBezTo>
                    <a:pt x="1123" y="670"/>
                    <a:pt x="1116" y="676"/>
                    <a:pt x="1123" y="686"/>
                  </a:cubicBezTo>
                  <a:cubicBezTo>
                    <a:pt x="1126" y="683"/>
                    <a:pt x="1131" y="681"/>
                    <a:pt x="1135" y="680"/>
                  </a:cubicBezTo>
                  <a:cubicBezTo>
                    <a:pt x="1140" y="679"/>
                    <a:pt x="1147" y="678"/>
                    <a:pt x="1152" y="680"/>
                  </a:cubicBezTo>
                  <a:close/>
                  <a:moveTo>
                    <a:pt x="1150" y="665"/>
                  </a:moveTo>
                  <a:cubicBezTo>
                    <a:pt x="1152" y="658"/>
                    <a:pt x="1150" y="650"/>
                    <a:pt x="1140" y="649"/>
                  </a:cubicBezTo>
                  <a:cubicBezTo>
                    <a:pt x="1130" y="648"/>
                    <a:pt x="1124" y="656"/>
                    <a:pt x="1122" y="665"/>
                  </a:cubicBezTo>
                  <a:cubicBezTo>
                    <a:pt x="1124" y="664"/>
                    <a:pt x="1127" y="662"/>
                    <a:pt x="1130" y="662"/>
                  </a:cubicBezTo>
                  <a:cubicBezTo>
                    <a:pt x="1137" y="661"/>
                    <a:pt x="1144" y="661"/>
                    <a:pt x="1150" y="665"/>
                  </a:cubicBezTo>
                  <a:close/>
                  <a:moveTo>
                    <a:pt x="1138" y="643"/>
                  </a:moveTo>
                  <a:cubicBezTo>
                    <a:pt x="1138" y="640"/>
                    <a:pt x="1138" y="638"/>
                    <a:pt x="1138" y="636"/>
                  </a:cubicBezTo>
                  <a:cubicBezTo>
                    <a:pt x="1112" y="641"/>
                    <a:pt x="1083" y="638"/>
                    <a:pt x="1057" y="629"/>
                  </a:cubicBezTo>
                  <a:cubicBezTo>
                    <a:pt x="1055" y="642"/>
                    <a:pt x="1054" y="658"/>
                    <a:pt x="1050" y="667"/>
                  </a:cubicBezTo>
                  <a:cubicBezTo>
                    <a:pt x="1053" y="668"/>
                    <a:pt x="1057" y="670"/>
                    <a:pt x="1060" y="672"/>
                  </a:cubicBezTo>
                  <a:cubicBezTo>
                    <a:pt x="1072" y="682"/>
                    <a:pt x="1063" y="690"/>
                    <a:pt x="1052" y="692"/>
                  </a:cubicBezTo>
                  <a:cubicBezTo>
                    <a:pt x="1051" y="697"/>
                    <a:pt x="1051" y="702"/>
                    <a:pt x="1051" y="706"/>
                  </a:cubicBezTo>
                  <a:cubicBezTo>
                    <a:pt x="1052" y="706"/>
                    <a:pt x="1053" y="706"/>
                    <a:pt x="1054" y="706"/>
                  </a:cubicBezTo>
                  <a:cubicBezTo>
                    <a:pt x="1077" y="719"/>
                    <a:pt x="1112" y="729"/>
                    <a:pt x="1136" y="714"/>
                  </a:cubicBezTo>
                  <a:cubicBezTo>
                    <a:pt x="1136" y="714"/>
                    <a:pt x="1136" y="713"/>
                    <a:pt x="1137" y="713"/>
                  </a:cubicBezTo>
                  <a:cubicBezTo>
                    <a:pt x="1137" y="713"/>
                    <a:pt x="1137" y="712"/>
                    <a:pt x="1137" y="711"/>
                  </a:cubicBezTo>
                  <a:cubicBezTo>
                    <a:pt x="1131" y="711"/>
                    <a:pt x="1124" y="710"/>
                    <a:pt x="1119" y="707"/>
                  </a:cubicBezTo>
                  <a:cubicBezTo>
                    <a:pt x="1117" y="707"/>
                    <a:pt x="1116" y="706"/>
                    <a:pt x="1116" y="704"/>
                  </a:cubicBezTo>
                  <a:cubicBezTo>
                    <a:pt x="1116" y="699"/>
                    <a:pt x="1116" y="693"/>
                    <a:pt x="1119" y="689"/>
                  </a:cubicBezTo>
                  <a:cubicBezTo>
                    <a:pt x="1112" y="682"/>
                    <a:pt x="1113" y="674"/>
                    <a:pt x="1118" y="669"/>
                  </a:cubicBezTo>
                  <a:cubicBezTo>
                    <a:pt x="1117" y="668"/>
                    <a:pt x="1116" y="667"/>
                    <a:pt x="1116" y="666"/>
                  </a:cubicBezTo>
                  <a:cubicBezTo>
                    <a:pt x="1117" y="654"/>
                    <a:pt x="1126" y="643"/>
                    <a:pt x="1138" y="643"/>
                  </a:cubicBezTo>
                  <a:close/>
                  <a:moveTo>
                    <a:pt x="1138" y="628"/>
                  </a:moveTo>
                  <a:cubicBezTo>
                    <a:pt x="1138" y="624"/>
                    <a:pt x="1137" y="619"/>
                    <a:pt x="1137" y="614"/>
                  </a:cubicBezTo>
                  <a:cubicBezTo>
                    <a:pt x="1132" y="613"/>
                    <a:pt x="1128" y="612"/>
                    <a:pt x="1124" y="611"/>
                  </a:cubicBezTo>
                  <a:cubicBezTo>
                    <a:pt x="1121" y="611"/>
                    <a:pt x="1120" y="607"/>
                    <a:pt x="1122" y="605"/>
                  </a:cubicBezTo>
                  <a:cubicBezTo>
                    <a:pt x="1122" y="602"/>
                    <a:pt x="1122" y="600"/>
                    <a:pt x="1121" y="597"/>
                  </a:cubicBezTo>
                  <a:cubicBezTo>
                    <a:pt x="1121" y="596"/>
                    <a:pt x="1121" y="596"/>
                    <a:pt x="1121" y="595"/>
                  </a:cubicBezTo>
                  <a:cubicBezTo>
                    <a:pt x="1120" y="594"/>
                    <a:pt x="1118" y="593"/>
                    <a:pt x="1119" y="591"/>
                  </a:cubicBezTo>
                  <a:cubicBezTo>
                    <a:pt x="1109" y="591"/>
                    <a:pt x="1099" y="590"/>
                    <a:pt x="1089" y="591"/>
                  </a:cubicBezTo>
                  <a:cubicBezTo>
                    <a:pt x="1088" y="593"/>
                    <a:pt x="1088" y="594"/>
                    <a:pt x="1087" y="595"/>
                  </a:cubicBezTo>
                  <a:cubicBezTo>
                    <a:pt x="1087" y="598"/>
                    <a:pt x="1086" y="600"/>
                    <a:pt x="1086" y="602"/>
                  </a:cubicBezTo>
                  <a:cubicBezTo>
                    <a:pt x="1086" y="604"/>
                    <a:pt x="1084" y="604"/>
                    <a:pt x="1083" y="604"/>
                  </a:cubicBezTo>
                  <a:cubicBezTo>
                    <a:pt x="1083" y="605"/>
                    <a:pt x="1082" y="605"/>
                    <a:pt x="1081" y="605"/>
                  </a:cubicBezTo>
                  <a:cubicBezTo>
                    <a:pt x="1081" y="605"/>
                    <a:pt x="1080" y="606"/>
                    <a:pt x="1079" y="606"/>
                  </a:cubicBezTo>
                  <a:cubicBezTo>
                    <a:pt x="1067" y="605"/>
                    <a:pt x="1062" y="613"/>
                    <a:pt x="1059" y="624"/>
                  </a:cubicBezTo>
                  <a:cubicBezTo>
                    <a:pt x="1085" y="630"/>
                    <a:pt x="1111" y="632"/>
                    <a:pt x="1138" y="628"/>
                  </a:cubicBezTo>
                  <a:close/>
                  <a:moveTo>
                    <a:pt x="1123" y="586"/>
                  </a:moveTo>
                  <a:cubicBezTo>
                    <a:pt x="1128" y="581"/>
                    <a:pt x="1134" y="573"/>
                    <a:pt x="1129" y="567"/>
                  </a:cubicBezTo>
                  <a:cubicBezTo>
                    <a:pt x="1123" y="562"/>
                    <a:pt x="1114" y="562"/>
                    <a:pt x="1107" y="563"/>
                  </a:cubicBezTo>
                  <a:cubicBezTo>
                    <a:pt x="1100" y="563"/>
                    <a:pt x="1090" y="565"/>
                    <a:pt x="1085" y="570"/>
                  </a:cubicBezTo>
                  <a:cubicBezTo>
                    <a:pt x="1079" y="575"/>
                    <a:pt x="1083" y="582"/>
                    <a:pt x="1087" y="587"/>
                  </a:cubicBezTo>
                  <a:cubicBezTo>
                    <a:pt x="1098" y="584"/>
                    <a:pt x="1112" y="582"/>
                    <a:pt x="1123" y="586"/>
                  </a:cubicBezTo>
                  <a:close/>
                  <a:moveTo>
                    <a:pt x="1126" y="742"/>
                  </a:moveTo>
                  <a:cubicBezTo>
                    <a:pt x="1132" y="736"/>
                    <a:pt x="1134" y="730"/>
                    <a:pt x="1136" y="723"/>
                  </a:cubicBezTo>
                  <a:cubicBezTo>
                    <a:pt x="1110" y="737"/>
                    <a:pt x="1074" y="726"/>
                    <a:pt x="1051" y="712"/>
                  </a:cubicBezTo>
                  <a:cubicBezTo>
                    <a:pt x="1050" y="712"/>
                    <a:pt x="1050" y="712"/>
                    <a:pt x="1050" y="712"/>
                  </a:cubicBezTo>
                  <a:cubicBezTo>
                    <a:pt x="1050" y="716"/>
                    <a:pt x="1050" y="721"/>
                    <a:pt x="1050" y="726"/>
                  </a:cubicBezTo>
                  <a:cubicBezTo>
                    <a:pt x="1052" y="740"/>
                    <a:pt x="1065" y="745"/>
                    <a:pt x="1077" y="748"/>
                  </a:cubicBezTo>
                  <a:cubicBezTo>
                    <a:pt x="1093" y="753"/>
                    <a:pt x="1114" y="756"/>
                    <a:pt x="1126" y="742"/>
                  </a:cubicBezTo>
                  <a:close/>
                  <a:moveTo>
                    <a:pt x="992" y="717"/>
                  </a:moveTo>
                  <a:cubicBezTo>
                    <a:pt x="993" y="705"/>
                    <a:pt x="993" y="692"/>
                    <a:pt x="994" y="680"/>
                  </a:cubicBezTo>
                  <a:cubicBezTo>
                    <a:pt x="992" y="680"/>
                    <a:pt x="990" y="679"/>
                    <a:pt x="988" y="679"/>
                  </a:cubicBezTo>
                  <a:cubicBezTo>
                    <a:pt x="987" y="680"/>
                    <a:pt x="986" y="680"/>
                    <a:pt x="985" y="680"/>
                  </a:cubicBezTo>
                  <a:cubicBezTo>
                    <a:pt x="941" y="673"/>
                    <a:pt x="898" y="651"/>
                    <a:pt x="866" y="619"/>
                  </a:cubicBezTo>
                  <a:cubicBezTo>
                    <a:pt x="866" y="619"/>
                    <a:pt x="866" y="619"/>
                    <a:pt x="866" y="619"/>
                  </a:cubicBezTo>
                  <a:cubicBezTo>
                    <a:pt x="863" y="619"/>
                    <a:pt x="862" y="617"/>
                    <a:pt x="863" y="615"/>
                  </a:cubicBezTo>
                  <a:cubicBezTo>
                    <a:pt x="837" y="588"/>
                    <a:pt x="810" y="541"/>
                    <a:pt x="772" y="536"/>
                  </a:cubicBezTo>
                  <a:cubicBezTo>
                    <a:pt x="761" y="539"/>
                    <a:pt x="750" y="543"/>
                    <a:pt x="739" y="545"/>
                  </a:cubicBezTo>
                  <a:cubicBezTo>
                    <a:pt x="739" y="545"/>
                    <a:pt x="739" y="545"/>
                    <a:pt x="740" y="546"/>
                  </a:cubicBezTo>
                  <a:cubicBezTo>
                    <a:pt x="765" y="565"/>
                    <a:pt x="779" y="598"/>
                    <a:pt x="788" y="627"/>
                  </a:cubicBezTo>
                  <a:cubicBezTo>
                    <a:pt x="791" y="634"/>
                    <a:pt x="793" y="642"/>
                    <a:pt x="795" y="649"/>
                  </a:cubicBezTo>
                  <a:cubicBezTo>
                    <a:pt x="795" y="650"/>
                    <a:pt x="796" y="650"/>
                    <a:pt x="796" y="651"/>
                  </a:cubicBezTo>
                  <a:cubicBezTo>
                    <a:pt x="798" y="657"/>
                    <a:pt x="799" y="663"/>
                    <a:pt x="801" y="669"/>
                  </a:cubicBezTo>
                  <a:cubicBezTo>
                    <a:pt x="802" y="669"/>
                    <a:pt x="803" y="669"/>
                    <a:pt x="804" y="670"/>
                  </a:cubicBezTo>
                  <a:cubicBezTo>
                    <a:pt x="836" y="699"/>
                    <a:pt x="878" y="711"/>
                    <a:pt x="919" y="723"/>
                  </a:cubicBezTo>
                  <a:cubicBezTo>
                    <a:pt x="939" y="729"/>
                    <a:pt x="960" y="734"/>
                    <a:pt x="980" y="741"/>
                  </a:cubicBezTo>
                  <a:cubicBezTo>
                    <a:pt x="983" y="742"/>
                    <a:pt x="988" y="746"/>
                    <a:pt x="989" y="742"/>
                  </a:cubicBezTo>
                  <a:cubicBezTo>
                    <a:pt x="990" y="734"/>
                    <a:pt x="991" y="726"/>
                    <a:pt x="992" y="717"/>
                  </a:cubicBezTo>
                  <a:close/>
                  <a:moveTo>
                    <a:pt x="940" y="442"/>
                  </a:moveTo>
                  <a:cubicBezTo>
                    <a:pt x="951" y="386"/>
                    <a:pt x="986" y="331"/>
                    <a:pt x="982" y="272"/>
                  </a:cubicBezTo>
                  <a:cubicBezTo>
                    <a:pt x="978" y="224"/>
                    <a:pt x="944" y="67"/>
                    <a:pt x="869" y="119"/>
                  </a:cubicBezTo>
                  <a:cubicBezTo>
                    <a:pt x="869" y="119"/>
                    <a:pt x="869" y="119"/>
                    <a:pt x="869" y="119"/>
                  </a:cubicBezTo>
                  <a:cubicBezTo>
                    <a:pt x="869" y="119"/>
                    <a:pt x="869" y="119"/>
                    <a:pt x="869" y="120"/>
                  </a:cubicBezTo>
                  <a:cubicBezTo>
                    <a:pt x="869" y="124"/>
                    <a:pt x="862" y="124"/>
                    <a:pt x="862" y="120"/>
                  </a:cubicBezTo>
                  <a:cubicBezTo>
                    <a:pt x="853" y="25"/>
                    <a:pt x="741" y="7"/>
                    <a:pt x="664" y="10"/>
                  </a:cubicBezTo>
                  <a:cubicBezTo>
                    <a:pt x="612" y="11"/>
                    <a:pt x="567" y="28"/>
                    <a:pt x="518" y="43"/>
                  </a:cubicBezTo>
                  <a:cubicBezTo>
                    <a:pt x="475" y="56"/>
                    <a:pt x="430" y="63"/>
                    <a:pt x="390" y="41"/>
                  </a:cubicBezTo>
                  <a:cubicBezTo>
                    <a:pt x="395" y="63"/>
                    <a:pt x="407" y="80"/>
                    <a:pt x="421" y="98"/>
                  </a:cubicBezTo>
                  <a:cubicBezTo>
                    <a:pt x="422" y="98"/>
                    <a:pt x="422" y="98"/>
                    <a:pt x="423" y="98"/>
                  </a:cubicBezTo>
                  <a:cubicBezTo>
                    <a:pt x="482" y="146"/>
                    <a:pt x="556" y="179"/>
                    <a:pt x="628" y="200"/>
                  </a:cubicBezTo>
                  <a:cubicBezTo>
                    <a:pt x="697" y="219"/>
                    <a:pt x="785" y="234"/>
                    <a:pt x="848" y="190"/>
                  </a:cubicBezTo>
                  <a:cubicBezTo>
                    <a:pt x="850" y="189"/>
                    <a:pt x="852" y="190"/>
                    <a:pt x="852" y="192"/>
                  </a:cubicBezTo>
                  <a:cubicBezTo>
                    <a:pt x="854" y="192"/>
                    <a:pt x="856" y="194"/>
                    <a:pt x="855" y="196"/>
                  </a:cubicBezTo>
                  <a:cubicBezTo>
                    <a:pt x="839" y="231"/>
                    <a:pt x="845" y="287"/>
                    <a:pt x="891" y="294"/>
                  </a:cubicBezTo>
                  <a:cubicBezTo>
                    <a:pt x="892" y="295"/>
                    <a:pt x="893" y="295"/>
                    <a:pt x="893" y="296"/>
                  </a:cubicBezTo>
                  <a:cubicBezTo>
                    <a:pt x="918" y="287"/>
                    <a:pt x="939" y="312"/>
                    <a:pt x="940" y="336"/>
                  </a:cubicBezTo>
                  <a:cubicBezTo>
                    <a:pt x="941" y="366"/>
                    <a:pt x="918" y="386"/>
                    <a:pt x="888" y="383"/>
                  </a:cubicBezTo>
                  <a:cubicBezTo>
                    <a:pt x="888" y="383"/>
                    <a:pt x="888" y="383"/>
                    <a:pt x="887" y="383"/>
                  </a:cubicBezTo>
                  <a:cubicBezTo>
                    <a:pt x="887" y="383"/>
                    <a:pt x="888" y="383"/>
                    <a:pt x="888" y="384"/>
                  </a:cubicBezTo>
                  <a:cubicBezTo>
                    <a:pt x="889" y="417"/>
                    <a:pt x="880" y="448"/>
                    <a:pt x="860" y="474"/>
                  </a:cubicBezTo>
                  <a:cubicBezTo>
                    <a:pt x="840" y="501"/>
                    <a:pt x="812" y="520"/>
                    <a:pt x="780" y="532"/>
                  </a:cubicBezTo>
                  <a:cubicBezTo>
                    <a:pt x="813" y="541"/>
                    <a:pt x="838" y="577"/>
                    <a:pt x="859" y="601"/>
                  </a:cubicBezTo>
                  <a:cubicBezTo>
                    <a:pt x="862" y="605"/>
                    <a:pt x="866" y="608"/>
                    <a:pt x="869" y="612"/>
                  </a:cubicBezTo>
                  <a:cubicBezTo>
                    <a:pt x="902" y="605"/>
                    <a:pt x="900" y="568"/>
                    <a:pt x="902" y="541"/>
                  </a:cubicBezTo>
                  <a:cubicBezTo>
                    <a:pt x="902" y="538"/>
                    <a:pt x="906" y="537"/>
                    <a:pt x="908" y="539"/>
                  </a:cubicBezTo>
                  <a:cubicBezTo>
                    <a:pt x="918" y="547"/>
                    <a:pt x="932" y="549"/>
                    <a:pt x="942" y="541"/>
                  </a:cubicBezTo>
                  <a:cubicBezTo>
                    <a:pt x="948" y="537"/>
                    <a:pt x="953" y="533"/>
                    <a:pt x="951" y="527"/>
                  </a:cubicBezTo>
                  <a:cubicBezTo>
                    <a:pt x="949" y="519"/>
                    <a:pt x="946" y="511"/>
                    <a:pt x="944" y="503"/>
                  </a:cubicBezTo>
                  <a:cubicBezTo>
                    <a:pt x="938" y="481"/>
                    <a:pt x="935" y="464"/>
                    <a:pt x="940" y="442"/>
                  </a:cubicBezTo>
                  <a:close/>
                  <a:moveTo>
                    <a:pt x="888" y="376"/>
                  </a:moveTo>
                  <a:cubicBezTo>
                    <a:pt x="914" y="378"/>
                    <a:pt x="934" y="363"/>
                    <a:pt x="933" y="336"/>
                  </a:cubicBezTo>
                  <a:cubicBezTo>
                    <a:pt x="932" y="326"/>
                    <a:pt x="929" y="315"/>
                    <a:pt x="921" y="308"/>
                  </a:cubicBezTo>
                  <a:cubicBezTo>
                    <a:pt x="912" y="301"/>
                    <a:pt x="903" y="302"/>
                    <a:pt x="892" y="303"/>
                  </a:cubicBezTo>
                  <a:cubicBezTo>
                    <a:pt x="892" y="303"/>
                    <a:pt x="891" y="303"/>
                    <a:pt x="891" y="302"/>
                  </a:cubicBezTo>
                  <a:cubicBezTo>
                    <a:pt x="890" y="302"/>
                    <a:pt x="889" y="303"/>
                    <a:pt x="888" y="303"/>
                  </a:cubicBezTo>
                  <a:cubicBezTo>
                    <a:pt x="839" y="295"/>
                    <a:pt x="829" y="234"/>
                    <a:pt x="849" y="195"/>
                  </a:cubicBezTo>
                  <a:cubicBezTo>
                    <a:pt x="789" y="243"/>
                    <a:pt x="699" y="228"/>
                    <a:pt x="631" y="209"/>
                  </a:cubicBezTo>
                  <a:cubicBezTo>
                    <a:pt x="558" y="188"/>
                    <a:pt x="480" y="156"/>
                    <a:pt x="421" y="107"/>
                  </a:cubicBezTo>
                  <a:cubicBezTo>
                    <a:pt x="398" y="188"/>
                    <a:pt x="382" y="278"/>
                    <a:pt x="401" y="362"/>
                  </a:cubicBezTo>
                  <a:cubicBezTo>
                    <a:pt x="419" y="443"/>
                    <a:pt x="471" y="516"/>
                    <a:pt x="554" y="537"/>
                  </a:cubicBezTo>
                  <a:cubicBezTo>
                    <a:pt x="669" y="568"/>
                    <a:pt x="885" y="542"/>
                    <a:pt x="881" y="384"/>
                  </a:cubicBezTo>
                  <a:cubicBezTo>
                    <a:pt x="881" y="381"/>
                    <a:pt x="883" y="380"/>
                    <a:pt x="885" y="381"/>
                  </a:cubicBezTo>
                  <a:cubicBezTo>
                    <a:pt x="885" y="379"/>
                    <a:pt x="885" y="376"/>
                    <a:pt x="888" y="376"/>
                  </a:cubicBezTo>
                  <a:close/>
                  <a:moveTo>
                    <a:pt x="822" y="1388"/>
                  </a:moveTo>
                  <a:cubicBezTo>
                    <a:pt x="848" y="1371"/>
                    <a:pt x="851" y="1342"/>
                    <a:pt x="850" y="1314"/>
                  </a:cubicBezTo>
                  <a:cubicBezTo>
                    <a:pt x="849" y="1288"/>
                    <a:pt x="848" y="1262"/>
                    <a:pt x="848" y="1236"/>
                  </a:cubicBezTo>
                  <a:cubicBezTo>
                    <a:pt x="848" y="1170"/>
                    <a:pt x="846" y="1104"/>
                    <a:pt x="842" y="1039"/>
                  </a:cubicBezTo>
                  <a:cubicBezTo>
                    <a:pt x="837" y="934"/>
                    <a:pt x="830" y="830"/>
                    <a:pt x="808" y="729"/>
                  </a:cubicBezTo>
                  <a:cubicBezTo>
                    <a:pt x="808" y="731"/>
                    <a:pt x="808" y="733"/>
                    <a:pt x="808" y="736"/>
                  </a:cubicBezTo>
                  <a:cubicBezTo>
                    <a:pt x="808" y="738"/>
                    <a:pt x="806" y="740"/>
                    <a:pt x="804" y="740"/>
                  </a:cubicBezTo>
                  <a:cubicBezTo>
                    <a:pt x="799" y="740"/>
                    <a:pt x="794" y="741"/>
                    <a:pt x="789" y="742"/>
                  </a:cubicBezTo>
                  <a:cubicBezTo>
                    <a:pt x="780" y="804"/>
                    <a:pt x="713" y="868"/>
                    <a:pt x="649" y="867"/>
                  </a:cubicBezTo>
                  <a:cubicBezTo>
                    <a:pt x="646" y="867"/>
                    <a:pt x="642" y="868"/>
                    <a:pt x="639" y="868"/>
                  </a:cubicBezTo>
                  <a:cubicBezTo>
                    <a:pt x="642" y="908"/>
                    <a:pt x="637" y="949"/>
                    <a:pt x="633" y="989"/>
                  </a:cubicBezTo>
                  <a:cubicBezTo>
                    <a:pt x="628" y="1041"/>
                    <a:pt x="622" y="1093"/>
                    <a:pt x="619" y="1145"/>
                  </a:cubicBezTo>
                  <a:cubicBezTo>
                    <a:pt x="615" y="1208"/>
                    <a:pt x="610" y="1286"/>
                    <a:pt x="641" y="1344"/>
                  </a:cubicBezTo>
                  <a:cubicBezTo>
                    <a:pt x="653" y="1368"/>
                    <a:pt x="672" y="1385"/>
                    <a:pt x="699" y="1390"/>
                  </a:cubicBezTo>
                  <a:cubicBezTo>
                    <a:pt x="720" y="1395"/>
                    <a:pt x="742" y="1397"/>
                    <a:pt x="764" y="1397"/>
                  </a:cubicBezTo>
                  <a:cubicBezTo>
                    <a:pt x="782" y="1397"/>
                    <a:pt x="807" y="1399"/>
                    <a:pt x="822" y="1388"/>
                  </a:cubicBezTo>
                  <a:close/>
                  <a:moveTo>
                    <a:pt x="786" y="734"/>
                  </a:moveTo>
                  <a:cubicBezTo>
                    <a:pt x="793" y="734"/>
                    <a:pt x="800" y="736"/>
                    <a:pt x="800" y="727"/>
                  </a:cubicBezTo>
                  <a:cubicBezTo>
                    <a:pt x="799" y="718"/>
                    <a:pt x="799" y="708"/>
                    <a:pt x="797" y="699"/>
                  </a:cubicBezTo>
                  <a:cubicBezTo>
                    <a:pt x="794" y="681"/>
                    <a:pt x="791" y="663"/>
                    <a:pt x="785" y="645"/>
                  </a:cubicBezTo>
                  <a:cubicBezTo>
                    <a:pt x="776" y="615"/>
                    <a:pt x="764" y="584"/>
                    <a:pt x="743" y="560"/>
                  </a:cubicBezTo>
                  <a:cubicBezTo>
                    <a:pt x="750" y="577"/>
                    <a:pt x="754" y="596"/>
                    <a:pt x="756" y="614"/>
                  </a:cubicBezTo>
                  <a:cubicBezTo>
                    <a:pt x="764" y="675"/>
                    <a:pt x="760" y="743"/>
                    <a:pt x="732" y="798"/>
                  </a:cubicBezTo>
                  <a:cubicBezTo>
                    <a:pt x="721" y="821"/>
                    <a:pt x="704" y="841"/>
                    <a:pt x="683" y="854"/>
                  </a:cubicBezTo>
                  <a:cubicBezTo>
                    <a:pt x="732" y="835"/>
                    <a:pt x="775" y="787"/>
                    <a:pt x="781" y="738"/>
                  </a:cubicBezTo>
                  <a:cubicBezTo>
                    <a:pt x="782" y="736"/>
                    <a:pt x="783" y="735"/>
                    <a:pt x="786" y="734"/>
                  </a:cubicBezTo>
                  <a:close/>
                  <a:moveTo>
                    <a:pt x="749" y="718"/>
                  </a:moveTo>
                  <a:cubicBezTo>
                    <a:pt x="755" y="671"/>
                    <a:pt x="758" y="611"/>
                    <a:pt x="737" y="565"/>
                  </a:cubicBezTo>
                  <a:cubicBezTo>
                    <a:pt x="745" y="592"/>
                    <a:pt x="748" y="627"/>
                    <a:pt x="724" y="643"/>
                  </a:cubicBezTo>
                  <a:cubicBezTo>
                    <a:pt x="695" y="662"/>
                    <a:pt x="663" y="636"/>
                    <a:pt x="644" y="615"/>
                  </a:cubicBezTo>
                  <a:cubicBezTo>
                    <a:pt x="644" y="615"/>
                    <a:pt x="644" y="615"/>
                    <a:pt x="644" y="615"/>
                  </a:cubicBezTo>
                  <a:cubicBezTo>
                    <a:pt x="644" y="615"/>
                    <a:pt x="644" y="616"/>
                    <a:pt x="644" y="616"/>
                  </a:cubicBezTo>
                  <a:cubicBezTo>
                    <a:pt x="647" y="657"/>
                    <a:pt x="635" y="701"/>
                    <a:pt x="631" y="742"/>
                  </a:cubicBezTo>
                  <a:cubicBezTo>
                    <a:pt x="627" y="781"/>
                    <a:pt x="621" y="824"/>
                    <a:pt x="638" y="861"/>
                  </a:cubicBezTo>
                  <a:cubicBezTo>
                    <a:pt x="642" y="861"/>
                    <a:pt x="645" y="860"/>
                    <a:pt x="649" y="860"/>
                  </a:cubicBezTo>
                  <a:cubicBezTo>
                    <a:pt x="715" y="848"/>
                    <a:pt x="740" y="776"/>
                    <a:pt x="749" y="718"/>
                  </a:cubicBezTo>
                  <a:close/>
                  <a:moveTo>
                    <a:pt x="715" y="1591"/>
                  </a:moveTo>
                  <a:cubicBezTo>
                    <a:pt x="734" y="1585"/>
                    <a:pt x="749" y="1564"/>
                    <a:pt x="744" y="1543"/>
                  </a:cubicBezTo>
                  <a:cubicBezTo>
                    <a:pt x="742" y="1536"/>
                    <a:pt x="740" y="1529"/>
                    <a:pt x="737" y="1522"/>
                  </a:cubicBezTo>
                  <a:cubicBezTo>
                    <a:pt x="737" y="1528"/>
                    <a:pt x="736" y="1534"/>
                    <a:pt x="733" y="1540"/>
                  </a:cubicBezTo>
                  <a:cubicBezTo>
                    <a:pt x="728" y="1547"/>
                    <a:pt x="720" y="1553"/>
                    <a:pt x="711" y="1552"/>
                  </a:cubicBezTo>
                  <a:cubicBezTo>
                    <a:pt x="701" y="1551"/>
                    <a:pt x="693" y="1544"/>
                    <a:pt x="690" y="1535"/>
                  </a:cubicBezTo>
                  <a:cubicBezTo>
                    <a:pt x="686" y="1526"/>
                    <a:pt x="687" y="1516"/>
                    <a:pt x="690" y="1507"/>
                  </a:cubicBezTo>
                  <a:cubicBezTo>
                    <a:pt x="683" y="1521"/>
                    <a:pt x="677" y="1536"/>
                    <a:pt x="677" y="1551"/>
                  </a:cubicBezTo>
                  <a:cubicBezTo>
                    <a:pt x="677" y="1571"/>
                    <a:pt x="691" y="1597"/>
                    <a:pt x="715" y="1591"/>
                  </a:cubicBezTo>
                  <a:close/>
                  <a:moveTo>
                    <a:pt x="714" y="1498"/>
                  </a:moveTo>
                  <a:cubicBezTo>
                    <a:pt x="742" y="1496"/>
                    <a:pt x="740" y="1428"/>
                    <a:pt x="742" y="1405"/>
                  </a:cubicBezTo>
                  <a:cubicBezTo>
                    <a:pt x="721" y="1404"/>
                    <a:pt x="700" y="1401"/>
                    <a:pt x="681" y="1394"/>
                  </a:cubicBezTo>
                  <a:cubicBezTo>
                    <a:pt x="683" y="1419"/>
                    <a:pt x="687" y="1500"/>
                    <a:pt x="714" y="1498"/>
                  </a:cubicBezTo>
                  <a:close/>
                  <a:moveTo>
                    <a:pt x="725" y="635"/>
                  </a:moveTo>
                  <a:cubicBezTo>
                    <a:pt x="746" y="611"/>
                    <a:pt x="735" y="574"/>
                    <a:pt x="725" y="549"/>
                  </a:cubicBezTo>
                  <a:cubicBezTo>
                    <a:pt x="725" y="549"/>
                    <a:pt x="725" y="549"/>
                    <a:pt x="725" y="548"/>
                  </a:cubicBezTo>
                  <a:cubicBezTo>
                    <a:pt x="720" y="549"/>
                    <a:pt x="716" y="550"/>
                    <a:pt x="711" y="551"/>
                  </a:cubicBezTo>
                  <a:cubicBezTo>
                    <a:pt x="711" y="551"/>
                    <a:pt x="711" y="552"/>
                    <a:pt x="711" y="552"/>
                  </a:cubicBezTo>
                  <a:cubicBezTo>
                    <a:pt x="721" y="634"/>
                    <a:pt x="579" y="624"/>
                    <a:pt x="602" y="555"/>
                  </a:cubicBezTo>
                  <a:cubicBezTo>
                    <a:pt x="602" y="555"/>
                    <a:pt x="602" y="555"/>
                    <a:pt x="602" y="555"/>
                  </a:cubicBezTo>
                  <a:cubicBezTo>
                    <a:pt x="584" y="553"/>
                    <a:pt x="566" y="549"/>
                    <a:pt x="549" y="544"/>
                  </a:cubicBezTo>
                  <a:cubicBezTo>
                    <a:pt x="549" y="545"/>
                    <a:pt x="549" y="545"/>
                    <a:pt x="549" y="546"/>
                  </a:cubicBezTo>
                  <a:cubicBezTo>
                    <a:pt x="524" y="585"/>
                    <a:pt x="500" y="624"/>
                    <a:pt x="493" y="670"/>
                  </a:cubicBezTo>
                  <a:cubicBezTo>
                    <a:pt x="493" y="670"/>
                    <a:pt x="492" y="670"/>
                    <a:pt x="492" y="670"/>
                  </a:cubicBezTo>
                  <a:cubicBezTo>
                    <a:pt x="490" y="695"/>
                    <a:pt x="483" y="719"/>
                    <a:pt x="478" y="743"/>
                  </a:cubicBezTo>
                  <a:cubicBezTo>
                    <a:pt x="487" y="743"/>
                    <a:pt x="496" y="744"/>
                    <a:pt x="504" y="743"/>
                  </a:cubicBezTo>
                  <a:cubicBezTo>
                    <a:pt x="508" y="742"/>
                    <a:pt x="510" y="744"/>
                    <a:pt x="509" y="748"/>
                  </a:cubicBezTo>
                  <a:cubicBezTo>
                    <a:pt x="505" y="768"/>
                    <a:pt x="498" y="795"/>
                    <a:pt x="515" y="812"/>
                  </a:cubicBezTo>
                  <a:cubicBezTo>
                    <a:pt x="532" y="828"/>
                    <a:pt x="555" y="838"/>
                    <a:pt x="576" y="848"/>
                  </a:cubicBezTo>
                  <a:cubicBezTo>
                    <a:pt x="541" y="819"/>
                    <a:pt x="527" y="768"/>
                    <a:pt x="525" y="724"/>
                  </a:cubicBezTo>
                  <a:cubicBezTo>
                    <a:pt x="521" y="667"/>
                    <a:pt x="527" y="598"/>
                    <a:pt x="562" y="551"/>
                  </a:cubicBezTo>
                  <a:cubicBezTo>
                    <a:pt x="564" y="549"/>
                    <a:pt x="567" y="550"/>
                    <a:pt x="567" y="552"/>
                  </a:cubicBezTo>
                  <a:cubicBezTo>
                    <a:pt x="567" y="552"/>
                    <a:pt x="567" y="551"/>
                    <a:pt x="567" y="551"/>
                  </a:cubicBezTo>
                  <a:cubicBezTo>
                    <a:pt x="568" y="550"/>
                    <a:pt x="570" y="551"/>
                    <a:pt x="569" y="552"/>
                  </a:cubicBezTo>
                  <a:cubicBezTo>
                    <a:pt x="563" y="561"/>
                    <a:pt x="561" y="577"/>
                    <a:pt x="558" y="587"/>
                  </a:cubicBezTo>
                  <a:cubicBezTo>
                    <a:pt x="555" y="601"/>
                    <a:pt x="552" y="616"/>
                    <a:pt x="553" y="630"/>
                  </a:cubicBezTo>
                  <a:cubicBezTo>
                    <a:pt x="556" y="659"/>
                    <a:pt x="587" y="655"/>
                    <a:pt x="605" y="643"/>
                  </a:cubicBezTo>
                  <a:cubicBezTo>
                    <a:pt x="618" y="633"/>
                    <a:pt x="630" y="621"/>
                    <a:pt x="643" y="611"/>
                  </a:cubicBezTo>
                  <a:cubicBezTo>
                    <a:pt x="643" y="610"/>
                    <a:pt x="644" y="609"/>
                    <a:pt x="646" y="610"/>
                  </a:cubicBezTo>
                  <a:cubicBezTo>
                    <a:pt x="662" y="627"/>
                    <a:pt x="701" y="661"/>
                    <a:pt x="725" y="635"/>
                  </a:cubicBezTo>
                  <a:close/>
                  <a:moveTo>
                    <a:pt x="712" y="1545"/>
                  </a:moveTo>
                  <a:cubicBezTo>
                    <a:pt x="734" y="1545"/>
                    <a:pt x="730" y="1517"/>
                    <a:pt x="724" y="1503"/>
                  </a:cubicBezTo>
                  <a:cubicBezTo>
                    <a:pt x="721" y="1505"/>
                    <a:pt x="716" y="1506"/>
                    <a:pt x="711" y="1506"/>
                  </a:cubicBezTo>
                  <a:cubicBezTo>
                    <a:pt x="706" y="1505"/>
                    <a:pt x="702" y="1503"/>
                    <a:pt x="699" y="1500"/>
                  </a:cubicBezTo>
                  <a:cubicBezTo>
                    <a:pt x="695" y="1510"/>
                    <a:pt x="691" y="1522"/>
                    <a:pt x="696" y="1533"/>
                  </a:cubicBezTo>
                  <a:cubicBezTo>
                    <a:pt x="698" y="1539"/>
                    <a:pt x="704" y="1545"/>
                    <a:pt x="712" y="1545"/>
                  </a:cubicBezTo>
                  <a:close/>
                  <a:moveTo>
                    <a:pt x="655" y="605"/>
                  </a:moveTo>
                  <a:cubicBezTo>
                    <a:pt x="687" y="604"/>
                    <a:pt x="706" y="584"/>
                    <a:pt x="705" y="552"/>
                  </a:cubicBezTo>
                  <a:cubicBezTo>
                    <a:pt x="703" y="552"/>
                    <a:pt x="700" y="553"/>
                    <a:pt x="698" y="553"/>
                  </a:cubicBezTo>
                  <a:cubicBezTo>
                    <a:pt x="669" y="557"/>
                    <a:pt x="637" y="558"/>
                    <a:pt x="606" y="555"/>
                  </a:cubicBezTo>
                  <a:cubicBezTo>
                    <a:pt x="606" y="555"/>
                    <a:pt x="606" y="556"/>
                    <a:pt x="606" y="556"/>
                  </a:cubicBezTo>
                  <a:cubicBezTo>
                    <a:pt x="600" y="587"/>
                    <a:pt x="627" y="605"/>
                    <a:pt x="655" y="605"/>
                  </a:cubicBezTo>
                  <a:close/>
                  <a:moveTo>
                    <a:pt x="638" y="1360"/>
                  </a:moveTo>
                  <a:cubicBezTo>
                    <a:pt x="638" y="1359"/>
                    <a:pt x="639" y="1359"/>
                    <a:pt x="639" y="1358"/>
                  </a:cubicBezTo>
                  <a:cubicBezTo>
                    <a:pt x="623" y="1332"/>
                    <a:pt x="616" y="1298"/>
                    <a:pt x="613" y="1269"/>
                  </a:cubicBezTo>
                  <a:cubicBezTo>
                    <a:pt x="604" y="1196"/>
                    <a:pt x="611" y="1122"/>
                    <a:pt x="619" y="1049"/>
                  </a:cubicBezTo>
                  <a:cubicBezTo>
                    <a:pt x="625" y="990"/>
                    <a:pt x="636" y="928"/>
                    <a:pt x="633" y="868"/>
                  </a:cubicBezTo>
                  <a:cubicBezTo>
                    <a:pt x="623" y="868"/>
                    <a:pt x="613" y="866"/>
                    <a:pt x="602" y="862"/>
                  </a:cubicBezTo>
                  <a:cubicBezTo>
                    <a:pt x="601" y="862"/>
                    <a:pt x="599" y="861"/>
                    <a:pt x="598" y="860"/>
                  </a:cubicBezTo>
                  <a:cubicBezTo>
                    <a:pt x="597" y="861"/>
                    <a:pt x="597" y="861"/>
                    <a:pt x="596" y="861"/>
                  </a:cubicBezTo>
                  <a:cubicBezTo>
                    <a:pt x="591" y="861"/>
                    <a:pt x="586" y="858"/>
                    <a:pt x="580" y="857"/>
                  </a:cubicBezTo>
                  <a:cubicBezTo>
                    <a:pt x="580" y="857"/>
                    <a:pt x="580" y="857"/>
                    <a:pt x="579" y="856"/>
                  </a:cubicBezTo>
                  <a:cubicBezTo>
                    <a:pt x="578" y="856"/>
                    <a:pt x="578" y="856"/>
                    <a:pt x="577" y="856"/>
                  </a:cubicBezTo>
                  <a:cubicBezTo>
                    <a:pt x="576" y="856"/>
                    <a:pt x="575" y="855"/>
                    <a:pt x="575" y="855"/>
                  </a:cubicBezTo>
                  <a:cubicBezTo>
                    <a:pt x="574" y="855"/>
                    <a:pt x="574" y="855"/>
                    <a:pt x="573" y="855"/>
                  </a:cubicBezTo>
                  <a:cubicBezTo>
                    <a:pt x="550" y="847"/>
                    <a:pt x="518" y="832"/>
                    <a:pt x="504" y="812"/>
                  </a:cubicBezTo>
                  <a:cubicBezTo>
                    <a:pt x="492" y="794"/>
                    <a:pt x="496" y="771"/>
                    <a:pt x="501" y="751"/>
                  </a:cubicBezTo>
                  <a:cubicBezTo>
                    <a:pt x="492" y="752"/>
                    <a:pt x="483" y="751"/>
                    <a:pt x="474" y="750"/>
                  </a:cubicBezTo>
                  <a:cubicBezTo>
                    <a:pt x="471" y="750"/>
                    <a:pt x="469" y="748"/>
                    <a:pt x="470" y="745"/>
                  </a:cubicBezTo>
                  <a:cubicBezTo>
                    <a:pt x="474" y="719"/>
                    <a:pt x="479" y="692"/>
                    <a:pt x="486" y="667"/>
                  </a:cubicBezTo>
                  <a:cubicBezTo>
                    <a:pt x="486" y="667"/>
                    <a:pt x="487" y="666"/>
                    <a:pt x="487" y="666"/>
                  </a:cubicBezTo>
                  <a:cubicBezTo>
                    <a:pt x="476" y="691"/>
                    <a:pt x="466" y="716"/>
                    <a:pt x="459" y="741"/>
                  </a:cubicBezTo>
                  <a:cubicBezTo>
                    <a:pt x="443" y="796"/>
                    <a:pt x="441" y="854"/>
                    <a:pt x="437" y="910"/>
                  </a:cubicBezTo>
                  <a:cubicBezTo>
                    <a:pt x="431" y="997"/>
                    <a:pt x="422" y="1083"/>
                    <a:pt x="411" y="1169"/>
                  </a:cubicBezTo>
                  <a:cubicBezTo>
                    <a:pt x="407" y="1207"/>
                    <a:pt x="403" y="1245"/>
                    <a:pt x="406" y="1283"/>
                  </a:cubicBezTo>
                  <a:cubicBezTo>
                    <a:pt x="409" y="1313"/>
                    <a:pt x="416" y="1345"/>
                    <a:pt x="445" y="1360"/>
                  </a:cubicBezTo>
                  <a:cubicBezTo>
                    <a:pt x="476" y="1376"/>
                    <a:pt x="513" y="1380"/>
                    <a:pt x="548" y="1379"/>
                  </a:cubicBezTo>
                  <a:cubicBezTo>
                    <a:pt x="576" y="1379"/>
                    <a:pt x="609" y="1376"/>
                    <a:pt x="634" y="1361"/>
                  </a:cubicBezTo>
                  <a:cubicBezTo>
                    <a:pt x="636" y="1360"/>
                    <a:pt x="637" y="1360"/>
                    <a:pt x="637" y="1361"/>
                  </a:cubicBezTo>
                  <a:cubicBezTo>
                    <a:pt x="638" y="1360"/>
                    <a:pt x="638" y="1360"/>
                    <a:pt x="638" y="1360"/>
                  </a:cubicBezTo>
                  <a:close/>
                  <a:moveTo>
                    <a:pt x="622" y="756"/>
                  </a:moveTo>
                  <a:cubicBezTo>
                    <a:pt x="626" y="711"/>
                    <a:pt x="634" y="666"/>
                    <a:pt x="639" y="621"/>
                  </a:cubicBezTo>
                  <a:cubicBezTo>
                    <a:pt x="616" y="647"/>
                    <a:pt x="574" y="678"/>
                    <a:pt x="550" y="641"/>
                  </a:cubicBezTo>
                  <a:cubicBezTo>
                    <a:pt x="542" y="630"/>
                    <a:pt x="548" y="606"/>
                    <a:pt x="551" y="594"/>
                  </a:cubicBezTo>
                  <a:cubicBezTo>
                    <a:pt x="553" y="586"/>
                    <a:pt x="554" y="576"/>
                    <a:pt x="557" y="568"/>
                  </a:cubicBezTo>
                  <a:cubicBezTo>
                    <a:pt x="531" y="617"/>
                    <a:pt x="526" y="683"/>
                    <a:pt x="532" y="736"/>
                  </a:cubicBezTo>
                  <a:cubicBezTo>
                    <a:pt x="539" y="792"/>
                    <a:pt x="568" y="859"/>
                    <a:pt x="629" y="861"/>
                  </a:cubicBezTo>
                  <a:cubicBezTo>
                    <a:pt x="623" y="853"/>
                    <a:pt x="622" y="839"/>
                    <a:pt x="621" y="830"/>
                  </a:cubicBezTo>
                  <a:cubicBezTo>
                    <a:pt x="618" y="805"/>
                    <a:pt x="620" y="781"/>
                    <a:pt x="622" y="756"/>
                  </a:cubicBezTo>
                  <a:close/>
                  <a:moveTo>
                    <a:pt x="569" y="1386"/>
                  </a:moveTo>
                  <a:cubicBezTo>
                    <a:pt x="569" y="1385"/>
                    <a:pt x="569" y="1385"/>
                    <a:pt x="569" y="1385"/>
                  </a:cubicBezTo>
                  <a:cubicBezTo>
                    <a:pt x="563" y="1386"/>
                    <a:pt x="558" y="1386"/>
                    <a:pt x="552" y="1386"/>
                  </a:cubicBezTo>
                  <a:cubicBezTo>
                    <a:pt x="534" y="1386"/>
                    <a:pt x="515" y="1386"/>
                    <a:pt x="497" y="1383"/>
                  </a:cubicBezTo>
                  <a:cubicBezTo>
                    <a:pt x="494" y="1408"/>
                    <a:pt x="499" y="1436"/>
                    <a:pt x="505" y="1460"/>
                  </a:cubicBezTo>
                  <a:cubicBezTo>
                    <a:pt x="509" y="1472"/>
                    <a:pt x="512" y="1489"/>
                    <a:pt x="524" y="1495"/>
                  </a:cubicBezTo>
                  <a:cubicBezTo>
                    <a:pt x="531" y="1499"/>
                    <a:pt x="540" y="1501"/>
                    <a:pt x="547" y="1496"/>
                  </a:cubicBezTo>
                  <a:cubicBezTo>
                    <a:pt x="547" y="1494"/>
                    <a:pt x="549" y="1493"/>
                    <a:pt x="551" y="1493"/>
                  </a:cubicBezTo>
                  <a:cubicBezTo>
                    <a:pt x="551" y="1492"/>
                    <a:pt x="551" y="1492"/>
                    <a:pt x="551" y="1492"/>
                  </a:cubicBezTo>
                  <a:cubicBezTo>
                    <a:pt x="572" y="1461"/>
                    <a:pt x="559" y="1420"/>
                    <a:pt x="569" y="1386"/>
                  </a:cubicBezTo>
                  <a:close/>
                  <a:moveTo>
                    <a:pt x="544" y="1583"/>
                  </a:moveTo>
                  <a:cubicBezTo>
                    <a:pt x="580" y="1579"/>
                    <a:pt x="569" y="1536"/>
                    <a:pt x="555" y="1510"/>
                  </a:cubicBezTo>
                  <a:cubicBezTo>
                    <a:pt x="558" y="1520"/>
                    <a:pt x="559" y="1531"/>
                    <a:pt x="555" y="1540"/>
                  </a:cubicBezTo>
                  <a:cubicBezTo>
                    <a:pt x="551" y="1548"/>
                    <a:pt x="543" y="1554"/>
                    <a:pt x="534" y="1554"/>
                  </a:cubicBezTo>
                  <a:cubicBezTo>
                    <a:pt x="524" y="1553"/>
                    <a:pt x="516" y="1548"/>
                    <a:pt x="512" y="1539"/>
                  </a:cubicBezTo>
                  <a:cubicBezTo>
                    <a:pt x="507" y="1526"/>
                    <a:pt x="511" y="1512"/>
                    <a:pt x="518" y="1501"/>
                  </a:cubicBezTo>
                  <a:cubicBezTo>
                    <a:pt x="516" y="1499"/>
                    <a:pt x="514" y="1498"/>
                    <a:pt x="513" y="1496"/>
                  </a:cubicBezTo>
                  <a:cubicBezTo>
                    <a:pt x="499" y="1527"/>
                    <a:pt x="496" y="1588"/>
                    <a:pt x="544" y="1583"/>
                  </a:cubicBezTo>
                  <a:close/>
                  <a:moveTo>
                    <a:pt x="549" y="1536"/>
                  </a:moveTo>
                  <a:cubicBezTo>
                    <a:pt x="553" y="1526"/>
                    <a:pt x="550" y="1515"/>
                    <a:pt x="546" y="1505"/>
                  </a:cubicBezTo>
                  <a:cubicBezTo>
                    <a:pt x="545" y="1505"/>
                    <a:pt x="544" y="1506"/>
                    <a:pt x="542" y="1506"/>
                  </a:cubicBezTo>
                  <a:cubicBezTo>
                    <a:pt x="534" y="1508"/>
                    <a:pt x="526" y="1506"/>
                    <a:pt x="520" y="1502"/>
                  </a:cubicBezTo>
                  <a:cubicBezTo>
                    <a:pt x="516" y="1512"/>
                    <a:pt x="513" y="1525"/>
                    <a:pt x="518" y="1535"/>
                  </a:cubicBezTo>
                  <a:cubicBezTo>
                    <a:pt x="521" y="1542"/>
                    <a:pt x="526" y="1547"/>
                    <a:pt x="534" y="1547"/>
                  </a:cubicBezTo>
                  <a:cubicBezTo>
                    <a:pt x="540" y="1547"/>
                    <a:pt x="546" y="1543"/>
                    <a:pt x="549" y="1536"/>
                  </a:cubicBezTo>
                  <a:close/>
                  <a:moveTo>
                    <a:pt x="542" y="542"/>
                  </a:moveTo>
                  <a:cubicBezTo>
                    <a:pt x="538" y="541"/>
                    <a:pt x="533" y="539"/>
                    <a:pt x="529" y="537"/>
                  </a:cubicBezTo>
                  <a:cubicBezTo>
                    <a:pt x="529" y="537"/>
                    <a:pt x="529" y="537"/>
                    <a:pt x="529" y="537"/>
                  </a:cubicBezTo>
                  <a:cubicBezTo>
                    <a:pt x="465" y="555"/>
                    <a:pt x="419" y="618"/>
                    <a:pt x="383" y="671"/>
                  </a:cubicBezTo>
                  <a:cubicBezTo>
                    <a:pt x="348" y="723"/>
                    <a:pt x="314" y="781"/>
                    <a:pt x="297" y="842"/>
                  </a:cubicBezTo>
                  <a:cubicBezTo>
                    <a:pt x="302" y="847"/>
                    <a:pt x="307" y="852"/>
                    <a:pt x="313" y="855"/>
                  </a:cubicBezTo>
                  <a:cubicBezTo>
                    <a:pt x="320" y="857"/>
                    <a:pt x="326" y="859"/>
                    <a:pt x="333" y="861"/>
                  </a:cubicBezTo>
                  <a:cubicBezTo>
                    <a:pt x="333" y="861"/>
                    <a:pt x="333" y="861"/>
                    <a:pt x="334" y="861"/>
                  </a:cubicBezTo>
                  <a:cubicBezTo>
                    <a:pt x="347" y="834"/>
                    <a:pt x="365" y="808"/>
                    <a:pt x="383" y="785"/>
                  </a:cubicBezTo>
                  <a:cubicBezTo>
                    <a:pt x="398" y="767"/>
                    <a:pt x="428" y="726"/>
                    <a:pt x="456" y="725"/>
                  </a:cubicBezTo>
                  <a:cubicBezTo>
                    <a:pt x="466" y="696"/>
                    <a:pt x="478" y="667"/>
                    <a:pt x="491" y="638"/>
                  </a:cubicBezTo>
                  <a:cubicBezTo>
                    <a:pt x="495" y="622"/>
                    <a:pt x="502" y="606"/>
                    <a:pt x="510" y="591"/>
                  </a:cubicBezTo>
                  <a:cubicBezTo>
                    <a:pt x="510" y="591"/>
                    <a:pt x="510" y="591"/>
                    <a:pt x="510" y="591"/>
                  </a:cubicBezTo>
                  <a:cubicBezTo>
                    <a:pt x="510" y="591"/>
                    <a:pt x="510" y="591"/>
                    <a:pt x="510" y="591"/>
                  </a:cubicBezTo>
                  <a:cubicBezTo>
                    <a:pt x="510" y="590"/>
                    <a:pt x="511" y="589"/>
                    <a:pt x="511" y="588"/>
                  </a:cubicBezTo>
                  <a:cubicBezTo>
                    <a:pt x="513" y="581"/>
                    <a:pt x="520" y="571"/>
                    <a:pt x="523" y="566"/>
                  </a:cubicBezTo>
                  <a:cubicBezTo>
                    <a:pt x="526" y="562"/>
                    <a:pt x="534" y="546"/>
                    <a:pt x="542" y="542"/>
                  </a:cubicBezTo>
                  <a:close/>
                  <a:moveTo>
                    <a:pt x="522" y="535"/>
                  </a:moveTo>
                  <a:cubicBezTo>
                    <a:pt x="519" y="533"/>
                    <a:pt x="515" y="532"/>
                    <a:pt x="512" y="530"/>
                  </a:cubicBezTo>
                  <a:cubicBezTo>
                    <a:pt x="357" y="453"/>
                    <a:pt x="372" y="241"/>
                    <a:pt x="417" y="103"/>
                  </a:cubicBezTo>
                  <a:cubicBezTo>
                    <a:pt x="416" y="102"/>
                    <a:pt x="416" y="102"/>
                    <a:pt x="416" y="101"/>
                  </a:cubicBezTo>
                  <a:cubicBezTo>
                    <a:pt x="414" y="98"/>
                    <a:pt x="411" y="96"/>
                    <a:pt x="409" y="93"/>
                  </a:cubicBezTo>
                  <a:cubicBezTo>
                    <a:pt x="376" y="113"/>
                    <a:pt x="362" y="155"/>
                    <a:pt x="355" y="190"/>
                  </a:cubicBezTo>
                  <a:cubicBezTo>
                    <a:pt x="347" y="225"/>
                    <a:pt x="341" y="262"/>
                    <a:pt x="345" y="298"/>
                  </a:cubicBezTo>
                  <a:cubicBezTo>
                    <a:pt x="351" y="342"/>
                    <a:pt x="363" y="386"/>
                    <a:pt x="370" y="430"/>
                  </a:cubicBezTo>
                  <a:cubicBezTo>
                    <a:pt x="374" y="463"/>
                    <a:pt x="376" y="498"/>
                    <a:pt x="362" y="528"/>
                  </a:cubicBezTo>
                  <a:cubicBezTo>
                    <a:pt x="377" y="531"/>
                    <a:pt x="391" y="530"/>
                    <a:pt x="405" y="522"/>
                  </a:cubicBezTo>
                  <a:cubicBezTo>
                    <a:pt x="407" y="520"/>
                    <a:pt x="411" y="522"/>
                    <a:pt x="411" y="525"/>
                  </a:cubicBezTo>
                  <a:cubicBezTo>
                    <a:pt x="409" y="550"/>
                    <a:pt x="412" y="578"/>
                    <a:pt x="435" y="593"/>
                  </a:cubicBezTo>
                  <a:cubicBezTo>
                    <a:pt x="443" y="584"/>
                    <a:pt x="452" y="576"/>
                    <a:pt x="461" y="568"/>
                  </a:cubicBezTo>
                  <a:cubicBezTo>
                    <a:pt x="478" y="553"/>
                    <a:pt x="499" y="538"/>
                    <a:pt x="522" y="535"/>
                  </a:cubicBezTo>
                  <a:close/>
                  <a:moveTo>
                    <a:pt x="394" y="934"/>
                  </a:moveTo>
                  <a:cubicBezTo>
                    <a:pt x="397" y="926"/>
                    <a:pt x="383" y="922"/>
                    <a:pt x="377" y="919"/>
                  </a:cubicBezTo>
                  <a:cubicBezTo>
                    <a:pt x="368" y="913"/>
                    <a:pt x="358" y="908"/>
                    <a:pt x="349" y="902"/>
                  </a:cubicBezTo>
                  <a:cubicBezTo>
                    <a:pt x="344" y="900"/>
                    <a:pt x="311" y="877"/>
                    <a:pt x="306" y="881"/>
                  </a:cubicBezTo>
                  <a:cubicBezTo>
                    <a:pt x="305" y="881"/>
                    <a:pt x="305" y="881"/>
                    <a:pt x="305" y="881"/>
                  </a:cubicBezTo>
                  <a:cubicBezTo>
                    <a:pt x="305" y="884"/>
                    <a:pt x="302" y="884"/>
                    <a:pt x="300" y="883"/>
                  </a:cubicBezTo>
                  <a:cubicBezTo>
                    <a:pt x="300" y="882"/>
                    <a:pt x="299" y="882"/>
                    <a:pt x="298" y="881"/>
                  </a:cubicBezTo>
                  <a:cubicBezTo>
                    <a:pt x="294" y="887"/>
                    <a:pt x="290" y="894"/>
                    <a:pt x="283" y="896"/>
                  </a:cubicBezTo>
                  <a:cubicBezTo>
                    <a:pt x="279" y="898"/>
                    <a:pt x="275" y="897"/>
                    <a:pt x="271" y="896"/>
                  </a:cubicBezTo>
                  <a:cubicBezTo>
                    <a:pt x="299" y="912"/>
                    <a:pt x="327" y="928"/>
                    <a:pt x="354" y="945"/>
                  </a:cubicBezTo>
                  <a:cubicBezTo>
                    <a:pt x="355" y="946"/>
                    <a:pt x="356" y="947"/>
                    <a:pt x="356" y="949"/>
                  </a:cubicBezTo>
                  <a:cubicBezTo>
                    <a:pt x="341" y="998"/>
                    <a:pt x="312" y="1041"/>
                    <a:pt x="296" y="1089"/>
                  </a:cubicBezTo>
                  <a:cubicBezTo>
                    <a:pt x="295" y="1090"/>
                    <a:pt x="293" y="1092"/>
                    <a:pt x="291" y="1091"/>
                  </a:cubicBezTo>
                  <a:cubicBezTo>
                    <a:pt x="197" y="1062"/>
                    <a:pt x="104" y="1012"/>
                    <a:pt x="30" y="946"/>
                  </a:cubicBezTo>
                  <a:cubicBezTo>
                    <a:pt x="29" y="945"/>
                    <a:pt x="29" y="943"/>
                    <a:pt x="29" y="942"/>
                  </a:cubicBezTo>
                  <a:cubicBezTo>
                    <a:pt x="33" y="935"/>
                    <a:pt x="38" y="929"/>
                    <a:pt x="43" y="923"/>
                  </a:cubicBezTo>
                  <a:cubicBezTo>
                    <a:pt x="41" y="922"/>
                    <a:pt x="39" y="922"/>
                    <a:pt x="37" y="921"/>
                  </a:cubicBezTo>
                  <a:cubicBezTo>
                    <a:pt x="28" y="934"/>
                    <a:pt x="18" y="947"/>
                    <a:pt x="13" y="962"/>
                  </a:cubicBezTo>
                  <a:cubicBezTo>
                    <a:pt x="9" y="973"/>
                    <a:pt x="8" y="977"/>
                    <a:pt x="19" y="983"/>
                  </a:cubicBezTo>
                  <a:cubicBezTo>
                    <a:pt x="25" y="986"/>
                    <a:pt x="31" y="990"/>
                    <a:pt x="37" y="993"/>
                  </a:cubicBezTo>
                  <a:cubicBezTo>
                    <a:pt x="66" y="1009"/>
                    <a:pt x="95" y="1025"/>
                    <a:pt x="124" y="1042"/>
                  </a:cubicBezTo>
                  <a:cubicBezTo>
                    <a:pt x="182" y="1074"/>
                    <a:pt x="240" y="1106"/>
                    <a:pt x="302" y="1130"/>
                  </a:cubicBezTo>
                  <a:cubicBezTo>
                    <a:pt x="313" y="1134"/>
                    <a:pt x="386" y="952"/>
                    <a:pt x="394" y="934"/>
                  </a:cubicBezTo>
                  <a:close/>
                  <a:moveTo>
                    <a:pt x="347" y="953"/>
                  </a:moveTo>
                  <a:cubicBezTo>
                    <a:pt x="349" y="947"/>
                    <a:pt x="337" y="943"/>
                    <a:pt x="334" y="941"/>
                  </a:cubicBezTo>
                  <a:cubicBezTo>
                    <a:pt x="308" y="926"/>
                    <a:pt x="283" y="911"/>
                    <a:pt x="257" y="896"/>
                  </a:cubicBezTo>
                  <a:cubicBezTo>
                    <a:pt x="230" y="882"/>
                    <a:pt x="203" y="868"/>
                    <a:pt x="176" y="855"/>
                  </a:cubicBezTo>
                  <a:cubicBezTo>
                    <a:pt x="160" y="847"/>
                    <a:pt x="145" y="840"/>
                    <a:pt x="129" y="834"/>
                  </a:cubicBezTo>
                  <a:cubicBezTo>
                    <a:pt x="122" y="831"/>
                    <a:pt x="115" y="825"/>
                    <a:pt x="109" y="833"/>
                  </a:cubicBezTo>
                  <a:cubicBezTo>
                    <a:pt x="106" y="837"/>
                    <a:pt x="105" y="839"/>
                    <a:pt x="102" y="842"/>
                  </a:cubicBezTo>
                  <a:cubicBezTo>
                    <a:pt x="102" y="843"/>
                    <a:pt x="102" y="843"/>
                    <a:pt x="101" y="843"/>
                  </a:cubicBezTo>
                  <a:cubicBezTo>
                    <a:pt x="89" y="873"/>
                    <a:pt x="75" y="901"/>
                    <a:pt x="55" y="926"/>
                  </a:cubicBezTo>
                  <a:cubicBezTo>
                    <a:pt x="54" y="927"/>
                    <a:pt x="52" y="927"/>
                    <a:pt x="50" y="927"/>
                  </a:cubicBezTo>
                  <a:cubicBezTo>
                    <a:pt x="49" y="926"/>
                    <a:pt x="48" y="925"/>
                    <a:pt x="46" y="925"/>
                  </a:cubicBezTo>
                  <a:cubicBezTo>
                    <a:pt x="41" y="931"/>
                    <a:pt x="34" y="941"/>
                    <a:pt x="39" y="946"/>
                  </a:cubicBezTo>
                  <a:cubicBezTo>
                    <a:pt x="44" y="950"/>
                    <a:pt x="49" y="954"/>
                    <a:pt x="54" y="958"/>
                  </a:cubicBezTo>
                  <a:cubicBezTo>
                    <a:pt x="67" y="969"/>
                    <a:pt x="81" y="979"/>
                    <a:pt x="96" y="989"/>
                  </a:cubicBezTo>
                  <a:cubicBezTo>
                    <a:pt x="121" y="1005"/>
                    <a:pt x="147" y="1021"/>
                    <a:pt x="174" y="1035"/>
                  </a:cubicBezTo>
                  <a:cubicBezTo>
                    <a:pt x="204" y="1051"/>
                    <a:pt x="235" y="1065"/>
                    <a:pt x="268" y="1076"/>
                  </a:cubicBezTo>
                  <a:cubicBezTo>
                    <a:pt x="271" y="1077"/>
                    <a:pt x="289" y="1086"/>
                    <a:pt x="291" y="1080"/>
                  </a:cubicBezTo>
                  <a:cubicBezTo>
                    <a:pt x="294" y="1074"/>
                    <a:pt x="296" y="1067"/>
                    <a:pt x="299" y="1061"/>
                  </a:cubicBezTo>
                  <a:cubicBezTo>
                    <a:pt x="304" y="1049"/>
                    <a:pt x="309" y="1038"/>
                    <a:pt x="314" y="1027"/>
                  </a:cubicBezTo>
                  <a:cubicBezTo>
                    <a:pt x="322" y="1013"/>
                    <a:pt x="329" y="998"/>
                    <a:pt x="336" y="983"/>
                  </a:cubicBezTo>
                  <a:cubicBezTo>
                    <a:pt x="340" y="973"/>
                    <a:pt x="344" y="963"/>
                    <a:pt x="347" y="953"/>
                  </a:cubicBezTo>
                  <a:close/>
                  <a:moveTo>
                    <a:pt x="324" y="881"/>
                  </a:moveTo>
                  <a:cubicBezTo>
                    <a:pt x="326" y="876"/>
                    <a:pt x="329" y="872"/>
                    <a:pt x="331" y="867"/>
                  </a:cubicBezTo>
                  <a:cubicBezTo>
                    <a:pt x="318" y="866"/>
                    <a:pt x="301" y="859"/>
                    <a:pt x="295" y="847"/>
                  </a:cubicBezTo>
                  <a:cubicBezTo>
                    <a:pt x="295" y="848"/>
                    <a:pt x="295" y="848"/>
                    <a:pt x="295" y="849"/>
                  </a:cubicBezTo>
                  <a:cubicBezTo>
                    <a:pt x="294" y="851"/>
                    <a:pt x="290" y="851"/>
                    <a:pt x="290" y="849"/>
                  </a:cubicBezTo>
                  <a:cubicBezTo>
                    <a:pt x="279" y="858"/>
                    <a:pt x="271" y="871"/>
                    <a:pt x="264" y="883"/>
                  </a:cubicBezTo>
                  <a:cubicBezTo>
                    <a:pt x="269" y="888"/>
                    <a:pt x="277" y="894"/>
                    <a:pt x="284" y="889"/>
                  </a:cubicBezTo>
                  <a:cubicBezTo>
                    <a:pt x="288" y="886"/>
                    <a:pt x="291" y="881"/>
                    <a:pt x="294" y="876"/>
                  </a:cubicBezTo>
                  <a:cubicBezTo>
                    <a:pt x="294" y="876"/>
                    <a:pt x="294" y="875"/>
                    <a:pt x="294" y="875"/>
                  </a:cubicBezTo>
                  <a:cubicBezTo>
                    <a:pt x="294" y="875"/>
                    <a:pt x="295" y="874"/>
                    <a:pt x="295" y="874"/>
                  </a:cubicBezTo>
                  <a:cubicBezTo>
                    <a:pt x="296" y="873"/>
                    <a:pt x="297" y="872"/>
                    <a:pt x="298" y="870"/>
                  </a:cubicBezTo>
                  <a:cubicBezTo>
                    <a:pt x="300" y="867"/>
                    <a:pt x="304" y="870"/>
                    <a:pt x="303" y="873"/>
                  </a:cubicBezTo>
                  <a:cubicBezTo>
                    <a:pt x="302" y="874"/>
                    <a:pt x="302" y="874"/>
                    <a:pt x="302" y="875"/>
                  </a:cubicBezTo>
                  <a:cubicBezTo>
                    <a:pt x="302" y="876"/>
                    <a:pt x="303" y="876"/>
                    <a:pt x="303" y="877"/>
                  </a:cubicBezTo>
                  <a:cubicBezTo>
                    <a:pt x="303" y="877"/>
                    <a:pt x="304" y="877"/>
                    <a:pt x="304" y="878"/>
                  </a:cubicBezTo>
                  <a:cubicBezTo>
                    <a:pt x="308" y="874"/>
                    <a:pt x="317" y="878"/>
                    <a:pt x="324" y="881"/>
                  </a:cubicBezTo>
                  <a:close/>
                  <a:moveTo>
                    <a:pt x="266" y="893"/>
                  </a:moveTo>
                  <a:cubicBezTo>
                    <a:pt x="263" y="891"/>
                    <a:pt x="260" y="888"/>
                    <a:pt x="258" y="886"/>
                  </a:cubicBezTo>
                  <a:cubicBezTo>
                    <a:pt x="257" y="885"/>
                    <a:pt x="257" y="883"/>
                    <a:pt x="257" y="882"/>
                  </a:cubicBezTo>
                  <a:cubicBezTo>
                    <a:pt x="262" y="874"/>
                    <a:pt x="267" y="865"/>
                    <a:pt x="273" y="858"/>
                  </a:cubicBezTo>
                  <a:cubicBezTo>
                    <a:pt x="242" y="844"/>
                    <a:pt x="211" y="830"/>
                    <a:pt x="179" y="816"/>
                  </a:cubicBezTo>
                  <a:cubicBezTo>
                    <a:pt x="164" y="809"/>
                    <a:pt x="149" y="802"/>
                    <a:pt x="133" y="795"/>
                  </a:cubicBezTo>
                  <a:cubicBezTo>
                    <a:pt x="123" y="791"/>
                    <a:pt x="116" y="787"/>
                    <a:pt x="109" y="799"/>
                  </a:cubicBezTo>
                  <a:cubicBezTo>
                    <a:pt x="105" y="806"/>
                    <a:pt x="102" y="813"/>
                    <a:pt x="99" y="820"/>
                  </a:cubicBezTo>
                  <a:cubicBezTo>
                    <a:pt x="98" y="822"/>
                    <a:pt x="96" y="822"/>
                    <a:pt x="95" y="822"/>
                  </a:cubicBezTo>
                  <a:cubicBezTo>
                    <a:pt x="94" y="825"/>
                    <a:pt x="93" y="827"/>
                    <a:pt x="92" y="831"/>
                  </a:cubicBezTo>
                  <a:cubicBezTo>
                    <a:pt x="95" y="831"/>
                    <a:pt x="98" y="832"/>
                    <a:pt x="100" y="832"/>
                  </a:cubicBezTo>
                  <a:cubicBezTo>
                    <a:pt x="101" y="832"/>
                    <a:pt x="101" y="832"/>
                    <a:pt x="102" y="833"/>
                  </a:cubicBezTo>
                  <a:cubicBezTo>
                    <a:pt x="104" y="829"/>
                    <a:pt x="107" y="825"/>
                    <a:pt x="110" y="821"/>
                  </a:cubicBezTo>
                  <a:cubicBezTo>
                    <a:pt x="110" y="821"/>
                    <a:pt x="112" y="820"/>
                    <a:pt x="113" y="821"/>
                  </a:cubicBezTo>
                  <a:cubicBezTo>
                    <a:pt x="166" y="840"/>
                    <a:pt x="216" y="865"/>
                    <a:pt x="266" y="893"/>
                  </a:cubicBezTo>
                  <a:close/>
                  <a:moveTo>
                    <a:pt x="95" y="839"/>
                  </a:moveTo>
                  <a:cubicBezTo>
                    <a:pt x="94" y="838"/>
                    <a:pt x="92" y="838"/>
                    <a:pt x="91" y="838"/>
                  </a:cubicBezTo>
                  <a:cubicBezTo>
                    <a:pt x="89" y="840"/>
                    <a:pt x="85" y="840"/>
                    <a:pt x="85" y="836"/>
                  </a:cubicBezTo>
                  <a:cubicBezTo>
                    <a:pt x="85" y="836"/>
                    <a:pt x="85" y="836"/>
                    <a:pt x="85" y="836"/>
                  </a:cubicBezTo>
                  <a:cubicBezTo>
                    <a:pt x="81" y="834"/>
                    <a:pt x="78" y="833"/>
                    <a:pt x="74" y="831"/>
                  </a:cubicBezTo>
                  <a:cubicBezTo>
                    <a:pt x="67" y="828"/>
                    <a:pt x="70" y="827"/>
                    <a:pt x="67" y="833"/>
                  </a:cubicBezTo>
                  <a:cubicBezTo>
                    <a:pt x="63" y="838"/>
                    <a:pt x="59" y="844"/>
                    <a:pt x="56" y="850"/>
                  </a:cubicBezTo>
                  <a:cubicBezTo>
                    <a:pt x="43" y="869"/>
                    <a:pt x="31" y="889"/>
                    <a:pt x="21" y="909"/>
                  </a:cubicBezTo>
                  <a:cubicBezTo>
                    <a:pt x="21" y="909"/>
                    <a:pt x="21" y="909"/>
                    <a:pt x="21" y="909"/>
                  </a:cubicBezTo>
                  <a:cubicBezTo>
                    <a:pt x="25" y="911"/>
                    <a:pt x="29" y="912"/>
                    <a:pt x="33" y="914"/>
                  </a:cubicBezTo>
                  <a:cubicBezTo>
                    <a:pt x="33" y="914"/>
                    <a:pt x="33" y="913"/>
                    <a:pt x="33" y="913"/>
                  </a:cubicBezTo>
                  <a:cubicBezTo>
                    <a:pt x="36" y="910"/>
                    <a:pt x="40" y="913"/>
                    <a:pt x="40" y="916"/>
                  </a:cubicBezTo>
                  <a:cubicBezTo>
                    <a:pt x="42" y="917"/>
                    <a:pt x="43" y="917"/>
                    <a:pt x="45" y="917"/>
                  </a:cubicBezTo>
                  <a:cubicBezTo>
                    <a:pt x="55" y="921"/>
                    <a:pt x="63" y="904"/>
                    <a:pt x="68" y="896"/>
                  </a:cubicBezTo>
                  <a:cubicBezTo>
                    <a:pt x="79" y="877"/>
                    <a:pt x="87" y="858"/>
                    <a:pt x="95" y="83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76"/>
            <p:cNvSpPr/>
            <p:nvPr/>
          </p:nvSpPr>
          <p:spPr bwMode="auto">
            <a:xfrm>
              <a:off x="2453" y="958"/>
              <a:ext cx="57" cy="107"/>
            </a:xfrm>
            <a:custGeom>
              <a:avLst/>
              <a:gdLst>
                <a:gd name="T0" fmla="*/ 7 w 24"/>
                <a:gd name="T1" fmla="*/ 2 h 45"/>
                <a:gd name="T2" fmla="*/ 24 w 24"/>
                <a:gd name="T3" fmla="*/ 24 h 45"/>
                <a:gd name="T4" fmla="*/ 11 w 24"/>
                <a:gd name="T5" fmla="*/ 43 h 45"/>
                <a:gd name="T6" fmla="*/ 7 w 24"/>
                <a:gd name="T7" fmla="*/ 39 h 45"/>
                <a:gd name="T8" fmla="*/ 18 w 24"/>
                <a:gd name="T9" fmla="*/ 24 h 45"/>
                <a:gd name="T10" fmla="*/ 4 w 24"/>
                <a:gd name="T11" fmla="*/ 7 h 45"/>
                <a:gd name="T12" fmla="*/ 7 w 24"/>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24" h="45">
                  <a:moveTo>
                    <a:pt x="7" y="2"/>
                  </a:moveTo>
                  <a:cubicBezTo>
                    <a:pt x="14" y="7"/>
                    <a:pt x="24" y="14"/>
                    <a:pt x="24" y="24"/>
                  </a:cubicBezTo>
                  <a:cubicBezTo>
                    <a:pt x="23" y="32"/>
                    <a:pt x="17" y="38"/>
                    <a:pt x="11" y="43"/>
                  </a:cubicBezTo>
                  <a:cubicBezTo>
                    <a:pt x="8" y="45"/>
                    <a:pt x="5" y="41"/>
                    <a:pt x="7" y="39"/>
                  </a:cubicBezTo>
                  <a:cubicBezTo>
                    <a:pt x="12" y="35"/>
                    <a:pt x="18" y="30"/>
                    <a:pt x="18" y="24"/>
                  </a:cubicBezTo>
                  <a:cubicBezTo>
                    <a:pt x="17" y="16"/>
                    <a:pt x="9" y="11"/>
                    <a:pt x="4" y="7"/>
                  </a:cubicBezTo>
                  <a:cubicBezTo>
                    <a:pt x="0" y="5"/>
                    <a:pt x="3"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77"/>
            <p:cNvSpPr>
              <a:spLocks noEditPoints="1"/>
            </p:cNvSpPr>
            <p:nvPr/>
          </p:nvSpPr>
          <p:spPr bwMode="auto">
            <a:xfrm>
              <a:off x="2100" y="1077"/>
              <a:ext cx="218" cy="158"/>
            </a:xfrm>
            <a:custGeom>
              <a:avLst/>
              <a:gdLst>
                <a:gd name="T0" fmla="*/ 80 w 92"/>
                <a:gd name="T1" fmla="*/ 22 h 67"/>
                <a:gd name="T2" fmla="*/ 52 w 92"/>
                <a:gd name="T3" fmla="*/ 64 h 67"/>
                <a:gd name="T4" fmla="*/ 5 w 92"/>
                <a:gd name="T5" fmla="*/ 40 h 67"/>
                <a:gd name="T6" fmla="*/ 33 w 92"/>
                <a:gd name="T7" fmla="*/ 9 h 67"/>
                <a:gd name="T8" fmla="*/ 80 w 92"/>
                <a:gd name="T9" fmla="*/ 22 h 67"/>
                <a:gd name="T10" fmla="*/ 50 w 92"/>
                <a:gd name="T11" fmla="*/ 58 h 67"/>
                <a:gd name="T12" fmla="*/ 74 w 92"/>
                <a:gd name="T13" fmla="*/ 23 h 67"/>
                <a:gd name="T14" fmla="*/ 33 w 92"/>
                <a:gd name="T15" fmla="*/ 16 h 67"/>
                <a:gd name="T16" fmla="*/ 29 w 92"/>
                <a:gd name="T17" fmla="*/ 14 h 67"/>
                <a:gd name="T18" fmla="*/ 11 w 92"/>
                <a:gd name="T19" fmla="*/ 40 h 67"/>
                <a:gd name="T20" fmla="*/ 50 w 92"/>
                <a:gd name="T21"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7">
                  <a:moveTo>
                    <a:pt x="80" y="22"/>
                  </a:moveTo>
                  <a:cubicBezTo>
                    <a:pt x="92" y="42"/>
                    <a:pt x="72" y="60"/>
                    <a:pt x="52" y="64"/>
                  </a:cubicBezTo>
                  <a:cubicBezTo>
                    <a:pt x="34" y="67"/>
                    <a:pt x="10" y="60"/>
                    <a:pt x="5" y="40"/>
                  </a:cubicBezTo>
                  <a:cubicBezTo>
                    <a:pt x="0" y="21"/>
                    <a:pt x="16" y="11"/>
                    <a:pt x="33" y="9"/>
                  </a:cubicBezTo>
                  <a:cubicBezTo>
                    <a:pt x="48" y="0"/>
                    <a:pt x="71" y="7"/>
                    <a:pt x="80" y="22"/>
                  </a:cubicBezTo>
                  <a:close/>
                  <a:moveTo>
                    <a:pt x="50" y="58"/>
                  </a:moveTo>
                  <a:cubicBezTo>
                    <a:pt x="65" y="54"/>
                    <a:pt x="87" y="41"/>
                    <a:pt x="74" y="23"/>
                  </a:cubicBezTo>
                  <a:cubicBezTo>
                    <a:pt x="63" y="10"/>
                    <a:pt x="47" y="10"/>
                    <a:pt x="33" y="16"/>
                  </a:cubicBezTo>
                  <a:cubicBezTo>
                    <a:pt x="31" y="17"/>
                    <a:pt x="29" y="15"/>
                    <a:pt x="29" y="14"/>
                  </a:cubicBezTo>
                  <a:cubicBezTo>
                    <a:pt x="17" y="18"/>
                    <a:pt x="6" y="26"/>
                    <a:pt x="11" y="40"/>
                  </a:cubicBezTo>
                  <a:cubicBezTo>
                    <a:pt x="17" y="55"/>
                    <a:pt x="36" y="61"/>
                    <a:pt x="50" y="5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78"/>
            <p:cNvSpPr/>
            <p:nvPr/>
          </p:nvSpPr>
          <p:spPr bwMode="auto">
            <a:xfrm>
              <a:off x="2136" y="845"/>
              <a:ext cx="78" cy="66"/>
            </a:xfrm>
            <a:custGeom>
              <a:avLst/>
              <a:gdLst>
                <a:gd name="T0" fmla="*/ 23 w 33"/>
                <a:gd name="T1" fmla="*/ 6 h 28"/>
                <a:gd name="T2" fmla="*/ 33 w 33"/>
                <a:gd name="T3" fmla="*/ 23 h 28"/>
                <a:gd name="T4" fmla="*/ 27 w 33"/>
                <a:gd name="T5" fmla="*/ 25 h 28"/>
                <a:gd name="T6" fmla="*/ 19 w 33"/>
                <a:gd name="T7" fmla="*/ 10 h 28"/>
                <a:gd name="T8" fmla="*/ 3 w 33"/>
                <a:gd name="T9" fmla="*/ 4 h 28"/>
                <a:gd name="T10" fmla="*/ 3 w 33"/>
                <a:gd name="T11" fmla="*/ 0 h 28"/>
                <a:gd name="T12" fmla="*/ 23 w 33"/>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23" y="6"/>
                  </a:moveTo>
                  <a:cubicBezTo>
                    <a:pt x="28" y="10"/>
                    <a:pt x="33" y="17"/>
                    <a:pt x="33" y="23"/>
                  </a:cubicBezTo>
                  <a:cubicBezTo>
                    <a:pt x="33" y="26"/>
                    <a:pt x="29" y="28"/>
                    <a:pt x="27" y="25"/>
                  </a:cubicBezTo>
                  <a:cubicBezTo>
                    <a:pt x="25" y="20"/>
                    <a:pt x="24" y="14"/>
                    <a:pt x="19" y="10"/>
                  </a:cubicBezTo>
                  <a:cubicBezTo>
                    <a:pt x="14" y="7"/>
                    <a:pt x="9" y="5"/>
                    <a:pt x="3" y="4"/>
                  </a:cubicBezTo>
                  <a:cubicBezTo>
                    <a:pt x="0" y="4"/>
                    <a:pt x="0" y="0"/>
                    <a:pt x="3" y="0"/>
                  </a:cubicBezTo>
                  <a:cubicBezTo>
                    <a:pt x="10" y="0"/>
                    <a:pt x="18" y="1"/>
                    <a:pt x="23"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79"/>
            <p:cNvSpPr>
              <a:spLocks noEditPoints="1"/>
            </p:cNvSpPr>
            <p:nvPr/>
          </p:nvSpPr>
          <p:spPr bwMode="auto">
            <a:xfrm>
              <a:off x="2065" y="930"/>
              <a:ext cx="106" cy="102"/>
            </a:xfrm>
            <a:custGeom>
              <a:avLst/>
              <a:gdLst>
                <a:gd name="T0" fmla="*/ 44 w 45"/>
                <a:gd name="T1" fmla="*/ 24 h 43"/>
                <a:gd name="T2" fmla="*/ 23 w 45"/>
                <a:gd name="T3" fmla="*/ 41 h 43"/>
                <a:gd name="T4" fmla="*/ 2 w 45"/>
                <a:gd name="T5" fmla="*/ 18 h 43"/>
                <a:gd name="T6" fmla="*/ 18 w 45"/>
                <a:gd name="T7" fmla="*/ 2 h 43"/>
                <a:gd name="T8" fmla="*/ 21 w 45"/>
                <a:gd name="T9" fmla="*/ 1 h 43"/>
                <a:gd name="T10" fmla="*/ 44 w 45"/>
                <a:gd name="T11" fmla="*/ 24 h 43"/>
                <a:gd name="T12" fmla="*/ 38 w 45"/>
                <a:gd name="T13" fmla="*/ 27 h 43"/>
                <a:gd name="T14" fmla="*/ 36 w 45"/>
                <a:gd name="T15" fmla="*/ 28 h 43"/>
                <a:gd name="T16" fmla="*/ 33 w 45"/>
                <a:gd name="T17" fmla="*/ 32 h 43"/>
                <a:gd name="T18" fmla="*/ 32 w 45"/>
                <a:gd name="T19" fmla="*/ 33 h 43"/>
                <a:gd name="T20" fmla="*/ 31 w 45"/>
                <a:gd name="T21" fmla="*/ 34 h 43"/>
                <a:gd name="T22" fmla="*/ 38 w 45"/>
                <a:gd name="T23" fmla="*/ 27 h 43"/>
                <a:gd name="T24" fmla="*/ 14 w 45"/>
                <a:gd name="T25" fmla="*/ 8 h 43"/>
                <a:gd name="T26" fmla="*/ 23 w 45"/>
                <a:gd name="T27" fmla="*/ 7 h 43"/>
                <a:gd name="T28" fmla="*/ 19 w 45"/>
                <a:gd name="T29" fmla="*/ 6 h 43"/>
                <a:gd name="T30" fmla="*/ 19 w 45"/>
                <a:gd name="T31" fmla="*/ 6 h 43"/>
                <a:gd name="T32" fmla="*/ 14 w 45"/>
                <a:gd name="T33" fmla="*/ 8 h 43"/>
                <a:gd name="T34" fmla="*/ 18 w 45"/>
                <a:gd name="T35" fmla="*/ 34 h 43"/>
                <a:gd name="T36" fmla="*/ 16 w 45"/>
                <a:gd name="T37" fmla="*/ 31 h 43"/>
                <a:gd name="T38" fmla="*/ 14 w 45"/>
                <a:gd name="T39" fmla="*/ 31 h 43"/>
                <a:gd name="T40" fmla="*/ 12 w 45"/>
                <a:gd name="T41" fmla="*/ 30 h 43"/>
                <a:gd name="T42" fmla="*/ 18 w 45"/>
                <a:gd name="T43"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3">
                  <a:moveTo>
                    <a:pt x="44" y="24"/>
                  </a:moveTo>
                  <a:cubicBezTo>
                    <a:pt x="45" y="36"/>
                    <a:pt x="34" y="43"/>
                    <a:pt x="23" y="41"/>
                  </a:cubicBezTo>
                  <a:cubicBezTo>
                    <a:pt x="10" y="40"/>
                    <a:pt x="0" y="31"/>
                    <a:pt x="2" y="18"/>
                  </a:cubicBezTo>
                  <a:cubicBezTo>
                    <a:pt x="3" y="9"/>
                    <a:pt x="10" y="3"/>
                    <a:pt x="18" y="2"/>
                  </a:cubicBezTo>
                  <a:cubicBezTo>
                    <a:pt x="18" y="1"/>
                    <a:pt x="19" y="0"/>
                    <a:pt x="21" y="1"/>
                  </a:cubicBezTo>
                  <a:cubicBezTo>
                    <a:pt x="32" y="2"/>
                    <a:pt x="44" y="12"/>
                    <a:pt x="44" y="24"/>
                  </a:cubicBezTo>
                  <a:close/>
                  <a:moveTo>
                    <a:pt x="38" y="27"/>
                  </a:moveTo>
                  <a:cubicBezTo>
                    <a:pt x="37" y="27"/>
                    <a:pt x="37" y="28"/>
                    <a:pt x="36" y="28"/>
                  </a:cubicBezTo>
                  <a:cubicBezTo>
                    <a:pt x="35" y="29"/>
                    <a:pt x="34" y="31"/>
                    <a:pt x="33" y="32"/>
                  </a:cubicBezTo>
                  <a:cubicBezTo>
                    <a:pt x="33" y="33"/>
                    <a:pt x="33" y="33"/>
                    <a:pt x="32" y="33"/>
                  </a:cubicBezTo>
                  <a:cubicBezTo>
                    <a:pt x="32" y="33"/>
                    <a:pt x="31" y="34"/>
                    <a:pt x="31" y="34"/>
                  </a:cubicBezTo>
                  <a:cubicBezTo>
                    <a:pt x="35" y="33"/>
                    <a:pt x="37" y="31"/>
                    <a:pt x="38" y="27"/>
                  </a:cubicBezTo>
                  <a:close/>
                  <a:moveTo>
                    <a:pt x="14" y="8"/>
                  </a:moveTo>
                  <a:cubicBezTo>
                    <a:pt x="17" y="7"/>
                    <a:pt x="20" y="7"/>
                    <a:pt x="23" y="7"/>
                  </a:cubicBezTo>
                  <a:cubicBezTo>
                    <a:pt x="21" y="7"/>
                    <a:pt x="20" y="6"/>
                    <a:pt x="19" y="6"/>
                  </a:cubicBezTo>
                  <a:cubicBezTo>
                    <a:pt x="19" y="6"/>
                    <a:pt x="19" y="6"/>
                    <a:pt x="19" y="6"/>
                  </a:cubicBezTo>
                  <a:cubicBezTo>
                    <a:pt x="17" y="7"/>
                    <a:pt x="16" y="7"/>
                    <a:pt x="14" y="8"/>
                  </a:cubicBezTo>
                  <a:close/>
                  <a:moveTo>
                    <a:pt x="18" y="34"/>
                  </a:moveTo>
                  <a:cubicBezTo>
                    <a:pt x="17" y="33"/>
                    <a:pt x="17" y="32"/>
                    <a:pt x="16" y="31"/>
                  </a:cubicBezTo>
                  <a:cubicBezTo>
                    <a:pt x="15" y="31"/>
                    <a:pt x="15" y="31"/>
                    <a:pt x="14" y="31"/>
                  </a:cubicBezTo>
                  <a:cubicBezTo>
                    <a:pt x="13" y="31"/>
                    <a:pt x="12" y="30"/>
                    <a:pt x="12" y="30"/>
                  </a:cubicBezTo>
                  <a:cubicBezTo>
                    <a:pt x="13" y="32"/>
                    <a:pt x="16" y="33"/>
                    <a:pt x="1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80"/>
            <p:cNvSpPr>
              <a:spLocks noEditPoints="1"/>
            </p:cNvSpPr>
            <p:nvPr/>
          </p:nvSpPr>
          <p:spPr bwMode="auto">
            <a:xfrm>
              <a:off x="1899" y="2343"/>
              <a:ext cx="107" cy="99"/>
            </a:xfrm>
            <a:custGeom>
              <a:avLst/>
              <a:gdLst>
                <a:gd name="T0" fmla="*/ 22 w 45"/>
                <a:gd name="T1" fmla="*/ 0 h 42"/>
                <a:gd name="T2" fmla="*/ 42 w 45"/>
                <a:gd name="T3" fmla="*/ 24 h 42"/>
                <a:gd name="T4" fmla="*/ 19 w 45"/>
                <a:gd name="T5" fmla="*/ 38 h 42"/>
                <a:gd name="T6" fmla="*/ 17 w 45"/>
                <a:gd name="T7" fmla="*/ 4 h 42"/>
                <a:gd name="T8" fmla="*/ 22 w 45"/>
                <a:gd name="T9" fmla="*/ 0 h 42"/>
                <a:gd name="T10" fmla="*/ 35 w 45"/>
                <a:gd name="T11" fmla="*/ 22 h 42"/>
                <a:gd name="T12" fmla="*/ 23 w 45"/>
                <a:gd name="T13" fmla="*/ 8 h 42"/>
                <a:gd name="T14" fmla="*/ 21 w 45"/>
                <a:gd name="T15" fmla="*/ 9 h 42"/>
                <a:gd name="T16" fmla="*/ 15 w 45"/>
                <a:gd name="T17" fmla="*/ 13 h 42"/>
                <a:gd name="T18" fmla="*/ 15 w 45"/>
                <a:gd name="T19" fmla="*/ 13 h 42"/>
                <a:gd name="T20" fmla="*/ 24 w 45"/>
                <a:gd name="T21" fmla="*/ 17 h 42"/>
                <a:gd name="T22" fmla="*/ 26 w 45"/>
                <a:gd name="T23" fmla="*/ 13 h 42"/>
                <a:gd name="T24" fmla="*/ 31 w 45"/>
                <a:gd name="T25" fmla="*/ 16 h 42"/>
                <a:gd name="T26" fmla="*/ 28 w 45"/>
                <a:gd name="T27" fmla="*/ 20 h 42"/>
                <a:gd name="T28" fmla="*/ 34 w 45"/>
                <a:gd name="T29" fmla="*/ 23 h 42"/>
                <a:gd name="T30" fmla="*/ 35 w 45"/>
                <a:gd name="T31" fmla="*/ 22 h 42"/>
                <a:gd name="T32" fmla="*/ 33 w 45"/>
                <a:gd name="T33" fmla="*/ 27 h 42"/>
                <a:gd name="T34" fmla="*/ 25 w 45"/>
                <a:gd name="T35" fmla="*/ 23 h 42"/>
                <a:gd name="T36" fmla="*/ 17 w 45"/>
                <a:gd name="T37" fmla="*/ 28 h 42"/>
                <a:gd name="T38" fmla="*/ 20 w 45"/>
                <a:gd name="T39" fmla="*/ 31 h 42"/>
                <a:gd name="T40" fmla="*/ 33 w 45"/>
                <a:gd name="T41" fmla="*/ 27 h 42"/>
                <a:gd name="T42" fmla="*/ 22 w 45"/>
                <a:gd name="T43" fmla="*/ 20 h 42"/>
                <a:gd name="T44" fmla="*/ 15 w 45"/>
                <a:gd name="T45" fmla="*/ 15 h 42"/>
                <a:gd name="T46" fmla="*/ 14 w 45"/>
                <a:gd name="T47" fmla="*/ 14 h 42"/>
                <a:gd name="T48" fmla="*/ 13 w 45"/>
                <a:gd name="T49" fmla="*/ 20 h 42"/>
                <a:gd name="T50" fmla="*/ 15 w 45"/>
                <a:gd name="T51" fmla="*/ 26 h 42"/>
                <a:gd name="T52" fmla="*/ 22 w 45"/>
                <a:gd name="T5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2">
                  <a:moveTo>
                    <a:pt x="22" y="0"/>
                  </a:moveTo>
                  <a:cubicBezTo>
                    <a:pt x="32" y="3"/>
                    <a:pt x="45" y="12"/>
                    <a:pt x="42" y="24"/>
                  </a:cubicBezTo>
                  <a:cubicBezTo>
                    <a:pt x="39" y="33"/>
                    <a:pt x="29" y="42"/>
                    <a:pt x="19" y="38"/>
                  </a:cubicBezTo>
                  <a:cubicBezTo>
                    <a:pt x="4" y="32"/>
                    <a:pt x="0" y="10"/>
                    <a:pt x="17" y="4"/>
                  </a:cubicBezTo>
                  <a:cubicBezTo>
                    <a:pt x="17" y="2"/>
                    <a:pt x="19" y="0"/>
                    <a:pt x="22" y="0"/>
                  </a:cubicBezTo>
                  <a:close/>
                  <a:moveTo>
                    <a:pt x="35" y="22"/>
                  </a:moveTo>
                  <a:cubicBezTo>
                    <a:pt x="36" y="15"/>
                    <a:pt x="29" y="11"/>
                    <a:pt x="23" y="8"/>
                  </a:cubicBezTo>
                  <a:cubicBezTo>
                    <a:pt x="23" y="9"/>
                    <a:pt x="22" y="9"/>
                    <a:pt x="21" y="9"/>
                  </a:cubicBezTo>
                  <a:cubicBezTo>
                    <a:pt x="19" y="10"/>
                    <a:pt x="17" y="12"/>
                    <a:pt x="15" y="13"/>
                  </a:cubicBezTo>
                  <a:cubicBezTo>
                    <a:pt x="15" y="13"/>
                    <a:pt x="15" y="13"/>
                    <a:pt x="15" y="13"/>
                  </a:cubicBezTo>
                  <a:cubicBezTo>
                    <a:pt x="18" y="15"/>
                    <a:pt x="21" y="16"/>
                    <a:pt x="24" y="17"/>
                  </a:cubicBezTo>
                  <a:cubicBezTo>
                    <a:pt x="25" y="16"/>
                    <a:pt x="26" y="15"/>
                    <a:pt x="26" y="13"/>
                  </a:cubicBezTo>
                  <a:cubicBezTo>
                    <a:pt x="28" y="11"/>
                    <a:pt x="32" y="13"/>
                    <a:pt x="31" y="16"/>
                  </a:cubicBezTo>
                  <a:cubicBezTo>
                    <a:pt x="30" y="17"/>
                    <a:pt x="29" y="18"/>
                    <a:pt x="28" y="20"/>
                  </a:cubicBezTo>
                  <a:cubicBezTo>
                    <a:pt x="30" y="21"/>
                    <a:pt x="33" y="22"/>
                    <a:pt x="34" y="23"/>
                  </a:cubicBezTo>
                  <a:cubicBezTo>
                    <a:pt x="34" y="23"/>
                    <a:pt x="35" y="22"/>
                    <a:pt x="35" y="22"/>
                  </a:cubicBezTo>
                  <a:close/>
                  <a:moveTo>
                    <a:pt x="33" y="27"/>
                  </a:moveTo>
                  <a:cubicBezTo>
                    <a:pt x="30" y="26"/>
                    <a:pt x="28" y="24"/>
                    <a:pt x="25" y="23"/>
                  </a:cubicBezTo>
                  <a:cubicBezTo>
                    <a:pt x="23" y="25"/>
                    <a:pt x="20" y="27"/>
                    <a:pt x="17" y="28"/>
                  </a:cubicBezTo>
                  <a:cubicBezTo>
                    <a:pt x="18" y="29"/>
                    <a:pt x="19" y="30"/>
                    <a:pt x="20" y="31"/>
                  </a:cubicBezTo>
                  <a:cubicBezTo>
                    <a:pt x="25" y="33"/>
                    <a:pt x="30" y="30"/>
                    <a:pt x="33" y="27"/>
                  </a:cubicBezTo>
                  <a:close/>
                  <a:moveTo>
                    <a:pt x="22" y="20"/>
                  </a:moveTo>
                  <a:cubicBezTo>
                    <a:pt x="19" y="19"/>
                    <a:pt x="17" y="17"/>
                    <a:pt x="15" y="15"/>
                  </a:cubicBezTo>
                  <a:cubicBezTo>
                    <a:pt x="14" y="15"/>
                    <a:pt x="14" y="15"/>
                    <a:pt x="14" y="14"/>
                  </a:cubicBezTo>
                  <a:cubicBezTo>
                    <a:pt x="13" y="16"/>
                    <a:pt x="12" y="18"/>
                    <a:pt x="13" y="20"/>
                  </a:cubicBezTo>
                  <a:cubicBezTo>
                    <a:pt x="13" y="22"/>
                    <a:pt x="14" y="24"/>
                    <a:pt x="15" y="26"/>
                  </a:cubicBezTo>
                  <a:cubicBezTo>
                    <a:pt x="18" y="24"/>
                    <a:pt x="20" y="22"/>
                    <a:pt x="22" y="2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81"/>
            <p:cNvSpPr/>
            <p:nvPr/>
          </p:nvSpPr>
          <p:spPr bwMode="auto">
            <a:xfrm>
              <a:off x="1612" y="1164"/>
              <a:ext cx="387" cy="149"/>
            </a:xfrm>
            <a:custGeom>
              <a:avLst/>
              <a:gdLst>
                <a:gd name="T0" fmla="*/ 155 w 163"/>
                <a:gd name="T1" fmla="*/ 4 h 63"/>
                <a:gd name="T2" fmla="*/ 160 w 163"/>
                <a:gd name="T3" fmla="*/ 8 h 63"/>
                <a:gd name="T4" fmla="*/ 1 w 163"/>
                <a:gd name="T5" fmla="*/ 12 h 63"/>
                <a:gd name="T6" fmla="*/ 4 w 163"/>
                <a:gd name="T7" fmla="*/ 10 h 63"/>
                <a:gd name="T8" fmla="*/ 155 w 163"/>
                <a:gd name="T9" fmla="*/ 4 h 63"/>
              </a:gdLst>
              <a:ahLst/>
              <a:cxnLst>
                <a:cxn ang="0">
                  <a:pos x="T0" y="T1"/>
                </a:cxn>
                <a:cxn ang="0">
                  <a:pos x="T2" y="T3"/>
                </a:cxn>
                <a:cxn ang="0">
                  <a:pos x="T4" y="T5"/>
                </a:cxn>
                <a:cxn ang="0">
                  <a:pos x="T6" y="T7"/>
                </a:cxn>
                <a:cxn ang="0">
                  <a:pos x="T8" y="T9"/>
                </a:cxn>
              </a:cxnLst>
              <a:rect l="0" t="0" r="r" b="b"/>
              <a:pathLst>
                <a:path w="163" h="63">
                  <a:moveTo>
                    <a:pt x="155" y="4"/>
                  </a:moveTo>
                  <a:cubicBezTo>
                    <a:pt x="157" y="0"/>
                    <a:pt x="163" y="4"/>
                    <a:pt x="160" y="8"/>
                  </a:cubicBezTo>
                  <a:cubicBezTo>
                    <a:pt x="130" y="63"/>
                    <a:pt x="38" y="59"/>
                    <a:pt x="1" y="12"/>
                  </a:cubicBezTo>
                  <a:cubicBezTo>
                    <a:pt x="0" y="10"/>
                    <a:pt x="3" y="8"/>
                    <a:pt x="4" y="10"/>
                  </a:cubicBezTo>
                  <a:cubicBezTo>
                    <a:pt x="43" y="50"/>
                    <a:pt x="122" y="55"/>
                    <a:pt x="155"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82"/>
            <p:cNvSpPr>
              <a:spLocks noEditPoints="1"/>
            </p:cNvSpPr>
            <p:nvPr/>
          </p:nvSpPr>
          <p:spPr bwMode="auto">
            <a:xfrm>
              <a:off x="1882" y="2674"/>
              <a:ext cx="86" cy="83"/>
            </a:xfrm>
            <a:custGeom>
              <a:avLst/>
              <a:gdLst>
                <a:gd name="T0" fmla="*/ 22 w 36"/>
                <a:gd name="T1" fmla="*/ 0 h 35"/>
                <a:gd name="T2" fmla="*/ 35 w 36"/>
                <a:gd name="T3" fmla="*/ 21 h 35"/>
                <a:gd name="T4" fmla="*/ 17 w 36"/>
                <a:gd name="T5" fmla="*/ 35 h 35"/>
                <a:gd name="T6" fmla="*/ 3 w 36"/>
                <a:gd name="T7" fmla="*/ 30 h 35"/>
                <a:gd name="T8" fmla="*/ 1 w 36"/>
                <a:gd name="T9" fmla="*/ 15 h 35"/>
                <a:gd name="T10" fmla="*/ 20 w 36"/>
                <a:gd name="T11" fmla="*/ 1 h 35"/>
                <a:gd name="T12" fmla="*/ 22 w 36"/>
                <a:gd name="T13" fmla="*/ 0 h 35"/>
                <a:gd name="T14" fmla="*/ 28 w 36"/>
                <a:gd name="T15" fmla="*/ 19 h 35"/>
                <a:gd name="T16" fmla="*/ 27 w 36"/>
                <a:gd name="T17" fmla="*/ 13 h 35"/>
                <a:gd name="T18" fmla="*/ 22 w 36"/>
                <a:gd name="T19" fmla="*/ 15 h 35"/>
                <a:gd name="T20" fmla="*/ 25 w 36"/>
                <a:gd name="T21" fmla="*/ 17 h 35"/>
                <a:gd name="T22" fmla="*/ 28 w 36"/>
                <a:gd name="T23" fmla="*/ 19 h 35"/>
                <a:gd name="T24" fmla="*/ 26 w 36"/>
                <a:gd name="T25" fmla="*/ 24 h 35"/>
                <a:gd name="T26" fmla="*/ 22 w 36"/>
                <a:gd name="T27" fmla="*/ 20 h 35"/>
                <a:gd name="T28" fmla="*/ 19 w 36"/>
                <a:gd name="T29" fmla="*/ 18 h 35"/>
                <a:gd name="T30" fmla="*/ 13 w 36"/>
                <a:gd name="T31" fmla="*/ 27 h 35"/>
                <a:gd name="T32" fmla="*/ 26 w 36"/>
                <a:gd name="T33" fmla="*/ 24 h 35"/>
                <a:gd name="T34" fmla="*/ 24 w 36"/>
                <a:gd name="T35" fmla="*/ 9 h 35"/>
                <a:gd name="T36" fmla="*/ 21 w 36"/>
                <a:gd name="T37" fmla="*/ 5 h 35"/>
                <a:gd name="T38" fmla="*/ 14 w 36"/>
                <a:gd name="T39" fmla="*/ 9 h 35"/>
                <a:gd name="T40" fmla="*/ 15 w 36"/>
                <a:gd name="T41" fmla="*/ 9 h 35"/>
                <a:gd name="T42" fmla="*/ 19 w 36"/>
                <a:gd name="T43" fmla="*/ 12 h 35"/>
                <a:gd name="T44" fmla="*/ 24 w 36"/>
                <a:gd name="T45" fmla="*/ 9 h 35"/>
                <a:gd name="T46" fmla="*/ 16 w 36"/>
                <a:gd name="T47" fmla="*/ 15 h 35"/>
                <a:gd name="T48" fmla="*/ 13 w 36"/>
                <a:gd name="T49" fmla="*/ 12 h 35"/>
                <a:gd name="T50" fmla="*/ 12 w 36"/>
                <a:gd name="T51" fmla="*/ 10 h 35"/>
                <a:gd name="T52" fmla="*/ 10 w 36"/>
                <a:gd name="T53" fmla="*/ 13 h 35"/>
                <a:gd name="T54" fmla="*/ 9 w 36"/>
                <a:gd name="T55" fmla="*/ 26 h 35"/>
                <a:gd name="T56" fmla="*/ 10 w 36"/>
                <a:gd name="T57" fmla="*/ 26 h 35"/>
                <a:gd name="T58" fmla="*/ 10 w 36"/>
                <a:gd name="T59" fmla="*/ 26 h 35"/>
                <a:gd name="T60" fmla="*/ 16 w 36"/>
                <a:gd name="T6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22" y="0"/>
                  </a:moveTo>
                  <a:cubicBezTo>
                    <a:pt x="31" y="0"/>
                    <a:pt x="36" y="13"/>
                    <a:pt x="35" y="21"/>
                  </a:cubicBezTo>
                  <a:cubicBezTo>
                    <a:pt x="34" y="29"/>
                    <a:pt x="26" y="34"/>
                    <a:pt x="17" y="35"/>
                  </a:cubicBezTo>
                  <a:cubicBezTo>
                    <a:pt x="14" y="35"/>
                    <a:pt x="4" y="35"/>
                    <a:pt x="3" y="30"/>
                  </a:cubicBezTo>
                  <a:cubicBezTo>
                    <a:pt x="1" y="25"/>
                    <a:pt x="0" y="20"/>
                    <a:pt x="1" y="15"/>
                  </a:cubicBezTo>
                  <a:cubicBezTo>
                    <a:pt x="4" y="5"/>
                    <a:pt x="12" y="2"/>
                    <a:pt x="20" y="1"/>
                  </a:cubicBezTo>
                  <a:cubicBezTo>
                    <a:pt x="21" y="0"/>
                    <a:pt x="21" y="0"/>
                    <a:pt x="22" y="0"/>
                  </a:cubicBezTo>
                  <a:close/>
                  <a:moveTo>
                    <a:pt x="28" y="19"/>
                  </a:moveTo>
                  <a:cubicBezTo>
                    <a:pt x="28" y="17"/>
                    <a:pt x="28" y="15"/>
                    <a:pt x="27" y="13"/>
                  </a:cubicBezTo>
                  <a:cubicBezTo>
                    <a:pt x="25" y="14"/>
                    <a:pt x="24" y="15"/>
                    <a:pt x="22" y="15"/>
                  </a:cubicBezTo>
                  <a:cubicBezTo>
                    <a:pt x="23" y="16"/>
                    <a:pt x="24" y="17"/>
                    <a:pt x="25" y="17"/>
                  </a:cubicBezTo>
                  <a:cubicBezTo>
                    <a:pt x="26" y="18"/>
                    <a:pt x="27" y="19"/>
                    <a:pt x="28" y="19"/>
                  </a:cubicBezTo>
                  <a:close/>
                  <a:moveTo>
                    <a:pt x="26" y="24"/>
                  </a:moveTo>
                  <a:cubicBezTo>
                    <a:pt x="24" y="23"/>
                    <a:pt x="23" y="22"/>
                    <a:pt x="22" y="20"/>
                  </a:cubicBezTo>
                  <a:cubicBezTo>
                    <a:pt x="21" y="20"/>
                    <a:pt x="20" y="19"/>
                    <a:pt x="19" y="18"/>
                  </a:cubicBezTo>
                  <a:cubicBezTo>
                    <a:pt x="16" y="21"/>
                    <a:pt x="15" y="24"/>
                    <a:pt x="13" y="27"/>
                  </a:cubicBezTo>
                  <a:cubicBezTo>
                    <a:pt x="18" y="27"/>
                    <a:pt x="23" y="27"/>
                    <a:pt x="26" y="24"/>
                  </a:cubicBezTo>
                  <a:close/>
                  <a:moveTo>
                    <a:pt x="24" y="9"/>
                  </a:moveTo>
                  <a:cubicBezTo>
                    <a:pt x="23" y="8"/>
                    <a:pt x="22" y="7"/>
                    <a:pt x="21" y="5"/>
                  </a:cubicBezTo>
                  <a:cubicBezTo>
                    <a:pt x="18" y="6"/>
                    <a:pt x="16" y="7"/>
                    <a:pt x="14" y="9"/>
                  </a:cubicBezTo>
                  <a:cubicBezTo>
                    <a:pt x="15" y="9"/>
                    <a:pt x="15" y="9"/>
                    <a:pt x="15" y="9"/>
                  </a:cubicBezTo>
                  <a:cubicBezTo>
                    <a:pt x="17" y="10"/>
                    <a:pt x="18" y="11"/>
                    <a:pt x="19" y="12"/>
                  </a:cubicBezTo>
                  <a:cubicBezTo>
                    <a:pt x="20" y="11"/>
                    <a:pt x="22" y="10"/>
                    <a:pt x="24" y="9"/>
                  </a:cubicBezTo>
                  <a:close/>
                  <a:moveTo>
                    <a:pt x="16" y="15"/>
                  </a:moveTo>
                  <a:cubicBezTo>
                    <a:pt x="15" y="14"/>
                    <a:pt x="14" y="13"/>
                    <a:pt x="13" y="12"/>
                  </a:cubicBezTo>
                  <a:cubicBezTo>
                    <a:pt x="12" y="11"/>
                    <a:pt x="12" y="11"/>
                    <a:pt x="12" y="10"/>
                  </a:cubicBezTo>
                  <a:cubicBezTo>
                    <a:pt x="12" y="11"/>
                    <a:pt x="11" y="12"/>
                    <a:pt x="10" y="13"/>
                  </a:cubicBezTo>
                  <a:cubicBezTo>
                    <a:pt x="8" y="17"/>
                    <a:pt x="8" y="21"/>
                    <a:pt x="9" y="26"/>
                  </a:cubicBezTo>
                  <a:cubicBezTo>
                    <a:pt x="9" y="26"/>
                    <a:pt x="10" y="26"/>
                    <a:pt x="10" y="26"/>
                  </a:cubicBezTo>
                  <a:cubicBezTo>
                    <a:pt x="10" y="26"/>
                    <a:pt x="10" y="26"/>
                    <a:pt x="10" y="26"/>
                  </a:cubicBezTo>
                  <a:cubicBezTo>
                    <a:pt x="11" y="22"/>
                    <a:pt x="13" y="18"/>
                    <a:pt x="16" y="1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83"/>
            <p:cNvSpPr>
              <a:spLocks noEditPoints="1"/>
            </p:cNvSpPr>
            <p:nvPr/>
          </p:nvSpPr>
          <p:spPr bwMode="auto">
            <a:xfrm>
              <a:off x="1875" y="3278"/>
              <a:ext cx="86" cy="85"/>
            </a:xfrm>
            <a:custGeom>
              <a:avLst/>
              <a:gdLst>
                <a:gd name="T0" fmla="*/ 12 w 36"/>
                <a:gd name="T1" fmla="*/ 0 h 36"/>
                <a:gd name="T2" fmla="*/ 35 w 36"/>
                <a:gd name="T3" fmla="*/ 16 h 36"/>
                <a:gd name="T4" fmla="*/ 19 w 36"/>
                <a:gd name="T5" fmla="*/ 33 h 36"/>
                <a:gd name="T6" fmla="*/ 9 w 36"/>
                <a:gd name="T7" fmla="*/ 35 h 36"/>
                <a:gd name="T8" fmla="*/ 3 w 36"/>
                <a:gd name="T9" fmla="*/ 26 h 36"/>
                <a:gd name="T10" fmla="*/ 3 w 36"/>
                <a:gd name="T11" fmla="*/ 9 h 36"/>
                <a:gd name="T12" fmla="*/ 9 w 36"/>
                <a:gd name="T13" fmla="*/ 4 h 36"/>
                <a:gd name="T14" fmla="*/ 12 w 36"/>
                <a:gd name="T15" fmla="*/ 0 h 36"/>
                <a:gd name="T16" fmla="*/ 28 w 36"/>
                <a:gd name="T17" fmla="*/ 16 h 36"/>
                <a:gd name="T18" fmla="*/ 26 w 36"/>
                <a:gd name="T19" fmla="*/ 11 h 36"/>
                <a:gd name="T20" fmla="*/ 21 w 36"/>
                <a:gd name="T21" fmla="*/ 17 h 36"/>
                <a:gd name="T22" fmla="*/ 22 w 36"/>
                <a:gd name="T23" fmla="*/ 17 h 36"/>
                <a:gd name="T24" fmla="*/ 26 w 36"/>
                <a:gd name="T25" fmla="*/ 20 h 36"/>
                <a:gd name="T26" fmla="*/ 28 w 36"/>
                <a:gd name="T27" fmla="*/ 16 h 36"/>
                <a:gd name="T28" fmla="*/ 17 w 36"/>
                <a:gd name="T29" fmla="*/ 15 h 36"/>
                <a:gd name="T30" fmla="*/ 22 w 36"/>
                <a:gd name="T31" fmla="*/ 9 h 36"/>
                <a:gd name="T32" fmla="*/ 14 w 36"/>
                <a:gd name="T33" fmla="*/ 7 h 36"/>
                <a:gd name="T34" fmla="*/ 11 w 36"/>
                <a:gd name="T35" fmla="*/ 10 h 36"/>
                <a:gd name="T36" fmla="*/ 17 w 36"/>
                <a:gd name="T37" fmla="*/ 15 h 36"/>
                <a:gd name="T38" fmla="*/ 17 w 36"/>
                <a:gd name="T39" fmla="*/ 15 h 36"/>
                <a:gd name="T40" fmla="*/ 22 w 36"/>
                <a:gd name="T41" fmla="*/ 23 h 36"/>
                <a:gd name="T42" fmla="*/ 18 w 36"/>
                <a:gd name="T43" fmla="*/ 21 h 36"/>
                <a:gd name="T44" fmla="*/ 13 w 36"/>
                <a:gd name="T45" fmla="*/ 26 h 36"/>
                <a:gd name="T46" fmla="*/ 10 w 36"/>
                <a:gd name="T47" fmla="*/ 23 h 36"/>
                <a:gd name="T48" fmla="*/ 15 w 36"/>
                <a:gd name="T49" fmla="*/ 19 h 36"/>
                <a:gd name="T50" fmla="*/ 9 w 36"/>
                <a:gd name="T51" fmla="*/ 14 h 36"/>
                <a:gd name="T52" fmla="*/ 9 w 36"/>
                <a:gd name="T53" fmla="*/ 24 h 36"/>
                <a:gd name="T54" fmla="*/ 11 w 36"/>
                <a:gd name="T55" fmla="*/ 28 h 36"/>
                <a:gd name="T56" fmla="*/ 17 w 36"/>
                <a:gd name="T57" fmla="*/ 26 h 36"/>
                <a:gd name="T58" fmla="*/ 22 w 36"/>
                <a:gd name="T5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36">
                  <a:moveTo>
                    <a:pt x="12" y="0"/>
                  </a:moveTo>
                  <a:cubicBezTo>
                    <a:pt x="20" y="1"/>
                    <a:pt x="36" y="4"/>
                    <a:pt x="35" y="16"/>
                  </a:cubicBezTo>
                  <a:cubicBezTo>
                    <a:pt x="34" y="24"/>
                    <a:pt x="26" y="30"/>
                    <a:pt x="19" y="33"/>
                  </a:cubicBezTo>
                  <a:cubicBezTo>
                    <a:pt x="16" y="35"/>
                    <a:pt x="12" y="36"/>
                    <a:pt x="9" y="35"/>
                  </a:cubicBezTo>
                  <a:cubicBezTo>
                    <a:pt x="4" y="33"/>
                    <a:pt x="3" y="30"/>
                    <a:pt x="3" y="26"/>
                  </a:cubicBezTo>
                  <a:cubicBezTo>
                    <a:pt x="2" y="20"/>
                    <a:pt x="0" y="14"/>
                    <a:pt x="3" y="9"/>
                  </a:cubicBezTo>
                  <a:cubicBezTo>
                    <a:pt x="5" y="7"/>
                    <a:pt x="7" y="5"/>
                    <a:pt x="9" y="4"/>
                  </a:cubicBezTo>
                  <a:cubicBezTo>
                    <a:pt x="8" y="2"/>
                    <a:pt x="9" y="0"/>
                    <a:pt x="12" y="0"/>
                  </a:cubicBezTo>
                  <a:close/>
                  <a:moveTo>
                    <a:pt x="28" y="16"/>
                  </a:moveTo>
                  <a:cubicBezTo>
                    <a:pt x="28" y="14"/>
                    <a:pt x="27" y="13"/>
                    <a:pt x="26" y="11"/>
                  </a:cubicBezTo>
                  <a:cubicBezTo>
                    <a:pt x="24" y="13"/>
                    <a:pt x="23" y="15"/>
                    <a:pt x="21" y="17"/>
                  </a:cubicBezTo>
                  <a:cubicBezTo>
                    <a:pt x="21" y="17"/>
                    <a:pt x="22" y="17"/>
                    <a:pt x="22" y="17"/>
                  </a:cubicBezTo>
                  <a:cubicBezTo>
                    <a:pt x="23" y="18"/>
                    <a:pt x="25" y="19"/>
                    <a:pt x="26" y="20"/>
                  </a:cubicBezTo>
                  <a:cubicBezTo>
                    <a:pt x="27" y="19"/>
                    <a:pt x="27" y="17"/>
                    <a:pt x="28" y="16"/>
                  </a:cubicBezTo>
                  <a:close/>
                  <a:moveTo>
                    <a:pt x="17" y="15"/>
                  </a:moveTo>
                  <a:cubicBezTo>
                    <a:pt x="19" y="13"/>
                    <a:pt x="20" y="11"/>
                    <a:pt x="22" y="9"/>
                  </a:cubicBezTo>
                  <a:cubicBezTo>
                    <a:pt x="19" y="8"/>
                    <a:pt x="17" y="8"/>
                    <a:pt x="14" y="7"/>
                  </a:cubicBezTo>
                  <a:cubicBezTo>
                    <a:pt x="13" y="8"/>
                    <a:pt x="12" y="9"/>
                    <a:pt x="11" y="10"/>
                  </a:cubicBezTo>
                  <a:cubicBezTo>
                    <a:pt x="13" y="12"/>
                    <a:pt x="15" y="13"/>
                    <a:pt x="17" y="15"/>
                  </a:cubicBezTo>
                  <a:cubicBezTo>
                    <a:pt x="17" y="15"/>
                    <a:pt x="17" y="15"/>
                    <a:pt x="17" y="15"/>
                  </a:cubicBezTo>
                  <a:close/>
                  <a:moveTo>
                    <a:pt x="22" y="23"/>
                  </a:moveTo>
                  <a:cubicBezTo>
                    <a:pt x="21" y="23"/>
                    <a:pt x="19" y="22"/>
                    <a:pt x="18" y="21"/>
                  </a:cubicBezTo>
                  <a:cubicBezTo>
                    <a:pt x="16" y="23"/>
                    <a:pt x="15" y="25"/>
                    <a:pt x="13" y="26"/>
                  </a:cubicBezTo>
                  <a:cubicBezTo>
                    <a:pt x="11" y="28"/>
                    <a:pt x="9" y="25"/>
                    <a:pt x="10" y="23"/>
                  </a:cubicBezTo>
                  <a:cubicBezTo>
                    <a:pt x="12" y="22"/>
                    <a:pt x="13" y="20"/>
                    <a:pt x="15" y="19"/>
                  </a:cubicBezTo>
                  <a:cubicBezTo>
                    <a:pt x="12" y="17"/>
                    <a:pt x="10" y="16"/>
                    <a:pt x="9" y="14"/>
                  </a:cubicBezTo>
                  <a:cubicBezTo>
                    <a:pt x="8" y="17"/>
                    <a:pt x="9" y="21"/>
                    <a:pt x="9" y="24"/>
                  </a:cubicBezTo>
                  <a:cubicBezTo>
                    <a:pt x="10" y="26"/>
                    <a:pt x="10" y="28"/>
                    <a:pt x="11" y="28"/>
                  </a:cubicBezTo>
                  <a:cubicBezTo>
                    <a:pt x="13" y="28"/>
                    <a:pt x="15" y="27"/>
                    <a:pt x="17" y="26"/>
                  </a:cubicBezTo>
                  <a:cubicBezTo>
                    <a:pt x="19" y="26"/>
                    <a:pt x="21" y="25"/>
                    <a:pt x="22"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84"/>
            <p:cNvSpPr>
              <a:spLocks noEditPoints="1"/>
            </p:cNvSpPr>
            <p:nvPr/>
          </p:nvSpPr>
          <p:spPr bwMode="auto">
            <a:xfrm>
              <a:off x="1847" y="2989"/>
              <a:ext cx="107" cy="104"/>
            </a:xfrm>
            <a:custGeom>
              <a:avLst/>
              <a:gdLst>
                <a:gd name="T0" fmla="*/ 45 w 45"/>
                <a:gd name="T1" fmla="*/ 19 h 44"/>
                <a:gd name="T2" fmla="*/ 30 w 45"/>
                <a:gd name="T3" fmla="*/ 40 h 44"/>
                <a:gd name="T4" fmla="*/ 5 w 45"/>
                <a:gd name="T5" fmla="*/ 29 h 44"/>
                <a:gd name="T6" fmla="*/ 19 w 45"/>
                <a:gd name="T7" fmla="*/ 5 h 44"/>
                <a:gd name="T8" fmla="*/ 20 w 45"/>
                <a:gd name="T9" fmla="*/ 3 h 44"/>
                <a:gd name="T10" fmla="*/ 38 w 45"/>
                <a:gd name="T11" fmla="*/ 8 h 44"/>
                <a:gd name="T12" fmla="*/ 45 w 45"/>
                <a:gd name="T13" fmla="*/ 19 h 44"/>
                <a:gd name="T14" fmla="*/ 29 w 45"/>
                <a:gd name="T15" fmla="*/ 33 h 44"/>
                <a:gd name="T16" fmla="*/ 37 w 45"/>
                <a:gd name="T17" fmla="*/ 19 h 44"/>
                <a:gd name="T18" fmla="*/ 33 w 45"/>
                <a:gd name="T19" fmla="*/ 13 h 44"/>
                <a:gd name="T20" fmla="*/ 31 w 45"/>
                <a:gd name="T21" fmla="*/ 18 h 44"/>
                <a:gd name="T22" fmla="*/ 33 w 45"/>
                <a:gd name="T23" fmla="*/ 20 h 44"/>
                <a:gd name="T24" fmla="*/ 31 w 45"/>
                <a:gd name="T25" fmla="*/ 23 h 44"/>
                <a:gd name="T26" fmla="*/ 28 w 45"/>
                <a:gd name="T27" fmla="*/ 22 h 44"/>
                <a:gd name="T28" fmla="*/ 23 w 45"/>
                <a:gd name="T29" fmla="*/ 28 h 44"/>
                <a:gd name="T30" fmla="*/ 20 w 45"/>
                <a:gd name="T31" fmla="*/ 25 h 44"/>
                <a:gd name="T32" fmla="*/ 24 w 45"/>
                <a:gd name="T33" fmla="*/ 20 h 44"/>
                <a:gd name="T34" fmla="*/ 18 w 45"/>
                <a:gd name="T35" fmla="*/ 15 h 44"/>
                <a:gd name="T36" fmla="*/ 19 w 45"/>
                <a:gd name="T37" fmla="*/ 12 h 44"/>
                <a:gd name="T38" fmla="*/ 27 w 45"/>
                <a:gd name="T39" fmla="*/ 16 h 44"/>
                <a:gd name="T40" fmla="*/ 29 w 45"/>
                <a:gd name="T41" fmla="*/ 11 h 44"/>
                <a:gd name="T42" fmla="*/ 22 w 45"/>
                <a:gd name="T43" fmla="*/ 9 h 44"/>
                <a:gd name="T44" fmla="*/ 13 w 45"/>
                <a:gd name="T45" fmla="*/ 29 h 44"/>
                <a:gd name="T46" fmla="*/ 29 w 45"/>
                <a:gd name="T47"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44">
                  <a:moveTo>
                    <a:pt x="45" y="19"/>
                  </a:moveTo>
                  <a:cubicBezTo>
                    <a:pt x="45" y="28"/>
                    <a:pt x="38" y="36"/>
                    <a:pt x="30" y="40"/>
                  </a:cubicBezTo>
                  <a:cubicBezTo>
                    <a:pt x="20" y="44"/>
                    <a:pt x="9" y="39"/>
                    <a:pt x="5" y="29"/>
                  </a:cubicBezTo>
                  <a:cubicBezTo>
                    <a:pt x="0" y="17"/>
                    <a:pt x="9" y="9"/>
                    <a:pt x="19" y="5"/>
                  </a:cubicBezTo>
                  <a:cubicBezTo>
                    <a:pt x="19" y="4"/>
                    <a:pt x="19" y="3"/>
                    <a:pt x="20" y="3"/>
                  </a:cubicBezTo>
                  <a:cubicBezTo>
                    <a:pt x="25" y="0"/>
                    <a:pt x="34" y="4"/>
                    <a:pt x="38" y="8"/>
                  </a:cubicBezTo>
                  <a:cubicBezTo>
                    <a:pt x="42" y="10"/>
                    <a:pt x="44" y="15"/>
                    <a:pt x="45" y="19"/>
                  </a:cubicBezTo>
                  <a:close/>
                  <a:moveTo>
                    <a:pt x="29" y="33"/>
                  </a:moveTo>
                  <a:cubicBezTo>
                    <a:pt x="33" y="30"/>
                    <a:pt x="38" y="24"/>
                    <a:pt x="37" y="19"/>
                  </a:cubicBezTo>
                  <a:cubicBezTo>
                    <a:pt x="37" y="16"/>
                    <a:pt x="35" y="15"/>
                    <a:pt x="33" y="13"/>
                  </a:cubicBezTo>
                  <a:cubicBezTo>
                    <a:pt x="33" y="15"/>
                    <a:pt x="32" y="16"/>
                    <a:pt x="31" y="18"/>
                  </a:cubicBezTo>
                  <a:cubicBezTo>
                    <a:pt x="31" y="19"/>
                    <a:pt x="32" y="19"/>
                    <a:pt x="33" y="20"/>
                  </a:cubicBezTo>
                  <a:cubicBezTo>
                    <a:pt x="35" y="21"/>
                    <a:pt x="33" y="24"/>
                    <a:pt x="31" y="23"/>
                  </a:cubicBezTo>
                  <a:cubicBezTo>
                    <a:pt x="30" y="23"/>
                    <a:pt x="29" y="22"/>
                    <a:pt x="28" y="22"/>
                  </a:cubicBezTo>
                  <a:cubicBezTo>
                    <a:pt x="26" y="24"/>
                    <a:pt x="25" y="26"/>
                    <a:pt x="23" y="28"/>
                  </a:cubicBezTo>
                  <a:cubicBezTo>
                    <a:pt x="21" y="30"/>
                    <a:pt x="18" y="27"/>
                    <a:pt x="20" y="25"/>
                  </a:cubicBezTo>
                  <a:cubicBezTo>
                    <a:pt x="22" y="24"/>
                    <a:pt x="23" y="22"/>
                    <a:pt x="24" y="20"/>
                  </a:cubicBezTo>
                  <a:cubicBezTo>
                    <a:pt x="22" y="18"/>
                    <a:pt x="20" y="16"/>
                    <a:pt x="18" y="15"/>
                  </a:cubicBezTo>
                  <a:cubicBezTo>
                    <a:pt x="15" y="14"/>
                    <a:pt x="17" y="11"/>
                    <a:pt x="19" y="12"/>
                  </a:cubicBezTo>
                  <a:cubicBezTo>
                    <a:pt x="22" y="13"/>
                    <a:pt x="24" y="14"/>
                    <a:pt x="27" y="16"/>
                  </a:cubicBezTo>
                  <a:cubicBezTo>
                    <a:pt x="27" y="14"/>
                    <a:pt x="28" y="13"/>
                    <a:pt x="29" y="11"/>
                  </a:cubicBezTo>
                  <a:cubicBezTo>
                    <a:pt x="26" y="10"/>
                    <a:pt x="24" y="10"/>
                    <a:pt x="22" y="9"/>
                  </a:cubicBezTo>
                  <a:cubicBezTo>
                    <a:pt x="14" y="13"/>
                    <a:pt x="7" y="20"/>
                    <a:pt x="13" y="29"/>
                  </a:cubicBezTo>
                  <a:cubicBezTo>
                    <a:pt x="16" y="35"/>
                    <a:pt x="23" y="36"/>
                    <a:pt x="29"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85"/>
            <p:cNvSpPr>
              <a:spLocks noEditPoints="1"/>
            </p:cNvSpPr>
            <p:nvPr/>
          </p:nvSpPr>
          <p:spPr bwMode="auto">
            <a:xfrm>
              <a:off x="1899" y="1746"/>
              <a:ext cx="50" cy="60"/>
            </a:xfrm>
            <a:custGeom>
              <a:avLst/>
              <a:gdLst>
                <a:gd name="T0" fmla="*/ 19 w 21"/>
                <a:gd name="T1" fmla="*/ 12 h 25"/>
                <a:gd name="T2" fmla="*/ 18 w 21"/>
                <a:gd name="T3" fmla="*/ 23 h 25"/>
                <a:gd name="T4" fmla="*/ 8 w 21"/>
                <a:gd name="T5" fmla="*/ 24 h 25"/>
                <a:gd name="T6" fmla="*/ 0 w 21"/>
                <a:gd name="T7" fmla="*/ 15 h 25"/>
                <a:gd name="T8" fmla="*/ 9 w 21"/>
                <a:gd name="T9" fmla="*/ 1 h 25"/>
                <a:gd name="T10" fmla="*/ 11 w 21"/>
                <a:gd name="T11" fmla="*/ 3 h 25"/>
                <a:gd name="T12" fmla="*/ 16 w 21"/>
                <a:gd name="T13" fmla="*/ 8 h 25"/>
                <a:gd name="T14" fmla="*/ 19 w 21"/>
                <a:gd name="T15" fmla="*/ 12 h 25"/>
                <a:gd name="T16" fmla="*/ 15 w 21"/>
                <a:gd name="T17" fmla="*/ 17 h 25"/>
                <a:gd name="T18" fmla="*/ 15 w 21"/>
                <a:gd name="T19" fmla="*/ 17 h 25"/>
                <a:gd name="T20" fmla="*/ 15 w 21"/>
                <a:gd name="T21" fmla="*/ 17 h 25"/>
                <a:gd name="T22" fmla="*/ 15 w 21"/>
                <a:gd name="T23" fmla="*/ 17 h 25"/>
                <a:gd name="T24" fmla="*/ 15 w 21"/>
                <a:gd name="T25" fmla="*/ 16 h 25"/>
                <a:gd name="T26" fmla="*/ 15 w 21"/>
                <a:gd name="T27" fmla="*/ 15 h 25"/>
                <a:gd name="T28" fmla="*/ 15 w 21"/>
                <a:gd name="T29" fmla="*/ 15 h 25"/>
                <a:gd name="T30" fmla="*/ 15 w 21"/>
                <a:gd name="T31" fmla="*/ 15 h 25"/>
                <a:gd name="T32" fmla="*/ 14 w 21"/>
                <a:gd name="T33" fmla="*/ 14 h 25"/>
                <a:gd name="T34" fmla="*/ 8 w 21"/>
                <a:gd name="T35" fmla="*/ 7 h 25"/>
                <a:gd name="T36" fmla="*/ 7 w 21"/>
                <a:gd name="T37" fmla="*/ 11 h 25"/>
                <a:gd name="T38" fmla="*/ 6 w 21"/>
                <a:gd name="T39" fmla="*/ 13 h 25"/>
                <a:gd name="T40" fmla="*/ 6 w 21"/>
                <a:gd name="T41" fmla="*/ 13 h 25"/>
                <a:gd name="T42" fmla="*/ 6 w 21"/>
                <a:gd name="T43" fmla="*/ 14 h 25"/>
                <a:gd name="T44" fmla="*/ 6 w 21"/>
                <a:gd name="T45" fmla="*/ 15 h 25"/>
                <a:gd name="T46" fmla="*/ 6 w 21"/>
                <a:gd name="T47" fmla="*/ 16 h 25"/>
                <a:gd name="T48" fmla="*/ 6 w 21"/>
                <a:gd name="T49" fmla="*/ 16 h 25"/>
                <a:gd name="T50" fmla="*/ 6 w 21"/>
                <a:gd name="T51" fmla="*/ 16 h 25"/>
                <a:gd name="T52" fmla="*/ 7 w 21"/>
                <a:gd name="T53" fmla="*/ 17 h 25"/>
                <a:gd name="T54" fmla="*/ 7 w 21"/>
                <a:gd name="T55" fmla="*/ 18 h 25"/>
                <a:gd name="T56" fmla="*/ 8 w 21"/>
                <a:gd name="T57" fmla="*/ 18 h 25"/>
                <a:gd name="T58" fmla="*/ 8 w 21"/>
                <a:gd name="T59" fmla="*/ 18 h 25"/>
                <a:gd name="T60" fmla="*/ 9 w 21"/>
                <a:gd name="T61" fmla="*/ 18 h 25"/>
                <a:gd name="T62" fmla="*/ 9 w 21"/>
                <a:gd name="T63" fmla="*/ 19 h 25"/>
                <a:gd name="T64" fmla="*/ 9 w 21"/>
                <a:gd name="T65" fmla="*/ 19 h 25"/>
                <a:gd name="T66" fmla="*/ 10 w 21"/>
                <a:gd name="T67" fmla="*/ 19 h 25"/>
                <a:gd name="T68" fmla="*/ 11 w 21"/>
                <a:gd name="T69" fmla="*/ 19 h 25"/>
                <a:gd name="T70" fmla="*/ 11 w 21"/>
                <a:gd name="T71" fmla="*/ 19 h 25"/>
                <a:gd name="T72" fmla="*/ 12 w 21"/>
                <a:gd name="T73" fmla="*/ 19 h 25"/>
                <a:gd name="T74" fmla="*/ 13 w 21"/>
                <a:gd name="T75" fmla="*/ 19 h 25"/>
                <a:gd name="T76" fmla="*/ 14 w 21"/>
                <a:gd name="T77" fmla="*/ 19 h 25"/>
                <a:gd name="T78" fmla="*/ 14 w 21"/>
                <a:gd name="T79" fmla="*/ 19 h 25"/>
                <a:gd name="T80" fmla="*/ 14 w 21"/>
                <a:gd name="T81" fmla="*/ 19 h 25"/>
                <a:gd name="T82" fmla="*/ 15 w 21"/>
                <a:gd name="T83" fmla="*/ 18 h 25"/>
                <a:gd name="T84" fmla="*/ 15 w 21"/>
                <a:gd name="T85" fmla="*/ 18 h 25"/>
                <a:gd name="T86" fmla="*/ 15 w 21"/>
                <a:gd name="T87" fmla="*/ 18 h 25"/>
                <a:gd name="T88" fmla="*/ 15 w 21"/>
                <a:gd name="T8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5">
                  <a:moveTo>
                    <a:pt x="19" y="12"/>
                  </a:moveTo>
                  <a:cubicBezTo>
                    <a:pt x="21" y="16"/>
                    <a:pt x="21" y="20"/>
                    <a:pt x="18" y="23"/>
                  </a:cubicBezTo>
                  <a:cubicBezTo>
                    <a:pt x="15" y="25"/>
                    <a:pt x="11" y="25"/>
                    <a:pt x="8" y="24"/>
                  </a:cubicBezTo>
                  <a:cubicBezTo>
                    <a:pt x="4" y="23"/>
                    <a:pt x="1" y="20"/>
                    <a:pt x="0" y="15"/>
                  </a:cubicBezTo>
                  <a:cubicBezTo>
                    <a:pt x="0" y="10"/>
                    <a:pt x="5" y="5"/>
                    <a:pt x="9" y="1"/>
                  </a:cubicBezTo>
                  <a:cubicBezTo>
                    <a:pt x="10" y="0"/>
                    <a:pt x="12" y="2"/>
                    <a:pt x="11" y="3"/>
                  </a:cubicBezTo>
                  <a:cubicBezTo>
                    <a:pt x="13" y="4"/>
                    <a:pt x="15" y="6"/>
                    <a:pt x="16" y="8"/>
                  </a:cubicBezTo>
                  <a:cubicBezTo>
                    <a:pt x="17" y="9"/>
                    <a:pt x="18" y="10"/>
                    <a:pt x="19" y="12"/>
                  </a:cubicBezTo>
                  <a:close/>
                  <a:moveTo>
                    <a:pt x="15" y="17"/>
                  </a:move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5"/>
                  </a:cubicBezTo>
                  <a:cubicBezTo>
                    <a:pt x="15" y="15"/>
                    <a:pt x="15" y="15"/>
                    <a:pt x="15" y="15"/>
                  </a:cubicBezTo>
                  <a:cubicBezTo>
                    <a:pt x="15" y="15"/>
                    <a:pt x="15" y="15"/>
                    <a:pt x="15" y="15"/>
                  </a:cubicBezTo>
                  <a:cubicBezTo>
                    <a:pt x="14" y="15"/>
                    <a:pt x="14" y="14"/>
                    <a:pt x="14" y="14"/>
                  </a:cubicBezTo>
                  <a:cubicBezTo>
                    <a:pt x="12" y="11"/>
                    <a:pt x="10" y="10"/>
                    <a:pt x="8" y="7"/>
                  </a:cubicBezTo>
                  <a:cubicBezTo>
                    <a:pt x="8" y="9"/>
                    <a:pt x="7" y="10"/>
                    <a:pt x="7" y="11"/>
                  </a:cubicBezTo>
                  <a:cubicBezTo>
                    <a:pt x="6" y="12"/>
                    <a:pt x="6" y="12"/>
                    <a:pt x="6" y="13"/>
                  </a:cubicBezTo>
                  <a:cubicBezTo>
                    <a:pt x="6" y="13"/>
                    <a:pt x="6" y="13"/>
                    <a:pt x="6" y="13"/>
                  </a:cubicBezTo>
                  <a:cubicBezTo>
                    <a:pt x="6" y="13"/>
                    <a:pt x="6" y="14"/>
                    <a:pt x="6" y="14"/>
                  </a:cubicBezTo>
                  <a:cubicBezTo>
                    <a:pt x="6" y="14"/>
                    <a:pt x="6" y="14"/>
                    <a:pt x="6" y="15"/>
                  </a:cubicBezTo>
                  <a:cubicBezTo>
                    <a:pt x="6" y="15"/>
                    <a:pt x="6" y="16"/>
                    <a:pt x="6" y="16"/>
                  </a:cubicBezTo>
                  <a:cubicBezTo>
                    <a:pt x="6" y="16"/>
                    <a:pt x="6" y="16"/>
                    <a:pt x="6" y="16"/>
                  </a:cubicBezTo>
                  <a:cubicBezTo>
                    <a:pt x="6" y="16"/>
                    <a:pt x="6" y="16"/>
                    <a:pt x="6" y="16"/>
                  </a:cubicBezTo>
                  <a:cubicBezTo>
                    <a:pt x="7" y="16"/>
                    <a:pt x="7" y="17"/>
                    <a:pt x="7" y="17"/>
                  </a:cubicBezTo>
                  <a:cubicBezTo>
                    <a:pt x="7" y="17"/>
                    <a:pt x="7" y="17"/>
                    <a:pt x="7" y="18"/>
                  </a:cubicBezTo>
                  <a:cubicBezTo>
                    <a:pt x="8" y="18"/>
                    <a:pt x="8" y="18"/>
                    <a:pt x="8" y="18"/>
                  </a:cubicBezTo>
                  <a:cubicBezTo>
                    <a:pt x="8" y="18"/>
                    <a:pt x="8" y="18"/>
                    <a:pt x="8" y="18"/>
                  </a:cubicBezTo>
                  <a:cubicBezTo>
                    <a:pt x="8" y="18"/>
                    <a:pt x="9" y="18"/>
                    <a:pt x="9" y="18"/>
                  </a:cubicBezTo>
                  <a:cubicBezTo>
                    <a:pt x="9" y="18"/>
                    <a:pt x="9" y="18"/>
                    <a:pt x="9" y="19"/>
                  </a:cubicBezTo>
                  <a:cubicBezTo>
                    <a:pt x="9" y="19"/>
                    <a:pt x="9" y="19"/>
                    <a:pt x="9" y="19"/>
                  </a:cubicBezTo>
                  <a:cubicBezTo>
                    <a:pt x="10" y="19"/>
                    <a:pt x="10" y="19"/>
                    <a:pt x="10" y="19"/>
                  </a:cubicBezTo>
                  <a:cubicBezTo>
                    <a:pt x="11" y="19"/>
                    <a:pt x="11" y="19"/>
                    <a:pt x="11" y="19"/>
                  </a:cubicBezTo>
                  <a:cubicBezTo>
                    <a:pt x="11" y="19"/>
                    <a:pt x="11" y="19"/>
                    <a:pt x="11" y="19"/>
                  </a:cubicBezTo>
                  <a:cubicBezTo>
                    <a:pt x="11" y="19"/>
                    <a:pt x="12" y="19"/>
                    <a:pt x="12" y="19"/>
                  </a:cubicBezTo>
                  <a:cubicBezTo>
                    <a:pt x="12" y="19"/>
                    <a:pt x="13" y="19"/>
                    <a:pt x="13" y="19"/>
                  </a:cubicBezTo>
                  <a:cubicBezTo>
                    <a:pt x="13" y="19"/>
                    <a:pt x="13" y="19"/>
                    <a:pt x="14" y="19"/>
                  </a:cubicBezTo>
                  <a:cubicBezTo>
                    <a:pt x="14" y="19"/>
                    <a:pt x="14" y="19"/>
                    <a:pt x="14" y="19"/>
                  </a:cubicBezTo>
                  <a:cubicBezTo>
                    <a:pt x="14" y="19"/>
                    <a:pt x="14" y="19"/>
                    <a:pt x="14" y="19"/>
                  </a:cubicBezTo>
                  <a:cubicBezTo>
                    <a:pt x="14" y="19"/>
                    <a:pt x="14" y="18"/>
                    <a:pt x="15" y="18"/>
                  </a:cubicBezTo>
                  <a:cubicBezTo>
                    <a:pt x="15" y="18"/>
                    <a:pt x="15" y="18"/>
                    <a:pt x="15" y="18"/>
                  </a:cubicBezTo>
                  <a:cubicBezTo>
                    <a:pt x="15" y="18"/>
                    <a:pt x="15" y="18"/>
                    <a:pt x="15" y="18"/>
                  </a:cubicBezTo>
                  <a:cubicBezTo>
                    <a:pt x="15" y="18"/>
                    <a:pt x="15" y="18"/>
                    <a:pt x="15"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86"/>
            <p:cNvSpPr>
              <a:spLocks noEditPoints="1"/>
            </p:cNvSpPr>
            <p:nvPr/>
          </p:nvSpPr>
          <p:spPr bwMode="auto">
            <a:xfrm>
              <a:off x="1873" y="2059"/>
              <a:ext cx="59" cy="59"/>
            </a:xfrm>
            <a:custGeom>
              <a:avLst/>
              <a:gdLst>
                <a:gd name="T0" fmla="*/ 25 w 25"/>
                <a:gd name="T1" fmla="*/ 17 h 25"/>
                <a:gd name="T2" fmla="*/ 20 w 25"/>
                <a:gd name="T3" fmla="*/ 24 h 25"/>
                <a:gd name="T4" fmla="*/ 2 w 25"/>
                <a:gd name="T5" fmla="*/ 15 h 25"/>
                <a:gd name="T6" fmla="*/ 2 w 25"/>
                <a:gd name="T7" fmla="*/ 5 h 25"/>
                <a:gd name="T8" fmla="*/ 16 w 25"/>
                <a:gd name="T9" fmla="*/ 0 h 25"/>
                <a:gd name="T10" fmla="*/ 17 w 25"/>
                <a:gd name="T11" fmla="*/ 1 h 25"/>
                <a:gd name="T12" fmla="*/ 18 w 25"/>
                <a:gd name="T13" fmla="*/ 2 h 25"/>
                <a:gd name="T14" fmla="*/ 25 w 25"/>
                <a:gd name="T15" fmla="*/ 17 h 25"/>
                <a:gd name="T16" fmla="*/ 19 w 25"/>
                <a:gd name="T17" fmla="*/ 18 h 25"/>
                <a:gd name="T18" fmla="*/ 19 w 25"/>
                <a:gd name="T19" fmla="*/ 18 h 25"/>
                <a:gd name="T20" fmla="*/ 19 w 25"/>
                <a:gd name="T21" fmla="*/ 17 h 25"/>
                <a:gd name="T22" fmla="*/ 19 w 25"/>
                <a:gd name="T23" fmla="*/ 16 h 25"/>
                <a:gd name="T24" fmla="*/ 19 w 25"/>
                <a:gd name="T25" fmla="*/ 15 h 25"/>
                <a:gd name="T26" fmla="*/ 18 w 25"/>
                <a:gd name="T27" fmla="*/ 14 h 25"/>
                <a:gd name="T28" fmla="*/ 13 w 25"/>
                <a:gd name="T29" fmla="*/ 5 h 25"/>
                <a:gd name="T30" fmla="*/ 13 w 25"/>
                <a:gd name="T31" fmla="*/ 4 h 25"/>
                <a:gd name="T32" fmla="*/ 11 w 25"/>
                <a:gd name="T33" fmla="*/ 5 h 25"/>
                <a:gd name="T34" fmla="*/ 9 w 25"/>
                <a:gd name="T35" fmla="*/ 6 h 25"/>
                <a:gd name="T36" fmla="*/ 8 w 25"/>
                <a:gd name="T37" fmla="*/ 7 h 25"/>
                <a:gd name="T38" fmla="*/ 7 w 25"/>
                <a:gd name="T39" fmla="*/ 8 h 25"/>
                <a:gd name="T40" fmla="*/ 7 w 25"/>
                <a:gd name="T41" fmla="*/ 8 h 25"/>
                <a:gd name="T42" fmla="*/ 7 w 25"/>
                <a:gd name="T43" fmla="*/ 8 h 25"/>
                <a:gd name="T44" fmla="*/ 7 w 25"/>
                <a:gd name="T45" fmla="*/ 8 h 25"/>
                <a:gd name="T46" fmla="*/ 6 w 25"/>
                <a:gd name="T47" fmla="*/ 9 h 25"/>
                <a:gd name="T48" fmla="*/ 6 w 25"/>
                <a:gd name="T49" fmla="*/ 9 h 25"/>
                <a:gd name="T50" fmla="*/ 6 w 25"/>
                <a:gd name="T51" fmla="*/ 9 h 25"/>
                <a:gd name="T52" fmla="*/ 6 w 25"/>
                <a:gd name="T53" fmla="*/ 9 h 25"/>
                <a:gd name="T54" fmla="*/ 6 w 25"/>
                <a:gd name="T55" fmla="*/ 10 h 25"/>
                <a:gd name="T56" fmla="*/ 7 w 25"/>
                <a:gd name="T57" fmla="*/ 11 h 25"/>
                <a:gd name="T58" fmla="*/ 7 w 25"/>
                <a:gd name="T59" fmla="*/ 11 h 25"/>
                <a:gd name="T60" fmla="*/ 7 w 25"/>
                <a:gd name="T61" fmla="*/ 11 h 25"/>
                <a:gd name="T62" fmla="*/ 7 w 25"/>
                <a:gd name="T63" fmla="*/ 12 h 25"/>
                <a:gd name="T64" fmla="*/ 8 w 25"/>
                <a:gd name="T65" fmla="*/ 13 h 25"/>
                <a:gd name="T66" fmla="*/ 8 w 25"/>
                <a:gd name="T67" fmla="*/ 13 h 25"/>
                <a:gd name="T68" fmla="*/ 10 w 25"/>
                <a:gd name="T69" fmla="*/ 15 h 25"/>
                <a:gd name="T70" fmla="*/ 11 w 25"/>
                <a:gd name="T71" fmla="*/ 16 h 25"/>
                <a:gd name="T72" fmla="*/ 12 w 25"/>
                <a:gd name="T73" fmla="*/ 16 h 25"/>
                <a:gd name="T74" fmla="*/ 14 w 25"/>
                <a:gd name="T75" fmla="*/ 17 h 25"/>
                <a:gd name="T76" fmla="*/ 14 w 25"/>
                <a:gd name="T77" fmla="*/ 18 h 25"/>
                <a:gd name="T78" fmla="*/ 14 w 25"/>
                <a:gd name="T79" fmla="*/ 18 h 25"/>
                <a:gd name="T80" fmla="*/ 15 w 25"/>
                <a:gd name="T81" fmla="*/ 18 h 25"/>
                <a:gd name="T82" fmla="*/ 17 w 25"/>
                <a:gd name="T83" fmla="*/ 19 h 25"/>
                <a:gd name="T84" fmla="*/ 18 w 25"/>
                <a:gd name="T85" fmla="*/ 19 h 25"/>
                <a:gd name="T86" fmla="*/ 18 w 25"/>
                <a:gd name="T87" fmla="*/ 19 h 25"/>
                <a:gd name="T88" fmla="*/ 19 w 25"/>
                <a:gd name="T89" fmla="*/ 19 h 25"/>
                <a:gd name="T90" fmla="*/ 19 w 25"/>
                <a:gd name="T91" fmla="*/ 19 h 25"/>
                <a:gd name="T92" fmla="*/ 19 w 25"/>
                <a:gd name="T93" fmla="*/ 19 h 25"/>
                <a:gd name="T94" fmla="*/ 19 w 25"/>
                <a:gd name="T95" fmla="*/ 19 h 25"/>
                <a:gd name="T96" fmla="*/ 19 w 25"/>
                <a:gd name="T97" fmla="*/ 19 h 25"/>
                <a:gd name="T98" fmla="*/ 19 w 25"/>
                <a:gd name="T99" fmla="*/ 18 h 25"/>
                <a:gd name="T100" fmla="*/ 19 w 25"/>
                <a:gd name="T101" fmla="*/ 18 h 25"/>
                <a:gd name="T102" fmla="*/ 19 w 25"/>
                <a:gd name="T103" fmla="*/ 18 h 25"/>
                <a:gd name="T104" fmla="*/ 19 w 25"/>
                <a:gd name="T10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5">
                  <a:moveTo>
                    <a:pt x="25" y="17"/>
                  </a:moveTo>
                  <a:cubicBezTo>
                    <a:pt x="25" y="20"/>
                    <a:pt x="23" y="24"/>
                    <a:pt x="20" y="24"/>
                  </a:cubicBezTo>
                  <a:cubicBezTo>
                    <a:pt x="13" y="25"/>
                    <a:pt x="6" y="21"/>
                    <a:pt x="2" y="15"/>
                  </a:cubicBezTo>
                  <a:cubicBezTo>
                    <a:pt x="1" y="12"/>
                    <a:pt x="0" y="8"/>
                    <a:pt x="2" y="5"/>
                  </a:cubicBezTo>
                  <a:cubicBezTo>
                    <a:pt x="5" y="1"/>
                    <a:pt x="11" y="0"/>
                    <a:pt x="16" y="0"/>
                  </a:cubicBezTo>
                  <a:cubicBezTo>
                    <a:pt x="17" y="0"/>
                    <a:pt x="17" y="1"/>
                    <a:pt x="17" y="1"/>
                  </a:cubicBezTo>
                  <a:cubicBezTo>
                    <a:pt x="17" y="2"/>
                    <a:pt x="18" y="2"/>
                    <a:pt x="18" y="2"/>
                  </a:cubicBezTo>
                  <a:cubicBezTo>
                    <a:pt x="21" y="7"/>
                    <a:pt x="25" y="12"/>
                    <a:pt x="25" y="17"/>
                  </a:cubicBezTo>
                  <a:close/>
                  <a:moveTo>
                    <a:pt x="19" y="18"/>
                  </a:moveTo>
                  <a:cubicBezTo>
                    <a:pt x="19" y="18"/>
                    <a:pt x="19" y="18"/>
                    <a:pt x="19" y="18"/>
                  </a:cubicBezTo>
                  <a:cubicBezTo>
                    <a:pt x="19" y="18"/>
                    <a:pt x="19" y="17"/>
                    <a:pt x="19" y="17"/>
                  </a:cubicBezTo>
                  <a:cubicBezTo>
                    <a:pt x="19" y="17"/>
                    <a:pt x="19" y="17"/>
                    <a:pt x="19" y="16"/>
                  </a:cubicBezTo>
                  <a:cubicBezTo>
                    <a:pt x="19" y="16"/>
                    <a:pt x="19" y="15"/>
                    <a:pt x="19" y="15"/>
                  </a:cubicBezTo>
                  <a:cubicBezTo>
                    <a:pt x="18" y="14"/>
                    <a:pt x="18" y="14"/>
                    <a:pt x="18" y="14"/>
                  </a:cubicBezTo>
                  <a:cubicBezTo>
                    <a:pt x="17" y="11"/>
                    <a:pt x="15" y="8"/>
                    <a:pt x="13" y="5"/>
                  </a:cubicBezTo>
                  <a:cubicBezTo>
                    <a:pt x="13" y="5"/>
                    <a:pt x="13" y="4"/>
                    <a:pt x="13" y="4"/>
                  </a:cubicBezTo>
                  <a:cubicBezTo>
                    <a:pt x="12" y="4"/>
                    <a:pt x="12" y="4"/>
                    <a:pt x="11" y="5"/>
                  </a:cubicBezTo>
                  <a:cubicBezTo>
                    <a:pt x="11" y="5"/>
                    <a:pt x="10" y="5"/>
                    <a:pt x="9" y="6"/>
                  </a:cubicBezTo>
                  <a:cubicBezTo>
                    <a:pt x="9" y="6"/>
                    <a:pt x="8" y="7"/>
                    <a:pt x="8" y="7"/>
                  </a:cubicBezTo>
                  <a:cubicBezTo>
                    <a:pt x="8" y="7"/>
                    <a:pt x="7" y="7"/>
                    <a:pt x="7" y="8"/>
                  </a:cubicBezTo>
                  <a:cubicBezTo>
                    <a:pt x="7" y="8"/>
                    <a:pt x="7" y="8"/>
                    <a:pt x="7" y="8"/>
                  </a:cubicBezTo>
                  <a:cubicBezTo>
                    <a:pt x="7" y="8"/>
                    <a:pt x="7" y="8"/>
                    <a:pt x="7" y="8"/>
                  </a:cubicBezTo>
                  <a:cubicBezTo>
                    <a:pt x="7" y="8"/>
                    <a:pt x="7" y="8"/>
                    <a:pt x="7" y="8"/>
                  </a:cubicBezTo>
                  <a:cubicBezTo>
                    <a:pt x="7"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7" y="11"/>
                  </a:cubicBezTo>
                  <a:cubicBezTo>
                    <a:pt x="7" y="11"/>
                    <a:pt x="7" y="11"/>
                    <a:pt x="7" y="11"/>
                  </a:cubicBezTo>
                  <a:cubicBezTo>
                    <a:pt x="7" y="11"/>
                    <a:pt x="7" y="11"/>
                    <a:pt x="7" y="11"/>
                  </a:cubicBezTo>
                  <a:cubicBezTo>
                    <a:pt x="7" y="11"/>
                    <a:pt x="7" y="12"/>
                    <a:pt x="7" y="12"/>
                  </a:cubicBezTo>
                  <a:cubicBezTo>
                    <a:pt x="7" y="12"/>
                    <a:pt x="8" y="13"/>
                    <a:pt x="8" y="13"/>
                  </a:cubicBezTo>
                  <a:cubicBezTo>
                    <a:pt x="8" y="13"/>
                    <a:pt x="8" y="13"/>
                    <a:pt x="8" y="13"/>
                  </a:cubicBezTo>
                  <a:cubicBezTo>
                    <a:pt x="9" y="14"/>
                    <a:pt x="9" y="15"/>
                    <a:pt x="10" y="15"/>
                  </a:cubicBezTo>
                  <a:cubicBezTo>
                    <a:pt x="11" y="16"/>
                    <a:pt x="10" y="15"/>
                    <a:pt x="11" y="16"/>
                  </a:cubicBezTo>
                  <a:cubicBezTo>
                    <a:pt x="11" y="16"/>
                    <a:pt x="11" y="16"/>
                    <a:pt x="12" y="16"/>
                  </a:cubicBezTo>
                  <a:cubicBezTo>
                    <a:pt x="12" y="17"/>
                    <a:pt x="13" y="17"/>
                    <a:pt x="14" y="17"/>
                  </a:cubicBezTo>
                  <a:cubicBezTo>
                    <a:pt x="14" y="17"/>
                    <a:pt x="14" y="18"/>
                    <a:pt x="14" y="18"/>
                  </a:cubicBezTo>
                  <a:cubicBezTo>
                    <a:pt x="14" y="18"/>
                    <a:pt x="14" y="18"/>
                    <a:pt x="14" y="18"/>
                  </a:cubicBezTo>
                  <a:cubicBezTo>
                    <a:pt x="15" y="18"/>
                    <a:pt x="15" y="18"/>
                    <a:pt x="15" y="18"/>
                  </a:cubicBezTo>
                  <a:cubicBezTo>
                    <a:pt x="16" y="18"/>
                    <a:pt x="17" y="18"/>
                    <a:pt x="17" y="19"/>
                  </a:cubicBezTo>
                  <a:cubicBezTo>
                    <a:pt x="18" y="19"/>
                    <a:pt x="18" y="19"/>
                    <a:pt x="18" y="19"/>
                  </a:cubicBezTo>
                  <a:cubicBezTo>
                    <a:pt x="18" y="19"/>
                    <a:pt x="18" y="19"/>
                    <a:pt x="18" y="19"/>
                  </a:cubicBezTo>
                  <a:cubicBezTo>
                    <a:pt x="18" y="19"/>
                    <a:pt x="18"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8"/>
                  </a:cubicBezTo>
                  <a:cubicBezTo>
                    <a:pt x="19" y="18"/>
                    <a:pt x="19" y="18"/>
                    <a:pt x="19" y="18"/>
                  </a:cubicBezTo>
                  <a:cubicBezTo>
                    <a:pt x="19" y="18"/>
                    <a:pt x="19" y="18"/>
                    <a:pt x="19" y="18"/>
                  </a:cubicBezTo>
                  <a:cubicBezTo>
                    <a:pt x="19" y="18"/>
                    <a:pt x="19" y="18"/>
                    <a:pt x="19"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87"/>
            <p:cNvSpPr>
              <a:spLocks noEditPoints="1"/>
            </p:cNvSpPr>
            <p:nvPr/>
          </p:nvSpPr>
          <p:spPr bwMode="auto">
            <a:xfrm>
              <a:off x="1880" y="1891"/>
              <a:ext cx="64" cy="59"/>
            </a:xfrm>
            <a:custGeom>
              <a:avLst/>
              <a:gdLst>
                <a:gd name="T0" fmla="*/ 19 w 27"/>
                <a:gd name="T1" fmla="*/ 4 h 25"/>
                <a:gd name="T2" fmla="*/ 21 w 27"/>
                <a:gd name="T3" fmla="*/ 21 h 25"/>
                <a:gd name="T4" fmla="*/ 3 w 27"/>
                <a:gd name="T5" fmla="*/ 18 h 25"/>
                <a:gd name="T6" fmla="*/ 3 w 27"/>
                <a:gd name="T7" fmla="*/ 9 h 25"/>
                <a:gd name="T8" fmla="*/ 12 w 27"/>
                <a:gd name="T9" fmla="*/ 3 h 25"/>
                <a:gd name="T10" fmla="*/ 14 w 27"/>
                <a:gd name="T11" fmla="*/ 0 h 25"/>
                <a:gd name="T12" fmla="*/ 17 w 27"/>
                <a:gd name="T13" fmla="*/ 1 h 25"/>
                <a:gd name="T14" fmla="*/ 17 w 27"/>
                <a:gd name="T15" fmla="*/ 1 h 25"/>
                <a:gd name="T16" fmla="*/ 19 w 27"/>
                <a:gd name="T17" fmla="*/ 4 h 25"/>
                <a:gd name="T18" fmla="*/ 18 w 27"/>
                <a:gd name="T19" fmla="*/ 16 h 25"/>
                <a:gd name="T20" fmla="*/ 18 w 27"/>
                <a:gd name="T21" fmla="*/ 15 h 25"/>
                <a:gd name="T22" fmla="*/ 18 w 27"/>
                <a:gd name="T23" fmla="*/ 15 h 25"/>
                <a:gd name="T24" fmla="*/ 18 w 27"/>
                <a:gd name="T25" fmla="*/ 15 h 25"/>
                <a:gd name="T26" fmla="*/ 17 w 27"/>
                <a:gd name="T27" fmla="*/ 12 h 25"/>
                <a:gd name="T28" fmla="*/ 14 w 27"/>
                <a:gd name="T29" fmla="*/ 6 h 25"/>
                <a:gd name="T30" fmla="*/ 7 w 27"/>
                <a:gd name="T31" fmla="*/ 11 h 25"/>
                <a:gd name="T32" fmla="*/ 7 w 27"/>
                <a:gd name="T33" fmla="*/ 12 h 25"/>
                <a:gd name="T34" fmla="*/ 7 w 27"/>
                <a:gd name="T35" fmla="*/ 12 h 25"/>
                <a:gd name="T36" fmla="*/ 7 w 27"/>
                <a:gd name="T37" fmla="*/ 13 h 25"/>
                <a:gd name="T38" fmla="*/ 7 w 27"/>
                <a:gd name="T39" fmla="*/ 13 h 25"/>
                <a:gd name="T40" fmla="*/ 7 w 27"/>
                <a:gd name="T41" fmla="*/ 13 h 25"/>
                <a:gd name="T42" fmla="*/ 7 w 27"/>
                <a:gd name="T43" fmla="*/ 14 h 25"/>
                <a:gd name="T44" fmla="*/ 7 w 27"/>
                <a:gd name="T45" fmla="*/ 14 h 25"/>
                <a:gd name="T46" fmla="*/ 7 w 27"/>
                <a:gd name="T47" fmla="*/ 15 h 25"/>
                <a:gd name="T48" fmla="*/ 7 w 27"/>
                <a:gd name="T49" fmla="*/ 15 h 25"/>
                <a:gd name="T50" fmla="*/ 8 w 27"/>
                <a:gd name="T51" fmla="*/ 15 h 25"/>
                <a:gd name="T52" fmla="*/ 8 w 27"/>
                <a:gd name="T53" fmla="*/ 16 h 25"/>
                <a:gd name="T54" fmla="*/ 8 w 27"/>
                <a:gd name="T55" fmla="*/ 16 h 25"/>
                <a:gd name="T56" fmla="*/ 9 w 27"/>
                <a:gd name="T57" fmla="*/ 16 h 25"/>
                <a:gd name="T58" fmla="*/ 10 w 27"/>
                <a:gd name="T59" fmla="*/ 17 h 25"/>
                <a:gd name="T60" fmla="*/ 10 w 27"/>
                <a:gd name="T61" fmla="*/ 17 h 25"/>
                <a:gd name="T62" fmla="*/ 11 w 27"/>
                <a:gd name="T63" fmla="*/ 17 h 25"/>
                <a:gd name="T64" fmla="*/ 13 w 27"/>
                <a:gd name="T65" fmla="*/ 18 h 25"/>
                <a:gd name="T66" fmla="*/ 13 w 27"/>
                <a:gd name="T67" fmla="*/ 18 h 25"/>
                <a:gd name="T68" fmla="*/ 14 w 27"/>
                <a:gd name="T69" fmla="*/ 18 h 25"/>
                <a:gd name="T70" fmla="*/ 15 w 27"/>
                <a:gd name="T71" fmla="*/ 18 h 25"/>
                <a:gd name="T72" fmla="*/ 16 w 27"/>
                <a:gd name="T73" fmla="*/ 18 h 25"/>
                <a:gd name="T74" fmla="*/ 16 w 27"/>
                <a:gd name="T75" fmla="*/ 18 h 25"/>
                <a:gd name="T76" fmla="*/ 17 w 27"/>
                <a:gd name="T77" fmla="*/ 17 h 25"/>
                <a:gd name="T78" fmla="*/ 17 w 27"/>
                <a:gd name="T79" fmla="*/ 17 h 25"/>
                <a:gd name="T80" fmla="*/ 17 w 27"/>
                <a:gd name="T81" fmla="*/ 17 h 25"/>
                <a:gd name="T82" fmla="*/ 17 w 27"/>
                <a:gd name="T83" fmla="*/ 17 h 25"/>
                <a:gd name="T84" fmla="*/ 18 w 27"/>
                <a:gd name="T85" fmla="*/ 17 h 25"/>
                <a:gd name="T86" fmla="*/ 18 w 27"/>
                <a:gd name="T87" fmla="*/ 16 h 25"/>
                <a:gd name="T88" fmla="*/ 18 w 27"/>
                <a:gd name="T89" fmla="*/ 16 h 25"/>
                <a:gd name="T90" fmla="*/ 18 w 27"/>
                <a:gd name="T91"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5">
                  <a:moveTo>
                    <a:pt x="19" y="4"/>
                  </a:moveTo>
                  <a:cubicBezTo>
                    <a:pt x="23" y="9"/>
                    <a:pt x="27" y="17"/>
                    <a:pt x="21" y="21"/>
                  </a:cubicBezTo>
                  <a:cubicBezTo>
                    <a:pt x="16" y="25"/>
                    <a:pt x="7" y="23"/>
                    <a:pt x="3" y="18"/>
                  </a:cubicBezTo>
                  <a:cubicBezTo>
                    <a:pt x="1" y="16"/>
                    <a:pt x="0" y="12"/>
                    <a:pt x="3" y="9"/>
                  </a:cubicBezTo>
                  <a:cubicBezTo>
                    <a:pt x="5" y="6"/>
                    <a:pt x="9" y="4"/>
                    <a:pt x="12" y="3"/>
                  </a:cubicBezTo>
                  <a:cubicBezTo>
                    <a:pt x="13" y="2"/>
                    <a:pt x="13" y="1"/>
                    <a:pt x="14" y="0"/>
                  </a:cubicBezTo>
                  <a:cubicBezTo>
                    <a:pt x="15" y="0"/>
                    <a:pt x="16" y="0"/>
                    <a:pt x="17" y="1"/>
                  </a:cubicBezTo>
                  <a:cubicBezTo>
                    <a:pt x="17" y="1"/>
                    <a:pt x="17" y="1"/>
                    <a:pt x="17" y="1"/>
                  </a:cubicBezTo>
                  <a:cubicBezTo>
                    <a:pt x="19" y="1"/>
                    <a:pt x="20" y="3"/>
                    <a:pt x="19" y="4"/>
                  </a:cubicBezTo>
                  <a:close/>
                  <a:moveTo>
                    <a:pt x="18" y="16"/>
                  </a:moveTo>
                  <a:cubicBezTo>
                    <a:pt x="18" y="16"/>
                    <a:pt x="18" y="15"/>
                    <a:pt x="18" y="15"/>
                  </a:cubicBezTo>
                  <a:cubicBezTo>
                    <a:pt x="18" y="15"/>
                    <a:pt x="18" y="15"/>
                    <a:pt x="18" y="15"/>
                  </a:cubicBezTo>
                  <a:cubicBezTo>
                    <a:pt x="18" y="15"/>
                    <a:pt x="18" y="15"/>
                    <a:pt x="18" y="15"/>
                  </a:cubicBezTo>
                  <a:cubicBezTo>
                    <a:pt x="18" y="14"/>
                    <a:pt x="18" y="13"/>
                    <a:pt x="17" y="12"/>
                  </a:cubicBezTo>
                  <a:cubicBezTo>
                    <a:pt x="17" y="10"/>
                    <a:pt x="16" y="8"/>
                    <a:pt x="14" y="6"/>
                  </a:cubicBezTo>
                  <a:cubicBezTo>
                    <a:pt x="12" y="8"/>
                    <a:pt x="9" y="9"/>
                    <a:pt x="7" y="11"/>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5"/>
                    <a:pt x="7" y="15"/>
                  </a:cubicBezTo>
                  <a:cubicBezTo>
                    <a:pt x="7" y="15"/>
                    <a:pt x="7" y="15"/>
                    <a:pt x="7" y="15"/>
                  </a:cubicBezTo>
                  <a:cubicBezTo>
                    <a:pt x="7" y="15"/>
                    <a:pt x="8" y="15"/>
                    <a:pt x="8" y="15"/>
                  </a:cubicBezTo>
                  <a:cubicBezTo>
                    <a:pt x="8" y="15"/>
                    <a:pt x="8" y="15"/>
                    <a:pt x="8" y="16"/>
                  </a:cubicBezTo>
                  <a:cubicBezTo>
                    <a:pt x="8" y="16"/>
                    <a:pt x="8" y="16"/>
                    <a:pt x="8" y="16"/>
                  </a:cubicBezTo>
                  <a:cubicBezTo>
                    <a:pt x="9" y="16"/>
                    <a:pt x="9" y="16"/>
                    <a:pt x="9" y="16"/>
                  </a:cubicBezTo>
                  <a:cubicBezTo>
                    <a:pt x="10" y="16"/>
                    <a:pt x="10" y="17"/>
                    <a:pt x="10" y="17"/>
                  </a:cubicBezTo>
                  <a:cubicBezTo>
                    <a:pt x="10" y="17"/>
                    <a:pt x="10" y="17"/>
                    <a:pt x="10" y="17"/>
                  </a:cubicBezTo>
                  <a:cubicBezTo>
                    <a:pt x="10" y="17"/>
                    <a:pt x="10" y="17"/>
                    <a:pt x="11" y="17"/>
                  </a:cubicBezTo>
                  <a:cubicBezTo>
                    <a:pt x="11" y="17"/>
                    <a:pt x="12" y="17"/>
                    <a:pt x="13" y="18"/>
                  </a:cubicBezTo>
                  <a:cubicBezTo>
                    <a:pt x="13" y="18"/>
                    <a:pt x="13" y="18"/>
                    <a:pt x="13" y="18"/>
                  </a:cubicBezTo>
                  <a:cubicBezTo>
                    <a:pt x="14" y="18"/>
                    <a:pt x="14" y="18"/>
                    <a:pt x="14" y="18"/>
                  </a:cubicBezTo>
                  <a:cubicBezTo>
                    <a:pt x="15" y="18"/>
                    <a:pt x="15" y="18"/>
                    <a:pt x="15" y="18"/>
                  </a:cubicBezTo>
                  <a:cubicBezTo>
                    <a:pt x="16" y="18"/>
                    <a:pt x="16" y="18"/>
                    <a:pt x="16" y="18"/>
                  </a:cubicBezTo>
                  <a:cubicBezTo>
                    <a:pt x="16" y="18"/>
                    <a:pt x="16" y="18"/>
                    <a:pt x="16" y="18"/>
                  </a:cubicBezTo>
                  <a:cubicBezTo>
                    <a:pt x="16" y="18"/>
                    <a:pt x="16"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6"/>
                    <a:pt x="18" y="16"/>
                  </a:cubicBezTo>
                  <a:cubicBezTo>
                    <a:pt x="18" y="16"/>
                    <a:pt x="18" y="16"/>
                    <a:pt x="18" y="16"/>
                  </a:cubicBezTo>
                  <a:cubicBezTo>
                    <a:pt x="18" y="16"/>
                    <a:pt x="18" y="16"/>
                    <a:pt x="18"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88"/>
            <p:cNvSpPr/>
            <p:nvPr/>
          </p:nvSpPr>
          <p:spPr bwMode="auto">
            <a:xfrm>
              <a:off x="1698" y="1001"/>
              <a:ext cx="83" cy="71"/>
            </a:xfrm>
            <a:custGeom>
              <a:avLst/>
              <a:gdLst>
                <a:gd name="T0" fmla="*/ 31 w 35"/>
                <a:gd name="T1" fmla="*/ 18 h 30"/>
                <a:gd name="T2" fmla="*/ 34 w 35"/>
                <a:gd name="T3" fmla="*/ 23 h 30"/>
                <a:gd name="T4" fmla="*/ 16 w 35"/>
                <a:gd name="T5" fmla="*/ 29 h 30"/>
                <a:gd name="T6" fmla="*/ 5 w 35"/>
                <a:gd name="T7" fmla="*/ 23 h 30"/>
                <a:gd name="T8" fmla="*/ 14 w 35"/>
                <a:gd name="T9" fmla="*/ 1 h 30"/>
                <a:gd name="T10" fmla="*/ 16 w 35"/>
                <a:gd name="T11" fmla="*/ 4 h 30"/>
                <a:gd name="T12" fmla="*/ 11 w 35"/>
                <a:gd name="T13" fmla="*/ 20 h 30"/>
                <a:gd name="T14" fmla="*/ 31 w 35"/>
                <a:gd name="T15" fmla="*/ 1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18"/>
                  </a:moveTo>
                  <a:cubicBezTo>
                    <a:pt x="33" y="18"/>
                    <a:pt x="35" y="21"/>
                    <a:pt x="34" y="23"/>
                  </a:cubicBezTo>
                  <a:cubicBezTo>
                    <a:pt x="30" y="28"/>
                    <a:pt x="22" y="30"/>
                    <a:pt x="16" y="29"/>
                  </a:cubicBezTo>
                  <a:cubicBezTo>
                    <a:pt x="12" y="29"/>
                    <a:pt x="7" y="27"/>
                    <a:pt x="5" y="23"/>
                  </a:cubicBezTo>
                  <a:cubicBezTo>
                    <a:pt x="0" y="15"/>
                    <a:pt x="6" y="5"/>
                    <a:pt x="14" y="1"/>
                  </a:cubicBezTo>
                  <a:cubicBezTo>
                    <a:pt x="16" y="0"/>
                    <a:pt x="18" y="3"/>
                    <a:pt x="16" y="4"/>
                  </a:cubicBezTo>
                  <a:cubicBezTo>
                    <a:pt x="13" y="8"/>
                    <a:pt x="8" y="14"/>
                    <a:pt x="11" y="20"/>
                  </a:cubicBezTo>
                  <a:cubicBezTo>
                    <a:pt x="16" y="26"/>
                    <a:pt x="25" y="18"/>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89"/>
            <p:cNvSpPr/>
            <p:nvPr/>
          </p:nvSpPr>
          <p:spPr bwMode="auto">
            <a:xfrm>
              <a:off x="1432" y="852"/>
              <a:ext cx="105" cy="92"/>
            </a:xfrm>
            <a:custGeom>
              <a:avLst/>
              <a:gdLst>
                <a:gd name="T0" fmla="*/ 44 w 44"/>
                <a:gd name="T1" fmla="*/ 17 h 39"/>
                <a:gd name="T2" fmla="*/ 26 w 44"/>
                <a:gd name="T3" fmla="*/ 38 h 39"/>
                <a:gd name="T4" fmla="*/ 2 w 44"/>
                <a:gd name="T5" fmla="*/ 20 h 39"/>
                <a:gd name="T6" fmla="*/ 26 w 44"/>
                <a:gd name="T7" fmla="*/ 0 h 39"/>
                <a:gd name="T8" fmla="*/ 27 w 44"/>
                <a:gd name="T9" fmla="*/ 1 h 39"/>
                <a:gd name="T10" fmla="*/ 44 w 44"/>
                <a:gd name="T11" fmla="*/ 17 h 39"/>
              </a:gdLst>
              <a:ahLst/>
              <a:cxnLst>
                <a:cxn ang="0">
                  <a:pos x="T0" y="T1"/>
                </a:cxn>
                <a:cxn ang="0">
                  <a:pos x="T2" y="T3"/>
                </a:cxn>
                <a:cxn ang="0">
                  <a:pos x="T4" y="T5"/>
                </a:cxn>
                <a:cxn ang="0">
                  <a:pos x="T6" y="T7"/>
                </a:cxn>
                <a:cxn ang="0">
                  <a:pos x="T8" y="T9"/>
                </a:cxn>
                <a:cxn ang="0">
                  <a:pos x="T10" y="T11"/>
                </a:cxn>
              </a:cxnLst>
              <a:rect l="0" t="0" r="r" b="b"/>
              <a:pathLst>
                <a:path w="44" h="39">
                  <a:moveTo>
                    <a:pt x="44" y="17"/>
                  </a:moveTo>
                  <a:cubicBezTo>
                    <a:pt x="44" y="27"/>
                    <a:pt x="37" y="37"/>
                    <a:pt x="26" y="38"/>
                  </a:cubicBezTo>
                  <a:cubicBezTo>
                    <a:pt x="15" y="39"/>
                    <a:pt x="0" y="34"/>
                    <a:pt x="2" y="20"/>
                  </a:cubicBezTo>
                  <a:cubicBezTo>
                    <a:pt x="3" y="8"/>
                    <a:pt x="14" y="1"/>
                    <a:pt x="26" y="0"/>
                  </a:cubicBezTo>
                  <a:cubicBezTo>
                    <a:pt x="27" y="0"/>
                    <a:pt x="27" y="1"/>
                    <a:pt x="27" y="1"/>
                  </a:cubicBezTo>
                  <a:cubicBezTo>
                    <a:pt x="36" y="0"/>
                    <a:pt x="43" y="8"/>
                    <a:pt x="44"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90"/>
            <p:cNvSpPr>
              <a:spLocks noEditPoints="1"/>
            </p:cNvSpPr>
            <p:nvPr/>
          </p:nvSpPr>
          <p:spPr bwMode="auto">
            <a:xfrm>
              <a:off x="1371" y="1032"/>
              <a:ext cx="168" cy="139"/>
            </a:xfrm>
            <a:custGeom>
              <a:avLst/>
              <a:gdLst>
                <a:gd name="T0" fmla="*/ 68 w 71"/>
                <a:gd name="T1" fmla="*/ 28 h 59"/>
                <a:gd name="T2" fmla="*/ 29 w 71"/>
                <a:gd name="T3" fmla="*/ 55 h 59"/>
                <a:gd name="T4" fmla="*/ 1 w 71"/>
                <a:gd name="T5" fmla="*/ 23 h 59"/>
                <a:gd name="T6" fmla="*/ 20 w 71"/>
                <a:gd name="T7" fmla="*/ 4 h 59"/>
                <a:gd name="T8" fmla="*/ 21 w 71"/>
                <a:gd name="T9" fmla="*/ 3 h 59"/>
                <a:gd name="T10" fmla="*/ 68 w 71"/>
                <a:gd name="T11" fmla="*/ 28 h 59"/>
                <a:gd name="T12" fmla="*/ 29 w 71"/>
                <a:gd name="T13" fmla="*/ 49 h 59"/>
                <a:gd name="T14" fmla="*/ 61 w 71"/>
                <a:gd name="T15" fmla="*/ 27 h 59"/>
                <a:gd name="T16" fmla="*/ 22 w 71"/>
                <a:gd name="T17" fmla="*/ 9 h 59"/>
                <a:gd name="T18" fmla="*/ 20 w 71"/>
                <a:gd name="T19" fmla="*/ 8 h 59"/>
                <a:gd name="T20" fmla="*/ 7 w 71"/>
                <a:gd name="T21" fmla="*/ 26 h 59"/>
                <a:gd name="T22" fmla="*/ 29 w 71"/>
                <a:gd name="T2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9">
                  <a:moveTo>
                    <a:pt x="68" y="28"/>
                  </a:moveTo>
                  <a:cubicBezTo>
                    <a:pt x="71" y="47"/>
                    <a:pt x="45" y="59"/>
                    <a:pt x="29" y="55"/>
                  </a:cubicBezTo>
                  <a:cubicBezTo>
                    <a:pt x="15" y="52"/>
                    <a:pt x="2" y="38"/>
                    <a:pt x="1" y="23"/>
                  </a:cubicBezTo>
                  <a:cubicBezTo>
                    <a:pt x="0" y="10"/>
                    <a:pt x="9" y="4"/>
                    <a:pt x="20" y="4"/>
                  </a:cubicBezTo>
                  <a:cubicBezTo>
                    <a:pt x="21" y="4"/>
                    <a:pt x="21" y="3"/>
                    <a:pt x="21" y="3"/>
                  </a:cubicBezTo>
                  <a:cubicBezTo>
                    <a:pt x="39" y="0"/>
                    <a:pt x="64" y="9"/>
                    <a:pt x="68" y="28"/>
                  </a:cubicBezTo>
                  <a:close/>
                  <a:moveTo>
                    <a:pt x="29" y="49"/>
                  </a:moveTo>
                  <a:cubicBezTo>
                    <a:pt x="41" y="52"/>
                    <a:pt x="67" y="43"/>
                    <a:pt x="61" y="27"/>
                  </a:cubicBezTo>
                  <a:cubicBezTo>
                    <a:pt x="56" y="12"/>
                    <a:pt x="37" y="7"/>
                    <a:pt x="22" y="9"/>
                  </a:cubicBezTo>
                  <a:cubicBezTo>
                    <a:pt x="21" y="9"/>
                    <a:pt x="21" y="8"/>
                    <a:pt x="20" y="8"/>
                  </a:cubicBezTo>
                  <a:cubicBezTo>
                    <a:pt x="11" y="10"/>
                    <a:pt x="4" y="15"/>
                    <a:pt x="7" y="26"/>
                  </a:cubicBezTo>
                  <a:cubicBezTo>
                    <a:pt x="10" y="37"/>
                    <a:pt x="18" y="47"/>
                    <a:pt x="29"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91"/>
            <p:cNvSpPr/>
            <p:nvPr/>
          </p:nvSpPr>
          <p:spPr bwMode="auto">
            <a:xfrm>
              <a:off x="1404" y="760"/>
              <a:ext cx="83" cy="59"/>
            </a:xfrm>
            <a:custGeom>
              <a:avLst/>
              <a:gdLst>
                <a:gd name="T0" fmla="*/ 32 w 35"/>
                <a:gd name="T1" fmla="*/ 1 h 25"/>
                <a:gd name="T2" fmla="*/ 33 w 35"/>
                <a:gd name="T3" fmla="*/ 5 h 25"/>
                <a:gd name="T4" fmla="*/ 17 w 35"/>
                <a:gd name="T5" fmla="*/ 12 h 25"/>
                <a:gd name="T6" fmla="*/ 4 w 35"/>
                <a:gd name="T7" fmla="*/ 23 h 25"/>
                <a:gd name="T8" fmla="*/ 1 w 35"/>
                <a:gd name="T9" fmla="*/ 21 h 25"/>
                <a:gd name="T10" fmla="*/ 32 w 35"/>
                <a:gd name="T11" fmla="*/ 1 h 25"/>
              </a:gdLst>
              <a:ahLst/>
              <a:cxnLst>
                <a:cxn ang="0">
                  <a:pos x="T0" y="T1"/>
                </a:cxn>
                <a:cxn ang="0">
                  <a:pos x="T2" y="T3"/>
                </a:cxn>
                <a:cxn ang="0">
                  <a:pos x="T4" y="T5"/>
                </a:cxn>
                <a:cxn ang="0">
                  <a:pos x="T6" y="T7"/>
                </a:cxn>
                <a:cxn ang="0">
                  <a:pos x="T8" y="T9"/>
                </a:cxn>
                <a:cxn ang="0">
                  <a:pos x="T10" y="T11"/>
                </a:cxn>
              </a:cxnLst>
              <a:rect l="0" t="0" r="r" b="b"/>
              <a:pathLst>
                <a:path w="35" h="25">
                  <a:moveTo>
                    <a:pt x="32" y="1"/>
                  </a:moveTo>
                  <a:cubicBezTo>
                    <a:pt x="34" y="2"/>
                    <a:pt x="35" y="4"/>
                    <a:pt x="33" y="5"/>
                  </a:cubicBezTo>
                  <a:cubicBezTo>
                    <a:pt x="28" y="8"/>
                    <a:pt x="22" y="9"/>
                    <a:pt x="17" y="12"/>
                  </a:cubicBezTo>
                  <a:cubicBezTo>
                    <a:pt x="12" y="15"/>
                    <a:pt x="8" y="19"/>
                    <a:pt x="4" y="23"/>
                  </a:cubicBezTo>
                  <a:cubicBezTo>
                    <a:pt x="3" y="25"/>
                    <a:pt x="0" y="23"/>
                    <a:pt x="1" y="21"/>
                  </a:cubicBezTo>
                  <a:cubicBezTo>
                    <a:pt x="8" y="12"/>
                    <a:pt x="20" y="0"/>
                    <a:pt x="32"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2"/>
            <p:cNvSpPr/>
            <p:nvPr/>
          </p:nvSpPr>
          <p:spPr bwMode="auto">
            <a:xfrm>
              <a:off x="1316" y="703"/>
              <a:ext cx="5"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0"/>
                    <a:pt x="2" y="2"/>
                    <a:pt x="1" y="2"/>
                  </a:cubicBezTo>
                  <a:cubicBezTo>
                    <a:pt x="0" y="2"/>
                    <a:pt x="0"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6" name="组合 95"/>
          <p:cNvGrpSpPr/>
          <p:nvPr/>
        </p:nvGrpSpPr>
        <p:grpSpPr>
          <a:xfrm>
            <a:off x="4547953" y="1154741"/>
            <a:ext cx="2328970" cy="1647341"/>
            <a:chOff x="942874" y="1637198"/>
            <a:chExt cx="4398962" cy="3111500"/>
          </a:xfrm>
        </p:grpSpPr>
        <p:sp>
          <p:nvSpPr>
            <p:cNvPr id="97"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8"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9" name="组合 98"/>
          <p:cNvGrpSpPr/>
          <p:nvPr/>
        </p:nvGrpSpPr>
        <p:grpSpPr>
          <a:xfrm>
            <a:off x="8120493" y="1154741"/>
            <a:ext cx="2328970" cy="1647341"/>
            <a:chOff x="942874" y="1637198"/>
            <a:chExt cx="4398962" cy="3111500"/>
          </a:xfrm>
        </p:grpSpPr>
        <p:sp>
          <p:nvSpPr>
            <p:cNvPr id="100"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4"/>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1"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2" name="组合 101"/>
          <p:cNvGrpSpPr/>
          <p:nvPr/>
        </p:nvGrpSpPr>
        <p:grpSpPr>
          <a:xfrm>
            <a:off x="4547953" y="3642760"/>
            <a:ext cx="2328970" cy="1647341"/>
            <a:chOff x="942874" y="1637198"/>
            <a:chExt cx="4398962" cy="3111500"/>
          </a:xfrm>
        </p:grpSpPr>
        <p:sp>
          <p:nvSpPr>
            <p:cNvPr id="103"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5"/>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4"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D33715"/>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5" name="组合 104"/>
          <p:cNvGrpSpPr/>
          <p:nvPr/>
        </p:nvGrpSpPr>
        <p:grpSpPr>
          <a:xfrm>
            <a:off x="8120493" y="3642760"/>
            <a:ext cx="2328970" cy="1647341"/>
            <a:chOff x="942874" y="1637198"/>
            <a:chExt cx="4398962" cy="3111500"/>
          </a:xfrm>
        </p:grpSpPr>
        <p:sp>
          <p:nvSpPr>
            <p:cNvPr id="106"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6"/>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7"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96E0C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8" name="组合 107"/>
          <p:cNvGrpSpPr/>
          <p:nvPr/>
        </p:nvGrpSpPr>
        <p:grpSpPr>
          <a:xfrm>
            <a:off x="8103142" y="2798426"/>
            <a:ext cx="2561022" cy="729375"/>
            <a:chOff x="4477440" y="2798426"/>
            <a:chExt cx="2561022" cy="729375"/>
          </a:xfrm>
        </p:grpSpPr>
        <p:sp>
          <p:nvSpPr>
            <p:cNvPr id="109" name="矩形 108"/>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0" i="0" u="none" strike="noStrike" kern="0" cap="none" spc="0" normalizeH="0" baseline="0" noProof="0" dirty="0" smtClean="0">
                <a:ln>
                  <a:noFill/>
                </a:ln>
                <a:solidFill>
                  <a:srgbClr val="FE5778"/>
                </a:solidFill>
                <a:effectLst/>
                <a:uLnTx/>
                <a:uFillTx/>
                <a:latin typeface="+mn-lt"/>
                <a:ea typeface="+mn-ea"/>
                <a:cs typeface="+mn-ea"/>
                <a:sym typeface="+mn-lt"/>
              </a:endParaRPr>
            </a:p>
          </p:txBody>
        </p:sp>
        <p:sp>
          <p:nvSpPr>
            <p:cNvPr id="110" name="矩形 109"/>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1" name="组合 110"/>
          <p:cNvGrpSpPr/>
          <p:nvPr/>
        </p:nvGrpSpPr>
        <p:grpSpPr>
          <a:xfrm>
            <a:off x="4477440" y="5520361"/>
            <a:ext cx="2561022" cy="729375"/>
            <a:chOff x="4477440" y="2798426"/>
            <a:chExt cx="2561022" cy="729375"/>
          </a:xfrm>
        </p:grpSpPr>
        <p:sp>
          <p:nvSpPr>
            <p:cNvPr id="112" name="矩形 111"/>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endParaRPr>
            </a:p>
          </p:txBody>
        </p:sp>
        <p:sp>
          <p:nvSpPr>
            <p:cNvPr id="113" name="矩形 112"/>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4" name="组合 113"/>
          <p:cNvGrpSpPr/>
          <p:nvPr/>
        </p:nvGrpSpPr>
        <p:grpSpPr>
          <a:xfrm>
            <a:off x="8103142" y="5520361"/>
            <a:ext cx="2561022" cy="729375"/>
            <a:chOff x="4477440" y="2798426"/>
            <a:chExt cx="2561022" cy="729375"/>
          </a:xfrm>
        </p:grpSpPr>
        <p:sp>
          <p:nvSpPr>
            <p:cNvPr id="115" name="矩形 114"/>
            <p:cNvSpPr/>
            <p:nvPr/>
          </p:nvSpPr>
          <p:spPr>
            <a:xfrm>
              <a:off x="4605306" y="2798426"/>
              <a:ext cx="1990971" cy="306366"/>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rPr>
                <a:t>Please insert title here</a:t>
              </a:r>
              <a:endParaRPr kumimoji="0" lang="en-US" altLang="zh-CN" sz="90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endParaRPr>
            </a:p>
          </p:txBody>
        </p:sp>
        <p:sp>
          <p:nvSpPr>
            <p:cNvPr id="116" name="矩形 115"/>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sp>
        <p:nvSpPr>
          <p:cNvPr id="117"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p>
        </p:txBody>
      </p:sp>
    </p:spTree>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barn(inVertical)">
                                      <p:cBhvr>
                                        <p:cTn id="7" dur="500"/>
                                        <p:tgtEl>
                                          <p:spTgt spid="117"/>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96"/>
                                        </p:tgtEl>
                                        <p:attrNameLst>
                                          <p:attrName>style.visibility</p:attrName>
                                        </p:attrNameLst>
                                      </p:cBhvr>
                                      <p:to>
                                        <p:strVal val="visible"/>
                                      </p:to>
                                    </p:set>
                                    <p:anim calcmode="lin" valueType="num">
                                      <p:cBhvr>
                                        <p:cTn id="16" dur="500" fill="hold"/>
                                        <p:tgtEl>
                                          <p:spTgt spid="96"/>
                                        </p:tgtEl>
                                        <p:attrNameLst>
                                          <p:attrName>ppt_w</p:attrName>
                                        </p:attrNameLst>
                                      </p:cBhvr>
                                      <p:tavLst>
                                        <p:tav tm="0">
                                          <p:val>
                                            <p:fltVal val="0"/>
                                          </p:val>
                                        </p:tav>
                                        <p:tav tm="100000">
                                          <p:val>
                                            <p:strVal val="#ppt_w"/>
                                          </p:val>
                                        </p:tav>
                                      </p:tavLst>
                                    </p:anim>
                                    <p:anim calcmode="lin" valueType="num">
                                      <p:cBhvr>
                                        <p:cTn id="17" dur="500" fill="hold"/>
                                        <p:tgtEl>
                                          <p:spTgt spid="96"/>
                                        </p:tgtEl>
                                        <p:attrNameLst>
                                          <p:attrName>ppt_h</p:attrName>
                                        </p:attrNameLst>
                                      </p:cBhvr>
                                      <p:tavLst>
                                        <p:tav tm="0">
                                          <p:val>
                                            <p:fltVal val="0"/>
                                          </p:val>
                                        </p:tav>
                                        <p:tav tm="100000">
                                          <p:val>
                                            <p:strVal val="#ppt_h"/>
                                          </p:val>
                                        </p:tav>
                                      </p:tavLst>
                                    </p:anim>
                                    <p:animEffect transition="in" filter="fade">
                                      <p:cBhvr>
                                        <p:cTn id="18" dur="500"/>
                                        <p:tgtEl>
                                          <p:spTgt spid="96"/>
                                        </p:tgtEl>
                                      </p:cBhvr>
                                    </p:animEffect>
                                  </p:childTnLst>
                                </p:cTn>
                              </p:par>
                              <p:par>
                                <p:cTn id="19" presetID="53" presetClass="entr" presetSubtype="16" fill="hold" nodeType="withEffect">
                                  <p:stCondLst>
                                    <p:cond delay="100"/>
                                  </p:stCondLst>
                                  <p:childTnLst>
                                    <p:set>
                                      <p:cBhvr>
                                        <p:cTn id="20" dur="1" fill="hold">
                                          <p:stCondLst>
                                            <p:cond delay="0"/>
                                          </p:stCondLst>
                                        </p:cTn>
                                        <p:tgtEl>
                                          <p:spTgt spid="99"/>
                                        </p:tgtEl>
                                        <p:attrNameLst>
                                          <p:attrName>style.visibility</p:attrName>
                                        </p:attrNameLst>
                                      </p:cBhvr>
                                      <p:to>
                                        <p:strVal val="visible"/>
                                      </p:to>
                                    </p:set>
                                    <p:anim calcmode="lin" valueType="num">
                                      <p:cBhvr>
                                        <p:cTn id="21" dur="500" fill="hold"/>
                                        <p:tgtEl>
                                          <p:spTgt spid="99"/>
                                        </p:tgtEl>
                                        <p:attrNameLst>
                                          <p:attrName>ppt_w</p:attrName>
                                        </p:attrNameLst>
                                      </p:cBhvr>
                                      <p:tavLst>
                                        <p:tav tm="0">
                                          <p:val>
                                            <p:fltVal val="0"/>
                                          </p:val>
                                        </p:tav>
                                        <p:tav tm="100000">
                                          <p:val>
                                            <p:strVal val="#ppt_w"/>
                                          </p:val>
                                        </p:tav>
                                      </p:tavLst>
                                    </p:anim>
                                    <p:anim calcmode="lin" valueType="num">
                                      <p:cBhvr>
                                        <p:cTn id="22" dur="500" fill="hold"/>
                                        <p:tgtEl>
                                          <p:spTgt spid="99"/>
                                        </p:tgtEl>
                                        <p:attrNameLst>
                                          <p:attrName>ppt_h</p:attrName>
                                        </p:attrNameLst>
                                      </p:cBhvr>
                                      <p:tavLst>
                                        <p:tav tm="0">
                                          <p:val>
                                            <p:fltVal val="0"/>
                                          </p:val>
                                        </p:tav>
                                        <p:tav tm="100000">
                                          <p:val>
                                            <p:strVal val="#ppt_h"/>
                                          </p:val>
                                        </p:tav>
                                      </p:tavLst>
                                    </p:anim>
                                    <p:animEffect transition="in" filter="fade">
                                      <p:cBhvr>
                                        <p:cTn id="23" dur="500"/>
                                        <p:tgtEl>
                                          <p:spTgt spid="99"/>
                                        </p:tgtEl>
                                      </p:cBhvr>
                                    </p:animEffect>
                                  </p:childTnLst>
                                </p:cTn>
                              </p:par>
                              <p:par>
                                <p:cTn id="24" presetID="53" presetClass="entr" presetSubtype="16" fill="hold" nodeType="withEffect">
                                  <p:stCondLst>
                                    <p:cond delay="200"/>
                                  </p:stCondLst>
                                  <p:childTnLst>
                                    <p:set>
                                      <p:cBhvr>
                                        <p:cTn id="25" dur="1" fill="hold">
                                          <p:stCondLst>
                                            <p:cond delay="0"/>
                                          </p:stCondLst>
                                        </p:cTn>
                                        <p:tgtEl>
                                          <p:spTgt spid="102"/>
                                        </p:tgtEl>
                                        <p:attrNameLst>
                                          <p:attrName>style.visibility</p:attrName>
                                        </p:attrNameLst>
                                      </p:cBhvr>
                                      <p:to>
                                        <p:strVal val="visible"/>
                                      </p:to>
                                    </p:set>
                                    <p:anim calcmode="lin" valueType="num">
                                      <p:cBhvr>
                                        <p:cTn id="26" dur="500" fill="hold"/>
                                        <p:tgtEl>
                                          <p:spTgt spid="102"/>
                                        </p:tgtEl>
                                        <p:attrNameLst>
                                          <p:attrName>ppt_w</p:attrName>
                                        </p:attrNameLst>
                                      </p:cBhvr>
                                      <p:tavLst>
                                        <p:tav tm="0">
                                          <p:val>
                                            <p:fltVal val="0"/>
                                          </p:val>
                                        </p:tav>
                                        <p:tav tm="100000">
                                          <p:val>
                                            <p:strVal val="#ppt_w"/>
                                          </p:val>
                                        </p:tav>
                                      </p:tavLst>
                                    </p:anim>
                                    <p:anim calcmode="lin" valueType="num">
                                      <p:cBhvr>
                                        <p:cTn id="27" dur="500" fill="hold"/>
                                        <p:tgtEl>
                                          <p:spTgt spid="102"/>
                                        </p:tgtEl>
                                        <p:attrNameLst>
                                          <p:attrName>ppt_h</p:attrName>
                                        </p:attrNameLst>
                                      </p:cBhvr>
                                      <p:tavLst>
                                        <p:tav tm="0">
                                          <p:val>
                                            <p:fltVal val="0"/>
                                          </p:val>
                                        </p:tav>
                                        <p:tav tm="100000">
                                          <p:val>
                                            <p:strVal val="#ppt_h"/>
                                          </p:val>
                                        </p:tav>
                                      </p:tavLst>
                                    </p:anim>
                                    <p:animEffect transition="in" filter="fade">
                                      <p:cBhvr>
                                        <p:cTn id="28" dur="500"/>
                                        <p:tgtEl>
                                          <p:spTgt spid="102"/>
                                        </p:tgtEl>
                                      </p:cBhvr>
                                    </p:animEffect>
                                  </p:childTnLst>
                                </p:cTn>
                              </p:par>
                              <p:par>
                                <p:cTn id="29" presetID="53" presetClass="entr" presetSubtype="16" fill="hold" nodeType="withEffect">
                                  <p:stCondLst>
                                    <p:cond delay="300"/>
                                  </p:stCondLst>
                                  <p:childTnLst>
                                    <p:set>
                                      <p:cBhvr>
                                        <p:cTn id="30" dur="1" fill="hold">
                                          <p:stCondLst>
                                            <p:cond delay="0"/>
                                          </p:stCondLst>
                                        </p:cTn>
                                        <p:tgtEl>
                                          <p:spTgt spid="105"/>
                                        </p:tgtEl>
                                        <p:attrNameLst>
                                          <p:attrName>style.visibility</p:attrName>
                                        </p:attrNameLst>
                                      </p:cBhvr>
                                      <p:to>
                                        <p:strVal val="visible"/>
                                      </p:to>
                                    </p:set>
                                    <p:anim calcmode="lin" valueType="num">
                                      <p:cBhvr>
                                        <p:cTn id="31" dur="500" fill="hold"/>
                                        <p:tgtEl>
                                          <p:spTgt spid="105"/>
                                        </p:tgtEl>
                                        <p:attrNameLst>
                                          <p:attrName>ppt_w</p:attrName>
                                        </p:attrNameLst>
                                      </p:cBhvr>
                                      <p:tavLst>
                                        <p:tav tm="0">
                                          <p:val>
                                            <p:fltVal val="0"/>
                                          </p:val>
                                        </p:tav>
                                        <p:tav tm="100000">
                                          <p:val>
                                            <p:strVal val="#ppt_w"/>
                                          </p:val>
                                        </p:tav>
                                      </p:tavLst>
                                    </p:anim>
                                    <p:anim calcmode="lin" valueType="num">
                                      <p:cBhvr>
                                        <p:cTn id="32" dur="500" fill="hold"/>
                                        <p:tgtEl>
                                          <p:spTgt spid="105"/>
                                        </p:tgtEl>
                                        <p:attrNameLst>
                                          <p:attrName>ppt_h</p:attrName>
                                        </p:attrNameLst>
                                      </p:cBhvr>
                                      <p:tavLst>
                                        <p:tav tm="0">
                                          <p:val>
                                            <p:fltVal val="0"/>
                                          </p:val>
                                        </p:tav>
                                        <p:tav tm="100000">
                                          <p:val>
                                            <p:strVal val="#ppt_h"/>
                                          </p:val>
                                        </p:tav>
                                      </p:tavLst>
                                    </p:anim>
                                    <p:animEffect transition="in" filter="fade">
                                      <p:cBhvr>
                                        <p:cTn id="33" dur="500"/>
                                        <p:tgtEl>
                                          <p:spTgt spid="105"/>
                                        </p:tgtEl>
                                      </p:cBhvr>
                                    </p:animEffect>
                                  </p:childTnLst>
                                </p:cTn>
                              </p:par>
                            </p:childTnLst>
                          </p:cTn>
                        </p:par>
                        <p:par>
                          <p:cTn id="34" fill="hold">
                            <p:stCondLst>
                              <p:cond delay="1500"/>
                            </p:stCondLst>
                            <p:childTnLst>
                              <p:par>
                                <p:cTn id="35" presetID="22" presetClass="entr" presetSubtype="1"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up)">
                                      <p:cBhvr>
                                        <p:cTn id="37" dur="500"/>
                                        <p:tgtEl>
                                          <p:spTgt spid="2"/>
                                        </p:tgtEl>
                                      </p:cBhvr>
                                    </p:animEffect>
                                  </p:childTnLst>
                                </p:cTn>
                              </p:par>
                              <p:par>
                                <p:cTn id="38" presetID="22" presetClass="entr" presetSubtype="1"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Effect transition="in" filter="wipe(up)">
                                      <p:cBhvr>
                                        <p:cTn id="40" dur="500"/>
                                        <p:tgtEl>
                                          <p:spTgt spid="108"/>
                                        </p:tgtEl>
                                      </p:cBhvr>
                                    </p:animEffect>
                                  </p:childTnLst>
                                </p:cTn>
                              </p:par>
                              <p:par>
                                <p:cTn id="41" presetID="22" presetClass="entr" presetSubtype="1" fill="hold" nodeType="withEffect">
                                  <p:stCondLst>
                                    <p:cond delay="0"/>
                                  </p:stCondLst>
                                  <p:childTnLst>
                                    <p:set>
                                      <p:cBhvr>
                                        <p:cTn id="42" dur="1" fill="hold">
                                          <p:stCondLst>
                                            <p:cond delay="0"/>
                                          </p:stCondLst>
                                        </p:cTn>
                                        <p:tgtEl>
                                          <p:spTgt spid="111"/>
                                        </p:tgtEl>
                                        <p:attrNameLst>
                                          <p:attrName>style.visibility</p:attrName>
                                        </p:attrNameLst>
                                      </p:cBhvr>
                                      <p:to>
                                        <p:strVal val="visible"/>
                                      </p:to>
                                    </p:set>
                                    <p:animEffect transition="in" filter="wipe(up)">
                                      <p:cBhvr>
                                        <p:cTn id="43" dur="500"/>
                                        <p:tgtEl>
                                          <p:spTgt spid="111"/>
                                        </p:tgtEl>
                                      </p:cBhvr>
                                    </p:animEffect>
                                  </p:childTnLst>
                                </p:cTn>
                              </p:par>
                              <p:par>
                                <p:cTn id="44" presetID="22" presetClass="entr" presetSubtype="1" fill="hold"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up)">
                                      <p:cBhvr>
                                        <p:cTn id="46"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theme/theme1.xml><?xml version="1.0" encoding="utf-8"?>
<a:theme xmlns:a="http://schemas.openxmlformats.org/drawingml/2006/main" name="Office 主题">
  <a:themeElements>
    <a:clrScheme name="蓝绿">
      <a:dk1>
        <a:sysClr val="windowText" lastClr="000000"/>
      </a:dk1>
      <a:lt1>
        <a:sysClr val="window" lastClr="FFFFFF"/>
      </a:lt1>
      <a:dk2>
        <a:srgbClr val="373545"/>
      </a:dk2>
      <a:lt2>
        <a:srgbClr val="CEDBE6"/>
      </a:lt2>
      <a:accent1>
        <a:srgbClr val="3494BA"/>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汉仪细中圆简">
      <a:majorFont>
        <a:latin typeface="汉仪细中圆简"/>
        <a:ea typeface="汉仪细中圆简"/>
        <a:cs typeface=""/>
      </a:majorFont>
      <a:minorFont>
        <a:latin typeface="汉仪细中圆简"/>
        <a:ea typeface="汉仪细中圆简"/>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3587</Words>
  <Application>Microsoft Office PowerPoint</Application>
  <PresentationFormat>宽屏</PresentationFormat>
  <Paragraphs>323</Paragraphs>
  <Slides>34</Slides>
  <Notes>34</Notes>
  <HiddenSlides>2</HiddenSlides>
  <MMClips>1</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34</vt:i4>
      </vt:variant>
    </vt:vector>
  </HeadingPairs>
  <TitlesOfParts>
    <vt:vector size="41" baseType="lpstr">
      <vt:lpstr>方正静蕾简体</vt:lpstr>
      <vt:lpstr>汉仪细中圆简</vt:lpstr>
      <vt:lpstr>宋体</vt:lpstr>
      <vt:lpstr>新蒂黑板报</vt: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subject>更多模版：亮亮图文旗舰店https://liangliangtuwen.tmall.com</dc:subject>
  <dc:creator/>
  <cp:keywords>更多模版：亮亮图文旗舰店https:/liangliangtuwen.tmall.com</cp:keywords>
  <dc:description>更多模版：亮亮图文旗舰店https://liangliangtuwen.tmall.com</dc:description>
  <dcterms:created xsi:type="dcterms:W3CDTF">2014-11-14T09:15:00Z</dcterms:created>
  <dcterms:modified xsi:type="dcterms:W3CDTF">2017-12-08T10:57:28Z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2052-10.1.0.7023</vt:lpwstr>
  </property>
</Properties>
</file>