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2" r:id="rId18"/>
    <p:sldId id="273" r:id="rId19"/>
    <p:sldId id="274" r:id="rId20"/>
    <p:sldId id="271" r:id="rId21"/>
    <p:sldId id="275" r:id="rId22"/>
    <p:sldId id="276" r:id="rId23"/>
    <p:sldId id="278" r:id="rId24"/>
    <p:sldId id="279" r:id="rId25"/>
    <p:sldId id="277" r:id="rId26"/>
    <p:sldId id="281" r:id="rId27"/>
    <p:sldId id="280" r:id="rId28"/>
  </p:sldIdLst>
  <p:sldSz cx="12192000" cy="6858000"/>
  <p:notesSz cx="6858000" cy="9144000"/>
  <p:embeddedFontLst>
    <p:embeddedFont>
      <p:font typeface="新蒂文征明简繁" panose="03000600000000000000" charset="-122"/>
      <p:regular r:id="rId32"/>
    </p:embeddedFont>
    <p:embeddedFont>
      <p:font typeface="汉仪南宫体简" panose="02010609000101010101" charset="-122"/>
      <p:regular r:id="rId33"/>
    </p:embeddedFont>
    <p:embeddedFont>
      <p:font typeface="仿宋" panose="02010609060101010101" charset="-122"/>
      <p:regular r:id="rId34"/>
    </p:embeddedFont>
    <p:embeddedFont>
      <p:font typeface="方正苏新诗柳楷简体" panose="02000000000000000000" charset="-122"/>
      <p:regular r:id="rId35"/>
    </p:embeddedFont>
    <p:embeddedFont>
      <p:font typeface="Calibri Light" panose="020F0302020204030204" charset="0"/>
      <p:regular r:id="rId36"/>
      <p: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D51"/>
    <a:srgbClr val="FBB3AD"/>
    <a:srgbClr val="B7CB90"/>
    <a:srgbClr val="F98C83"/>
    <a:srgbClr val="F9E2DE"/>
    <a:srgbClr val="C7E6FF"/>
    <a:srgbClr val="003366"/>
    <a:srgbClr val="D5C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1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2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975215" y="527050"/>
            <a:ext cx="914400" cy="4640580"/>
            <a:chOff x="15709" y="830"/>
            <a:chExt cx="1440" cy="7308"/>
          </a:xfrm>
        </p:grpSpPr>
        <p:sp>
          <p:nvSpPr>
            <p:cNvPr id="14" name="文本框 13"/>
            <p:cNvSpPr txBox="1"/>
            <p:nvPr/>
          </p:nvSpPr>
          <p:spPr>
            <a:xfrm>
              <a:off x="15709" y="830"/>
              <a:ext cx="1440" cy="7308"/>
            </a:xfrm>
            <a:prstGeom prst="rect">
              <a:avLst/>
            </a:prstGeom>
            <a:solidFill>
              <a:srgbClr val="F98C83"/>
            </a:solidFill>
          </p:spPr>
          <p:txBody>
            <a:bodyPr vert="eaVert" wrap="square" rtlCol="0">
              <a:spAutoFit/>
            </a:bodyPr>
            <a:p>
              <a:pPr algn="ctr"/>
              <a:r>
                <a:rPr lang="zh-CN" altLang="en-US" sz="4800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古风</a:t>
              </a:r>
              <a:r>
                <a:rPr lang="zh-CN" altLang="en-US" sz="4000">
                  <a:latin typeface="汉仪南宫体简" panose="02010609000101010101" charset="-122"/>
                  <a:ea typeface="汉仪南宫体简" panose="02010609000101010101" charset="-122"/>
                </a:rPr>
                <a:t> </a:t>
              </a:r>
              <a:r>
                <a:rPr lang="zh-CN" altLang="en-US" sz="3600">
                  <a:latin typeface="汉仪南宫体简" panose="02010609000101010101" charset="-122"/>
                  <a:ea typeface="汉仪南宫体简" panose="02010609000101010101" charset="-122"/>
                </a:rPr>
                <a:t>论文答辩模板</a:t>
              </a:r>
              <a:endParaRPr lang="zh-CN" altLang="en-US" sz="36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6318" y="3189"/>
              <a:ext cx="193" cy="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4790" y="4135755"/>
            <a:ext cx="459740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p>
            <a:pPr algn="ctr"/>
            <a:r>
              <a:rPr lang="zh-CN" altLang="en-US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答辩人：情缘素材</a:t>
            </a:r>
            <a:endParaRPr lang="zh-CN" altLang="en-US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420" y="1790700"/>
            <a:ext cx="5642610" cy="40582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654040" y="1790700"/>
            <a:ext cx="883920" cy="883920"/>
            <a:chOff x="8904" y="2820"/>
            <a:chExt cx="1392" cy="1392"/>
          </a:xfrm>
        </p:grpSpPr>
        <p:sp>
          <p:nvSpPr>
            <p:cNvPr id="3" name="菱形 2"/>
            <p:cNvSpPr/>
            <p:nvPr/>
          </p:nvSpPr>
          <p:spPr>
            <a:xfrm>
              <a:off x="8904" y="2820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50" name="卫星接收器"/>
            <p:cNvSpPr/>
            <p:nvPr/>
          </p:nvSpPr>
          <p:spPr bwMode="auto">
            <a:xfrm>
              <a:off x="9360" y="3216"/>
              <a:ext cx="648" cy="552"/>
            </a:xfrm>
            <a:custGeom>
              <a:avLst/>
              <a:gdLst/>
              <a:ahLst/>
              <a:cxnLst/>
              <a:rect l="0" t="0" r="r" b="b"/>
              <a:pathLst>
                <a:path w="1804988" h="1503362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54040" y="3378200"/>
            <a:ext cx="883920" cy="883920"/>
            <a:chOff x="8904" y="5320"/>
            <a:chExt cx="1392" cy="1392"/>
          </a:xfrm>
        </p:grpSpPr>
        <p:sp>
          <p:nvSpPr>
            <p:cNvPr id="9" name="菱形 8"/>
            <p:cNvSpPr/>
            <p:nvPr/>
          </p:nvSpPr>
          <p:spPr>
            <a:xfrm>
              <a:off x="8904" y="5320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花"/>
            <p:cNvSpPr/>
            <p:nvPr/>
          </p:nvSpPr>
          <p:spPr bwMode="auto">
            <a:xfrm>
              <a:off x="9252" y="5668"/>
              <a:ext cx="696" cy="696"/>
            </a:xfrm>
            <a:custGeom>
              <a:avLst/>
              <a:gdLst/>
              <a:ahLst/>
              <a:cxnLst/>
              <a:rect l="0" t="0" r="r" b="b"/>
              <a:pathLst>
                <a:path w="2238375" h="2093912">
                  <a:moveTo>
                    <a:pt x="1193252" y="1157287"/>
                  </a:moveTo>
                  <a:lnTo>
                    <a:pt x="1210731" y="1180306"/>
                  </a:lnTo>
                  <a:lnTo>
                    <a:pt x="1227018" y="1203722"/>
                  </a:lnTo>
                  <a:lnTo>
                    <a:pt x="1242511" y="1226740"/>
                  </a:lnTo>
                  <a:lnTo>
                    <a:pt x="1256415" y="1249759"/>
                  </a:lnTo>
                  <a:lnTo>
                    <a:pt x="1269921" y="1272778"/>
                  </a:lnTo>
                  <a:lnTo>
                    <a:pt x="1281442" y="1295003"/>
                  </a:lnTo>
                  <a:lnTo>
                    <a:pt x="1292962" y="1317625"/>
                  </a:lnTo>
                  <a:lnTo>
                    <a:pt x="1302496" y="1340247"/>
                  </a:lnTo>
                  <a:lnTo>
                    <a:pt x="1311236" y="1362472"/>
                  </a:lnTo>
                  <a:lnTo>
                    <a:pt x="1319578" y="1384697"/>
                  </a:lnTo>
                  <a:lnTo>
                    <a:pt x="1326331" y="1406128"/>
                  </a:lnTo>
                  <a:lnTo>
                    <a:pt x="1332687" y="1427956"/>
                  </a:lnTo>
                  <a:lnTo>
                    <a:pt x="1337852" y="1449784"/>
                  </a:lnTo>
                  <a:lnTo>
                    <a:pt x="1342221" y="1471215"/>
                  </a:lnTo>
                  <a:lnTo>
                    <a:pt x="1345797" y="1491853"/>
                  </a:lnTo>
                  <a:lnTo>
                    <a:pt x="1348577" y="1512887"/>
                  </a:lnTo>
                  <a:lnTo>
                    <a:pt x="1350564" y="1533922"/>
                  </a:lnTo>
                  <a:lnTo>
                    <a:pt x="1352153" y="1554559"/>
                  </a:lnTo>
                  <a:lnTo>
                    <a:pt x="1352550" y="1574403"/>
                  </a:lnTo>
                  <a:lnTo>
                    <a:pt x="1352550" y="1594643"/>
                  </a:lnTo>
                  <a:lnTo>
                    <a:pt x="1351756" y="1614487"/>
                  </a:lnTo>
                  <a:lnTo>
                    <a:pt x="1350564" y="1633934"/>
                  </a:lnTo>
                  <a:lnTo>
                    <a:pt x="1348577" y="1652984"/>
                  </a:lnTo>
                  <a:lnTo>
                    <a:pt x="1346194" y="1672034"/>
                  </a:lnTo>
                  <a:lnTo>
                    <a:pt x="1343413" y="1690687"/>
                  </a:lnTo>
                  <a:lnTo>
                    <a:pt x="1339441" y="1708547"/>
                  </a:lnTo>
                  <a:lnTo>
                    <a:pt x="1335865" y="1726803"/>
                  </a:lnTo>
                  <a:lnTo>
                    <a:pt x="1331496" y="1744662"/>
                  </a:lnTo>
                  <a:lnTo>
                    <a:pt x="1326729" y="1761728"/>
                  </a:lnTo>
                  <a:lnTo>
                    <a:pt x="1321962" y="1778793"/>
                  </a:lnTo>
                  <a:lnTo>
                    <a:pt x="1316400" y="1795462"/>
                  </a:lnTo>
                  <a:lnTo>
                    <a:pt x="1310441" y="1811734"/>
                  </a:lnTo>
                  <a:lnTo>
                    <a:pt x="1304482" y="1827609"/>
                  </a:lnTo>
                  <a:lnTo>
                    <a:pt x="1298126" y="1843484"/>
                  </a:lnTo>
                  <a:lnTo>
                    <a:pt x="1291770" y="1858565"/>
                  </a:lnTo>
                  <a:lnTo>
                    <a:pt x="1284620" y="1873250"/>
                  </a:lnTo>
                  <a:lnTo>
                    <a:pt x="1277866" y="1887934"/>
                  </a:lnTo>
                  <a:lnTo>
                    <a:pt x="1270716" y="1901825"/>
                  </a:lnTo>
                  <a:lnTo>
                    <a:pt x="1263963" y="1915715"/>
                  </a:lnTo>
                  <a:lnTo>
                    <a:pt x="1256415" y="1928415"/>
                  </a:lnTo>
                  <a:lnTo>
                    <a:pt x="1249264" y="1941512"/>
                  </a:lnTo>
                  <a:lnTo>
                    <a:pt x="1241716" y="1953418"/>
                  </a:lnTo>
                  <a:lnTo>
                    <a:pt x="1227018" y="1976834"/>
                  </a:lnTo>
                  <a:lnTo>
                    <a:pt x="1213114" y="1998265"/>
                  </a:lnTo>
                  <a:lnTo>
                    <a:pt x="1199210" y="2017315"/>
                  </a:lnTo>
                  <a:lnTo>
                    <a:pt x="1186101" y="2034778"/>
                  </a:lnTo>
                  <a:lnTo>
                    <a:pt x="1173786" y="2049859"/>
                  </a:lnTo>
                  <a:lnTo>
                    <a:pt x="1163060" y="2063353"/>
                  </a:lnTo>
                  <a:lnTo>
                    <a:pt x="1153923" y="2074068"/>
                  </a:lnTo>
                  <a:lnTo>
                    <a:pt x="1140020" y="2088753"/>
                  </a:lnTo>
                  <a:lnTo>
                    <a:pt x="1135253" y="2093912"/>
                  </a:lnTo>
                  <a:lnTo>
                    <a:pt x="1119362" y="2079625"/>
                  </a:lnTo>
                  <a:lnTo>
                    <a:pt x="1103870" y="2065734"/>
                  </a:lnTo>
                  <a:lnTo>
                    <a:pt x="1089171" y="2051050"/>
                  </a:lnTo>
                  <a:lnTo>
                    <a:pt x="1075267" y="2036365"/>
                  </a:lnTo>
                  <a:lnTo>
                    <a:pt x="1062158" y="2020887"/>
                  </a:lnTo>
                  <a:lnTo>
                    <a:pt x="1050240" y="2005806"/>
                  </a:lnTo>
                  <a:lnTo>
                    <a:pt x="1038720" y="1989931"/>
                  </a:lnTo>
                  <a:lnTo>
                    <a:pt x="1027597" y="1974453"/>
                  </a:lnTo>
                  <a:lnTo>
                    <a:pt x="1017666" y="1958181"/>
                  </a:lnTo>
                  <a:lnTo>
                    <a:pt x="1008529" y="1942306"/>
                  </a:lnTo>
                  <a:lnTo>
                    <a:pt x="999392" y="1926034"/>
                  </a:lnTo>
                  <a:lnTo>
                    <a:pt x="991447" y="1909365"/>
                  </a:lnTo>
                  <a:lnTo>
                    <a:pt x="984296" y="1893093"/>
                  </a:lnTo>
                  <a:lnTo>
                    <a:pt x="977146" y="1876028"/>
                  </a:lnTo>
                  <a:lnTo>
                    <a:pt x="970790" y="1859359"/>
                  </a:lnTo>
                  <a:lnTo>
                    <a:pt x="965228" y="1842690"/>
                  </a:lnTo>
                  <a:lnTo>
                    <a:pt x="960064" y="1825625"/>
                  </a:lnTo>
                  <a:lnTo>
                    <a:pt x="955694" y="1808559"/>
                  </a:lnTo>
                  <a:lnTo>
                    <a:pt x="951324" y="1791493"/>
                  </a:lnTo>
                  <a:lnTo>
                    <a:pt x="947749" y="1774825"/>
                  </a:lnTo>
                  <a:lnTo>
                    <a:pt x="944571" y="1757759"/>
                  </a:lnTo>
                  <a:lnTo>
                    <a:pt x="941790" y="1740693"/>
                  </a:lnTo>
                  <a:lnTo>
                    <a:pt x="939804" y="1724025"/>
                  </a:lnTo>
                  <a:lnTo>
                    <a:pt x="938215" y="1706959"/>
                  </a:lnTo>
                  <a:lnTo>
                    <a:pt x="936626" y="1690290"/>
                  </a:lnTo>
                  <a:lnTo>
                    <a:pt x="935832" y="1673622"/>
                  </a:lnTo>
                  <a:lnTo>
                    <a:pt x="935037" y="1656953"/>
                  </a:lnTo>
                  <a:lnTo>
                    <a:pt x="935037" y="1640681"/>
                  </a:lnTo>
                  <a:lnTo>
                    <a:pt x="935037" y="1624409"/>
                  </a:lnTo>
                  <a:lnTo>
                    <a:pt x="935434" y="1608534"/>
                  </a:lnTo>
                  <a:lnTo>
                    <a:pt x="936229" y="1592262"/>
                  </a:lnTo>
                  <a:lnTo>
                    <a:pt x="937023" y="1576784"/>
                  </a:lnTo>
                  <a:lnTo>
                    <a:pt x="938215" y="1560909"/>
                  </a:lnTo>
                  <a:lnTo>
                    <a:pt x="939804" y="1545431"/>
                  </a:lnTo>
                  <a:lnTo>
                    <a:pt x="943379" y="1515665"/>
                  </a:lnTo>
                  <a:lnTo>
                    <a:pt x="947352" y="1487090"/>
                  </a:lnTo>
                  <a:lnTo>
                    <a:pt x="952913" y="1459706"/>
                  </a:lnTo>
                  <a:lnTo>
                    <a:pt x="958078" y="1433909"/>
                  </a:lnTo>
                  <a:lnTo>
                    <a:pt x="963639" y="1409700"/>
                  </a:lnTo>
                  <a:lnTo>
                    <a:pt x="969598" y="1386681"/>
                  </a:lnTo>
                  <a:lnTo>
                    <a:pt x="975160" y="1365647"/>
                  </a:lnTo>
                  <a:lnTo>
                    <a:pt x="981118" y="1346597"/>
                  </a:lnTo>
                  <a:lnTo>
                    <a:pt x="986680" y="1329928"/>
                  </a:lnTo>
                  <a:lnTo>
                    <a:pt x="991447" y="1315243"/>
                  </a:lnTo>
                  <a:lnTo>
                    <a:pt x="995817" y="1302940"/>
                  </a:lnTo>
                  <a:lnTo>
                    <a:pt x="1002173" y="1285875"/>
                  </a:lnTo>
                  <a:lnTo>
                    <a:pt x="1004556" y="1279922"/>
                  </a:lnTo>
                  <a:lnTo>
                    <a:pt x="1010515" y="1284684"/>
                  </a:lnTo>
                  <a:lnTo>
                    <a:pt x="1015679" y="1289447"/>
                  </a:lnTo>
                  <a:lnTo>
                    <a:pt x="1020446" y="1294606"/>
                  </a:lnTo>
                  <a:lnTo>
                    <a:pt x="1025611" y="1300162"/>
                  </a:lnTo>
                  <a:lnTo>
                    <a:pt x="1029980" y="1305718"/>
                  </a:lnTo>
                  <a:lnTo>
                    <a:pt x="1034748" y="1311275"/>
                  </a:lnTo>
                  <a:lnTo>
                    <a:pt x="1043884" y="1323578"/>
                  </a:lnTo>
                  <a:lnTo>
                    <a:pt x="1052227" y="1336675"/>
                  </a:lnTo>
                  <a:lnTo>
                    <a:pt x="1060172" y="1350168"/>
                  </a:lnTo>
                  <a:lnTo>
                    <a:pt x="1068117" y="1364456"/>
                  </a:lnTo>
                  <a:lnTo>
                    <a:pt x="1075267" y="1378743"/>
                  </a:lnTo>
                  <a:lnTo>
                    <a:pt x="1081623" y="1394222"/>
                  </a:lnTo>
                  <a:lnTo>
                    <a:pt x="1087582" y="1409700"/>
                  </a:lnTo>
                  <a:lnTo>
                    <a:pt x="1093938" y="1425178"/>
                  </a:lnTo>
                  <a:lnTo>
                    <a:pt x="1099103" y="1441053"/>
                  </a:lnTo>
                  <a:lnTo>
                    <a:pt x="1103870" y="1456928"/>
                  </a:lnTo>
                  <a:lnTo>
                    <a:pt x="1108637" y="1472803"/>
                  </a:lnTo>
                  <a:lnTo>
                    <a:pt x="1112609" y="1488281"/>
                  </a:lnTo>
                  <a:lnTo>
                    <a:pt x="1116582" y="1504156"/>
                  </a:lnTo>
                  <a:lnTo>
                    <a:pt x="1120554" y="1518840"/>
                  </a:lnTo>
                  <a:lnTo>
                    <a:pt x="1123335" y="1533922"/>
                  </a:lnTo>
                  <a:lnTo>
                    <a:pt x="1128897" y="1562497"/>
                  </a:lnTo>
                  <a:lnTo>
                    <a:pt x="1133266" y="1588293"/>
                  </a:lnTo>
                  <a:lnTo>
                    <a:pt x="1136444" y="1610915"/>
                  </a:lnTo>
                  <a:lnTo>
                    <a:pt x="1138828" y="1629568"/>
                  </a:lnTo>
                  <a:lnTo>
                    <a:pt x="1140417" y="1643856"/>
                  </a:lnTo>
                  <a:lnTo>
                    <a:pt x="1141609" y="1656159"/>
                  </a:lnTo>
                  <a:lnTo>
                    <a:pt x="1147170" y="1646237"/>
                  </a:lnTo>
                  <a:lnTo>
                    <a:pt x="1151937" y="1636712"/>
                  </a:lnTo>
                  <a:lnTo>
                    <a:pt x="1156307" y="1626393"/>
                  </a:lnTo>
                  <a:lnTo>
                    <a:pt x="1160677" y="1616472"/>
                  </a:lnTo>
                  <a:lnTo>
                    <a:pt x="1165047" y="1606550"/>
                  </a:lnTo>
                  <a:lnTo>
                    <a:pt x="1169019" y="1595834"/>
                  </a:lnTo>
                  <a:lnTo>
                    <a:pt x="1176567" y="1574800"/>
                  </a:lnTo>
                  <a:lnTo>
                    <a:pt x="1182923" y="1554162"/>
                  </a:lnTo>
                  <a:lnTo>
                    <a:pt x="1188087" y="1533128"/>
                  </a:lnTo>
                  <a:lnTo>
                    <a:pt x="1193252" y="1511697"/>
                  </a:lnTo>
                  <a:lnTo>
                    <a:pt x="1197224" y="1490265"/>
                  </a:lnTo>
                  <a:lnTo>
                    <a:pt x="1200402" y="1469628"/>
                  </a:lnTo>
                  <a:lnTo>
                    <a:pt x="1203580" y="1448593"/>
                  </a:lnTo>
                  <a:lnTo>
                    <a:pt x="1205964" y="1427559"/>
                  </a:lnTo>
                  <a:lnTo>
                    <a:pt x="1207553" y="1406922"/>
                  </a:lnTo>
                  <a:lnTo>
                    <a:pt x="1208744" y="1387078"/>
                  </a:lnTo>
                  <a:lnTo>
                    <a:pt x="1209539" y="1366837"/>
                  </a:lnTo>
                  <a:lnTo>
                    <a:pt x="1209936" y="1347390"/>
                  </a:lnTo>
                  <a:lnTo>
                    <a:pt x="1209936" y="1329134"/>
                  </a:lnTo>
                  <a:lnTo>
                    <a:pt x="1209539" y="1310481"/>
                  </a:lnTo>
                  <a:lnTo>
                    <a:pt x="1208744" y="1293018"/>
                  </a:lnTo>
                  <a:lnTo>
                    <a:pt x="1207950" y="1276350"/>
                  </a:lnTo>
                  <a:lnTo>
                    <a:pt x="1206758" y="1260475"/>
                  </a:lnTo>
                  <a:lnTo>
                    <a:pt x="1203977" y="1231106"/>
                  </a:lnTo>
                  <a:lnTo>
                    <a:pt x="1200799" y="1206103"/>
                  </a:lnTo>
                  <a:lnTo>
                    <a:pt x="1198019" y="1185862"/>
                  </a:lnTo>
                  <a:lnTo>
                    <a:pt x="1195635" y="1170384"/>
                  </a:lnTo>
                  <a:lnTo>
                    <a:pt x="1193252" y="1157287"/>
                  </a:lnTo>
                  <a:close/>
                  <a:moveTo>
                    <a:pt x="678687" y="949325"/>
                  </a:moveTo>
                  <a:lnTo>
                    <a:pt x="696516" y="949325"/>
                  </a:lnTo>
                  <a:lnTo>
                    <a:pt x="712760" y="949325"/>
                  </a:lnTo>
                  <a:lnTo>
                    <a:pt x="725835" y="949722"/>
                  </a:lnTo>
                  <a:lnTo>
                    <a:pt x="744456" y="950515"/>
                  </a:lnTo>
                  <a:lnTo>
                    <a:pt x="750795" y="950911"/>
                  </a:lnTo>
                  <a:lnTo>
                    <a:pt x="748022" y="957256"/>
                  </a:lnTo>
                  <a:lnTo>
                    <a:pt x="744852" y="963600"/>
                  </a:lnTo>
                  <a:lnTo>
                    <a:pt x="741683" y="969945"/>
                  </a:lnTo>
                  <a:lnTo>
                    <a:pt x="738117" y="976289"/>
                  </a:lnTo>
                  <a:lnTo>
                    <a:pt x="734155" y="982237"/>
                  </a:lnTo>
                  <a:lnTo>
                    <a:pt x="729400" y="988185"/>
                  </a:lnTo>
                  <a:lnTo>
                    <a:pt x="720684" y="1000477"/>
                  </a:lnTo>
                  <a:lnTo>
                    <a:pt x="710779" y="1012373"/>
                  </a:lnTo>
                  <a:lnTo>
                    <a:pt x="699686" y="1024269"/>
                  </a:lnTo>
                  <a:lnTo>
                    <a:pt x="688592" y="1035371"/>
                  </a:lnTo>
                  <a:lnTo>
                    <a:pt x="676706" y="1046870"/>
                  </a:lnTo>
                  <a:lnTo>
                    <a:pt x="663632" y="1057577"/>
                  </a:lnTo>
                  <a:lnTo>
                    <a:pt x="650953" y="1067886"/>
                  </a:lnTo>
                  <a:lnTo>
                    <a:pt x="637086" y="1078196"/>
                  </a:lnTo>
                  <a:lnTo>
                    <a:pt x="623616" y="1087713"/>
                  </a:lnTo>
                  <a:lnTo>
                    <a:pt x="609749" y="1097229"/>
                  </a:lnTo>
                  <a:lnTo>
                    <a:pt x="595882" y="1106746"/>
                  </a:lnTo>
                  <a:lnTo>
                    <a:pt x="581619" y="1115469"/>
                  </a:lnTo>
                  <a:lnTo>
                    <a:pt x="568148" y="1123400"/>
                  </a:lnTo>
                  <a:lnTo>
                    <a:pt x="554281" y="1131727"/>
                  </a:lnTo>
                  <a:lnTo>
                    <a:pt x="540810" y="1139261"/>
                  </a:lnTo>
                  <a:lnTo>
                    <a:pt x="515057" y="1152743"/>
                  </a:lnTo>
                  <a:lnTo>
                    <a:pt x="491285" y="1165035"/>
                  </a:lnTo>
                  <a:lnTo>
                    <a:pt x="469891" y="1174948"/>
                  </a:lnTo>
                  <a:lnTo>
                    <a:pt x="452854" y="1182879"/>
                  </a:lnTo>
                  <a:lnTo>
                    <a:pt x="438987" y="1189223"/>
                  </a:lnTo>
                  <a:lnTo>
                    <a:pt x="427498" y="1193981"/>
                  </a:lnTo>
                  <a:lnTo>
                    <a:pt x="438591" y="1195567"/>
                  </a:lnTo>
                  <a:lnTo>
                    <a:pt x="449685" y="1197153"/>
                  </a:lnTo>
                  <a:lnTo>
                    <a:pt x="461174" y="1198343"/>
                  </a:lnTo>
                  <a:lnTo>
                    <a:pt x="472268" y="1199136"/>
                  </a:lnTo>
                  <a:lnTo>
                    <a:pt x="494455" y="1200326"/>
                  </a:lnTo>
                  <a:lnTo>
                    <a:pt x="517038" y="1200722"/>
                  </a:lnTo>
                  <a:lnTo>
                    <a:pt x="539622" y="1200326"/>
                  </a:lnTo>
                  <a:lnTo>
                    <a:pt x="561412" y="1199136"/>
                  </a:lnTo>
                  <a:lnTo>
                    <a:pt x="583996" y="1197153"/>
                  </a:lnTo>
                  <a:lnTo>
                    <a:pt x="605787" y="1194378"/>
                  </a:lnTo>
                  <a:lnTo>
                    <a:pt x="627578" y="1191206"/>
                  </a:lnTo>
                  <a:lnTo>
                    <a:pt x="648972" y="1187240"/>
                  </a:lnTo>
                  <a:lnTo>
                    <a:pt x="669575" y="1182482"/>
                  </a:lnTo>
                  <a:lnTo>
                    <a:pt x="690177" y="1177724"/>
                  </a:lnTo>
                  <a:lnTo>
                    <a:pt x="710383" y="1172569"/>
                  </a:lnTo>
                  <a:lnTo>
                    <a:pt x="729400" y="1167414"/>
                  </a:lnTo>
                  <a:lnTo>
                    <a:pt x="748418" y="1161863"/>
                  </a:lnTo>
                  <a:lnTo>
                    <a:pt x="767039" y="1155518"/>
                  </a:lnTo>
                  <a:lnTo>
                    <a:pt x="784472" y="1149570"/>
                  </a:lnTo>
                  <a:lnTo>
                    <a:pt x="801112" y="1143623"/>
                  </a:lnTo>
                  <a:lnTo>
                    <a:pt x="817356" y="1137675"/>
                  </a:lnTo>
                  <a:lnTo>
                    <a:pt x="832412" y="1131727"/>
                  </a:lnTo>
                  <a:lnTo>
                    <a:pt x="860146" y="1120228"/>
                  </a:lnTo>
                  <a:lnTo>
                    <a:pt x="883521" y="1109521"/>
                  </a:lnTo>
                  <a:lnTo>
                    <a:pt x="902935" y="1100798"/>
                  </a:lnTo>
                  <a:lnTo>
                    <a:pt x="916802" y="1093264"/>
                  </a:lnTo>
                  <a:lnTo>
                    <a:pt x="928688" y="1087316"/>
                  </a:lnTo>
                  <a:lnTo>
                    <a:pt x="911255" y="1111108"/>
                  </a:lnTo>
                  <a:lnTo>
                    <a:pt x="893823" y="1133313"/>
                  </a:lnTo>
                  <a:lnTo>
                    <a:pt x="876390" y="1154329"/>
                  </a:lnTo>
                  <a:lnTo>
                    <a:pt x="858165" y="1174948"/>
                  </a:lnTo>
                  <a:lnTo>
                    <a:pt x="839940" y="1193981"/>
                  </a:lnTo>
                  <a:lnTo>
                    <a:pt x="822111" y="1211825"/>
                  </a:lnTo>
                  <a:lnTo>
                    <a:pt x="803093" y="1229272"/>
                  </a:lnTo>
                  <a:lnTo>
                    <a:pt x="784472" y="1245530"/>
                  </a:lnTo>
                  <a:lnTo>
                    <a:pt x="765851" y="1260597"/>
                  </a:lnTo>
                  <a:lnTo>
                    <a:pt x="746833" y="1274872"/>
                  </a:lnTo>
                  <a:lnTo>
                    <a:pt x="727419" y="1287958"/>
                  </a:lnTo>
                  <a:lnTo>
                    <a:pt x="708402" y="1300647"/>
                  </a:lnTo>
                  <a:lnTo>
                    <a:pt x="688988" y="1311749"/>
                  </a:lnTo>
                  <a:lnTo>
                    <a:pt x="669575" y="1322455"/>
                  </a:lnTo>
                  <a:lnTo>
                    <a:pt x="650161" y="1332369"/>
                  </a:lnTo>
                  <a:lnTo>
                    <a:pt x="630747" y="1341489"/>
                  </a:lnTo>
                  <a:lnTo>
                    <a:pt x="610937" y="1349419"/>
                  </a:lnTo>
                  <a:lnTo>
                    <a:pt x="591920" y="1357350"/>
                  </a:lnTo>
                  <a:lnTo>
                    <a:pt x="572110" y="1364091"/>
                  </a:lnTo>
                  <a:lnTo>
                    <a:pt x="552696" y="1370038"/>
                  </a:lnTo>
                  <a:lnTo>
                    <a:pt x="532886" y="1375590"/>
                  </a:lnTo>
                  <a:lnTo>
                    <a:pt x="513869" y="1380745"/>
                  </a:lnTo>
                  <a:lnTo>
                    <a:pt x="494851" y="1384710"/>
                  </a:lnTo>
                  <a:lnTo>
                    <a:pt x="475438" y="1388279"/>
                  </a:lnTo>
                  <a:lnTo>
                    <a:pt x="456816" y="1391451"/>
                  </a:lnTo>
                  <a:lnTo>
                    <a:pt x="437799" y="1393830"/>
                  </a:lnTo>
                  <a:lnTo>
                    <a:pt x="418781" y="1395813"/>
                  </a:lnTo>
                  <a:lnTo>
                    <a:pt x="400556" y="1397002"/>
                  </a:lnTo>
                  <a:lnTo>
                    <a:pt x="381935" y="1398192"/>
                  </a:lnTo>
                  <a:lnTo>
                    <a:pt x="363710" y="1398588"/>
                  </a:lnTo>
                  <a:lnTo>
                    <a:pt x="346277" y="1398588"/>
                  </a:lnTo>
                  <a:lnTo>
                    <a:pt x="328448" y="1398192"/>
                  </a:lnTo>
                  <a:lnTo>
                    <a:pt x="311015" y="1397399"/>
                  </a:lnTo>
                  <a:lnTo>
                    <a:pt x="293979" y="1396606"/>
                  </a:lnTo>
                  <a:lnTo>
                    <a:pt x="276942" y="1395020"/>
                  </a:lnTo>
                  <a:lnTo>
                    <a:pt x="260698" y="1393433"/>
                  </a:lnTo>
                  <a:lnTo>
                    <a:pt x="244454" y="1391451"/>
                  </a:lnTo>
                  <a:lnTo>
                    <a:pt x="228606" y="1389468"/>
                  </a:lnTo>
                  <a:lnTo>
                    <a:pt x="213551" y="1387089"/>
                  </a:lnTo>
                  <a:lnTo>
                    <a:pt x="198099" y="1384313"/>
                  </a:lnTo>
                  <a:lnTo>
                    <a:pt x="183836" y="1381538"/>
                  </a:lnTo>
                  <a:lnTo>
                    <a:pt x="169573" y="1378365"/>
                  </a:lnTo>
                  <a:lnTo>
                    <a:pt x="142235" y="1372021"/>
                  </a:lnTo>
                  <a:lnTo>
                    <a:pt x="117275" y="1365280"/>
                  </a:lnTo>
                  <a:lnTo>
                    <a:pt x="94295" y="1358539"/>
                  </a:lnTo>
                  <a:lnTo>
                    <a:pt x="73297" y="1351798"/>
                  </a:lnTo>
                  <a:lnTo>
                    <a:pt x="54675" y="1345454"/>
                  </a:lnTo>
                  <a:lnTo>
                    <a:pt x="38827" y="1339506"/>
                  </a:lnTo>
                  <a:lnTo>
                    <a:pt x="25357" y="1333955"/>
                  </a:lnTo>
                  <a:lnTo>
                    <a:pt x="6339" y="1326024"/>
                  </a:lnTo>
                  <a:lnTo>
                    <a:pt x="0" y="1322852"/>
                  </a:lnTo>
                  <a:lnTo>
                    <a:pt x="9113" y="1303819"/>
                  </a:lnTo>
                  <a:lnTo>
                    <a:pt x="18225" y="1284786"/>
                  </a:lnTo>
                  <a:lnTo>
                    <a:pt x="27734" y="1266942"/>
                  </a:lnTo>
                  <a:lnTo>
                    <a:pt x="38035" y="1249891"/>
                  </a:lnTo>
                  <a:lnTo>
                    <a:pt x="48732" y="1232841"/>
                  </a:lnTo>
                  <a:lnTo>
                    <a:pt x="59430" y="1216980"/>
                  </a:lnTo>
                  <a:lnTo>
                    <a:pt x="71316" y="1201119"/>
                  </a:lnTo>
                  <a:lnTo>
                    <a:pt x="83202" y="1186447"/>
                  </a:lnTo>
                  <a:lnTo>
                    <a:pt x="95880" y="1172172"/>
                  </a:lnTo>
                  <a:lnTo>
                    <a:pt x="108558" y="1158691"/>
                  </a:lnTo>
                  <a:lnTo>
                    <a:pt x="122029" y="1145209"/>
                  </a:lnTo>
                  <a:lnTo>
                    <a:pt x="135104" y="1132916"/>
                  </a:lnTo>
                  <a:lnTo>
                    <a:pt x="149367" y="1120624"/>
                  </a:lnTo>
                  <a:lnTo>
                    <a:pt x="163234" y="1109125"/>
                  </a:lnTo>
                  <a:lnTo>
                    <a:pt x="177893" y="1098022"/>
                  </a:lnTo>
                  <a:lnTo>
                    <a:pt x="192156" y="1087713"/>
                  </a:lnTo>
                  <a:lnTo>
                    <a:pt x="207212" y="1077799"/>
                  </a:lnTo>
                  <a:lnTo>
                    <a:pt x="222267" y="1067886"/>
                  </a:lnTo>
                  <a:lnTo>
                    <a:pt x="237719" y="1059163"/>
                  </a:lnTo>
                  <a:lnTo>
                    <a:pt x="252774" y="1050836"/>
                  </a:lnTo>
                  <a:lnTo>
                    <a:pt x="268622" y="1042112"/>
                  </a:lnTo>
                  <a:lnTo>
                    <a:pt x="283678" y="1034578"/>
                  </a:lnTo>
                  <a:lnTo>
                    <a:pt x="299922" y="1027441"/>
                  </a:lnTo>
                  <a:lnTo>
                    <a:pt x="315770" y="1020700"/>
                  </a:lnTo>
                  <a:lnTo>
                    <a:pt x="331222" y="1013959"/>
                  </a:lnTo>
                  <a:lnTo>
                    <a:pt x="347466" y="1008011"/>
                  </a:lnTo>
                  <a:lnTo>
                    <a:pt x="363314" y="1002460"/>
                  </a:lnTo>
                  <a:lnTo>
                    <a:pt x="379161" y="997305"/>
                  </a:lnTo>
                  <a:lnTo>
                    <a:pt x="394613" y="992546"/>
                  </a:lnTo>
                  <a:lnTo>
                    <a:pt x="410857" y="987392"/>
                  </a:lnTo>
                  <a:lnTo>
                    <a:pt x="426705" y="983426"/>
                  </a:lnTo>
                  <a:lnTo>
                    <a:pt x="441761" y="979461"/>
                  </a:lnTo>
                  <a:lnTo>
                    <a:pt x="457609" y="975892"/>
                  </a:lnTo>
                  <a:lnTo>
                    <a:pt x="472664" y="972324"/>
                  </a:lnTo>
                  <a:lnTo>
                    <a:pt x="502775" y="966772"/>
                  </a:lnTo>
                  <a:lnTo>
                    <a:pt x="531698" y="962014"/>
                  </a:lnTo>
                  <a:lnTo>
                    <a:pt x="559828" y="957652"/>
                  </a:lnTo>
                  <a:lnTo>
                    <a:pt x="586769" y="954877"/>
                  </a:lnTo>
                  <a:lnTo>
                    <a:pt x="612126" y="952497"/>
                  </a:lnTo>
                  <a:lnTo>
                    <a:pt x="636294" y="950911"/>
                  </a:lnTo>
                  <a:lnTo>
                    <a:pt x="658481" y="949722"/>
                  </a:lnTo>
                  <a:lnTo>
                    <a:pt x="678687" y="949325"/>
                  </a:lnTo>
                  <a:close/>
                  <a:moveTo>
                    <a:pt x="1603324" y="885825"/>
                  </a:moveTo>
                  <a:lnTo>
                    <a:pt x="1627168" y="885825"/>
                  </a:lnTo>
                  <a:lnTo>
                    <a:pt x="1650218" y="887014"/>
                  </a:lnTo>
                  <a:lnTo>
                    <a:pt x="1672472" y="888997"/>
                  </a:lnTo>
                  <a:lnTo>
                    <a:pt x="1694727" y="891376"/>
                  </a:lnTo>
                  <a:lnTo>
                    <a:pt x="1716584" y="894549"/>
                  </a:lnTo>
                  <a:lnTo>
                    <a:pt x="1738044" y="898117"/>
                  </a:lnTo>
                  <a:lnTo>
                    <a:pt x="1758709" y="902876"/>
                  </a:lnTo>
                  <a:lnTo>
                    <a:pt x="1778977" y="908031"/>
                  </a:lnTo>
                  <a:lnTo>
                    <a:pt x="1798847" y="913979"/>
                  </a:lnTo>
                  <a:lnTo>
                    <a:pt x="1818717" y="919927"/>
                  </a:lnTo>
                  <a:lnTo>
                    <a:pt x="1837395" y="926668"/>
                  </a:lnTo>
                  <a:lnTo>
                    <a:pt x="1856073" y="934203"/>
                  </a:lnTo>
                  <a:lnTo>
                    <a:pt x="1874353" y="941737"/>
                  </a:lnTo>
                  <a:lnTo>
                    <a:pt x="1891839" y="949668"/>
                  </a:lnTo>
                  <a:lnTo>
                    <a:pt x="1908928" y="957996"/>
                  </a:lnTo>
                  <a:lnTo>
                    <a:pt x="1926016" y="967116"/>
                  </a:lnTo>
                  <a:lnTo>
                    <a:pt x="1942309" y="976236"/>
                  </a:lnTo>
                  <a:lnTo>
                    <a:pt x="1958206" y="985357"/>
                  </a:lnTo>
                  <a:lnTo>
                    <a:pt x="1973307" y="995667"/>
                  </a:lnTo>
                  <a:lnTo>
                    <a:pt x="1988806" y="1005580"/>
                  </a:lnTo>
                  <a:lnTo>
                    <a:pt x="2003112" y="1015494"/>
                  </a:lnTo>
                  <a:lnTo>
                    <a:pt x="2017419" y="1026200"/>
                  </a:lnTo>
                  <a:lnTo>
                    <a:pt x="2030930" y="1036510"/>
                  </a:lnTo>
                  <a:lnTo>
                    <a:pt x="2044045" y="1047614"/>
                  </a:lnTo>
                  <a:lnTo>
                    <a:pt x="2056762" y="1057924"/>
                  </a:lnTo>
                  <a:lnTo>
                    <a:pt x="2069478" y="1068630"/>
                  </a:lnTo>
                  <a:lnTo>
                    <a:pt x="2081003" y="1079733"/>
                  </a:lnTo>
                  <a:lnTo>
                    <a:pt x="2092925" y="1090440"/>
                  </a:lnTo>
                  <a:lnTo>
                    <a:pt x="2103655" y="1101543"/>
                  </a:lnTo>
                  <a:lnTo>
                    <a:pt x="2113988" y="1112250"/>
                  </a:lnTo>
                  <a:lnTo>
                    <a:pt x="2124718" y="1122956"/>
                  </a:lnTo>
                  <a:lnTo>
                    <a:pt x="2134255" y="1133663"/>
                  </a:lnTo>
                  <a:lnTo>
                    <a:pt x="2152536" y="1153886"/>
                  </a:lnTo>
                  <a:lnTo>
                    <a:pt x="2168432" y="1174110"/>
                  </a:lnTo>
                  <a:lnTo>
                    <a:pt x="2183533" y="1192747"/>
                  </a:lnTo>
                  <a:lnTo>
                    <a:pt x="2195853" y="1210195"/>
                  </a:lnTo>
                  <a:lnTo>
                    <a:pt x="2207378" y="1226057"/>
                  </a:lnTo>
                  <a:lnTo>
                    <a:pt x="2216915" y="1240332"/>
                  </a:lnTo>
                  <a:lnTo>
                    <a:pt x="2224466" y="1252228"/>
                  </a:lnTo>
                  <a:lnTo>
                    <a:pt x="2234798" y="1269676"/>
                  </a:lnTo>
                  <a:lnTo>
                    <a:pt x="2238375" y="1275624"/>
                  </a:lnTo>
                  <a:lnTo>
                    <a:pt x="2219300" y="1286331"/>
                  </a:lnTo>
                  <a:lnTo>
                    <a:pt x="2200622" y="1296244"/>
                  </a:lnTo>
                  <a:lnTo>
                    <a:pt x="2182341" y="1305365"/>
                  </a:lnTo>
                  <a:lnTo>
                    <a:pt x="2163266" y="1313295"/>
                  </a:lnTo>
                  <a:lnTo>
                    <a:pt x="2144190" y="1320830"/>
                  </a:lnTo>
                  <a:lnTo>
                    <a:pt x="2125910" y="1327571"/>
                  </a:lnTo>
                  <a:lnTo>
                    <a:pt x="2106834" y="1333519"/>
                  </a:lnTo>
                  <a:lnTo>
                    <a:pt x="2088156" y="1338277"/>
                  </a:lnTo>
                  <a:lnTo>
                    <a:pt x="2069876" y="1342639"/>
                  </a:lnTo>
                  <a:lnTo>
                    <a:pt x="2050801" y="1346605"/>
                  </a:lnTo>
                  <a:lnTo>
                    <a:pt x="2032123" y="1349381"/>
                  </a:lnTo>
                  <a:lnTo>
                    <a:pt x="2013842" y="1352156"/>
                  </a:lnTo>
                  <a:lnTo>
                    <a:pt x="1995164" y="1354139"/>
                  </a:lnTo>
                  <a:lnTo>
                    <a:pt x="1976884" y="1355329"/>
                  </a:lnTo>
                  <a:lnTo>
                    <a:pt x="1958603" y="1355725"/>
                  </a:lnTo>
                  <a:lnTo>
                    <a:pt x="1940322" y="1355725"/>
                  </a:lnTo>
                  <a:lnTo>
                    <a:pt x="1922042" y="1355329"/>
                  </a:lnTo>
                  <a:lnTo>
                    <a:pt x="1904556" y="1354536"/>
                  </a:lnTo>
                  <a:lnTo>
                    <a:pt x="1886276" y="1352949"/>
                  </a:lnTo>
                  <a:lnTo>
                    <a:pt x="1868790" y="1350570"/>
                  </a:lnTo>
                  <a:lnTo>
                    <a:pt x="1851304" y="1348191"/>
                  </a:lnTo>
                  <a:lnTo>
                    <a:pt x="1833818" y="1345812"/>
                  </a:lnTo>
                  <a:lnTo>
                    <a:pt x="1817127" y="1342639"/>
                  </a:lnTo>
                  <a:lnTo>
                    <a:pt x="1799642" y="1339071"/>
                  </a:lnTo>
                  <a:lnTo>
                    <a:pt x="1782951" y="1335105"/>
                  </a:lnTo>
                  <a:lnTo>
                    <a:pt x="1766657" y="1331140"/>
                  </a:lnTo>
                  <a:lnTo>
                    <a:pt x="1749966" y="1326381"/>
                  </a:lnTo>
                  <a:lnTo>
                    <a:pt x="1734070" y="1321226"/>
                  </a:lnTo>
                  <a:lnTo>
                    <a:pt x="1718174" y="1316071"/>
                  </a:lnTo>
                  <a:lnTo>
                    <a:pt x="1703073" y="1310916"/>
                  </a:lnTo>
                  <a:lnTo>
                    <a:pt x="1687574" y="1305365"/>
                  </a:lnTo>
                  <a:lnTo>
                    <a:pt x="1672075" y="1299813"/>
                  </a:lnTo>
                  <a:lnTo>
                    <a:pt x="1657769" y="1293468"/>
                  </a:lnTo>
                  <a:lnTo>
                    <a:pt x="1643065" y="1287520"/>
                  </a:lnTo>
                  <a:lnTo>
                    <a:pt x="1615246" y="1275228"/>
                  </a:lnTo>
                  <a:lnTo>
                    <a:pt x="1588620" y="1262142"/>
                  </a:lnTo>
                  <a:lnTo>
                    <a:pt x="1563584" y="1249452"/>
                  </a:lnTo>
                  <a:lnTo>
                    <a:pt x="1540137" y="1235970"/>
                  </a:lnTo>
                  <a:lnTo>
                    <a:pt x="1517883" y="1223281"/>
                  </a:lnTo>
                  <a:lnTo>
                    <a:pt x="1497218" y="1210592"/>
                  </a:lnTo>
                  <a:lnTo>
                    <a:pt x="1478540" y="1199092"/>
                  </a:lnTo>
                  <a:lnTo>
                    <a:pt x="1462246" y="1187989"/>
                  </a:lnTo>
                  <a:lnTo>
                    <a:pt x="1447145" y="1177679"/>
                  </a:lnTo>
                  <a:lnTo>
                    <a:pt x="1434825" y="1168558"/>
                  </a:lnTo>
                  <a:lnTo>
                    <a:pt x="1423698" y="1160628"/>
                  </a:lnTo>
                  <a:lnTo>
                    <a:pt x="1409391" y="1149128"/>
                  </a:lnTo>
                  <a:lnTo>
                    <a:pt x="1404623" y="1145162"/>
                  </a:lnTo>
                  <a:lnTo>
                    <a:pt x="1410584" y="1141594"/>
                  </a:lnTo>
                  <a:lnTo>
                    <a:pt x="1416942" y="1138421"/>
                  </a:lnTo>
                  <a:lnTo>
                    <a:pt x="1423300" y="1135249"/>
                  </a:lnTo>
                  <a:lnTo>
                    <a:pt x="1430454" y="1132473"/>
                  </a:lnTo>
                  <a:lnTo>
                    <a:pt x="1444363" y="1126525"/>
                  </a:lnTo>
                  <a:lnTo>
                    <a:pt x="1459067" y="1122163"/>
                  </a:lnTo>
                  <a:lnTo>
                    <a:pt x="1474168" y="1118198"/>
                  </a:lnTo>
                  <a:lnTo>
                    <a:pt x="1490064" y="1115025"/>
                  </a:lnTo>
                  <a:lnTo>
                    <a:pt x="1505960" y="1112646"/>
                  </a:lnTo>
                  <a:lnTo>
                    <a:pt x="1522651" y="1110663"/>
                  </a:lnTo>
                  <a:lnTo>
                    <a:pt x="1539740" y="1109077"/>
                  </a:lnTo>
                  <a:lnTo>
                    <a:pt x="1556431" y="1108284"/>
                  </a:lnTo>
                  <a:lnTo>
                    <a:pt x="1573519" y="1107491"/>
                  </a:lnTo>
                  <a:lnTo>
                    <a:pt x="1590210" y="1107491"/>
                  </a:lnTo>
                  <a:lnTo>
                    <a:pt x="1607298" y="1107888"/>
                  </a:lnTo>
                  <a:lnTo>
                    <a:pt x="1624387" y="1108284"/>
                  </a:lnTo>
                  <a:lnTo>
                    <a:pt x="1640680" y="1109474"/>
                  </a:lnTo>
                  <a:lnTo>
                    <a:pt x="1657371" y="1110663"/>
                  </a:lnTo>
                  <a:lnTo>
                    <a:pt x="1672870" y="1111853"/>
                  </a:lnTo>
                  <a:lnTo>
                    <a:pt x="1688369" y="1113439"/>
                  </a:lnTo>
                  <a:lnTo>
                    <a:pt x="1717776" y="1117008"/>
                  </a:lnTo>
                  <a:lnTo>
                    <a:pt x="1744402" y="1120974"/>
                  </a:lnTo>
                  <a:lnTo>
                    <a:pt x="1767452" y="1124939"/>
                  </a:lnTo>
                  <a:lnTo>
                    <a:pt x="1786527" y="1128904"/>
                  </a:lnTo>
                  <a:lnTo>
                    <a:pt x="1800834" y="1131680"/>
                  </a:lnTo>
                  <a:lnTo>
                    <a:pt x="1813153" y="1134456"/>
                  </a:lnTo>
                  <a:lnTo>
                    <a:pt x="1805205" y="1126129"/>
                  </a:lnTo>
                  <a:lnTo>
                    <a:pt x="1797257" y="1118594"/>
                  </a:lnTo>
                  <a:lnTo>
                    <a:pt x="1788912" y="1111457"/>
                  </a:lnTo>
                  <a:lnTo>
                    <a:pt x="1780169" y="1104319"/>
                  </a:lnTo>
                  <a:lnTo>
                    <a:pt x="1763080" y="1090440"/>
                  </a:lnTo>
                  <a:lnTo>
                    <a:pt x="1744800" y="1077354"/>
                  </a:lnTo>
                  <a:lnTo>
                    <a:pt x="1726122" y="1064665"/>
                  </a:lnTo>
                  <a:lnTo>
                    <a:pt x="1707841" y="1053165"/>
                  </a:lnTo>
                  <a:lnTo>
                    <a:pt x="1688369" y="1042062"/>
                  </a:lnTo>
                  <a:lnTo>
                    <a:pt x="1668896" y="1031752"/>
                  </a:lnTo>
                  <a:lnTo>
                    <a:pt x="1649820" y="1022235"/>
                  </a:lnTo>
                  <a:lnTo>
                    <a:pt x="1629950" y="1012718"/>
                  </a:lnTo>
                  <a:lnTo>
                    <a:pt x="1610080" y="1004391"/>
                  </a:lnTo>
                  <a:lnTo>
                    <a:pt x="1590607" y="996460"/>
                  </a:lnTo>
                  <a:lnTo>
                    <a:pt x="1571532" y="989322"/>
                  </a:lnTo>
                  <a:lnTo>
                    <a:pt x="1552457" y="982184"/>
                  </a:lnTo>
                  <a:lnTo>
                    <a:pt x="1533381" y="975840"/>
                  </a:lnTo>
                  <a:lnTo>
                    <a:pt x="1515101" y="970288"/>
                  </a:lnTo>
                  <a:lnTo>
                    <a:pt x="1497218" y="965133"/>
                  </a:lnTo>
                  <a:lnTo>
                    <a:pt x="1480129" y="960375"/>
                  </a:lnTo>
                  <a:lnTo>
                    <a:pt x="1463438" y="955616"/>
                  </a:lnTo>
                  <a:lnTo>
                    <a:pt x="1447542" y="952047"/>
                  </a:lnTo>
                  <a:lnTo>
                    <a:pt x="1418134" y="945306"/>
                  </a:lnTo>
                  <a:lnTo>
                    <a:pt x="1392700" y="940547"/>
                  </a:lnTo>
                  <a:lnTo>
                    <a:pt x="1372035" y="936978"/>
                  </a:lnTo>
                  <a:lnTo>
                    <a:pt x="1356139" y="934599"/>
                  </a:lnTo>
                  <a:lnTo>
                    <a:pt x="1343025" y="933013"/>
                  </a:lnTo>
                  <a:lnTo>
                    <a:pt x="1371241" y="923496"/>
                  </a:lnTo>
                  <a:lnTo>
                    <a:pt x="1398661" y="915169"/>
                  </a:lnTo>
                  <a:lnTo>
                    <a:pt x="1426082" y="908428"/>
                  </a:lnTo>
                  <a:lnTo>
                    <a:pt x="1452708" y="902083"/>
                  </a:lnTo>
                  <a:lnTo>
                    <a:pt x="1478540" y="896928"/>
                  </a:lnTo>
                  <a:lnTo>
                    <a:pt x="1504371" y="892962"/>
                  </a:lnTo>
                  <a:lnTo>
                    <a:pt x="1529805" y="889790"/>
                  </a:lnTo>
                  <a:lnTo>
                    <a:pt x="1554841" y="887807"/>
                  </a:lnTo>
                  <a:lnTo>
                    <a:pt x="1579480" y="886221"/>
                  </a:lnTo>
                  <a:lnTo>
                    <a:pt x="1603324" y="885825"/>
                  </a:lnTo>
                  <a:close/>
                  <a:moveTo>
                    <a:pt x="399645" y="28575"/>
                  </a:moveTo>
                  <a:lnTo>
                    <a:pt x="420652" y="30558"/>
                  </a:lnTo>
                  <a:lnTo>
                    <a:pt x="442055" y="33335"/>
                  </a:lnTo>
                  <a:lnTo>
                    <a:pt x="462665" y="36905"/>
                  </a:lnTo>
                  <a:lnTo>
                    <a:pt x="482879" y="41268"/>
                  </a:lnTo>
                  <a:lnTo>
                    <a:pt x="501904" y="45632"/>
                  </a:lnTo>
                  <a:lnTo>
                    <a:pt x="521325" y="51185"/>
                  </a:lnTo>
                  <a:lnTo>
                    <a:pt x="539953" y="57135"/>
                  </a:lnTo>
                  <a:lnTo>
                    <a:pt x="558186" y="63482"/>
                  </a:lnTo>
                  <a:lnTo>
                    <a:pt x="576021" y="71019"/>
                  </a:lnTo>
                  <a:lnTo>
                    <a:pt x="593461" y="78556"/>
                  </a:lnTo>
                  <a:lnTo>
                    <a:pt x="610108" y="86489"/>
                  </a:lnTo>
                  <a:lnTo>
                    <a:pt x="626754" y="95613"/>
                  </a:lnTo>
                  <a:lnTo>
                    <a:pt x="642608" y="104737"/>
                  </a:lnTo>
                  <a:lnTo>
                    <a:pt x="658066" y="114257"/>
                  </a:lnTo>
                  <a:lnTo>
                    <a:pt x="673127" y="124174"/>
                  </a:lnTo>
                  <a:lnTo>
                    <a:pt x="688189" y="134487"/>
                  </a:lnTo>
                  <a:lnTo>
                    <a:pt x="702061" y="145197"/>
                  </a:lnTo>
                  <a:lnTo>
                    <a:pt x="716330" y="156304"/>
                  </a:lnTo>
                  <a:lnTo>
                    <a:pt x="729409" y="167808"/>
                  </a:lnTo>
                  <a:lnTo>
                    <a:pt x="742885" y="179708"/>
                  </a:lnTo>
                  <a:lnTo>
                    <a:pt x="755568" y="191212"/>
                  </a:lnTo>
                  <a:lnTo>
                    <a:pt x="767855" y="203509"/>
                  </a:lnTo>
                  <a:lnTo>
                    <a:pt x="779746" y="216202"/>
                  </a:lnTo>
                  <a:lnTo>
                    <a:pt x="791636" y="228499"/>
                  </a:lnTo>
                  <a:lnTo>
                    <a:pt x="802338" y="241590"/>
                  </a:lnTo>
                  <a:lnTo>
                    <a:pt x="813039" y="254283"/>
                  </a:lnTo>
                  <a:lnTo>
                    <a:pt x="823741" y="267374"/>
                  </a:lnTo>
                  <a:lnTo>
                    <a:pt x="833649" y="280464"/>
                  </a:lnTo>
                  <a:lnTo>
                    <a:pt x="843558" y="293554"/>
                  </a:lnTo>
                  <a:lnTo>
                    <a:pt x="853070" y="306645"/>
                  </a:lnTo>
                  <a:lnTo>
                    <a:pt x="861790" y="320132"/>
                  </a:lnTo>
                  <a:lnTo>
                    <a:pt x="870906" y="333222"/>
                  </a:lnTo>
                  <a:lnTo>
                    <a:pt x="878833" y="346709"/>
                  </a:lnTo>
                  <a:lnTo>
                    <a:pt x="886760" y="359799"/>
                  </a:lnTo>
                  <a:lnTo>
                    <a:pt x="902218" y="385980"/>
                  </a:lnTo>
                  <a:lnTo>
                    <a:pt x="915694" y="411764"/>
                  </a:lnTo>
                  <a:lnTo>
                    <a:pt x="928377" y="436754"/>
                  </a:lnTo>
                  <a:lnTo>
                    <a:pt x="939475" y="460951"/>
                  </a:lnTo>
                  <a:lnTo>
                    <a:pt x="949384" y="483562"/>
                  </a:lnTo>
                  <a:lnTo>
                    <a:pt x="958500" y="505379"/>
                  </a:lnTo>
                  <a:lnTo>
                    <a:pt x="966427" y="525610"/>
                  </a:lnTo>
                  <a:lnTo>
                    <a:pt x="972768" y="544650"/>
                  </a:lnTo>
                  <a:lnTo>
                    <a:pt x="978714" y="560914"/>
                  </a:lnTo>
                  <a:lnTo>
                    <a:pt x="983866" y="575987"/>
                  </a:lnTo>
                  <a:lnTo>
                    <a:pt x="987433" y="588284"/>
                  </a:lnTo>
                  <a:lnTo>
                    <a:pt x="992190" y="605738"/>
                  </a:lnTo>
                  <a:lnTo>
                    <a:pt x="993775" y="612085"/>
                  </a:lnTo>
                  <a:lnTo>
                    <a:pt x="987037" y="611292"/>
                  </a:lnTo>
                  <a:lnTo>
                    <a:pt x="979506" y="610498"/>
                  </a:lnTo>
                  <a:lnTo>
                    <a:pt x="972372" y="609308"/>
                  </a:lnTo>
                  <a:lnTo>
                    <a:pt x="965238" y="607722"/>
                  </a:lnTo>
                  <a:lnTo>
                    <a:pt x="950573" y="604151"/>
                  </a:lnTo>
                  <a:lnTo>
                    <a:pt x="936304" y="599391"/>
                  </a:lnTo>
                  <a:lnTo>
                    <a:pt x="921243" y="593441"/>
                  </a:lnTo>
                  <a:lnTo>
                    <a:pt x="906974" y="587094"/>
                  </a:lnTo>
                  <a:lnTo>
                    <a:pt x="891913" y="579954"/>
                  </a:lnTo>
                  <a:lnTo>
                    <a:pt x="877644" y="572417"/>
                  </a:lnTo>
                  <a:lnTo>
                    <a:pt x="862979" y="563691"/>
                  </a:lnTo>
                  <a:lnTo>
                    <a:pt x="849107" y="554964"/>
                  </a:lnTo>
                  <a:lnTo>
                    <a:pt x="834838" y="545840"/>
                  </a:lnTo>
                  <a:lnTo>
                    <a:pt x="821362" y="535923"/>
                  </a:lnTo>
                  <a:lnTo>
                    <a:pt x="807490" y="526006"/>
                  </a:lnTo>
                  <a:lnTo>
                    <a:pt x="794411" y="516089"/>
                  </a:lnTo>
                  <a:lnTo>
                    <a:pt x="781331" y="505379"/>
                  </a:lnTo>
                  <a:lnTo>
                    <a:pt x="769044" y="495066"/>
                  </a:lnTo>
                  <a:lnTo>
                    <a:pt x="756757" y="485149"/>
                  </a:lnTo>
                  <a:lnTo>
                    <a:pt x="745659" y="474438"/>
                  </a:lnTo>
                  <a:lnTo>
                    <a:pt x="723860" y="454605"/>
                  </a:lnTo>
                  <a:lnTo>
                    <a:pt x="705232" y="436754"/>
                  </a:lnTo>
                  <a:lnTo>
                    <a:pt x="688981" y="420094"/>
                  </a:lnTo>
                  <a:lnTo>
                    <a:pt x="675902" y="406607"/>
                  </a:lnTo>
                  <a:lnTo>
                    <a:pt x="665597" y="395500"/>
                  </a:lnTo>
                  <a:lnTo>
                    <a:pt x="657670" y="386376"/>
                  </a:lnTo>
                  <a:lnTo>
                    <a:pt x="659255" y="397087"/>
                  </a:lnTo>
                  <a:lnTo>
                    <a:pt x="661237" y="408194"/>
                  </a:lnTo>
                  <a:lnTo>
                    <a:pt x="663615" y="418904"/>
                  </a:lnTo>
                  <a:lnTo>
                    <a:pt x="665993" y="430011"/>
                  </a:lnTo>
                  <a:lnTo>
                    <a:pt x="668767" y="440324"/>
                  </a:lnTo>
                  <a:lnTo>
                    <a:pt x="671542" y="450638"/>
                  </a:lnTo>
                  <a:lnTo>
                    <a:pt x="678676" y="471662"/>
                  </a:lnTo>
                  <a:lnTo>
                    <a:pt x="685810" y="492686"/>
                  </a:lnTo>
                  <a:lnTo>
                    <a:pt x="693738" y="512916"/>
                  </a:lnTo>
                  <a:lnTo>
                    <a:pt x="702457" y="532750"/>
                  </a:lnTo>
                  <a:lnTo>
                    <a:pt x="712366" y="552187"/>
                  </a:lnTo>
                  <a:lnTo>
                    <a:pt x="721878" y="571624"/>
                  </a:lnTo>
                  <a:lnTo>
                    <a:pt x="732580" y="589871"/>
                  </a:lnTo>
                  <a:lnTo>
                    <a:pt x="743281" y="608118"/>
                  </a:lnTo>
                  <a:lnTo>
                    <a:pt x="753983" y="625969"/>
                  </a:lnTo>
                  <a:lnTo>
                    <a:pt x="765477" y="642629"/>
                  </a:lnTo>
                  <a:lnTo>
                    <a:pt x="776575" y="659289"/>
                  </a:lnTo>
                  <a:lnTo>
                    <a:pt x="788069" y="674760"/>
                  </a:lnTo>
                  <a:lnTo>
                    <a:pt x="799167" y="690230"/>
                  </a:lnTo>
                  <a:lnTo>
                    <a:pt x="810265" y="704510"/>
                  </a:lnTo>
                  <a:lnTo>
                    <a:pt x="821759" y="718394"/>
                  </a:lnTo>
                  <a:lnTo>
                    <a:pt x="832460" y="731484"/>
                  </a:lnTo>
                  <a:lnTo>
                    <a:pt x="843162" y="743781"/>
                  </a:lnTo>
                  <a:lnTo>
                    <a:pt x="862583" y="765995"/>
                  </a:lnTo>
                  <a:lnTo>
                    <a:pt x="880022" y="784242"/>
                  </a:lnTo>
                  <a:lnTo>
                    <a:pt x="894687" y="799316"/>
                  </a:lnTo>
                  <a:lnTo>
                    <a:pt x="906182" y="810026"/>
                  </a:lnTo>
                  <a:lnTo>
                    <a:pt x="915694" y="819150"/>
                  </a:lnTo>
                  <a:lnTo>
                    <a:pt x="887553" y="810423"/>
                  </a:lnTo>
                  <a:lnTo>
                    <a:pt x="860205" y="801299"/>
                  </a:lnTo>
                  <a:lnTo>
                    <a:pt x="834046" y="791382"/>
                  </a:lnTo>
                  <a:lnTo>
                    <a:pt x="808679" y="781069"/>
                  </a:lnTo>
                  <a:lnTo>
                    <a:pt x="784502" y="770359"/>
                  </a:lnTo>
                  <a:lnTo>
                    <a:pt x="761513" y="758458"/>
                  </a:lnTo>
                  <a:lnTo>
                    <a:pt x="738921" y="746558"/>
                  </a:lnTo>
                  <a:lnTo>
                    <a:pt x="717519" y="734261"/>
                  </a:lnTo>
                  <a:lnTo>
                    <a:pt x="696908" y="721171"/>
                  </a:lnTo>
                  <a:lnTo>
                    <a:pt x="677487" y="707684"/>
                  </a:lnTo>
                  <a:lnTo>
                    <a:pt x="658462" y="694197"/>
                  </a:lnTo>
                  <a:lnTo>
                    <a:pt x="640230" y="680313"/>
                  </a:lnTo>
                  <a:lnTo>
                    <a:pt x="623583" y="666033"/>
                  </a:lnTo>
                  <a:lnTo>
                    <a:pt x="606937" y="650959"/>
                  </a:lnTo>
                  <a:lnTo>
                    <a:pt x="591083" y="635886"/>
                  </a:lnTo>
                  <a:lnTo>
                    <a:pt x="576418" y="620415"/>
                  </a:lnTo>
                  <a:lnTo>
                    <a:pt x="562149" y="605341"/>
                  </a:lnTo>
                  <a:lnTo>
                    <a:pt x="549069" y="589078"/>
                  </a:lnTo>
                  <a:lnTo>
                    <a:pt x="536386" y="573607"/>
                  </a:lnTo>
                  <a:lnTo>
                    <a:pt x="524496" y="556947"/>
                  </a:lnTo>
                  <a:lnTo>
                    <a:pt x="513398" y="541080"/>
                  </a:lnTo>
                  <a:lnTo>
                    <a:pt x="502300" y="524420"/>
                  </a:lnTo>
                  <a:lnTo>
                    <a:pt x="492391" y="507363"/>
                  </a:lnTo>
                  <a:lnTo>
                    <a:pt x="483275" y="491099"/>
                  </a:lnTo>
                  <a:lnTo>
                    <a:pt x="474159" y="474042"/>
                  </a:lnTo>
                  <a:lnTo>
                    <a:pt x="465836" y="457778"/>
                  </a:lnTo>
                  <a:lnTo>
                    <a:pt x="458305" y="440721"/>
                  </a:lnTo>
                  <a:lnTo>
                    <a:pt x="451171" y="423664"/>
                  </a:lnTo>
                  <a:lnTo>
                    <a:pt x="444433" y="407004"/>
                  </a:lnTo>
                  <a:lnTo>
                    <a:pt x="438488" y="390343"/>
                  </a:lnTo>
                  <a:lnTo>
                    <a:pt x="432939" y="374079"/>
                  </a:lnTo>
                  <a:lnTo>
                    <a:pt x="427786" y="357419"/>
                  </a:lnTo>
                  <a:lnTo>
                    <a:pt x="423030" y="340759"/>
                  </a:lnTo>
                  <a:lnTo>
                    <a:pt x="418670" y="324892"/>
                  </a:lnTo>
                  <a:lnTo>
                    <a:pt x="414707" y="308628"/>
                  </a:lnTo>
                  <a:lnTo>
                    <a:pt x="411536" y="292761"/>
                  </a:lnTo>
                  <a:lnTo>
                    <a:pt x="408365" y="277291"/>
                  </a:lnTo>
                  <a:lnTo>
                    <a:pt x="405591" y="261820"/>
                  </a:lnTo>
                  <a:lnTo>
                    <a:pt x="403212" y="246746"/>
                  </a:lnTo>
                  <a:lnTo>
                    <a:pt x="401231" y="231673"/>
                  </a:lnTo>
                  <a:lnTo>
                    <a:pt x="399645" y="217392"/>
                  </a:lnTo>
                  <a:lnTo>
                    <a:pt x="398060" y="203112"/>
                  </a:lnTo>
                  <a:lnTo>
                    <a:pt x="395682" y="176138"/>
                  </a:lnTo>
                  <a:lnTo>
                    <a:pt x="394096" y="150751"/>
                  </a:lnTo>
                  <a:lnTo>
                    <a:pt x="393700" y="127347"/>
                  </a:lnTo>
                  <a:lnTo>
                    <a:pt x="393700" y="105530"/>
                  </a:lnTo>
                  <a:lnTo>
                    <a:pt x="394493" y="86093"/>
                  </a:lnTo>
                  <a:lnTo>
                    <a:pt x="395285" y="69829"/>
                  </a:lnTo>
                  <a:lnTo>
                    <a:pt x="396474" y="55152"/>
                  </a:lnTo>
                  <a:lnTo>
                    <a:pt x="398853" y="35318"/>
                  </a:lnTo>
                  <a:lnTo>
                    <a:pt x="399645" y="28575"/>
                  </a:lnTo>
                  <a:close/>
                  <a:moveTo>
                    <a:pt x="1782366" y="0"/>
                  </a:moveTo>
                  <a:lnTo>
                    <a:pt x="1787526" y="20648"/>
                  </a:lnTo>
                  <a:lnTo>
                    <a:pt x="1791097" y="41297"/>
                  </a:lnTo>
                  <a:lnTo>
                    <a:pt x="1794272" y="61152"/>
                  </a:lnTo>
                  <a:lnTo>
                    <a:pt x="1796257" y="81006"/>
                  </a:lnTo>
                  <a:lnTo>
                    <a:pt x="1797844" y="100861"/>
                  </a:lnTo>
                  <a:lnTo>
                    <a:pt x="1798638" y="119921"/>
                  </a:lnTo>
                  <a:lnTo>
                    <a:pt x="1798241" y="139378"/>
                  </a:lnTo>
                  <a:lnTo>
                    <a:pt x="1797447" y="158439"/>
                  </a:lnTo>
                  <a:lnTo>
                    <a:pt x="1796257" y="177499"/>
                  </a:lnTo>
                  <a:lnTo>
                    <a:pt x="1793876" y="195765"/>
                  </a:lnTo>
                  <a:lnTo>
                    <a:pt x="1791494" y="214031"/>
                  </a:lnTo>
                  <a:lnTo>
                    <a:pt x="1787922" y="231900"/>
                  </a:lnTo>
                  <a:lnTo>
                    <a:pt x="1783557" y="249769"/>
                  </a:lnTo>
                  <a:lnTo>
                    <a:pt x="1779191" y="267241"/>
                  </a:lnTo>
                  <a:lnTo>
                    <a:pt x="1774429" y="284316"/>
                  </a:lnTo>
                  <a:lnTo>
                    <a:pt x="1768872" y="301391"/>
                  </a:lnTo>
                  <a:lnTo>
                    <a:pt x="1762919" y="318069"/>
                  </a:lnTo>
                  <a:lnTo>
                    <a:pt x="1756172" y="334349"/>
                  </a:lnTo>
                  <a:lnTo>
                    <a:pt x="1749425" y="350630"/>
                  </a:lnTo>
                  <a:lnTo>
                    <a:pt x="1741885" y="366117"/>
                  </a:lnTo>
                  <a:lnTo>
                    <a:pt x="1734344" y="381603"/>
                  </a:lnTo>
                  <a:lnTo>
                    <a:pt x="1726010" y="396693"/>
                  </a:lnTo>
                  <a:lnTo>
                    <a:pt x="1717675" y="411782"/>
                  </a:lnTo>
                  <a:lnTo>
                    <a:pt x="1709341" y="426474"/>
                  </a:lnTo>
                  <a:lnTo>
                    <a:pt x="1699816" y="440770"/>
                  </a:lnTo>
                  <a:lnTo>
                    <a:pt x="1691085" y="454668"/>
                  </a:lnTo>
                  <a:lnTo>
                    <a:pt x="1681560" y="468566"/>
                  </a:lnTo>
                  <a:lnTo>
                    <a:pt x="1671638" y="482067"/>
                  </a:lnTo>
                  <a:lnTo>
                    <a:pt x="1661716" y="495171"/>
                  </a:lnTo>
                  <a:lnTo>
                    <a:pt x="1652191" y="507878"/>
                  </a:lnTo>
                  <a:lnTo>
                    <a:pt x="1641475" y="520585"/>
                  </a:lnTo>
                  <a:lnTo>
                    <a:pt x="1631554" y="532497"/>
                  </a:lnTo>
                  <a:lnTo>
                    <a:pt x="1621235" y="544807"/>
                  </a:lnTo>
                  <a:lnTo>
                    <a:pt x="1610916" y="555926"/>
                  </a:lnTo>
                  <a:lnTo>
                    <a:pt x="1589882" y="578163"/>
                  </a:lnTo>
                  <a:lnTo>
                    <a:pt x="1569244" y="598811"/>
                  </a:lnTo>
                  <a:lnTo>
                    <a:pt x="1548607" y="617872"/>
                  </a:lnTo>
                  <a:lnTo>
                    <a:pt x="1528763" y="636138"/>
                  </a:lnTo>
                  <a:lnTo>
                    <a:pt x="1509713" y="652418"/>
                  </a:lnTo>
                  <a:lnTo>
                    <a:pt x="1491060" y="667508"/>
                  </a:lnTo>
                  <a:lnTo>
                    <a:pt x="1473597" y="681406"/>
                  </a:lnTo>
                  <a:lnTo>
                    <a:pt x="1457722" y="693319"/>
                  </a:lnTo>
                  <a:lnTo>
                    <a:pt x="1443038" y="703643"/>
                  </a:lnTo>
                  <a:lnTo>
                    <a:pt x="1430338" y="712776"/>
                  </a:lnTo>
                  <a:lnTo>
                    <a:pt x="1419225" y="720321"/>
                  </a:lnTo>
                  <a:lnTo>
                    <a:pt x="1403747" y="729851"/>
                  </a:lnTo>
                  <a:lnTo>
                    <a:pt x="1398588" y="733425"/>
                  </a:lnTo>
                  <a:lnTo>
                    <a:pt x="1396603" y="726674"/>
                  </a:lnTo>
                  <a:lnTo>
                    <a:pt x="1395413" y="719924"/>
                  </a:lnTo>
                  <a:lnTo>
                    <a:pt x="1394222" y="712776"/>
                  </a:lnTo>
                  <a:lnTo>
                    <a:pt x="1393428" y="705231"/>
                  </a:lnTo>
                  <a:lnTo>
                    <a:pt x="1393031" y="698084"/>
                  </a:lnTo>
                  <a:lnTo>
                    <a:pt x="1392635" y="690936"/>
                  </a:lnTo>
                  <a:lnTo>
                    <a:pt x="1392635" y="675847"/>
                  </a:lnTo>
                  <a:lnTo>
                    <a:pt x="1393825" y="660360"/>
                  </a:lnTo>
                  <a:lnTo>
                    <a:pt x="1395413" y="644874"/>
                  </a:lnTo>
                  <a:lnTo>
                    <a:pt x="1398191" y="628990"/>
                  </a:lnTo>
                  <a:lnTo>
                    <a:pt x="1401366" y="613107"/>
                  </a:lnTo>
                  <a:lnTo>
                    <a:pt x="1404938" y="597223"/>
                  </a:lnTo>
                  <a:lnTo>
                    <a:pt x="1409303" y="580942"/>
                  </a:lnTo>
                  <a:lnTo>
                    <a:pt x="1413669" y="565059"/>
                  </a:lnTo>
                  <a:lnTo>
                    <a:pt x="1418828" y="549175"/>
                  </a:lnTo>
                  <a:lnTo>
                    <a:pt x="1424385" y="533291"/>
                  </a:lnTo>
                  <a:lnTo>
                    <a:pt x="1430338" y="518202"/>
                  </a:lnTo>
                  <a:lnTo>
                    <a:pt x="1436291" y="502716"/>
                  </a:lnTo>
                  <a:lnTo>
                    <a:pt x="1442641" y="488420"/>
                  </a:lnTo>
                  <a:lnTo>
                    <a:pt x="1448594" y="473728"/>
                  </a:lnTo>
                  <a:lnTo>
                    <a:pt x="1455341" y="460227"/>
                  </a:lnTo>
                  <a:lnTo>
                    <a:pt x="1467644" y="434019"/>
                  </a:lnTo>
                  <a:lnTo>
                    <a:pt x="1479550" y="410591"/>
                  </a:lnTo>
                  <a:lnTo>
                    <a:pt x="1490663" y="390339"/>
                  </a:lnTo>
                  <a:lnTo>
                    <a:pt x="1499791" y="373661"/>
                  </a:lnTo>
                  <a:lnTo>
                    <a:pt x="1507332" y="361352"/>
                  </a:lnTo>
                  <a:lnTo>
                    <a:pt x="1514078" y="350630"/>
                  </a:lnTo>
                  <a:lnTo>
                    <a:pt x="1503760" y="355792"/>
                  </a:lnTo>
                  <a:lnTo>
                    <a:pt x="1493838" y="360954"/>
                  </a:lnTo>
                  <a:lnTo>
                    <a:pt x="1484313" y="366117"/>
                  </a:lnTo>
                  <a:lnTo>
                    <a:pt x="1474391" y="371676"/>
                  </a:lnTo>
                  <a:lnTo>
                    <a:pt x="1455738" y="383986"/>
                  </a:lnTo>
                  <a:lnTo>
                    <a:pt x="1437085" y="396295"/>
                  </a:lnTo>
                  <a:lnTo>
                    <a:pt x="1419225" y="409797"/>
                  </a:lnTo>
                  <a:lnTo>
                    <a:pt x="1402160" y="423298"/>
                  </a:lnTo>
                  <a:lnTo>
                    <a:pt x="1385491" y="437990"/>
                  </a:lnTo>
                  <a:lnTo>
                    <a:pt x="1369219" y="452682"/>
                  </a:lnTo>
                  <a:lnTo>
                    <a:pt x="1353741" y="467772"/>
                  </a:lnTo>
                  <a:lnTo>
                    <a:pt x="1338660" y="483258"/>
                  </a:lnTo>
                  <a:lnTo>
                    <a:pt x="1324372" y="498745"/>
                  </a:lnTo>
                  <a:lnTo>
                    <a:pt x="1310481" y="514628"/>
                  </a:lnTo>
                  <a:lnTo>
                    <a:pt x="1297781" y="530115"/>
                  </a:lnTo>
                  <a:lnTo>
                    <a:pt x="1285081" y="545998"/>
                  </a:lnTo>
                  <a:lnTo>
                    <a:pt x="1273175" y="561088"/>
                  </a:lnTo>
                  <a:lnTo>
                    <a:pt x="1262063" y="576574"/>
                  </a:lnTo>
                  <a:lnTo>
                    <a:pt x="1251347" y="591267"/>
                  </a:lnTo>
                  <a:lnTo>
                    <a:pt x="1241425" y="605959"/>
                  </a:lnTo>
                  <a:lnTo>
                    <a:pt x="1232297" y="619857"/>
                  </a:lnTo>
                  <a:lnTo>
                    <a:pt x="1223169" y="633755"/>
                  </a:lnTo>
                  <a:lnTo>
                    <a:pt x="1208088" y="659169"/>
                  </a:lnTo>
                  <a:lnTo>
                    <a:pt x="1194991" y="681009"/>
                  </a:lnTo>
                  <a:lnTo>
                    <a:pt x="1185069" y="699275"/>
                  </a:lnTo>
                  <a:lnTo>
                    <a:pt x="1178322" y="713173"/>
                  </a:lnTo>
                  <a:lnTo>
                    <a:pt x="1171972" y="724689"/>
                  </a:lnTo>
                  <a:lnTo>
                    <a:pt x="1171575" y="696098"/>
                  </a:lnTo>
                  <a:lnTo>
                    <a:pt x="1172369" y="667905"/>
                  </a:lnTo>
                  <a:lnTo>
                    <a:pt x="1173956" y="640506"/>
                  </a:lnTo>
                  <a:lnTo>
                    <a:pt x="1176734" y="613504"/>
                  </a:lnTo>
                  <a:lnTo>
                    <a:pt x="1179513" y="587693"/>
                  </a:lnTo>
                  <a:lnTo>
                    <a:pt x="1183481" y="562279"/>
                  </a:lnTo>
                  <a:lnTo>
                    <a:pt x="1188244" y="537659"/>
                  </a:lnTo>
                  <a:lnTo>
                    <a:pt x="1193800" y="514231"/>
                  </a:lnTo>
                  <a:lnTo>
                    <a:pt x="1199753" y="491200"/>
                  </a:lnTo>
                  <a:lnTo>
                    <a:pt x="1206897" y="468566"/>
                  </a:lnTo>
                  <a:lnTo>
                    <a:pt x="1214438" y="446726"/>
                  </a:lnTo>
                  <a:lnTo>
                    <a:pt x="1222375" y="425680"/>
                  </a:lnTo>
                  <a:lnTo>
                    <a:pt x="1231503" y="405429"/>
                  </a:lnTo>
                  <a:lnTo>
                    <a:pt x="1240631" y="385574"/>
                  </a:lnTo>
                  <a:lnTo>
                    <a:pt x="1250156" y="366117"/>
                  </a:lnTo>
                  <a:lnTo>
                    <a:pt x="1260872" y="347850"/>
                  </a:lnTo>
                  <a:lnTo>
                    <a:pt x="1271588" y="329584"/>
                  </a:lnTo>
                  <a:lnTo>
                    <a:pt x="1282700" y="312112"/>
                  </a:lnTo>
                  <a:lnTo>
                    <a:pt x="1294606" y="295832"/>
                  </a:lnTo>
                  <a:lnTo>
                    <a:pt x="1306513" y="279551"/>
                  </a:lnTo>
                  <a:lnTo>
                    <a:pt x="1319213" y="264065"/>
                  </a:lnTo>
                  <a:lnTo>
                    <a:pt x="1331913" y="248975"/>
                  </a:lnTo>
                  <a:lnTo>
                    <a:pt x="1345010" y="234680"/>
                  </a:lnTo>
                  <a:lnTo>
                    <a:pt x="1358106" y="220385"/>
                  </a:lnTo>
                  <a:lnTo>
                    <a:pt x="1371997" y="207281"/>
                  </a:lnTo>
                  <a:lnTo>
                    <a:pt x="1385491" y="194177"/>
                  </a:lnTo>
                  <a:lnTo>
                    <a:pt x="1399778" y="182264"/>
                  </a:lnTo>
                  <a:lnTo>
                    <a:pt x="1413669" y="169954"/>
                  </a:lnTo>
                  <a:lnTo>
                    <a:pt x="1428353" y="158836"/>
                  </a:lnTo>
                  <a:lnTo>
                    <a:pt x="1442244" y="147717"/>
                  </a:lnTo>
                  <a:lnTo>
                    <a:pt x="1456928" y="137790"/>
                  </a:lnTo>
                  <a:lnTo>
                    <a:pt x="1471216" y="127863"/>
                  </a:lnTo>
                  <a:lnTo>
                    <a:pt x="1485900" y="118333"/>
                  </a:lnTo>
                  <a:lnTo>
                    <a:pt x="1500188" y="109199"/>
                  </a:lnTo>
                  <a:lnTo>
                    <a:pt x="1514872" y="100861"/>
                  </a:lnTo>
                  <a:lnTo>
                    <a:pt x="1529160" y="92919"/>
                  </a:lnTo>
                  <a:lnTo>
                    <a:pt x="1543447" y="84977"/>
                  </a:lnTo>
                  <a:lnTo>
                    <a:pt x="1557338" y="77829"/>
                  </a:lnTo>
                  <a:lnTo>
                    <a:pt x="1571625" y="71079"/>
                  </a:lnTo>
                  <a:lnTo>
                    <a:pt x="1585119" y="64328"/>
                  </a:lnTo>
                  <a:lnTo>
                    <a:pt x="1599010" y="57975"/>
                  </a:lnTo>
                  <a:lnTo>
                    <a:pt x="1612107" y="52416"/>
                  </a:lnTo>
                  <a:lnTo>
                    <a:pt x="1637904" y="42091"/>
                  </a:lnTo>
                  <a:lnTo>
                    <a:pt x="1662113" y="32958"/>
                  </a:lnTo>
                  <a:lnTo>
                    <a:pt x="1685132" y="25414"/>
                  </a:lnTo>
                  <a:lnTo>
                    <a:pt x="1706166" y="18663"/>
                  </a:lnTo>
                  <a:lnTo>
                    <a:pt x="1724819" y="13501"/>
                  </a:lnTo>
                  <a:lnTo>
                    <a:pt x="1741488" y="9133"/>
                  </a:lnTo>
                  <a:lnTo>
                    <a:pt x="1755379" y="5162"/>
                  </a:lnTo>
                  <a:lnTo>
                    <a:pt x="1775619" y="1191"/>
                  </a:lnTo>
                  <a:lnTo>
                    <a:pt x="17823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54040" y="4965065"/>
            <a:ext cx="883920" cy="883920"/>
            <a:chOff x="8904" y="7819"/>
            <a:chExt cx="1392" cy="1392"/>
          </a:xfrm>
        </p:grpSpPr>
        <p:sp>
          <p:nvSpPr>
            <p:cNvPr id="14" name="菱形 13"/>
            <p:cNvSpPr/>
            <p:nvPr/>
          </p:nvSpPr>
          <p:spPr>
            <a:xfrm>
              <a:off x="8904" y="7819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银行"/>
            <p:cNvSpPr/>
            <p:nvPr/>
          </p:nvSpPr>
          <p:spPr bwMode="auto">
            <a:xfrm>
              <a:off x="9300" y="8227"/>
              <a:ext cx="648" cy="576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537960" y="17907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7960" y="4965065"/>
            <a:ext cx="4322445" cy="143827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7960" y="33782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95395" y="1615440"/>
            <a:ext cx="4556125" cy="4404360"/>
            <a:chOff x="6192" y="2712"/>
            <a:chExt cx="6816" cy="6936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2" name="菱形 1"/>
            <p:cNvSpPr/>
            <p:nvPr/>
          </p:nvSpPr>
          <p:spPr>
            <a:xfrm>
              <a:off x="7896" y="2712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6192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7896" y="6240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9600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6420" y="1455420"/>
            <a:ext cx="3620770" cy="1635760"/>
            <a:chOff x="480" y="2268"/>
            <a:chExt cx="5702" cy="2576"/>
          </a:xfrm>
        </p:grpSpPr>
        <p:sp>
          <p:nvSpPr>
            <p:cNvPr id="11" name="菱形 10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壹</a:t>
              </a:r>
              <a:endParaRPr lang="zh-CN" altLang="en-US" sz="32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60920" y="1455420"/>
            <a:ext cx="3620770" cy="1635760"/>
            <a:chOff x="480" y="2268"/>
            <a:chExt cx="5702" cy="2576"/>
          </a:xfrm>
        </p:grpSpPr>
        <p:sp>
          <p:nvSpPr>
            <p:cNvPr id="14" name="菱形 13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贰</a:t>
              </a:r>
              <a:endParaRPr lang="zh-CN" altLang="en-US" sz="32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785" y="4119880"/>
            <a:ext cx="3620770" cy="1635760"/>
            <a:chOff x="480" y="2268"/>
            <a:chExt cx="5702" cy="2576"/>
          </a:xfrm>
        </p:grpSpPr>
        <p:sp>
          <p:nvSpPr>
            <p:cNvPr id="17" name="菱形 16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叁</a:t>
              </a:r>
              <a:endParaRPr lang="zh-CN" altLang="en-US" sz="32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9040" y="4259580"/>
            <a:ext cx="3620770" cy="1635760"/>
            <a:chOff x="480" y="2268"/>
            <a:chExt cx="5702" cy="2576"/>
          </a:xfrm>
        </p:grpSpPr>
        <p:sp>
          <p:nvSpPr>
            <p:cNvPr id="20" name="菱形 19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肆</a:t>
              </a:r>
              <a:endParaRPr lang="zh-CN" altLang="en-US" sz="32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7755" y="908685"/>
            <a:ext cx="9984105" cy="5085080"/>
            <a:chOff x="1796" y="1493"/>
            <a:chExt cx="15723" cy="8008"/>
          </a:xfrm>
        </p:grpSpPr>
        <p:sp>
          <p:nvSpPr>
            <p:cNvPr id="2" name="矩形 1"/>
            <p:cNvSpPr/>
            <p:nvPr/>
          </p:nvSpPr>
          <p:spPr>
            <a:xfrm>
              <a:off x="1796" y="2370"/>
              <a:ext cx="15465" cy="7131"/>
            </a:xfrm>
            <a:prstGeom prst="rect">
              <a:avLst/>
            </a:prstGeom>
            <a:noFill/>
            <a:ln>
              <a:solidFill>
                <a:srgbClr val="F98C8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c788fa4d9f7736433dc6b7c36439c6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7" y="7219"/>
              <a:ext cx="2889" cy="2282"/>
            </a:xfrm>
            <a:prstGeom prst="rect">
              <a:avLst/>
            </a:prstGeom>
          </p:spPr>
        </p:pic>
        <p:pic>
          <p:nvPicPr>
            <p:cNvPr id="20" name="图片 19" descr="c788fa4d9f7736433dc6b7c36439c644"/>
            <p:cNvPicPr>
              <a:picLocks noChangeAspect="1"/>
            </p:cNvPicPr>
            <p:nvPr/>
          </p:nvPicPr>
          <p:blipFill>
            <a:blip r:embed="rId2"/>
            <a:srcRect l="63032" b="19676"/>
            <a:stretch>
              <a:fillRect/>
            </a:stretch>
          </p:blipFill>
          <p:spPr>
            <a:xfrm>
              <a:off x="15726" y="1493"/>
              <a:ext cx="1793" cy="307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272540" y="1612900"/>
            <a:ext cx="4027805" cy="1925955"/>
            <a:chOff x="2004" y="2640"/>
            <a:chExt cx="6343" cy="3033"/>
          </a:xfrm>
        </p:grpSpPr>
        <p:sp>
          <p:nvSpPr>
            <p:cNvPr id="7" name="矩形 6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05500" y="1612900"/>
            <a:ext cx="4027805" cy="1925955"/>
            <a:chOff x="2004" y="2640"/>
            <a:chExt cx="6343" cy="3033"/>
          </a:xfrm>
        </p:grpSpPr>
        <p:sp>
          <p:nvSpPr>
            <p:cNvPr id="12" name="矩形 1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00400" y="3929380"/>
            <a:ext cx="4027805" cy="1925955"/>
            <a:chOff x="2004" y="2640"/>
            <a:chExt cx="6343" cy="3033"/>
          </a:xfrm>
        </p:grpSpPr>
        <p:sp>
          <p:nvSpPr>
            <p:cNvPr id="15" name="矩形 1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44055" y="3929380"/>
            <a:ext cx="4027805" cy="1925955"/>
            <a:chOff x="2004" y="2640"/>
            <a:chExt cx="6343" cy="3033"/>
          </a:xfrm>
        </p:grpSpPr>
        <p:sp>
          <p:nvSpPr>
            <p:cNvPr id="18" name="矩形 1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07225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1F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5400000">
            <a:off x="406717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F98C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>
              <a:solidFill>
                <a:srgbClr val="F4F5F7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4850130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575425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575425" y="404114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850130" y="4055745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 rot="0" flipH="1">
            <a:off x="5057775" y="2675255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4" name="Freeform 5"/>
          <p:cNvSpPr>
            <a:spLocks noEditPoints="1"/>
          </p:cNvSpPr>
          <p:nvPr/>
        </p:nvSpPr>
        <p:spPr bwMode="auto">
          <a:xfrm flipH="1">
            <a:off x="6807835" y="270891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Freeform 5"/>
          <p:cNvSpPr>
            <a:spLocks noEditPoints="1"/>
          </p:cNvSpPr>
          <p:nvPr/>
        </p:nvSpPr>
        <p:spPr bwMode="auto">
          <a:xfrm flipH="1">
            <a:off x="5071745" y="432562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6" name="Group 8"/>
          <p:cNvGrpSpPr>
            <a:grpSpLocks noChangeAspect="1"/>
          </p:cNvGrpSpPr>
          <p:nvPr/>
        </p:nvGrpSpPr>
        <p:grpSpPr bwMode="auto">
          <a:xfrm rot="0" flipH="1">
            <a:off x="6783705" y="4286250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660" y="1637030"/>
            <a:ext cx="3744595" cy="1727835"/>
            <a:chOff x="2004" y="2640"/>
            <a:chExt cx="5897" cy="2721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1900" y="4365625"/>
            <a:ext cx="3783965" cy="1727835"/>
            <a:chOff x="2004" y="2640"/>
            <a:chExt cx="5959" cy="2721"/>
          </a:xfrm>
        </p:grpSpPr>
        <p:sp>
          <p:nvSpPr>
            <p:cNvPr id="28" name="矩形 2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45" y="3345"/>
              <a:ext cx="5918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05535" y="4325620"/>
            <a:ext cx="3744595" cy="1727835"/>
            <a:chOff x="2004" y="2640"/>
            <a:chExt cx="5897" cy="2721"/>
          </a:xfrm>
        </p:grpSpPr>
        <p:sp>
          <p:nvSpPr>
            <p:cNvPr id="32" name="矩形 3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05445" y="1637030"/>
            <a:ext cx="3744595" cy="1727835"/>
            <a:chOff x="2004" y="2640"/>
            <a:chExt cx="5897" cy="2721"/>
          </a:xfrm>
        </p:grpSpPr>
        <p:sp>
          <p:nvSpPr>
            <p:cNvPr id="35" name="矩形 3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叁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83180" y="1264920"/>
            <a:ext cx="6873240" cy="1780540"/>
            <a:chOff x="3564" y="2424"/>
            <a:chExt cx="10824" cy="2804"/>
          </a:xfrm>
        </p:grpSpPr>
        <p:grpSp>
          <p:nvGrpSpPr>
            <p:cNvPr id="17" name="组合 16"/>
            <p:cNvGrpSpPr/>
            <p:nvPr/>
          </p:nvGrpSpPr>
          <p:grpSpPr>
            <a:xfrm>
              <a:off x="3564" y="2424"/>
              <a:ext cx="10824" cy="2804"/>
              <a:chOff x="4800" y="2496"/>
              <a:chExt cx="10824" cy="28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48" y="2592"/>
                <a:ext cx="10776" cy="2112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4800" y="2496"/>
                <a:ext cx="2329" cy="2804"/>
                <a:chOff x="2616" y="2448"/>
                <a:chExt cx="2329" cy="280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616" y="2448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pic>
              <p:nvPicPr>
                <p:cNvPr id="10" name="图片 9" descr="d5b6985fb95f0faf7f4aa55bc075af88"/>
                <p:cNvPicPr>
                  <a:picLocks noChangeAspect="1"/>
                </p:cNvPicPr>
                <p:nvPr/>
              </p:nvPicPr>
              <p:blipFill>
                <a:blip r:embed="rId2"/>
                <a:srcRect l="27876" b="26159"/>
                <a:stretch>
                  <a:fillRect/>
                </a:stretch>
              </p:blipFill>
              <p:spPr>
                <a:xfrm flipH="1">
                  <a:off x="3125" y="2616"/>
                  <a:ext cx="1820" cy="2636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矩形 28"/>
            <p:cNvSpPr/>
            <p:nvPr/>
          </p:nvSpPr>
          <p:spPr>
            <a:xfrm>
              <a:off x="5945" y="2520"/>
              <a:ext cx="8053" cy="195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研究过程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9460" y="3021330"/>
            <a:ext cx="6934200" cy="1686560"/>
            <a:chOff x="4092" y="4992"/>
            <a:chExt cx="10920" cy="2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4188" y="5016"/>
              <a:ext cx="10824" cy="2329"/>
              <a:chOff x="3564" y="2424"/>
              <a:chExt cx="10824" cy="232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chemeClr val="accent6">
                        <a:lumMod val="75000"/>
                      </a:schemeClr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  <a:endPara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6" name="图片 25" descr="d39157e567352181f97b2aa3d262a9e9"/>
            <p:cNvPicPr>
              <a:picLocks noChangeAspect="1"/>
            </p:cNvPicPr>
            <p:nvPr/>
          </p:nvPicPr>
          <p:blipFill>
            <a:blip r:embed="rId3"/>
            <a:srcRect l="24510" t="-9934"/>
            <a:stretch>
              <a:fillRect/>
            </a:stretch>
          </p:blipFill>
          <p:spPr>
            <a:xfrm flipH="1">
              <a:off x="4092" y="4992"/>
              <a:ext cx="2735" cy="2656"/>
            </a:xfrm>
            <a:prstGeom prst="ellipse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679700" y="4683760"/>
            <a:ext cx="6873240" cy="1478280"/>
            <a:chOff x="3116" y="7759"/>
            <a:chExt cx="10824" cy="2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3116" y="7759"/>
              <a:ext cx="10824" cy="2329"/>
              <a:chOff x="3564" y="2424"/>
              <a:chExt cx="10824" cy="232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rgbClr val="F75D51"/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  <a:endPara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36" name="图片 35" descr="eb6387f0368f7342ee9660f96c70d5e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00" y="8050"/>
              <a:ext cx="2197" cy="1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4410" y="1550670"/>
            <a:ext cx="10282555" cy="3061970"/>
            <a:chOff x="1566" y="2691"/>
            <a:chExt cx="16193" cy="4822"/>
          </a:xfrm>
        </p:grpSpPr>
        <p:sp>
          <p:nvSpPr>
            <p:cNvPr id="2" name="矩形 1"/>
            <p:cNvSpPr/>
            <p:nvPr/>
          </p:nvSpPr>
          <p:spPr>
            <a:xfrm>
              <a:off x="1566" y="2691"/>
              <a:ext cx="16193" cy="3922"/>
            </a:xfrm>
            <a:prstGeom prst="rect">
              <a:avLst/>
            </a:prstGeom>
            <a:noFill/>
            <a:ln w="28575">
              <a:solidFill>
                <a:srgbClr val="FB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76ccb6f0bf53a99e9e3313b53e80dc9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0" y="2715"/>
              <a:ext cx="4649" cy="4798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184275" y="1858645"/>
            <a:ext cx="7139940" cy="224028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sz="2000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技术难点</a:t>
            </a:r>
            <a:endParaRPr lang="zh-CN" altLang="en-US" sz="2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3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4410" y="4297680"/>
            <a:ext cx="609600" cy="609600"/>
          </a:xfrm>
          <a:prstGeom prst="rect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04010" y="4297680"/>
            <a:ext cx="3718560" cy="1612265"/>
            <a:chOff x="2526" y="6768"/>
            <a:chExt cx="5856" cy="2539"/>
          </a:xfrm>
        </p:grpSpPr>
        <p:sp>
          <p:nvSpPr>
            <p:cNvPr id="17" name="文本框 16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099810" y="4297680"/>
            <a:ext cx="609600" cy="609600"/>
          </a:xfrm>
          <a:prstGeom prst="rect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  <a:endParaRPr lang="zh-CN" altLang="en-US" sz="2400">
              <a:solidFill>
                <a:schemeClr val="tx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09410" y="4297680"/>
            <a:ext cx="3718560" cy="1612265"/>
            <a:chOff x="2526" y="6768"/>
            <a:chExt cx="5856" cy="2539"/>
          </a:xfrm>
        </p:grpSpPr>
        <p:sp>
          <p:nvSpPr>
            <p:cNvPr id="14" name="文本框 13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" y="1569720"/>
            <a:ext cx="2697480" cy="4632960"/>
          </a:xfrm>
          <a:prstGeom prst="rect">
            <a:avLst/>
          </a:prstGeom>
          <a:noFill/>
          <a:ln w="25400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a60e4129e9a386d16b7c7c73a8a8175"/>
          <p:cNvPicPr>
            <a:picLocks noChangeAspect="1"/>
          </p:cNvPicPr>
          <p:nvPr/>
        </p:nvPicPr>
        <p:blipFill>
          <a:blip r:embed="rId2"/>
          <a:srcRect l="22399" r="21496"/>
          <a:stretch>
            <a:fillRect/>
          </a:stretch>
        </p:blipFill>
        <p:spPr>
          <a:xfrm flipH="1">
            <a:off x="701040" y="1576070"/>
            <a:ext cx="2633980" cy="434530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98975" y="1673860"/>
            <a:ext cx="5388610" cy="1331595"/>
            <a:chOff x="1925" y="2640"/>
            <a:chExt cx="8486" cy="2097"/>
          </a:xfrm>
        </p:grpSpPr>
        <p:sp>
          <p:nvSpPr>
            <p:cNvPr id="13" name="矩形 12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29455" y="3220085"/>
            <a:ext cx="5388610" cy="1331595"/>
            <a:chOff x="1925" y="2640"/>
            <a:chExt cx="8486" cy="2097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29455" y="4771390"/>
            <a:ext cx="5388610" cy="1331595"/>
            <a:chOff x="1925" y="2640"/>
            <a:chExt cx="8486" cy="2097"/>
          </a:xfrm>
        </p:grpSpPr>
        <p:sp>
          <p:nvSpPr>
            <p:cNvPr id="19" name="矩形 18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pic>
        <p:nvPicPr>
          <p:cNvPr id="2" name="图片 1" descr="a8a6a6a83e19731afcf377ee643e28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1522730"/>
            <a:ext cx="3248025" cy="45885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86105" y="1811020"/>
            <a:ext cx="3956050" cy="1768475"/>
            <a:chOff x="419" y="2832"/>
            <a:chExt cx="6230" cy="2785"/>
          </a:xfrm>
        </p:grpSpPr>
        <p:sp>
          <p:nvSpPr>
            <p:cNvPr id="13" name="矩形 12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74585" y="1811020"/>
            <a:ext cx="3956050" cy="1768475"/>
            <a:chOff x="419" y="2832"/>
            <a:chExt cx="6230" cy="2785"/>
          </a:xfrm>
        </p:grpSpPr>
        <p:sp>
          <p:nvSpPr>
            <p:cNvPr id="5" name="矩形 4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6105" y="4081780"/>
            <a:ext cx="3956050" cy="1768475"/>
            <a:chOff x="419" y="2832"/>
            <a:chExt cx="6230" cy="2785"/>
          </a:xfrm>
        </p:grpSpPr>
        <p:sp>
          <p:nvSpPr>
            <p:cNvPr id="10" name="矩形 9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7865" y="4081780"/>
            <a:ext cx="3956050" cy="1768475"/>
            <a:chOff x="419" y="2832"/>
            <a:chExt cx="6230" cy="2785"/>
          </a:xfrm>
        </p:grpSpPr>
        <p:sp>
          <p:nvSpPr>
            <p:cNvPr id="19" name="矩形 18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肆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19f7d8fc45489ea446f7fe433fc3d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3050" y="-10160"/>
            <a:ext cx="3037205" cy="4191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065" y="544195"/>
            <a:ext cx="792480" cy="20497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p>
            <a:pPr algn="ctr"/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目 录</a:t>
            </a:r>
            <a:endParaRPr lang="zh-CN" altLang="en-US" sz="40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2870" y="551815"/>
            <a:ext cx="3683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CONTENTS</a:t>
            </a:r>
            <a:endParaRPr lang="en-US" altLang="zh-CN" sz="16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10915" y="1941195"/>
            <a:ext cx="4973320" cy="3455670"/>
            <a:chOff x="5045" y="3502"/>
            <a:chExt cx="7832" cy="5442"/>
          </a:xfrm>
        </p:grpSpPr>
        <p:grpSp>
          <p:nvGrpSpPr>
            <p:cNvPr id="8" name="组合 7"/>
            <p:cNvGrpSpPr/>
            <p:nvPr/>
          </p:nvGrpSpPr>
          <p:grpSpPr>
            <a:xfrm>
              <a:off x="5045" y="3502"/>
              <a:ext cx="7832" cy="1104"/>
              <a:chOff x="5045" y="3502"/>
              <a:chExt cx="7832" cy="110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</a:rPr>
                  <a:t>壹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研究背景及意义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Background of the selected topic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45" y="4948"/>
              <a:ext cx="7832" cy="1104"/>
              <a:chOff x="5045" y="3502"/>
              <a:chExt cx="7832" cy="110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贰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研究方法和思路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methods and ideas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45" y="6394"/>
              <a:ext cx="7832" cy="1104"/>
              <a:chOff x="5045" y="3502"/>
              <a:chExt cx="7832" cy="1104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叁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研究过程与难点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process and difficulties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45" y="7840"/>
              <a:ext cx="7832" cy="1104"/>
              <a:chOff x="5045" y="3502"/>
              <a:chExt cx="7832" cy="11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肆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成果展示及总结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Results presentation and summary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8415" y="1727200"/>
            <a:ext cx="12195175" cy="3697605"/>
            <a:chOff x="-29" y="2720"/>
            <a:chExt cx="19205" cy="5823"/>
          </a:xfrm>
        </p:grpSpPr>
        <p:sp>
          <p:nvSpPr>
            <p:cNvPr id="15" name="矩形 14"/>
            <p:cNvSpPr/>
            <p:nvPr/>
          </p:nvSpPr>
          <p:spPr>
            <a:xfrm flipH="1">
              <a:off x="-29" y="2721"/>
              <a:ext cx="10321" cy="5822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272" y="2720"/>
              <a:ext cx="8904" cy="58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00355" y="173736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0355" y="297180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0355" y="416052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33830" y="1524000"/>
            <a:ext cx="8991600" cy="3322320"/>
          </a:xfrm>
          <a:prstGeom prst="rect">
            <a:avLst/>
          </a:prstGeom>
          <a:noFill/>
          <a:ln w="28575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dacf80b75ccea290f727b9216c5b7a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3307080"/>
            <a:ext cx="2327910" cy="355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3963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93710" y="170688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06030" y="170688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6011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0926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5699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396365" y="1696720"/>
            <a:ext cx="9154795" cy="3281888"/>
            <a:chOff x="3658472" y="1767172"/>
            <a:chExt cx="7739675" cy="2774436"/>
          </a:xfrm>
        </p:grpSpPr>
        <p:sp>
          <p:nvSpPr>
            <p:cNvPr id="40" name="TextBox 39"/>
            <p:cNvSpPr txBox="1"/>
            <p:nvPr/>
          </p:nvSpPr>
          <p:spPr>
            <a:xfrm>
              <a:off x="6805874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4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8579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5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95095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6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24141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3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89299" y="4258170"/>
              <a:ext cx="708848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100%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39453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0944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7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5281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80%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3837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9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0451" y="4258170"/>
              <a:ext cx="481222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1282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58472" y="18533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2015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8472" y="23105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2014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58472" y="2766884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2013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58472" y="32249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2012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71232" y="3682163"/>
              <a:ext cx="68486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2011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221865" y="509016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3720" y="2110105"/>
            <a:ext cx="8580755" cy="2263089"/>
            <a:chOff x="1678" y="2365"/>
            <a:chExt cx="10954" cy="2889"/>
          </a:xfrm>
        </p:grpSpPr>
        <p:sp>
          <p:nvSpPr>
            <p:cNvPr id="1031" name="Freeform 7"/>
            <p:cNvSpPr/>
            <p:nvPr/>
          </p:nvSpPr>
          <p:spPr bwMode="auto">
            <a:xfrm>
              <a:off x="8271" y="3110"/>
              <a:ext cx="870" cy="114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7" y="64"/>
                </a:cxn>
                <a:cxn ang="0">
                  <a:pos x="77" y="100"/>
                </a:cxn>
                <a:cxn ang="0">
                  <a:pos x="0" y="216"/>
                </a:cxn>
                <a:cxn ang="0">
                  <a:pos x="0" y="233"/>
                </a:cxn>
                <a:cxn ang="0">
                  <a:pos x="177" y="233"/>
                </a:cxn>
                <a:cxn ang="0">
                  <a:pos x="177" y="216"/>
                </a:cxn>
                <a:cxn ang="0">
                  <a:pos x="99" y="100"/>
                </a:cxn>
                <a:cxn ang="0">
                  <a:pos x="99" y="64"/>
                </a:cxn>
                <a:cxn ang="0">
                  <a:pos x="155" y="2"/>
                </a:cxn>
              </a:cxnLst>
              <a:rect l="0" t="0" r="r" b="b"/>
              <a:pathLst>
                <a:path w="177" h="233">
                  <a:moveTo>
                    <a:pt x="21" y="0"/>
                  </a:moveTo>
                  <a:cubicBezTo>
                    <a:pt x="34" y="22"/>
                    <a:pt x="53" y="48"/>
                    <a:pt x="77" y="64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21" y="154"/>
                    <a:pt x="0" y="216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48" y="148"/>
                    <a:pt x="99" y="100"/>
                    <a:pt x="99" y="100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26" y="41"/>
                    <a:pt x="143" y="20"/>
                    <a:pt x="155" y="2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7834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11325" y="3855"/>
              <a:ext cx="870" cy="40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77" y="82"/>
                </a:cxn>
                <a:cxn ang="0">
                  <a:pos x="177" y="65"/>
                </a:cxn>
                <a:cxn ang="0">
                  <a:pos x="139" y="1"/>
                </a:cxn>
              </a:cxnLst>
              <a:rect l="0" t="0" r="r" b="b"/>
              <a:pathLst>
                <a:path w="177" h="82">
                  <a:moveTo>
                    <a:pt x="35" y="0"/>
                  </a:moveTo>
                  <a:cubicBezTo>
                    <a:pt x="22" y="19"/>
                    <a:pt x="8" y="41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66" y="39"/>
                    <a:pt x="152" y="20"/>
                    <a:pt x="139" y="1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0888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678" y="2365"/>
              <a:ext cx="1746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116" y="2813"/>
              <a:ext cx="870" cy="1445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7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7" y="124"/>
                </a:cxn>
                <a:cxn ang="0">
                  <a:pos x="77" y="160"/>
                </a:cxn>
                <a:cxn ang="0">
                  <a:pos x="0" y="276"/>
                </a:cxn>
                <a:cxn ang="0">
                  <a:pos x="0" y="293"/>
                </a:cxn>
                <a:cxn ang="0">
                  <a:pos x="177" y="293"/>
                </a:cxn>
                <a:cxn ang="0">
                  <a:pos x="177" y="276"/>
                </a:cxn>
                <a:cxn ang="0">
                  <a:pos x="99" y="160"/>
                </a:cxn>
                <a:cxn ang="0">
                  <a:pos x="99" y="124"/>
                </a:cxn>
                <a:cxn ang="0">
                  <a:pos x="177" y="15"/>
                </a:cxn>
                <a:cxn ang="0">
                  <a:pos x="177" y="15"/>
                </a:cxn>
                <a:cxn ang="0">
                  <a:pos x="177" y="15"/>
                </a:cxn>
              </a:cxnLst>
              <a:rect l="0" t="0" r="r" b="b"/>
              <a:pathLst>
                <a:path w="177" h="293">
                  <a:moveTo>
                    <a:pt x="177" y="15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7" y="90"/>
                    <a:pt x="77" y="124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0"/>
                    <a:pt x="21" y="214"/>
                    <a:pt x="0" y="27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48" y="208"/>
                    <a:pt x="99" y="160"/>
                    <a:pt x="99" y="16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68" y="65"/>
                    <a:pt x="177" y="15"/>
                    <a:pt x="177" y="15"/>
                  </a:cubicBezTo>
                  <a:close/>
                  <a:moveTo>
                    <a:pt x="177" y="15"/>
                  </a:moveTo>
                  <a:cubicBezTo>
                    <a:pt x="177" y="15"/>
                    <a:pt x="177" y="15"/>
                    <a:pt x="177" y="15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5216" y="3611"/>
              <a:ext cx="870" cy="66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17"/>
                </a:cxn>
                <a:cxn ang="0">
                  <a:pos x="0" y="134"/>
                </a:cxn>
                <a:cxn ang="0">
                  <a:pos x="177" y="134"/>
                </a:cxn>
                <a:cxn ang="0">
                  <a:pos x="177" y="117"/>
                </a:cxn>
                <a:cxn ang="0">
                  <a:pos x="99" y="0"/>
                </a:cxn>
              </a:cxnLst>
              <a:rect l="0" t="0" r="r" b="b"/>
              <a:pathLst>
                <a:path w="177" h="134">
                  <a:moveTo>
                    <a:pt x="77" y="0"/>
                  </a:moveTo>
                  <a:cubicBezTo>
                    <a:pt x="77" y="0"/>
                    <a:pt x="21" y="55"/>
                    <a:pt x="0" y="11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48" y="48"/>
                    <a:pt x="99" y="0"/>
                    <a:pt x="99" y="0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779" y="2378"/>
              <a:ext cx="1744" cy="2348"/>
            </a:xfrm>
            <a:custGeom>
              <a:avLst/>
              <a:gdLst/>
              <a:ahLst/>
              <a:cxnLst>
                <a:cxn ang="0">
                  <a:pos x="329" y="77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7"/>
                </a:cxn>
                <a:cxn ang="0">
                  <a:pos x="102" y="238"/>
                </a:cxn>
                <a:cxn ang="0">
                  <a:pos x="25" y="398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8"/>
                </a:cxn>
                <a:cxn ang="0">
                  <a:pos x="252" y="238"/>
                </a:cxn>
                <a:cxn ang="0">
                  <a:pos x="329" y="77"/>
                </a:cxn>
                <a:cxn ang="0">
                  <a:pos x="304" y="398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8"/>
                </a:cxn>
                <a:cxn ang="0">
                  <a:pos x="128" y="238"/>
                </a:cxn>
                <a:cxn ang="0">
                  <a:pos x="50" y="77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7"/>
                </a:cxn>
                <a:cxn ang="0">
                  <a:pos x="226" y="238"/>
                </a:cxn>
                <a:cxn ang="0">
                  <a:pos x="304" y="398"/>
                </a:cxn>
                <a:cxn ang="0">
                  <a:pos x="304" y="398"/>
                </a:cxn>
                <a:cxn ang="0">
                  <a:pos x="304" y="398"/>
                </a:cxn>
              </a:cxnLst>
              <a:rect l="0" t="0" r="r" b="b"/>
              <a:pathLst>
                <a:path w="355" h="476">
                  <a:moveTo>
                    <a:pt x="329" y="77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118"/>
                    <a:pt x="98" y="230"/>
                    <a:pt x="102" y="238"/>
                  </a:cubicBezTo>
                  <a:cubicBezTo>
                    <a:pt x="98" y="246"/>
                    <a:pt x="25" y="357"/>
                    <a:pt x="25" y="398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8"/>
                    <a:pt x="329" y="398"/>
                    <a:pt x="329" y="398"/>
                  </a:cubicBezTo>
                  <a:cubicBezTo>
                    <a:pt x="329" y="357"/>
                    <a:pt x="256" y="246"/>
                    <a:pt x="252" y="238"/>
                  </a:cubicBezTo>
                  <a:cubicBezTo>
                    <a:pt x="256" y="229"/>
                    <a:pt x="329" y="118"/>
                    <a:pt x="329" y="77"/>
                  </a:cubicBezTo>
                  <a:close/>
                  <a:moveTo>
                    <a:pt x="304" y="398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8"/>
                    <a:pt x="50" y="398"/>
                    <a:pt x="50" y="398"/>
                  </a:cubicBezTo>
                  <a:cubicBezTo>
                    <a:pt x="50" y="369"/>
                    <a:pt x="128" y="252"/>
                    <a:pt x="128" y="238"/>
                  </a:cubicBezTo>
                  <a:cubicBezTo>
                    <a:pt x="128" y="223"/>
                    <a:pt x="50" y="107"/>
                    <a:pt x="50" y="7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4" y="107"/>
                    <a:pt x="226" y="223"/>
                    <a:pt x="226" y="238"/>
                  </a:cubicBezTo>
                  <a:cubicBezTo>
                    <a:pt x="226" y="252"/>
                    <a:pt x="304" y="369"/>
                    <a:pt x="304" y="398"/>
                  </a:cubicBezTo>
                  <a:close/>
                  <a:moveTo>
                    <a:pt x="304" y="398"/>
                  </a:moveTo>
                  <a:cubicBezTo>
                    <a:pt x="304" y="398"/>
                    <a:pt x="304" y="398"/>
                    <a:pt x="304" y="39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algn="r" rtl="1"/>
              <a:endParaRPr lang="en-US" dirty="0"/>
            </a:p>
          </p:txBody>
        </p:sp>
        <p:sp>
          <p:nvSpPr>
            <p:cNvPr id="3" name="TextBox 28"/>
            <p:cNvSpPr txBox="1"/>
            <p:nvPr/>
          </p:nvSpPr>
          <p:spPr>
            <a:xfrm>
              <a:off x="174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100%</a:t>
              </a:r>
              <a:endParaRPr lang="en-US" dirty="0" smtClean="0">
                <a:solidFill>
                  <a:srgbClr val="E46367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42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50%</a:t>
              </a:r>
              <a:endParaRPr lang="en-US" dirty="0" smtClean="0">
                <a:solidFill>
                  <a:schemeClr val="accent6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96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75%</a:t>
              </a:r>
              <a:endParaRPr lang="en-US" dirty="0" smtClean="0">
                <a:solidFill>
                  <a:srgbClr val="E46367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5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25%</a:t>
              </a:r>
              <a:endParaRPr lang="en-US" dirty="0" smtClean="0">
                <a:solidFill>
                  <a:schemeClr val="accent6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05990" y="481584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1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2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34295" y="601345"/>
            <a:ext cx="914400" cy="46405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p>
            <a:pPr algn="ctr"/>
            <a:r>
              <a:rPr lang="zh-CN" altLang="en-US" sz="4800">
                <a:latin typeface="汉仪南宫体简" panose="02010609000101010101" charset="-122"/>
                <a:ea typeface="汉仪南宫体简" panose="02010609000101010101" charset="-122"/>
              </a:rPr>
              <a:t>谢 谢 观 赏</a:t>
            </a:r>
            <a:endParaRPr lang="zh-CN" altLang="en-US" sz="48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4790" y="4135755"/>
            <a:ext cx="459740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p>
            <a:pPr algn="ctr"/>
            <a:r>
              <a:rPr lang="zh-CN" altLang="en-US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答辩人：情缘素材</a:t>
            </a:r>
            <a:endParaRPr lang="zh-CN" altLang="en-US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24000" y="1443990"/>
            <a:ext cx="9463405" cy="4591685"/>
            <a:chOff x="230188" y="587376"/>
            <a:chExt cx="11714164" cy="5683251"/>
          </a:xfrm>
          <a:solidFill>
            <a:srgbClr val="F98C83"/>
          </a:solidFill>
        </p:grpSpPr>
        <p:sp>
          <p:nvSpPr>
            <p:cNvPr id="46" name="Freeform 453"/>
            <p:cNvSpPr>
              <a:spLocks noEditPoints="1"/>
            </p:cNvSpPr>
            <p:nvPr/>
          </p:nvSpPr>
          <p:spPr bwMode="auto">
            <a:xfrm>
              <a:off x="249238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454"/>
            <p:cNvSpPr/>
            <p:nvPr/>
          </p:nvSpPr>
          <p:spPr bwMode="auto">
            <a:xfrm>
              <a:off x="314326" y="698501"/>
              <a:ext cx="204788" cy="14288"/>
            </a:xfrm>
            <a:custGeom>
              <a:avLst/>
              <a:gdLst>
                <a:gd name="T0" fmla="*/ 129 w 129"/>
                <a:gd name="T1" fmla="*/ 9 h 9"/>
                <a:gd name="T2" fmla="*/ 126 w 129"/>
                <a:gd name="T3" fmla="*/ 0 h 9"/>
                <a:gd name="T4" fmla="*/ 3 w 129"/>
                <a:gd name="T5" fmla="*/ 0 h 9"/>
                <a:gd name="T6" fmla="*/ 0 w 129"/>
                <a:gd name="T7" fmla="*/ 9 h 9"/>
                <a:gd name="T8" fmla="*/ 129 w 1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455"/>
            <p:cNvSpPr/>
            <p:nvPr/>
          </p:nvSpPr>
          <p:spPr bwMode="auto">
            <a:xfrm>
              <a:off x="331788" y="646114"/>
              <a:ext cx="168275" cy="11113"/>
            </a:xfrm>
            <a:custGeom>
              <a:avLst/>
              <a:gdLst>
                <a:gd name="T0" fmla="*/ 106 w 106"/>
                <a:gd name="T1" fmla="*/ 7 h 7"/>
                <a:gd name="T2" fmla="*/ 104 w 106"/>
                <a:gd name="T3" fmla="*/ 0 h 7"/>
                <a:gd name="T4" fmla="*/ 3 w 106"/>
                <a:gd name="T5" fmla="*/ 0 h 7"/>
                <a:gd name="T6" fmla="*/ 0 w 106"/>
                <a:gd name="T7" fmla="*/ 7 h 7"/>
                <a:gd name="T8" fmla="*/ 106 w 10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456"/>
            <p:cNvSpPr/>
            <p:nvPr/>
          </p:nvSpPr>
          <p:spPr bwMode="auto">
            <a:xfrm>
              <a:off x="322263" y="671514"/>
              <a:ext cx="187325" cy="14288"/>
            </a:xfrm>
            <a:custGeom>
              <a:avLst/>
              <a:gdLst>
                <a:gd name="T0" fmla="*/ 3 w 118"/>
                <a:gd name="T1" fmla="*/ 0 h 9"/>
                <a:gd name="T2" fmla="*/ 0 w 118"/>
                <a:gd name="T3" fmla="*/ 9 h 9"/>
                <a:gd name="T4" fmla="*/ 118 w 118"/>
                <a:gd name="T5" fmla="*/ 9 h 9"/>
                <a:gd name="T6" fmla="*/ 115 w 118"/>
                <a:gd name="T7" fmla="*/ 0 h 9"/>
                <a:gd name="T8" fmla="*/ 3 w 1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457"/>
            <p:cNvSpPr>
              <a:spLocks noEditPoints="1"/>
            </p:cNvSpPr>
            <p:nvPr/>
          </p:nvSpPr>
          <p:spPr bwMode="auto">
            <a:xfrm>
              <a:off x="917576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458"/>
            <p:cNvSpPr>
              <a:spLocks noEditPoints="1"/>
            </p:cNvSpPr>
            <p:nvPr/>
          </p:nvSpPr>
          <p:spPr bwMode="auto">
            <a:xfrm>
              <a:off x="6259513" y="1944689"/>
              <a:ext cx="342900" cy="304800"/>
            </a:xfrm>
            <a:custGeom>
              <a:avLst/>
              <a:gdLst>
                <a:gd name="T0" fmla="*/ 148 w 296"/>
                <a:gd name="T1" fmla="*/ 0 h 262"/>
                <a:gd name="T2" fmla="*/ 164 w 296"/>
                <a:gd name="T3" fmla="*/ 8 h 262"/>
                <a:gd name="T4" fmla="*/ 287 w 296"/>
                <a:gd name="T5" fmla="*/ 150 h 262"/>
                <a:gd name="T6" fmla="*/ 278 w 296"/>
                <a:gd name="T7" fmla="*/ 170 h 262"/>
                <a:gd name="T8" fmla="*/ 227 w 296"/>
                <a:gd name="T9" fmla="*/ 170 h 262"/>
                <a:gd name="T10" fmla="*/ 202 w 296"/>
                <a:gd name="T11" fmla="*/ 170 h 262"/>
                <a:gd name="T12" fmla="*/ 202 w 296"/>
                <a:gd name="T13" fmla="*/ 237 h 262"/>
                <a:gd name="T14" fmla="*/ 177 w 296"/>
                <a:gd name="T15" fmla="*/ 262 h 262"/>
                <a:gd name="T16" fmla="*/ 119 w 296"/>
                <a:gd name="T17" fmla="*/ 262 h 262"/>
                <a:gd name="T18" fmla="*/ 94 w 296"/>
                <a:gd name="T19" fmla="*/ 237 h 262"/>
                <a:gd name="T20" fmla="*/ 94 w 296"/>
                <a:gd name="T21" fmla="*/ 170 h 262"/>
                <a:gd name="T22" fmla="*/ 68 w 296"/>
                <a:gd name="T23" fmla="*/ 170 h 262"/>
                <a:gd name="T24" fmla="*/ 18 w 296"/>
                <a:gd name="T25" fmla="*/ 170 h 262"/>
                <a:gd name="T26" fmla="*/ 9 w 296"/>
                <a:gd name="T27" fmla="*/ 150 h 262"/>
                <a:gd name="T28" fmla="*/ 132 w 296"/>
                <a:gd name="T29" fmla="*/ 8 h 262"/>
                <a:gd name="T30" fmla="*/ 148 w 296"/>
                <a:gd name="T31" fmla="*/ 0 h 262"/>
                <a:gd name="T32" fmla="*/ 148 w 296"/>
                <a:gd name="T33" fmla="*/ 19 h 262"/>
                <a:gd name="T34" fmla="*/ 146 w 296"/>
                <a:gd name="T35" fmla="*/ 20 h 262"/>
                <a:gd name="T36" fmla="*/ 146 w 296"/>
                <a:gd name="T37" fmla="*/ 21 h 262"/>
                <a:gd name="T38" fmla="*/ 33 w 296"/>
                <a:gd name="T39" fmla="*/ 151 h 262"/>
                <a:gd name="T40" fmla="*/ 68 w 296"/>
                <a:gd name="T41" fmla="*/ 151 h 262"/>
                <a:gd name="T42" fmla="*/ 94 w 296"/>
                <a:gd name="T43" fmla="*/ 151 h 262"/>
                <a:gd name="T44" fmla="*/ 112 w 296"/>
                <a:gd name="T45" fmla="*/ 170 h 262"/>
                <a:gd name="T46" fmla="*/ 112 w 296"/>
                <a:gd name="T47" fmla="*/ 237 h 262"/>
                <a:gd name="T48" fmla="*/ 119 w 296"/>
                <a:gd name="T49" fmla="*/ 244 h 262"/>
                <a:gd name="T50" fmla="*/ 177 w 296"/>
                <a:gd name="T51" fmla="*/ 244 h 262"/>
                <a:gd name="T52" fmla="*/ 183 w 296"/>
                <a:gd name="T53" fmla="*/ 237 h 262"/>
                <a:gd name="T54" fmla="*/ 183 w 296"/>
                <a:gd name="T55" fmla="*/ 170 h 262"/>
                <a:gd name="T56" fmla="*/ 202 w 296"/>
                <a:gd name="T57" fmla="*/ 151 h 262"/>
                <a:gd name="T58" fmla="*/ 227 w 296"/>
                <a:gd name="T59" fmla="*/ 151 h 262"/>
                <a:gd name="T60" fmla="*/ 263 w 296"/>
                <a:gd name="T61" fmla="*/ 151 h 262"/>
                <a:gd name="T62" fmla="*/ 150 w 296"/>
                <a:gd name="T63" fmla="*/ 21 h 262"/>
                <a:gd name="T64" fmla="*/ 150 w 296"/>
                <a:gd name="T65" fmla="*/ 20 h 262"/>
                <a:gd name="T66" fmla="*/ 148 w 296"/>
                <a:gd name="T67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459"/>
            <p:cNvSpPr>
              <a:spLocks noEditPoints="1"/>
            </p:cNvSpPr>
            <p:nvPr/>
          </p:nvSpPr>
          <p:spPr bwMode="auto">
            <a:xfrm>
              <a:off x="6932613" y="1995489"/>
              <a:ext cx="333375" cy="204788"/>
            </a:xfrm>
            <a:custGeom>
              <a:avLst/>
              <a:gdLst>
                <a:gd name="T0" fmla="*/ 273 w 288"/>
                <a:gd name="T1" fmla="*/ 0 h 177"/>
                <a:gd name="T2" fmla="*/ 16 w 288"/>
                <a:gd name="T3" fmla="*/ 0 h 177"/>
                <a:gd name="T4" fmla="*/ 0 w 288"/>
                <a:gd name="T5" fmla="*/ 15 h 177"/>
                <a:gd name="T6" fmla="*/ 0 w 288"/>
                <a:gd name="T7" fmla="*/ 162 h 177"/>
                <a:gd name="T8" fmla="*/ 16 w 288"/>
                <a:gd name="T9" fmla="*/ 177 h 177"/>
                <a:gd name="T10" fmla="*/ 273 w 288"/>
                <a:gd name="T11" fmla="*/ 177 h 177"/>
                <a:gd name="T12" fmla="*/ 288 w 288"/>
                <a:gd name="T13" fmla="*/ 162 h 177"/>
                <a:gd name="T14" fmla="*/ 288 w 288"/>
                <a:gd name="T15" fmla="*/ 15 h 177"/>
                <a:gd name="T16" fmla="*/ 273 w 288"/>
                <a:gd name="T17" fmla="*/ 0 h 177"/>
                <a:gd name="T18" fmla="*/ 273 w 288"/>
                <a:gd name="T19" fmla="*/ 162 h 177"/>
                <a:gd name="T20" fmla="*/ 273 w 288"/>
                <a:gd name="T21" fmla="*/ 162 h 177"/>
                <a:gd name="T22" fmla="*/ 16 w 288"/>
                <a:gd name="T23" fmla="*/ 162 h 177"/>
                <a:gd name="T24" fmla="*/ 15 w 288"/>
                <a:gd name="T25" fmla="*/ 162 h 177"/>
                <a:gd name="T26" fmla="*/ 15 w 288"/>
                <a:gd name="T27" fmla="*/ 15 h 177"/>
                <a:gd name="T28" fmla="*/ 16 w 288"/>
                <a:gd name="T29" fmla="*/ 15 h 177"/>
                <a:gd name="T30" fmla="*/ 273 w 288"/>
                <a:gd name="T31" fmla="*/ 15 h 177"/>
                <a:gd name="T32" fmla="*/ 273 w 288"/>
                <a:gd name="T33" fmla="*/ 15 h 177"/>
                <a:gd name="T34" fmla="*/ 273 w 288"/>
                <a:gd name="T3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77">
                  <a:moveTo>
                    <a:pt x="27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6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77"/>
                    <a:pt x="288" y="170"/>
                    <a:pt x="288" y="162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7"/>
                    <a:pt x="281" y="0"/>
                    <a:pt x="273" y="0"/>
                  </a:cubicBezTo>
                  <a:close/>
                  <a:moveTo>
                    <a:pt x="273" y="162"/>
                  </a:moveTo>
                  <a:cubicBezTo>
                    <a:pt x="273" y="162"/>
                    <a:pt x="273" y="162"/>
                    <a:pt x="273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lnTo>
                    <a:pt x="273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Rectangle 460"/>
            <p:cNvSpPr>
              <a:spLocks noChangeArrowheads="1"/>
            </p:cNvSpPr>
            <p:nvPr/>
          </p:nvSpPr>
          <p:spPr bwMode="auto">
            <a:xfrm>
              <a:off x="698182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Rectangle 461"/>
            <p:cNvSpPr>
              <a:spLocks noChangeArrowheads="1"/>
            </p:cNvSpPr>
            <p:nvPr/>
          </p:nvSpPr>
          <p:spPr bwMode="auto">
            <a:xfrm>
              <a:off x="7032626" y="2035176"/>
              <a:ext cx="285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Rectangle 462"/>
            <p:cNvSpPr>
              <a:spLocks noChangeArrowheads="1"/>
            </p:cNvSpPr>
            <p:nvPr/>
          </p:nvSpPr>
          <p:spPr bwMode="auto">
            <a:xfrm>
              <a:off x="7085013" y="2035176"/>
              <a:ext cx="30163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Rectangle 463"/>
            <p:cNvSpPr>
              <a:spLocks noChangeArrowheads="1"/>
            </p:cNvSpPr>
            <p:nvPr/>
          </p:nvSpPr>
          <p:spPr bwMode="auto">
            <a:xfrm>
              <a:off x="7138988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Rectangle 464"/>
            <p:cNvSpPr>
              <a:spLocks noChangeArrowheads="1"/>
            </p:cNvSpPr>
            <p:nvPr/>
          </p:nvSpPr>
          <p:spPr bwMode="auto">
            <a:xfrm>
              <a:off x="719137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Rectangle 465"/>
            <p:cNvSpPr>
              <a:spLocks noChangeArrowheads="1"/>
            </p:cNvSpPr>
            <p:nvPr/>
          </p:nvSpPr>
          <p:spPr bwMode="auto">
            <a:xfrm>
              <a:off x="7007226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Rectangle 466"/>
            <p:cNvSpPr>
              <a:spLocks noChangeArrowheads="1"/>
            </p:cNvSpPr>
            <p:nvPr/>
          </p:nvSpPr>
          <p:spPr bwMode="auto">
            <a:xfrm>
              <a:off x="7059613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Rectangle 467"/>
            <p:cNvSpPr>
              <a:spLocks noChangeArrowheads="1"/>
            </p:cNvSpPr>
            <p:nvPr/>
          </p:nvSpPr>
          <p:spPr bwMode="auto">
            <a:xfrm>
              <a:off x="7113588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>
              <a:off x="7165976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>
              <a:off x="7032626" y="2133601"/>
              <a:ext cx="1333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470"/>
            <p:cNvSpPr>
              <a:spLocks noEditPoints="1"/>
            </p:cNvSpPr>
            <p:nvPr/>
          </p:nvSpPr>
          <p:spPr bwMode="auto">
            <a:xfrm>
              <a:off x="7599363" y="3262314"/>
              <a:ext cx="334963" cy="333375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52 h 288"/>
                <a:gd name="T12" fmla="*/ 36 w 289"/>
                <a:gd name="T13" fmla="*/ 144 h 288"/>
                <a:gd name="T14" fmla="*/ 144 w 289"/>
                <a:gd name="T15" fmla="*/ 36 h 288"/>
                <a:gd name="T16" fmla="*/ 253 w 289"/>
                <a:gd name="T17" fmla="*/ 144 h 288"/>
                <a:gd name="T18" fmla="*/ 144 w 289"/>
                <a:gd name="T19" fmla="*/ 25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9" y="223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52"/>
                  </a:moveTo>
                  <a:cubicBezTo>
                    <a:pt x="85" y="252"/>
                    <a:pt x="36" y="203"/>
                    <a:pt x="36" y="144"/>
                  </a:cubicBezTo>
                  <a:cubicBezTo>
                    <a:pt x="36" y="84"/>
                    <a:pt x="85" y="36"/>
                    <a:pt x="144" y="36"/>
                  </a:cubicBezTo>
                  <a:cubicBezTo>
                    <a:pt x="204" y="36"/>
                    <a:pt x="253" y="84"/>
                    <a:pt x="253" y="144"/>
                  </a:cubicBezTo>
                  <a:cubicBezTo>
                    <a:pt x="253" y="203"/>
                    <a:pt x="204" y="252"/>
                    <a:pt x="14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471"/>
            <p:cNvSpPr>
              <a:spLocks noEditPoints="1"/>
            </p:cNvSpPr>
            <p:nvPr/>
          </p:nvSpPr>
          <p:spPr bwMode="auto">
            <a:xfrm>
              <a:off x="7669213" y="3330576"/>
              <a:ext cx="200025" cy="200025"/>
            </a:xfrm>
            <a:custGeom>
              <a:avLst/>
              <a:gdLst>
                <a:gd name="T0" fmla="*/ 86 w 172"/>
                <a:gd name="T1" fmla="*/ 0 h 172"/>
                <a:gd name="T2" fmla="*/ 0 w 172"/>
                <a:gd name="T3" fmla="*/ 86 h 172"/>
                <a:gd name="T4" fmla="*/ 86 w 172"/>
                <a:gd name="T5" fmla="*/ 172 h 172"/>
                <a:gd name="T6" fmla="*/ 172 w 172"/>
                <a:gd name="T7" fmla="*/ 86 h 172"/>
                <a:gd name="T8" fmla="*/ 86 w 172"/>
                <a:gd name="T9" fmla="*/ 0 h 172"/>
                <a:gd name="T10" fmla="*/ 63 w 172"/>
                <a:gd name="T11" fmla="*/ 58 h 172"/>
                <a:gd name="T12" fmla="*/ 39 w 172"/>
                <a:gd name="T13" fmla="*/ 93 h 172"/>
                <a:gd name="T14" fmla="*/ 24 w 172"/>
                <a:gd name="T15" fmla="*/ 82 h 172"/>
                <a:gd name="T16" fmla="*/ 24 w 172"/>
                <a:gd name="T17" fmla="*/ 79 h 172"/>
                <a:gd name="T18" fmla="*/ 83 w 172"/>
                <a:gd name="T19" fmla="*/ 20 h 172"/>
                <a:gd name="T20" fmla="*/ 87 w 172"/>
                <a:gd name="T21" fmla="*/ 20 h 172"/>
                <a:gd name="T22" fmla="*/ 97 w 172"/>
                <a:gd name="T23" fmla="*/ 34 h 172"/>
                <a:gd name="T24" fmla="*/ 63 w 172"/>
                <a:gd name="T25" fmla="*/ 58 h 172"/>
                <a:gd name="T26" fmla="*/ 112 w 172"/>
                <a:gd name="T27" fmla="*/ 128 h 172"/>
                <a:gd name="T28" fmla="*/ 98 w 172"/>
                <a:gd name="T29" fmla="*/ 114 h 172"/>
                <a:gd name="T30" fmla="*/ 112 w 172"/>
                <a:gd name="T31" fmla="*/ 100 h 172"/>
                <a:gd name="T32" fmla="*/ 126 w 172"/>
                <a:gd name="T33" fmla="*/ 114 h 172"/>
                <a:gd name="T34" fmla="*/ 112 w 172"/>
                <a:gd name="T35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72"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ubicBezTo>
                    <a:pt x="172" y="38"/>
                    <a:pt x="133" y="0"/>
                    <a:pt x="86" y="0"/>
                  </a:cubicBezTo>
                  <a:close/>
                  <a:moveTo>
                    <a:pt x="63" y="58"/>
                  </a:moveTo>
                  <a:cubicBezTo>
                    <a:pt x="53" y="67"/>
                    <a:pt x="43" y="85"/>
                    <a:pt x="39" y="9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4" y="51"/>
                    <a:pt x="55" y="20"/>
                    <a:pt x="83" y="20"/>
                  </a:cubicBezTo>
                  <a:cubicBezTo>
                    <a:pt x="84" y="20"/>
                    <a:pt x="86" y="20"/>
                    <a:pt x="87" y="2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88" y="39"/>
                    <a:pt x="74" y="46"/>
                    <a:pt x="63" y="58"/>
                  </a:cubicBezTo>
                  <a:close/>
                  <a:moveTo>
                    <a:pt x="112" y="128"/>
                  </a:moveTo>
                  <a:cubicBezTo>
                    <a:pt x="104" y="128"/>
                    <a:pt x="98" y="122"/>
                    <a:pt x="98" y="114"/>
                  </a:cubicBezTo>
                  <a:cubicBezTo>
                    <a:pt x="98" y="106"/>
                    <a:pt x="104" y="100"/>
                    <a:pt x="112" y="100"/>
                  </a:cubicBezTo>
                  <a:cubicBezTo>
                    <a:pt x="119" y="100"/>
                    <a:pt x="126" y="106"/>
                    <a:pt x="126" y="114"/>
                  </a:cubicBezTo>
                  <a:cubicBezTo>
                    <a:pt x="126" y="122"/>
                    <a:pt x="119" y="128"/>
                    <a:pt x="11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472"/>
            <p:cNvSpPr/>
            <p:nvPr/>
          </p:nvSpPr>
          <p:spPr bwMode="auto">
            <a:xfrm>
              <a:off x="3589338" y="609601"/>
              <a:ext cx="333375" cy="290513"/>
            </a:xfrm>
            <a:custGeom>
              <a:avLst/>
              <a:gdLst>
                <a:gd name="T0" fmla="*/ 251 w 288"/>
                <a:gd name="T1" fmla="*/ 175 h 250"/>
                <a:gd name="T2" fmla="*/ 251 w 288"/>
                <a:gd name="T3" fmla="*/ 60 h 250"/>
                <a:gd name="T4" fmla="*/ 191 w 288"/>
                <a:gd name="T5" fmla="*/ 0 h 250"/>
                <a:gd name="T6" fmla="*/ 190 w 288"/>
                <a:gd name="T7" fmla="*/ 0 h 250"/>
                <a:gd name="T8" fmla="*/ 189 w 288"/>
                <a:gd name="T9" fmla="*/ 0 h 250"/>
                <a:gd name="T10" fmla="*/ 129 w 288"/>
                <a:gd name="T11" fmla="*/ 60 h 250"/>
                <a:gd name="T12" fmla="*/ 129 w 288"/>
                <a:gd name="T13" fmla="*/ 190 h 250"/>
                <a:gd name="T14" fmla="*/ 99 w 288"/>
                <a:gd name="T15" fmla="*/ 220 h 250"/>
                <a:gd name="T16" fmla="*/ 98 w 288"/>
                <a:gd name="T17" fmla="*/ 220 h 250"/>
                <a:gd name="T18" fmla="*/ 97 w 288"/>
                <a:gd name="T19" fmla="*/ 220 h 250"/>
                <a:gd name="T20" fmla="*/ 67 w 288"/>
                <a:gd name="T21" fmla="*/ 190 h 250"/>
                <a:gd name="T22" fmla="*/ 67 w 288"/>
                <a:gd name="T23" fmla="*/ 75 h 250"/>
                <a:gd name="T24" fmla="*/ 105 w 288"/>
                <a:gd name="T25" fmla="*/ 75 h 250"/>
                <a:gd name="T26" fmla="*/ 52 w 288"/>
                <a:gd name="T27" fmla="*/ 19 h 250"/>
                <a:gd name="T28" fmla="*/ 0 w 288"/>
                <a:gd name="T29" fmla="*/ 75 h 250"/>
                <a:gd name="T30" fmla="*/ 37 w 288"/>
                <a:gd name="T31" fmla="*/ 75 h 250"/>
                <a:gd name="T32" fmla="*/ 37 w 288"/>
                <a:gd name="T33" fmla="*/ 190 h 250"/>
                <a:gd name="T34" fmla="*/ 97 w 288"/>
                <a:gd name="T35" fmla="*/ 250 h 250"/>
                <a:gd name="T36" fmla="*/ 98 w 288"/>
                <a:gd name="T37" fmla="*/ 250 h 250"/>
                <a:gd name="T38" fmla="*/ 99 w 288"/>
                <a:gd name="T39" fmla="*/ 250 h 250"/>
                <a:gd name="T40" fmla="*/ 159 w 288"/>
                <a:gd name="T41" fmla="*/ 190 h 250"/>
                <a:gd name="T42" fmla="*/ 159 w 288"/>
                <a:gd name="T43" fmla="*/ 60 h 250"/>
                <a:gd name="T44" fmla="*/ 189 w 288"/>
                <a:gd name="T45" fmla="*/ 30 h 250"/>
                <a:gd name="T46" fmla="*/ 190 w 288"/>
                <a:gd name="T47" fmla="*/ 30 h 250"/>
                <a:gd name="T48" fmla="*/ 191 w 288"/>
                <a:gd name="T49" fmla="*/ 30 h 250"/>
                <a:gd name="T50" fmla="*/ 221 w 288"/>
                <a:gd name="T51" fmla="*/ 60 h 250"/>
                <a:gd name="T52" fmla="*/ 221 w 288"/>
                <a:gd name="T53" fmla="*/ 175 h 250"/>
                <a:gd name="T54" fmla="*/ 184 w 288"/>
                <a:gd name="T55" fmla="*/ 175 h 250"/>
                <a:gd name="T56" fmla="*/ 236 w 288"/>
                <a:gd name="T57" fmla="*/ 231 h 250"/>
                <a:gd name="T58" fmla="*/ 288 w 288"/>
                <a:gd name="T59" fmla="*/ 175 h 250"/>
                <a:gd name="T60" fmla="*/ 251 w 288"/>
                <a:gd name="T61" fmla="*/ 17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0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473"/>
            <p:cNvSpPr/>
            <p:nvPr/>
          </p:nvSpPr>
          <p:spPr bwMode="auto">
            <a:xfrm>
              <a:off x="2251076" y="4597401"/>
              <a:ext cx="338138" cy="338138"/>
            </a:xfrm>
            <a:custGeom>
              <a:avLst/>
              <a:gdLst>
                <a:gd name="T0" fmla="*/ 283 w 291"/>
                <a:gd name="T1" fmla="*/ 157 h 291"/>
                <a:gd name="T2" fmla="*/ 283 w 291"/>
                <a:gd name="T3" fmla="*/ 133 h 291"/>
                <a:gd name="T4" fmla="*/ 283 w 291"/>
                <a:gd name="T5" fmla="*/ 99 h 291"/>
                <a:gd name="T6" fmla="*/ 283 w 291"/>
                <a:gd name="T7" fmla="*/ 75 h 291"/>
                <a:gd name="T8" fmla="*/ 278 w 291"/>
                <a:gd name="T9" fmla="*/ 43 h 291"/>
                <a:gd name="T10" fmla="*/ 285 w 291"/>
                <a:gd name="T11" fmla="*/ 13 h 291"/>
                <a:gd name="T12" fmla="*/ 254 w 291"/>
                <a:gd name="T13" fmla="*/ 6 h 291"/>
                <a:gd name="T14" fmla="*/ 233 w 291"/>
                <a:gd name="T15" fmla="*/ 21 h 291"/>
                <a:gd name="T16" fmla="*/ 204 w 291"/>
                <a:gd name="T17" fmla="*/ 1 h 291"/>
                <a:gd name="T18" fmla="*/ 175 w 291"/>
                <a:gd name="T19" fmla="*/ 21 h 291"/>
                <a:gd name="T20" fmla="*/ 146 w 291"/>
                <a:gd name="T21" fmla="*/ 1 h 291"/>
                <a:gd name="T22" fmla="*/ 117 w 291"/>
                <a:gd name="T23" fmla="*/ 21 h 291"/>
                <a:gd name="T24" fmla="*/ 88 w 291"/>
                <a:gd name="T25" fmla="*/ 1 h 291"/>
                <a:gd name="T26" fmla="*/ 59 w 291"/>
                <a:gd name="T27" fmla="*/ 21 h 291"/>
                <a:gd name="T28" fmla="*/ 37 w 291"/>
                <a:gd name="T29" fmla="*/ 6 h 291"/>
                <a:gd name="T30" fmla="*/ 7 w 291"/>
                <a:gd name="T31" fmla="*/ 13 h 291"/>
                <a:gd name="T32" fmla="*/ 12 w 291"/>
                <a:gd name="T33" fmla="*/ 42 h 291"/>
                <a:gd name="T34" fmla="*/ 9 w 291"/>
                <a:gd name="T35" fmla="*/ 75 h 291"/>
                <a:gd name="T36" fmla="*/ 10 w 291"/>
                <a:gd name="T37" fmla="*/ 99 h 291"/>
                <a:gd name="T38" fmla="*/ 9 w 291"/>
                <a:gd name="T39" fmla="*/ 133 h 291"/>
                <a:gd name="T40" fmla="*/ 10 w 291"/>
                <a:gd name="T41" fmla="*/ 157 h 291"/>
                <a:gd name="T42" fmla="*/ 9 w 291"/>
                <a:gd name="T43" fmla="*/ 191 h 291"/>
                <a:gd name="T44" fmla="*/ 10 w 291"/>
                <a:gd name="T45" fmla="*/ 215 h 291"/>
                <a:gd name="T46" fmla="*/ 12 w 291"/>
                <a:gd name="T47" fmla="*/ 248 h 291"/>
                <a:gd name="T48" fmla="*/ 7 w 291"/>
                <a:gd name="T49" fmla="*/ 278 h 291"/>
                <a:gd name="T50" fmla="*/ 37 w 291"/>
                <a:gd name="T51" fmla="*/ 284 h 291"/>
                <a:gd name="T52" fmla="*/ 59 w 291"/>
                <a:gd name="T53" fmla="*/ 269 h 291"/>
                <a:gd name="T54" fmla="*/ 88 w 291"/>
                <a:gd name="T55" fmla="*/ 289 h 291"/>
                <a:gd name="T56" fmla="*/ 117 w 291"/>
                <a:gd name="T57" fmla="*/ 269 h 291"/>
                <a:gd name="T58" fmla="*/ 146 w 291"/>
                <a:gd name="T59" fmla="*/ 289 h 291"/>
                <a:gd name="T60" fmla="*/ 175 w 291"/>
                <a:gd name="T61" fmla="*/ 269 h 291"/>
                <a:gd name="T62" fmla="*/ 204 w 291"/>
                <a:gd name="T63" fmla="*/ 289 h 291"/>
                <a:gd name="T64" fmla="*/ 233 w 291"/>
                <a:gd name="T65" fmla="*/ 269 h 291"/>
                <a:gd name="T66" fmla="*/ 254 w 291"/>
                <a:gd name="T67" fmla="*/ 284 h 291"/>
                <a:gd name="T68" fmla="*/ 285 w 291"/>
                <a:gd name="T69" fmla="*/ 278 h 291"/>
                <a:gd name="T70" fmla="*/ 277 w 291"/>
                <a:gd name="T71" fmla="*/ 247 h 291"/>
                <a:gd name="T72" fmla="*/ 283 w 291"/>
                <a:gd name="T73" fmla="*/ 215 h 291"/>
                <a:gd name="T74" fmla="*/ 284 w 291"/>
                <a:gd name="T75" fmla="*/ 1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291">
                  <a:moveTo>
                    <a:pt x="270" y="174"/>
                  </a:moveTo>
                  <a:cubicBezTo>
                    <a:pt x="270" y="167"/>
                    <a:pt x="275" y="160"/>
                    <a:pt x="283" y="157"/>
                  </a:cubicBez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474"/>
            <p:cNvSpPr>
              <a:spLocks noEditPoints="1"/>
            </p:cNvSpPr>
            <p:nvPr/>
          </p:nvSpPr>
          <p:spPr bwMode="auto">
            <a:xfrm>
              <a:off x="2919413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154 w 291"/>
                <a:gd name="T77" fmla="*/ 200 h 291"/>
                <a:gd name="T78" fmla="*/ 81 w 291"/>
                <a:gd name="T79" fmla="*/ 217 h 291"/>
                <a:gd name="T80" fmla="*/ 65 w 291"/>
                <a:gd name="T81" fmla="*/ 144 h 291"/>
                <a:gd name="T82" fmla="*/ 228 w 291"/>
                <a:gd name="T83" fmla="*/ 12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154" y="200"/>
                  </a:moveTo>
                  <a:cubicBezTo>
                    <a:pt x="146" y="201"/>
                    <a:pt x="138" y="201"/>
                    <a:pt x="130" y="200"/>
                  </a:cubicBezTo>
                  <a:cubicBezTo>
                    <a:pt x="104" y="227"/>
                    <a:pt x="75" y="222"/>
                    <a:pt x="81" y="217"/>
                  </a:cubicBezTo>
                  <a:cubicBezTo>
                    <a:pt x="95" y="207"/>
                    <a:pt x="98" y="197"/>
                    <a:pt x="97" y="189"/>
                  </a:cubicBezTo>
                  <a:cubicBezTo>
                    <a:pt x="79" y="179"/>
                    <a:pt x="67" y="163"/>
                    <a:pt x="65" y="144"/>
                  </a:cubicBezTo>
                  <a:cubicBezTo>
                    <a:pt x="60" y="108"/>
                    <a:pt x="94" y="75"/>
                    <a:pt x="139" y="70"/>
                  </a:cubicBezTo>
                  <a:cubicBezTo>
                    <a:pt x="184" y="65"/>
                    <a:pt x="223" y="90"/>
                    <a:pt x="228" y="126"/>
                  </a:cubicBezTo>
                  <a:cubicBezTo>
                    <a:pt x="232" y="162"/>
                    <a:pt x="199" y="195"/>
                    <a:pt x="154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475"/>
            <p:cNvSpPr>
              <a:spLocks noEditPoints="1"/>
            </p:cNvSpPr>
            <p:nvPr/>
          </p:nvSpPr>
          <p:spPr bwMode="auto">
            <a:xfrm>
              <a:off x="3587751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68 w 291"/>
                <a:gd name="T77" fmla="*/ 86 h 291"/>
                <a:gd name="T78" fmla="*/ 226 w 291"/>
                <a:gd name="T79" fmla="*/ 86 h 291"/>
                <a:gd name="T80" fmla="*/ 161 w 291"/>
                <a:gd name="T81" fmla="*/ 142 h 291"/>
                <a:gd name="T82" fmla="*/ 131 w 291"/>
                <a:gd name="T83" fmla="*/ 142 h 291"/>
                <a:gd name="T84" fmla="*/ 65 w 291"/>
                <a:gd name="T85" fmla="*/ 86 h 291"/>
                <a:gd name="T86" fmla="*/ 58 w 291"/>
                <a:gd name="T87" fmla="*/ 197 h 291"/>
                <a:gd name="T88" fmla="*/ 58 w 291"/>
                <a:gd name="T89" fmla="*/ 96 h 291"/>
                <a:gd name="T90" fmla="*/ 116 w 291"/>
                <a:gd name="T91" fmla="*/ 142 h 291"/>
                <a:gd name="T92" fmla="*/ 223 w 291"/>
                <a:gd name="T93" fmla="*/ 205 h 291"/>
                <a:gd name="T94" fmla="*/ 65 w 291"/>
                <a:gd name="T95" fmla="*/ 204 h 291"/>
                <a:gd name="T96" fmla="*/ 146 w 291"/>
                <a:gd name="T97" fmla="*/ 167 h 291"/>
                <a:gd name="T98" fmla="*/ 226 w 291"/>
                <a:gd name="T99" fmla="*/ 204 h 291"/>
                <a:gd name="T100" fmla="*/ 234 w 291"/>
                <a:gd name="T101" fmla="*/ 194 h 291"/>
                <a:gd name="T102" fmla="*/ 176 w 291"/>
                <a:gd name="T103" fmla="*/ 142 h 291"/>
                <a:gd name="T104" fmla="*/ 234 w 291"/>
                <a:gd name="T105" fmla="*/ 9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68" y="86"/>
                  </a:moveTo>
                  <a:cubicBezTo>
                    <a:pt x="223" y="86"/>
                    <a:pt x="223" y="86"/>
                    <a:pt x="223" y="86"/>
                  </a:cubicBezTo>
                  <a:cubicBezTo>
                    <a:pt x="224" y="86"/>
                    <a:pt x="225" y="86"/>
                    <a:pt x="226" y="86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6"/>
                    <a:pt x="67" y="86"/>
                    <a:pt x="68" y="86"/>
                  </a:cubicBezTo>
                  <a:close/>
                  <a:moveTo>
                    <a:pt x="58" y="197"/>
                  </a:moveTo>
                  <a:cubicBezTo>
                    <a:pt x="58" y="196"/>
                    <a:pt x="58" y="195"/>
                    <a:pt x="58" y="194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8" y="95"/>
                    <a:pt x="58" y="94"/>
                    <a:pt x="58" y="93"/>
                  </a:cubicBezTo>
                  <a:cubicBezTo>
                    <a:pt x="116" y="142"/>
                    <a:pt x="116" y="142"/>
                    <a:pt x="116" y="142"/>
                  </a:cubicBezTo>
                  <a:lnTo>
                    <a:pt x="58" y="197"/>
                  </a:lnTo>
                  <a:close/>
                  <a:moveTo>
                    <a:pt x="223" y="205"/>
                  </a:moveTo>
                  <a:cubicBezTo>
                    <a:pt x="68" y="205"/>
                    <a:pt x="68" y="205"/>
                    <a:pt x="68" y="205"/>
                  </a:cubicBezTo>
                  <a:cubicBezTo>
                    <a:pt x="67" y="205"/>
                    <a:pt x="66" y="204"/>
                    <a:pt x="65" y="204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226" y="204"/>
                    <a:pt x="226" y="204"/>
                    <a:pt x="226" y="204"/>
                  </a:cubicBezTo>
                  <a:cubicBezTo>
                    <a:pt x="225" y="204"/>
                    <a:pt x="224" y="205"/>
                    <a:pt x="223" y="205"/>
                  </a:cubicBezTo>
                  <a:close/>
                  <a:moveTo>
                    <a:pt x="234" y="194"/>
                  </a:moveTo>
                  <a:cubicBezTo>
                    <a:pt x="234" y="195"/>
                    <a:pt x="233" y="196"/>
                    <a:pt x="233" y="197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4"/>
                    <a:pt x="234" y="95"/>
                    <a:pt x="234" y="96"/>
                  </a:cubicBezTo>
                  <a:lnTo>
                    <a:pt x="234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476"/>
            <p:cNvSpPr>
              <a:spLocks noEditPoints="1"/>
            </p:cNvSpPr>
            <p:nvPr/>
          </p:nvSpPr>
          <p:spPr bwMode="auto">
            <a:xfrm>
              <a:off x="4256088" y="4598989"/>
              <a:ext cx="338138" cy="333375"/>
            </a:xfrm>
            <a:custGeom>
              <a:avLst/>
              <a:gdLst>
                <a:gd name="T0" fmla="*/ 290 w 291"/>
                <a:gd name="T1" fmla="*/ 144 h 288"/>
                <a:gd name="T2" fmla="*/ 270 w 291"/>
                <a:gd name="T3" fmla="*/ 115 h 288"/>
                <a:gd name="T4" fmla="*/ 290 w 291"/>
                <a:gd name="T5" fmla="*/ 86 h 288"/>
                <a:gd name="T6" fmla="*/ 270 w 291"/>
                <a:gd name="T7" fmla="*/ 57 h 288"/>
                <a:gd name="T8" fmla="*/ 284 w 291"/>
                <a:gd name="T9" fmla="*/ 36 h 288"/>
                <a:gd name="T10" fmla="*/ 278 w 291"/>
                <a:gd name="T11" fmla="*/ 5 h 288"/>
                <a:gd name="T12" fmla="*/ 254 w 291"/>
                <a:gd name="T13" fmla="*/ 5 h 288"/>
                <a:gd name="T14" fmla="*/ 233 w 291"/>
                <a:gd name="T15" fmla="*/ 20 h 288"/>
                <a:gd name="T16" fmla="*/ 204 w 291"/>
                <a:gd name="T17" fmla="*/ 0 h 288"/>
                <a:gd name="T18" fmla="*/ 175 w 291"/>
                <a:gd name="T19" fmla="*/ 20 h 288"/>
                <a:gd name="T20" fmla="*/ 146 w 291"/>
                <a:gd name="T21" fmla="*/ 0 h 288"/>
                <a:gd name="T22" fmla="*/ 117 w 291"/>
                <a:gd name="T23" fmla="*/ 20 h 288"/>
                <a:gd name="T24" fmla="*/ 88 w 291"/>
                <a:gd name="T25" fmla="*/ 0 h 288"/>
                <a:gd name="T26" fmla="*/ 59 w 291"/>
                <a:gd name="T27" fmla="*/ 20 h 288"/>
                <a:gd name="T28" fmla="*/ 37 w 291"/>
                <a:gd name="T29" fmla="*/ 5 h 288"/>
                <a:gd name="T30" fmla="*/ 13 w 291"/>
                <a:gd name="T31" fmla="*/ 5 h 288"/>
                <a:gd name="T32" fmla="*/ 7 w 291"/>
                <a:gd name="T33" fmla="*/ 36 h 288"/>
                <a:gd name="T34" fmla="*/ 23 w 291"/>
                <a:gd name="T35" fmla="*/ 57 h 288"/>
                <a:gd name="T36" fmla="*/ 2 w 291"/>
                <a:gd name="T37" fmla="*/ 86 h 288"/>
                <a:gd name="T38" fmla="*/ 23 w 291"/>
                <a:gd name="T39" fmla="*/ 115 h 288"/>
                <a:gd name="T40" fmla="*/ 2 w 291"/>
                <a:gd name="T41" fmla="*/ 144 h 288"/>
                <a:gd name="T42" fmla="*/ 23 w 291"/>
                <a:gd name="T43" fmla="*/ 173 h 288"/>
                <a:gd name="T44" fmla="*/ 2 w 291"/>
                <a:gd name="T45" fmla="*/ 202 h 288"/>
                <a:gd name="T46" fmla="*/ 23 w 291"/>
                <a:gd name="T47" fmla="*/ 231 h 288"/>
                <a:gd name="T48" fmla="*/ 7 w 291"/>
                <a:gd name="T49" fmla="*/ 253 h 288"/>
                <a:gd name="T50" fmla="*/ 13 w 291"/>
                <a:gd name="T51" fmla="*/ 283 h 288"/>
                <a:gd name="T52" fmla="*/ 37 w 291"/>
                <a:gd name="T53" fmla="*/ 283 h 288"/>
                <a:gd name="T54" fmla="*/ 59 w 291"/>
                <a:gd name="T55" fmla="*/ 268 h 288"/>
                <a:gd name="T56" fmla="*/ 88 w 291"/>
                <a:gd name="T57" fmla="*/ 288 h 288"/>
                <a:gd name="T58" fmla="*/ 117 w 291"/>
                <a:gd name="T59" fmla="*/ 268 h 288"/>
                <a:gd name="T60" fmla="*/ 146 w 291"/>
                <a:gd name="T61" fmla="*/ 288 h 288"/>
                <a:gd name="T62" fmla="*/ 175 w 291"/>
                <a:gd name="T63" fmla="*/ 268 h 288"/>
                <a:gd name="T64" fmla="*/ 204 w 291"/>
                <a:gd name="T65" fmla="*/ 288 h 288"/>
                <a:gd name="T66" fmla="*/ 233 w 291"/>
                <a:gd name="T67" fmla="*/ 268 h 288"/>
                <a:gd name="T68" fmla="*/ 254 w 291"/>
                <a:gd name="T69" fmla="*/ 283 h 288"/>
                <a:gd name="T70" fmla="*/ 278 w 291"/>
                <a:gd name="T71" fmla="*/ 283 h 288"/>
                <a:gd name="T72" fmla="*/ 284 w 291"/>
                <a:gd name="T73" fmla="*/ 253 h 288"/>
                <a:gd name="T74" fmla="*/ 270 w 291"/>
                <a:gd name="T75" fmla="*/ 231 h 288"/>
                <a:gd name="T76" fmla="*/ 290 w 291"/>
                <a:gd name="T77" fmla="*/ 202 h 288"/>
                <a:gd name="T78" fmla="*/ 270 w 291"/>
                <a:gd name="T79" fmla="*/ 173 h 288"/>
                <a:gd name="T80" fmla="*/ 245 w 291"/>
                <a:gd name="T81" fmla="*/ 243 h 288"/>
                <a:gd name="T82" fmla="*/ 47 w 291"/>
                <a:gd name="T83" fmla="*/ 45 h 288"/>
                <a:gd name="T84" fmla="*/ 245 w 291"/>
                <a:gd name="T85" fmla="*/ 24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" h="288">
                  <a:moveTo>
                    <a:pt x="282" y="156"/>
                  </a:moveTo>
                  <a:cubicBezTo>
                    <a:pt x="287" y="153"/>
                    <a:pt x="290" y="148"/>
                    <a:pt x="290" y="144"/>
                  </a:cubicBezTo>
                  <a:cubicBezTo>
                    <a:pt x="290" y="140"/>
                    <a:pt x="287" y="136"/>
                    <a:pt x="283" y="132"/>
                  </a:cubicBezTo>
                  <a:cubicBezTo>
                    <a:pt x="274" y="129"/>
                    <a:pt x="270" y="123"/>
                    <a:pt x="270" y="115"/>
                  </a:cubicBezTo>
                  <a:cubicBezTo>
                    <a:pt x="270" y="107"/>
                    <a:pt x="274" y="101"/>
                    <a:pt x="282" y="98"/>
                  </a:cubicBezTo>
                  <a:cubicBezTo>
                    <a:pt x="287" y="95"/>
                    <a:pt x="290" y="91"/>
                    <a:pt x="290" y="86"/>
                  </a:cubicBezTo>
                  <a:cubicBezTo>
                    <a:pt x="290" y="82"/>
                    <a:pt x="287" y="78"/>
                    <a:pt x="283" y="74"/>
                  </a:cubicBezTo>
                  <a:cubicBezTo>
                    <a:pt x="274" y="72"/>
                    <a:pt x="270" y="65"/>
                    <a:pt x="270" y="57"/>
                  </a:cubicBezTo>
                  <a:cubicBezTo>
                    <a:pt x="270" y="51"/>
                    <a:pt x="271" y="46"/>
                    <a:pt x="278" y="42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291" y="29"/>
                    <a:pt x="291" y="19"/>
                    <a:pt x="284" y="12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4" y="2"/>
                    <a:pt x="270" y="1"/>
                    <a:pt x="266" y="1"/>
                  </a:cubicBezTo>
                  <a:cubicBezTo>
                    <a:pt x="261" y="1"/>
                    <a:pt x="257" y="2"/>
                    <a:pt x="254" y="5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6" y="18"/>
                    <a:pt x="240" y="20"/>
                    <a:pt x="233" y="20"/>
                  </a:cubicBezTo>
                  <a:cubicBezTo>
                    <a:pt x="225" y="20"/>
                    <a:pt x="219" y="16"/>
                    <a:pt x="216" y="7"/>
                  </a:cubicBezTo>
                  <a:cubicBezTo>
                    <a:pt x="212" y="3"/>
                    <a:pt x="208" y="0"/>
                    <a:pt x="204" y="0"/>
                  </a:cubicBezTo>
                  <a:cubicBezTo>
                    <a:pt x="200" y="0"/>
                    <a:pt x="196" y="3"/>
                    <a:pt x="192" y="7"/>
                  </a:cubicBezTo>
                  <a:cubicBezTo>
                    <a:pt x="189" y="16"/>
                    <a:pt x="183" y="20"/>
                    <a:pt x="175" y="20"/>
                  </a:cubicBezTo>
                  <a:cubicBezTo>
                    <a:pt x="167" y="20"/>
                    <a:pt x="161" y="16"/>
                    <a:pt x="158" y="7"/>
                  </a:cubicBezTo>
                  <a:cubicBezTo>
                    <a:pt x="155" y="3"/>
                    <a:pt x="151" y="0"/>
                    <a:pt x="146" y="0"/>
                  </a:cubicBezTo>
                  <a:cubicBezTo>
                    <a:pt x="142" y="0"/>
                    <a:pt x="138" y="3"/>
                    <a:pt x="134" y="7"/>
                  </a:cubicBezTo>
                  <a:cubicBezTo>
                    <a:pt x="132" y="16"/>
                    <a:pt x="125" y="20"/>
                    <a:pt x="117" y="20"/>
                  </a:cubicBezTo>
                  <a:cubicBezTo>
                    <a:pt x="109" y="20"/>
                    <a:pt x="103" y="16"/>
                    <a:pt x="100" y="7"/>
                  </a:cubicBezTo>
                  <a:cubicBezTo>
                    <a:pt x="97" y="3"/>
                    <a:pt x="93" y="0"/>
                    <a:pt x="88" y="0"/>
                  </a:cubicBezTo>
                  <a:cubicBezTo>
                    <a:pt x="84" y="0"/>
                    <a:pt x="80" y="3"/>
                    <a:pt x="77" y="7"/>
                  </a:cubicBezTo>
                  <a:cubicBezTo>
                    <a:pt x="74" y="16"/>
                    <a:pt x="67" y="20"/>
                    <a:pt x="59" y="20"/>
                  </a:cubicBezTo>
                  <a:cubicBezTo>
                    <a:pt x="53" y="20"/>
                    <a:pt x="48" y="19"/>
                    <a:pt x="45" y="1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2"/>
                    <a:pt x="29" y="1"/>
                    <a:pt x="25" y="1"/>
                  </a:cubicBezTo>
                  <a:cubicBezTo>
                    <a:pt x="21" y="1"/>
                    <a:pt x="16" y="2"/>
                    <a:pt x="13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9"/>
                    <a:pt x="0" y="29"/>
                    <a:pt x="7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9" y="44"/>
                    <a:pt x="23" y="50"/>
                    <a:pt x="23" y="57"/>
                  </a:cubicBezTo>
                  <a:cubicBezTo>
                    <a:pt x="23" y="65"/>
                    <a:pt x="18" y="72"/>
                    <a:pt x="9" y="74"/>
                  </a:cubicBezTo>
                  <a:cubicBezTo>
                    <a:pt x="5" y="78"/>
                    <a:pt x="2" y="82"/>
                    <a:pt x="2" y="86"/>
                  </a:cubicBezTo>
                  <a:cubicBezTo>
                    <a:pt x="2" y="91"/>
                    <a:pt x="5" y="95"/>
                    <a:pt x="10" y="98"/>
                  </a:cubicBezTo>
                  <a:cubicBezTo>
                    <a:pt x="18" y="101"/>
                    <a:pt x="23" y="107"/>
                    <a:pt x="23" y="115"/>
                  </a:cubicBezTo>
                  <a:cubicBezTo>
                    <a:pt x="23" y="123"/>
                    <a:pt x="18" y="130"/>
                    <a:pt x="9" y="132"/>
                  </a:cubicBezTo>
                  <a:cubicBezTo>
                    <a:pt x="5" y="136"/>
                    <a:pt x="2" y="140"/>
                    <a:pt x="2" y="144"/>
                  </a:cubicBezTo>
                  <a:cubicBezTo>
                    <a:pt x="2" y="148"/>
                    <a:pt x="5" y="153"/>
                    <a:pt x="10" y="156"/>
                  </a:cubicBezTo>
                  <a:cubicBezTo>
                    <a:pt x="18" y="159"/>
                    <a:pt x="23" y="165"/>
                    <a:pt x="23" y="173"/>
                  </a:cubicBezTo>
                  <a:cubicBezTo>
                    <a:pt x="23" y="181"/>
                    <a:pt x="18" y="187"/>
                    <a:pt x="9" y="190"/>
                  </a:cubicBezTo>
                  <a:cubicBezTo>
                    <a:pt x="5" y="193"/>
                    <a:pt x="2" y="197"/>
                    <a:pt x="2" y="202"/>
                  </a:cubicBezTo>
                  <a:cubicBezTo>
                    <a:pt x="2" y="206"/>
                    <a:pt x="5" y="211"/>
                    <a:pt x="10" y="214"/>
                  </a:cubicBezTo>
                  <a:cubicBezTo>
                    <a:pt x="18" y="217"/>
                    <a:pt x="23" y="223"/>
                    <a:pt x="23" y="231"/>
                  </a:cubicBezTo>
                  <a:cubicBezTo>
                    <a:pt x="23" y="238"/>
                    <a:pt x="20" y="244"/>
                    <a:pt x="12" y="247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0" y="259"/>
                    <a:pt x="0" y="270"/>
                    <a:pt x="7" y="277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6" y="286"/>
                    <a:pt x="21" y="288"/>
                    <a:pt x="25" y="288"/>
                  </a:cubicBezTo>
                  <a:cubicBezTo>
                    <a:pt x="29" y="288"/>
                    <a:pt x="34" y="286"/>
                    <a:pt x="37" y="283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8" y="269"/>
                    <a:pt x="53" y="268"/>
                    <a:pt x="59" y="268"/>
                  </a:cubicBezTo>
                  <a:cubicBezTo>
                    <a:pt x="67" y="268"/>
                    <a:pt x="73" y="272"/>
                    <a:pt x="76" y="281"/>
                  </a:cubicBezTo>
                  <a:cubicBezTo>
                    <a:pt x="80" y="285"/>
                    <a:pt x="84" y="288"/>
                    <a:pt x="88" y="288"/>
                  </a:cubicBezTo>
                  <a:cubicBezTo>
                    <a:pt x="93" y="288"/>
                    <a:pt x="97" y="285"/>
                    <a:pt x="100" y="281"/>
                  </a:cubicBezTo>
                  <a:cubicBezTo>
                    <a:pt x="103" y="272"/>
                    <a:pt x="110" y="268"/>
                    <a:pt x="117" y="268"/>
                  </a:cubicBezTo>
                  <a:cubicBezTo>
                    <a:pt x="125" y="268"/>
                    <a:pt x="131" y="272"/>
                    <a:pt x="134" y="281"/>
                  </a:cubicBezTo>
                  <a:cubicBezTo>
                    <a:pt x="137" y="285"/>
                    <a:pt x="142" y="288"/>
                    <a:pt x="146" y="288"/>
                  </a:cubicBezTo>
                  <a:cubicBezTo>
                    <a:pt x="151" y="288"/>
                    <a:pt x="155" y="285"/>
                    <a:pt x="158" y="281"/>
                  </a:cubicBezTo>
                  <a:cubicBezTo>
                    <a:pt x="161" y="272"/>
                    <a:pt x="167" y="268"/>
                    <a:pt x="175" y="268"/>
                  </a:cubicBezTo>
                  <a:cubicBezTo>
                    <a:pt x="183" y="268"/>
                    <a:pt x="189" y="272"/>
                    <a:pt x="192" y="281"/>
                  </a:cubicBezTo>
                  <a:cubicBezTo>
                    <a:pt x="195" y="285"/>
                    <a:pt x="200" y="288"/>
                    <a:pt x="204" y="288"/>
                  </a:cubicBezTo>
                  <a:cubicBezTo>
                    <a:pt x="208" y="288"/>
                    <a:pt x="213" y="285"/>
                    <a:pt x="216" y="281"/>
                  </a:cubicBezTo>
                  <a:cubicBezTo>
                    <a:pt x="219" y="272"/>
                    <a:pt x="225" y="268"/>
                    <a:pt x="233" y="268"/>
                  </a:cubicBezTo>
                  <a:cubicBezTo>
                    <a:pt x="240" y="268"/>
                    <a:pt x="246" y="271"/>
                    <a:pt x="249" y="279"/>
                  </a:cubicBezTo>
                  <a:cubicBezTo>
                    <a:pt x="254" y="283"/>
                    <a:pt x="254" y="283"/>
                    <a:pt x="254" y="283"/>
                  </a:cubicBezTo>
                  <a:cubicBezTo>
                    <a:pt x="257" y="286"/>
                    <a:pt x="261" y="288"/>
                    <a:pt x="266" y="288"/>
                  </a:cubicBezTo>
                  <a:cubicBezTo>
                    <a:pt x="270" y="288"/>
                    <a:pt x="274" y="286"/>
                    <a:pt x="278" y="283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291" y="270"/>
                    <a:pt x="291" y="259"/>
                    <a:pt x="284" y="253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2"/>
                    <a:pt x="270" y="237"/>
                    <a:pt x="270" y="231"/>
                  </a:cubicBezTo>
                  <a:cubicBezTo>
                    <a:pt x="270" y="223"/>
                    <a:pt x="274" y="217"/>
                    <a:pt x="283" y="214"/>
                  </a:cubicBezTo>
                  <a:cubicBezTo>
                    <a:pt x="287" y="211"/>
                    <a:pt x="290" y="206"/>
                    <a:pt x="290" y="202"/>
                  </a:cubicBezTo>
                  <a:cubicBezTo>
                    <a:pt x="290" y="197"/>
                    <a:pt x="287" y="193"/>
                    <a:pt x="283" y="190"/>
                  </a:cubicBezTo>
                  <a:cubicBezTo>
                    <a:pt x="275" y="187"/>
                    <a:pt x="270" y="181"/>
                    <a:pt x="270" y="173"/>
                  </a:cubicBezTo>
                  <a:cubicBezTo>
                    <a:pt x="270" y="165"/>
                    <a:pt x="274" y="159"/>
                    <a:pt x="282" y="156"/>
                  </a:cubicBezTo>
                  <a:close/>
                  <a:moveTo>
                    <a:pt x="245" y="243"/>
                  </a:moveTo>
                  <a:cubicBezTo>
                    <a:pt x="47" y="243"/>
                    <a:pt x="47" y="243"/>
                    <a:pt x="47" y="243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245" y="45"/>
                    <a:pt x="245" y="45"/>
                    <a:pt x="245" y="45"/>
                  </a:cubicBezTo>
                  <a:lnTo>
                    <a:pt x="24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477"/>
            <p:cNvSpPr>
              <a:spLocks noEditPoints="1"/>
            </p:cNvSpPr>
            <p:nvPr/>
          </p:nvSpPr>
          <p:spPr bwMode="auto">
            <a:xfrm>
              <a:off x="7683501" y="2595564"/>
              <a:ext cx="163513" cy="333375"/>
            </a:xfrm>
            <a:custGeom>
              <a:avLst/>
              <a:gdLst>
                <a:gd name="T0" fmla="*/ 60 w 103"/>
                <a:gd name="T1" fmla="*/ 105 h 210"/>
                <a:gd name="T2" fmla="*/ 60 w 103"/>
                <a:gd name="T3" fmla="*/ 104 h 210"/>
                <a:gd name="T4" fmla="*/ 103 w 103"/>
                <a:gd name="T5" fmla="*/ 61 h 210"/>
                <a:gd name="T6" fmla="*/ 42 w 103"/>
                <a:gd name="T7" fmla="*/ 0 h 210"/>
                <a:gd name="T8" fmla="*/ 42 w 103"/>
                <a:gd name="T9" fmla="*/ 87 h 210"/>
                <a:gd name="T10" fmla="*/ 10 w 103"/>
                <a:gd name="T11" fmla="*/ 54 h 210"/>
                <a:gd name="T12" fmla="*/ 0 w 103"/>
                <a:gd name="T13" fmla="*/ 65 h 210"/>
                <a:gd name="T14" fmla="*/ 39 w 103"/>
                <a:gd name="T15" fmla="*/ 105 h 210"/>
                <a:gd name="T16" fmla="*/ 0 w 103"/>
                <a:gd name="T17" fmla="*/ 144 h 210"/>
                <a:gd name="T18" fmla="*/ 10 w 103"/>
                <a:gd name="T19" fmla="*/ 154 h 210"/>
                <a:gd name="T20" fmla="*/ 42 w 103"/>
                <a:gd name="T21" fmla="*/ 122 h 210"/>
                <a:gd name="T22" fmla="*/ 42 w 103"/>
                <a:gd name="T23" fmla="*/ 210 h 210"/>
                <a:gd name="T24" fmla="*/ 103 w 103"/>
                <a:gd name="T25" fmla="*/ 149 h 210"/>
                <a:gd name="T26" fmla="*/ 60 w 103"/>
                <a:gd name="T27" fmla="*/ 105 h 210"/>
                <a:gd name="T28" fmla="*/ 60 w 103"/>
                <a:gd name="T29" fmla="*/ 105 h 210"/>
                <a:gd name="T30" fmla="*/ 57 w 103"/>
                <a:gd name="T31" fmla="*/ 35 h 210"/>
                <a:gd name="T32" fmla="*/ 83 w 103"/>
                <a:gd name="T33" fmla="*/ 61 h 210"/>
                <a:gd name="T34" fmla="*/ 57 w 103"/>
                <a:gd name="T35" fmla="*/ 87 h 210"/>
                <a:gd name="T36" fmla="*/ 57 w 103"/>
                <a:gd name="T37" fmla="*/ 35 h 210"/>
                <a:gd name="T38" fmla="*/ 57 w 103"/>
                <a:gd name="T39" fmla="*/ 174 h 210"/>
                <a:gd name="T40" fmla="*/ 57 w 103"/>
                <a:gd name="T41" fmla="*/ 122 h 210"/>
                <a:gd name="T42" fmla="*/ 83 w 103"/>
                <a:gd name="T43" fmla="*/ 149 h 210"/>
                <a:gd name="T44" fmla="*/ 57 w 103"/>
                <a:gd name="T45" fmla="*/ 1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210">
                  <a:moveTo>
                    <a:pt x="60" y="105"/>
                  </a:moveTo>
                  <a:lnTo>
                    <a:pt x="60" y="104"/>
                  </a:lnTo>
                  <a:lnTo>
                    <a:pt x="103" y="61"/>
                  </a:lnTo>
                  <a:lnTo>
                    <a:pt x="42" y="0"/>
                  </a:lnTo>
                  <a:lnTo>
                    <a:pt x="42" y="87"/>
                  </a:lnTo>
                  <a:lnTo>
                    <a:pt x="10" y="54"/>
                  </a:lnTo>
                  <a:lnTo>
                    <a:pt x="0" y="65"/>
                  </a:lnTo>
                  <a:lnTo>
                    <a:pt x="39" y="105"/>
                  </a:lnTo>
                  <a:lnTo>
                    <a:pt x="0" y="144"/>
                  </a:lnTo>
                  <a:lnTo>
                    <a:pt x="10" y="154"/>
                  </a:lnTo>
                  <a:lnTo>
                    <a:pt x="42" y="122"/>
                  </a:lnTo>
                  <a:lnTo>
                    <a:pt x="42" y="210"/>
                  </a:lnTo>
                  <a:lnTo>
                    <a:pt x="103" y="149"/>
                  </a:lnTo>
                  <a:lnTo>
                    <a:pt x="60" y="105"/>
                  </a:lnTo>
                  <a:lnTo>
                    <a:pt x="60" y="105"/>
                  </a:lnTo>
                  <a:close/>
                  <a:moveTo>
                    <a:pt x="57" y="35"/>
                  </a:moveTo>
                  <a:lnTo>
                    <a:pt x="83" y="61"/>
                  </a:lnTo>
                  <a:lnTo>
                    <a:pt x="57" y="87"/>
                  </a:lnTo>
                  <a:lnTo>
                    <a:pt x="57" y="35"/>
                  </a:lnTo>
                  <a:close/>
                  <a:moveTo>
                    <a:pt x="57" y="174"/>
                  </a:moveTo>
                  <a:lnTo>
                    <a:pt x="57" y="122"/>
                  </a:lnTo>
                  <a:lnTo>
                    <a:pt x="83" y="149"/>
                  </a:lnTo>
                  <a:lnTo>
                    <a:pt x="57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478"/>
            <p:cNvSpPr/>
            <p:nvPr/>
          </p:nvSpPr>
          <p:spPr bwMode="auto">
            <a:xfrm>
              <a:off x="1652588" y="5267326"/>
              <a:ext cx="119063" cy="333375"/>
            </a:xfrm>
            <a:custGeom>
              <a:avLst/>
              <a:gdLst>
                <a:gd name="T0" fmla="*/ 71 w 102"/>
                <a:gd name="T1" fmla="*/ 97 h 288"/>
                <a:gd name="T2" fmla="*/ 71 w 102"/>
                <a:gd name="T3" fmla="*/ 13 h 288"/>
                <a:gd name="T4" fmla="*/ 60 w 102"/>
                <a:gd name="T5" fmla="*/ 0 h 288"/>
                <a:gd name="T6" fmla="*/ 42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1 w 102"/>
                <a:gd name="T25" fmla="*/ 9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288">
                  <a:moveTo>
                    <a:pt x="71" y="97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6"/>
                    <a:pt x="68" y="0"/>
                    <a:pt x="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1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9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4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1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479"/>
            <p:cNvSpPr>
              <a:spLocks noEditPoints="1"/>
            </p:cNvSpPr>
            <p:nvPr/>
          </p:nvSpPr>
          <p:spPr bwMode="auto">
            <a:xfrm>
              <a:off x="2362201" y="5267326"/>
              <a:ext cx="119063" cy="333375"/>
            </a:xfrm>
            <a:custGeom>
              <a:avLst/>
              <a:gdLst>
                <a:gd name="T0" fmla="*/ 70 w 102"/>
                <a:gd name="T1" fmla="*/ 97 h 288"/>
                <a:gd name="T2" fmla="*/ 70 w 102"/>
                <a:gd name="T3" fmla="*/ 13 h 288"/>
                <a:gd name="T4" fmla="*/ 60 w 102"/>
                <a:gd name="T5" fmla="*/ 0 h 288"/>
                <a:gd name="T6" fmla="*/ 41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0 w 102"/>
                <a:gd name="T25" fmla="*/ 97 h 288"/>
                <a:gd name="T26" fmla="*/ 90 w 102"/>
                <a:gd name="T27" fmla="*/ 228 h 288"/>
                <a:gd name="T28" fmla="*/ 11 w 102"/>
                <a:gd name="T29" fmla="*/ 228 h 288"/>
                <a:gd name="T30" fmla="*/ 11 w 102"/>
                <a:gd name="T31" fmla="*/ 171 h 288"/>
                <a:gd name="T32" fmla="*/ 90 w 102"/>
                <a:gd name="T33" fmla="*/ 171 h 288"/>
                <a:gd name="T34" fmla="*/ 90 w 102"/>
                <a:gd name="T35" fmla="*/ 22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288">
                  <a:moveTo>
                    <a:pt x="70" y="97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6"/>
                    <a:pt x="67" y="0"/>
                    <a:pt x="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0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8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3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0" y="97"/>
                  </a:cubicBezTo>
                  <a:close/>
                  <a:moveTo>
                    <a:pt x="90" y="228"/>
                  </a:moveTo>
                  <a:cubicBezTo>
                    <a:pt x="11" y="228"/>
                    <a:pt x="11" y="228"/>
                    <a:pt x="11" y="22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90" y="171"/>
                    <a:pt x="90" y="171"/>
                    <a:pt x="90" y="171"/>
                  </a:cubicBezTo>
                  <a:lnTo>
                    <a:pt x="9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480"/>
            <p:cNvSpPr/>
            <p:nvPr/>
          </p:nvSpPr>
          <p:spPr bwMode="auto">
            <a:xfrm>
              <a:off x="2954338" y="5267326"/>
              <a:ext cx="268288" cy="333375"/>
            </a:xfrm>
            <a:custGeom>
              <a:avLst/>
              <a:gdLst>
                <a:gd name="T0" fmla="*/ 231 w 231"/>
                <a:gd name="T1" fmla="*/ 0 h 288"/>
                <a:gd name="T2" fmla="*/ 0 w 231"/>
                <a:gd name="T3" fmla="*/ 0 h 288"/>
                <a:gd name="T4" fmla="*/ 99 w 231"/>
                <a:gd name="T5" fmla="*/ 114 h 288"/>
                <a:gd name="T6" fmla="*/ 99 w 231"/>
                <a:gd name="T7" fmla="*/ 243 h 288"/>
                <a:gd name="T8" fmla="*/ 46 w 231"/>
                <a:gd name="T9" fmla="*/ 288 h 288"/>
                <a:gd name="T10" fmla="*/ 185 w 231"/>
                <a:gd name="T11" fmla="*/ 288 h 288"/>
                <a:gd name="T12" fmla="*/ 132 w 231"/>
                <a:gd name="T13" fmla="*/ 243 h 288"/>
                <a:gd name="T14" fmla="*/ 132 w 231"/>
                <a:gd name="T15" fmla="*/ 114 h 288"/>
                <a:gd name="T16" fmla="*/ 231 w 231"/>
                <a:gd name="T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Line 481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Line 482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483"/>
            <p:cNvSpPr/>
            <p:nvPr/>
          </p:nvSpPr>
          <p:spPr bwMode="auto">
            <a:xfrm>
              <a:off x="7659688" y="588964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0 h 210"/>
                <a:gd name="T8" fmla="*/ 0 w 132"/>
                <a:gd name="T9" fmla="*/ 0 h 210"/>
                <a:gd name="T10" fmla="*/ 0 w 132"/>
                <a:gd name="T11" fmla="*/ 178 h 210"/>
                <a:gd name="T12" fmla="*/ 45 w 132"/>
                <a:gd name="T13" fmla="*/ 147 h 210"/>
                <a:gd name="T14" fmla="*/ 74 w 132"/>
                <a:gd name="T15" fmla="*/ 210 h 210"/>
                <a:gd name="T16" fmla="*/ 106 w 132"/>
                <a:gd name="T17" fmla="*/ 196 h 210"/>
                <a:gd name="T18" fmla="*/ 78 w 132"/>
                <a:gd name="T19" fmla="*/ 132 h 210"/>
                <a:gd name="T20" fmla="*/ 132 w 132"/>
                <a:gd name="T21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8"/>
                  </a:lnTo>
                  <a:lnTo>
                    <a:pt x="45" y="147"/>
                  </a:lnTo>
                  <a:lnTo>
                    <a:pt x="74" y="210"/>
                  </a:lnTo>
                  <a:lnTo>
                    <a:pt x="106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Rectangle 484"/>
            <p:cNvSpPr>
              <a:spLocks noChangeArrowheads="1"/>
            </p:cNvSpPr>
            <p:nvPr/>
          </p:nvSpPr>
          <p:spPr bwMode="auto">
            <a:xfrm>
              <a:off x="1587501" y="4622801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Rectangle 485"/>
            <p:cNvSpPr>
              <a:spLocks noChangeArrowheads="1"/>
            </p:cNvSpPr>
            <p:nvPr/>
          </p:nvSpPr>
          <p:spPr bwMode="auto">
            <a:xfrm>
              <a:off x="1587501" y="4702176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486"/>
            <p:cNvSpPr/>
            <p:nvPr/>
          </p:nvSpPr>
          <p:spPr bwMode="auto">
            <a:xfrm>
              <a:off x="1587501" y="4779964"/>
              <a:ext cx="195263" cy="38100"/>
            </a:xfrm>
            <a:custGeom>
              <a:avLst/>
              <a:gdLst>
                <a:gd name="T0" fmla="*/ 169 w 169"/>
                <a:gd name="T1" fmla="*/ 0 h 32"/>
                <a:gd name="T2" fmla="*/ 0 w 169"/>
                <a:gd name="T3" fmla="*/ 0 h 32"/>
                <a:gd name="T4" fmla="*/ 0 w 169"/>
                <a:gd name="T5" fmla="*/ 32 h 32"/>
                <a:gd name="T6" fmla="*/ 130 w 169"/>
                <a:gd name="T7" fmla="*/ 32 h 32"/>
                <a:gd name="T8" fmla="*/ 169 w 169"/>
                <a:gd name="T9" fmla="*/ 18 h 32"/>
                <a:gd name="T10" fmla="*/ 169 w 16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2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41" y="25"/>
                    <a:pt x="155" y="20"/>
                    <a:pt x="169" y="18"/>
                  </a:cubicBez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487"/>
            <p:cNvSpPr/>
            <p:nvPr/>
          </p:nvSpPr>
          <p:spPr bwMode="auto">
            <a:xfrm>
              <a:off x="1587501" y="4859339"/>
              <a:ext cx="119063" cy="36513"/>
            </a:xfrm>
            <a:custGeom>
              <a:avLst/>
              <a:gdLst>
                <a:gd name="T0" fmla="*/ 103 w 103"/>
                <a:gd name="T1" fmla="*/ 0 h 32"/>
                <a:gd name="T2" fmla="*/ 0 w 103"/>
                <a:gd name="T3" fmla="*/ 0 h 32"/>
                <a:gd name="T4" fmla="*/ 0 w 103"/>
                <a:gd name="T5" fmla="*/ 32 h 32"/>
                <a:gd name="T6" fmla="*/ 102 w 103"/>
                <a:gd name="T7" fmla="*/ 32 h 32"/>
                <a:gd name="T8" fmla="*/ 100 w 103"/>
                <a:gd name="T9" fmla="*/ 18 h 32"/>
                <a:gd name="T10" fmla="*/ 103 w 10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28"/>
                    <a:pt x="100" y="23"/>
                    <a:pt x="100" y="18"/>
                  </a:cubicBezTo>
                  <a:cubicBezTo>
                    <a:pt x="100" y="12"/>
                    <a:pt x="101" y="6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488"/>
            <p:cNvSpPr/>
            <p:nvPr/>
          </p:nvSpPr>
          <p:spPr bwMode="auto">
            <a:xfrm>
              <a:off x="1730376" y="4598989"/>
              <a:ext cx="192088" cy="333375"/>
            </a:xfrm>
            <a:custGeom>
              <a:avLst/>
              <a:gdLst>
                <a:gd name="T0" fmla="*/ 81 w 165"/>
                <a:gd name="T1" fmla="*/ 19 h 287"/>
                <a:gd name="T2" fmla="*/ 81 w 165"/>
                <a:gd name="T3" fmla="*/ 202 h 287"/>
                <a:gd name="T4" fmla="*/ 56 w 165"/>
                <a:gd name="T5" fmla="*/ 197 h 287"/>
                <a:gd name="T6" fmla="*/ 0 w 165"/>
                <a:gd name="T7" fmla="*/ 242 h 287"/>
                <a:gd name="T8" fmla="*/ 56 w 165"/>
                <a:gd name="T9" fmla="*/ 287 h 287"/>
                <a:gd name="T10" fmla="*/ 112 w 165"/>
                <a:gd name="T11" fmla="*/ 243 h 287"/>
                <a:gd name="T12" fmla="*/ 112 w 165"/>
                <a:gd name="T13" fmla="*/ 243 h 287"/>
                <a:gd name="T14" fmla="*/ 112 w 165"/>
                <a:gd name="T15" fmla="*/ 72 h 287"/>
                <a:gd name="T16" fmla="*/ 165 w 165"/>
                <a:gd name="T17" fmla="*/ 59 h 287"/>
                <a:gd name="T18" fmla="*/ 165 w 165"/>
                <a:gd name="T19" fmla="*/ 0 h 287"/>
                <a:gd name="T20" fmla="*/ 82 w 165"/>
                <a:gd name="T21" fmla="*/ 19 h 287"/>
                <a:gd name="T22" fmla="*/ 81 w 165"/>
                <a:gd name="T23" fmla="*/ 1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87">
                  <a:moveTo>
                    <a:pt x="81" y="19"/>
                  </a:moveTo>
                  <a:cubicBezTo>
                    <a:pt x="81" y="202"/>
                    <a:pt x="81" y="202"/>
                    <a:pt x="81" y="202"/>
                  </a:cubicBezTo>
                  <a:cubicBezTo>
                    <a:pt x="73" y="199"/>
                    <a:pt x="65" y="197"/>
                    <a:pt x="56" y="197"/>
                  </a:cubicBezTo>
                  <a:cubicBezTo>
                    <a:pt x="25" y="197"/>
                    <a:pt x="0" y="217"/>
                    <a:pt x="0" y="242"/>
                  </a:cubicBezTo>
                  <a:cubicBezTo>
                    <a:pt x="0" y="267"/>
                    <a:pt x="25" y="287"/>
                    <a:pt x="56" y="287"/>
                  </a:cubicBezTo>
                  <a:cubicBezTo>
                    <a:pt x="87" y="287"/>
                    <a:pt x="112" y="267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82" y="19"/>
                    <a:pt x="82" y="19"/>
                    <a:pt x="82" y="19"/>
                  </a:cubicBezTo>
                  <a:lnTo>
                    <a:pt x="8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489"/>
            <p:cNvSpPr/>
            <p:nvPr/>
          </p:nvSpPr>
          <p:spPr bwMode="auto">
            <a:xfrm>
              <a:off x="915988" y="2035176"/>
              <a:ext cx="117475" cy="117475"/>
            </a:xfrm>
            <a:custGeom>
              <a:avLst/>
              <a:gdLst>
                <a:gd name="T0" fmla="*/ 74 w 74"/>
                <a:gd name="T1" fmla="*/ 31 h 74"/>
                <a:gd name="T2" fmla="*/ 74 w 74"/>
                <a:gd name="T3" fmla="*/ 0 h 74"/>
                <a:gd name="T4" fmla="*/ 0 w 74"/>
                <a:gd name="T5" fmla="*/ 0 h 74"/>
                <a:gd name="T6" fmla="*/ 0 w 74"/>
                <a:gd name="T7" fmla="*/ 74 h 74"/>
                <a:gd name="T8" fmla="*/ 48 w 74"/>
                <a:gd name="T9" fmla="*/ 74 h 74"/>
                <a:gd name="T10" fmla="*/ 51 w 74"/>
                <a:gd name="T11" fmla="*/ 68 h 74"/>
                <a:gd name="T12" fmla="*/ 74 w 74"/>
                <a:gd name="T13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74" y="31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48" y="74"/>
                  </a:lnTo>
                  <a:lnTo>
                    <a:pt x="51" y="68"/>
                  </a:lnTo>
                  <a:lnTo>
                    <a:pt x="7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490"/>
            <p:cNvSpPr/>
            <p:nvPr/>
          </p:nvSpPr>
          <p:spPr bwMode="auto">
            <a:xfrm>
              <a:off x="1136651" y="2035176"/>
              <a:ext cx="115888" cy="117475"/>
            </a:xfrm>
            <a:custGeom>
              <a:avLst/>
              <a:gdLst>
                <a:gd name="T0" fmla="*/ 49 w 100"/>
                <a:gd name="T1" fmla="*/ 0 h 101"/>
                <a:gd name="T2" fmla="*/ 0 w 100"/>
                <a:gd name="T3" fmla="*/ 39 h 101"/>
                <a:gd name="T4" fmla="*/ 32 w 100"/>
                <a:gd name="T5" fmla="*/ 92 h 101"/>
                <a:gd name="T6" fmla="*/ 36 w 100"/>
                <a:gd name="T7" fmla="*/ 100 h 101"/>
                <a:gd name="T8" fmla="*/ 49 w 100"/>
                <a:gd name="T9" fmla="*/ 101 h 101"/>
                <a:gd name="T10" fmla="*/ 100 w 100"/>
                <a:gd name="T11" fmla="*/ 51 h 101"/>
                <a:gd name="T12" fmla="*/ 49 w 100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49" y="0"/>
                  </a:moveTo>
                  <a:cubicBezTo>
                    <a:pt x="25" y="0"/>
                    <a:pt x="5" y="17"/>
                    <a:pt x="0" y="3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0" y="101"/>
                    <a:pt x="45" y="101"/>
                    <a:pt x="49" y="101"/>
                  </a:cubicBezTo>
                  <a:cubicBezTo>
                    <a:pt x="77" y="101"/>
                    <a:pt x="100" y="79"/>
                    <a:pt x="100" y="51"/>
                  </a:cubicBezTo>
                  <a:cubicBezTo>
                    <a:pt x="100" y="23"/>
                    <a:pt x="77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491"/>
            <p:cNvSpPr/>
            <p:nvPr/>
          </p:nvSpPr>
          <p:spPr bwMode="auto">
            <a:xfrm>
              <a:off x="1014413" y="2035176"/>
              <a:ext cx="141288" cy="117475"/>
            </a:xfrm>
            <a:custGeom>
              <a:avLst/>
              <a:gdLst>
                <a:gd name="T0" fmla="*/ 45 w 89"/>
                <a:gd name="T1" fmla="*/ 0 h 74"/>
                <a:gd name="T2" fmla="*/ 0 w 89"/>
                <a:gd name="T3" fmla="*/ 74 h 74"/>
                <a:gd name="T4" fmla="*/ 89 w 89"/>
                <a:gd name="T5" fmla="*/ 74 h 74"/>
                <a:gd name="T6" fmla="*/ 45 w 89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45" y="0"/>
                  </a:moveTo>
                  <a:lnTo>
                    <a:pt x="0" y="74"/>
                  </a:lnTo>
                  <a:lnTo>
                    <a:pt x="89" y="74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492"/>
            <p:cNvSpPr/>
            <p:nvPr/>
          </p:nvSpPr>
          <p:spPr bwMode="auto">
            <a:xfrm>
              <a:off x="11941176" y="922339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493"/>
            <p:cNvSpPr/>
            <p:nvPr/>
          </p:nvSpPr>
          <p:spPr bwMode="auto">
            <a:xfrm>
              <a:off x="11879263" y="858839"/>
              <a:ext cx="63500" cy="63500"/>
            </a:xfrm>
            <a:custGeom>
              <a:avLst/>
              <a:gdLst>
                <a:gd name="T0" fmla="*/ 39 w 40"/>
                <a:gd name="T1" fmla="*/ 40 h 40"/>
                <a:gd name="T2" fmla="*/ 40 w 40"/>
                <a:gd name="T3" fmla="*/ 40 h 40"/>
                <a:gd name="T4" fmla="*/ 40 w 40"/>
                <a:gd name="T5" fmla="*/ 0 h 40"/>
                <a:gd name="T6" fmla="*/ 0 w 40"/>
                <a:gd name="T7" fmla="*/ 40 h 40"/>
                <a:gd name="T8" fmla="*/ 39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40"/>
                  </a:moveTo>
                  <a:lnTo>
                    <a:pt x="40" y="4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494"/>
            <p:cNvSpPr/>
            <p:nvPr/>
          </p:nvSpPr>
          <p:spPr bwMode="auto">
            <a:xfrm>
              <a:off x="11744326" y="725489"/>
              <a:ext cx="198438" cy="196850"/>
            </a:xfrm>
            <a:custGeom>
              <a:avLst/>
              <a:gdLst>
                <a:gd name="T0" fmla="*/ 39 w 125"/>
                <a:gd name="T1" fmla="*/ 124 h 124"/>
                <a:gd name="T2" fmla="*/ 125 w 125"/>
                <a:gd name="T3" fmla="*/ 38 h 124"/>
                <a:gd name="T4" fmla="*/ 125 w 125"/>
                <a:gd name="T5" fmla="*/ 0 h 124"/>
                <a:gd name="T6" fmla="*/ 0 w 125"/>
                <a:gd name="T7" fmla="*/ 124 h 124"/>
                <a:gd name="T8" fmla="*/ 39 w 12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39" y="124"/>
                  </a:moveTo>
                  <a:lnTo>
                    <a:pt x="125" y="38"/>
                  </a:lnTo>
                  <a:lnTo>
                    <a:pt x="125" y="0"/>
                  </a:lnTo>
                  <a:lnTo>
                    <a:pt x="0" y="124"/>
                  </a:lnTo>
                  <a:lnTo>
                    <a:pt x="39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495"/>
            <p:cNvSpPr/>
            <p:nvPr/>
          </p:nvSpPr>
          <p:spPr bwMode="auto">
            <a:xfrm>
              <a:off x="11609388" y="588964"/>
              <a:ext cx="333375" cy="333375"/>
            </a:xfrm>
            <a:custGeom>
              <a:avLst/>
              <a:gdLst>
                <a:gd name="T0" fmla="*/ 0 w 210"/>
                <a:gd name="T1" fmla="*/ 210 h 210"/>
                <a:gd name="T2" fmla="*/ 39 w 210"/>
                <a:gd name="T3" fmla="*/ 210 h 210"/>
                <a:gd name="T4" fmla="*/ 210 w 210"/>
                <a:gd name="T5" fmla="*/ 39 h 210"/>
                <a:gd name="T6" fmla="*/ 210 w 210"/>
                <a:gd name="T7" fmla="*/ 0 h 210"/>
                <a:gd name="T8" fmla="*/ 0 w 21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0" y="210"/>
                  </a:moveTo>
                  <a:lnTo>
                    <a:pt x="39" y="210"/>
                  </a:lnTo>
                  <a:lnTo>
                    <a:pt x="210" y="39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496"/>
            <p:cNvSpPr>
              <a:spLocks noEditPoints="1"/>
            </p:cNvSpPr>
            <p:nvPr/>
          </p:nvSpPr>
          <p:spPr bwMode="auto">
            <a:xfrm>
              <a:off x="2254251" y="1271589"/>
              <a:ext cx="333375" cy="307975"/>
            </a:xfrm>
            <a:custGeom>
              <a:avLst/>
              <a:gdLst>
                <a:gd name="T0" fmla="*/ 229 w 288"/>
                <a:gd name="T1" fmla="*/ 0 h 266"/>
                <a:gd name="T2" fmla="*/ 58 w 288"/>
                <a:gd name="T3" fmla="*/ 0 h 266"/>
                <a:gd name="T4" fmla="*/ 0 w 288"/>
                <a:gd name="T5" fmla="*/ 59 h 266"/>
                <a:gd name="T6" fmla="*/ 0 w 288"/>
                <a:gd name="T7" fmla="*/ 208 h 266"/>
                <a:gd name="T8" fmla="*/ 58 w 288"/>
                <a:gd name="T9" fmla="*/ 266 h 266"/>
                <a:gd name="T10" fmla="*/ 229 w 288"/>
                <a:gd name="T11" fmla="*/ 266 h 266"/>
                <a:gd name="T12" fmla="*/ 288 w 288"/>
                <a:gd name="T13" fmla="*/ 208 h 266"/>
                <a:gd name="T14" fmla="*/ 288 w 288"/>
                <a:gd name="T15" fmla="*/ 59 h 266"/>
                <a:gd name="T16" fmla="*/ 229 w 288"/>
                <a:gd name="T17" fmla="*/ 0 h 266"/>
                <a:gd name="T18" fmla="*/ 255 w 288"/>
                <a:gd name="T19" fmla="*/ 208 h 266"/>
                <a:gd name="T20" fmla="*/ 229 w 288"/>
                <a:gd name="T21" fmla="*/ 233 h 266"/>
                <a:gd name="T22" fmla="*/ 58 w 288"/>
                <a:gd name="T23" fmla="*/ 233 h 266"/>
                <a:gd name="T24" fmla="*/ 33 w 288"/>
                <a:gd name="T25" fmla="*/ 208 h 266"/>
                <a:gd name="T26" fmla="*/ 33 w 288"/>
                <a:gd name="T27" fmla="*/ 59 h 266"/>
                <a:gd name="T28" fmla="*/ 58 w 288"/>
                <a:gd name="T29" fmla="*/ 33 h 266"/>
                <a:gd name="T30" fmla="*/ 229 w 288"/>
                <a:gd name="T31" fmla="*/ 33 h 266"/>
                <a:gd name="T32" fmla="*/ 255 w 288"/>
                <a:gd name="T33" fmla="*/ 59 h 266"/>
                <a:gd name="T34" fmla="*/ 255 w 288"/>
                <a:gd name="T35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66">
                  <a:moveTo>
                    <a:pt x="229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40"/>
                    <a:pt x="26" y="266"/>
                    <a:pt x="58" y="266"/>
                  </a:cubicBezTo>
                  <a:cubicBezTo>
                    <a:pt x="229" y="266"/>
                    <a:pt x="229" y="266"/>
                    <a:pt x="229" y="266"/>
                  </a:cubicBezTo>
                  <a:cubicBezTo>
                    <a:pt x="262" y="266"/>
                    <a:pt x="288" y="240"/>
                    <a:pt x="288" y="208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88" y="27"/>
                    <a:pt x="262" y="0"/>
                    <a:pt x="229" y="0"/>
                  </a:cubicBezTo>
                  <a:close/>
                  <a:moveTo>
                    <a:pt x="255" y="208"/>
                  </a:moveTo>
                  <a:cubicBezTo>
                    <a:pt x="255" y="222"/>
                    <a:pt x="243" y="233"/>
                    <a:pt x="229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44" y="233"/>
                    <a:pt x="33" y="222"/>
                    <a:pt x="33" y="20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45"/>
                    <a:pt x="44" y="33"/>
                    <a:pt x="5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43" y="33"/>
                    <a:pt x="255" y="45"/>
                    <a:pt x="255" y="59"/>
                  </a:cubicBezTo>
                  <a:lnTo>
                    <a:pt x="25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497"/>
            <p:cNvSpPr/>
            <p:nvPr/>
          </p:nvSpPr>
          <p:spPr bwMode="auto">
            <a:xfrm>
              <a:off x="2344738" y="1384301"/>
              <a:ext cx="153988" cy="95250"/>
            </a:xfrm>
            <a:custGeom>
              <a:avLst/>
              <a:gdLst>
                <a:gd name="T0" fmla="*/ 49 w 97"/>
                <a:gd name="T1" fmla="*/ 60 h 60"/>
                <a:gd name="T2" fmla="*/ 97 w 97"/>
                <a:gd name="T3" fmla="*/ 0 h 60"/>
                <a:gd name="T4" fmla="*/ 0 w 97"/>
                <a:gd name="T5" fmla="*/ 0 h 60"/>
                <a:gd name="T6" fmla="*/ 49 w 9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0">
                  <a:moveTo>
                    <a:pt x="49" y="6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4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Rectangle 498"/>
            <p:cNvSpPr>
              <a:spLocks noChangeArrowheads="1"/>
            </p:cNvSpPr>
            <p:nvPr/>
          </p:nvSpPr>
          <p:spPr bwMode="auto">
            <a:xfrm>
              <a:off x="247651" y="1263651"/>
              <a:ext cx="33496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Rectangle 499"/>
            <p:cNvSpPr>
              <a:spLocks noChangeArrowheads="1"/>
            </p:cNvSpPr>
            <p:nvPr/>
          </p:nvSpPr>
          <p:spPr bwMode="auto">
            <a:xfrm>
              <a:off x="247651" y="1358901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Rectangle 500"/>
            <p:cNvSpPr>
              <a:spLocks noChangeArrowheads="1"/>
            </p:cNvSpPr>
            <p:nvPr/>
          </p:nvSpPr>
          <p:spPr bwMode="auto">
            <a:xfrm>
              <a:off x="247651" y="1452564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Rectangle 501"/>
            <p:cNvSpPr>
              <a:spLocks noChangeArrowheads="1"/>
            </p:cNvSpPr>
            <p:nvPr/>
          </p:nvSpPr>
          <p:spPr bwMode="auto">
            <a:xfrm>
              <a:off x="247651" y="1546226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Rectangle 502"/>
            <p:cNvSpPr>
              <a:spLocks noChangeArrowheads="1"/>
            </p:cNvSpPr>
            <p:nvPr/>
          </p:nvSpPr>
          <p:spPr bwMode="auto">
            <a:xfrm>
              <a:off x="1027113" y="1371601"/>
              <a:ext cx="111125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7" name="Rectangle 503"/>
            <p:cNvSpPr>
              <a:spLocks noChangeArrowheads="1"/>
            </p:cNvSpPr>
            <p:nvPr/>
          </p:nvSpPr>
          <p:spPr bwMode="auto">
            <a:xfrm>
              <a:off x="1168401" y="1371601"/>
              <a:ext cx="26988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Rectangle 504"/>
            <p:cNvSpPr>
              <a:spLocks noChangeArrowheads="1"/>
            </p:cNvSpPr>
            <p:nvPr/>
          </p:nvSpPr>
          <p:spPr bwMode="auto">
            <a:xfrm>
              <a:off x="1225551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Rectangle 505"/>
            <p:cNvSpPr>
              <a:spLocks noChangeArrowheads="1"/>
            </p:cNvSpPr>
            <p:nvPr/>
          </p:nvSpPr>
          <p:spPr bwMode="auto">
            <a:xfrm>
              <a:off x="971551" y="1371601"/>
              <a:ext cx="25400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Rectangle 506"/>
            <p:cNvSpPr>
              <a:spLocks noChangeArrowheads="1"/>
            </p:cNvSpPr>
            <p:nvPr/>
          </p:nvSpPr>
          <p:spPr bwMode="auto">
            <a:xfrm>
              <a:off x="915988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507"/>
            <p:cNvSpPr>
              <a:spLocks noEditPoints="1"/>
            </p:cNvSpPr>
            <p:nvPr/>
          </p:nvSpPr>
          <p:spPr bwMode="auto">
            <a:xfrm>
              <a:off x="1584326" y="1300164"/>
              <a:ext cx="334963" cy="250825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158 h 158"/>
                <a:gd name="T4" fmla="*/ 211 w 211"/>
                <a:gd name="T5" fmla="*/ 158 h 158"/>
                <a:gd name="T6" fmla="*/ 211 w 211"/>
                <a:gd name="T7" fmla="*/ 0 h 158"/>
                <a:gd name="T8" fmla="*/ 0 w 211"/>
                <a:gd name="T9" fmla="*/ 0 h 158"/>
                <a:gd name="T10" fmla="*/ 129 w 211"/>
                <a:gd name="T11" fmla="*/ 18 h 158"/>
                <a:gd name="T12" fmla="*/ 129 w 211"/>
                <a:gd name="T13" fmla="*/ 140 h 158"/>
                <a:gd name="T14" fmla="*/ 81 w 211"/>
                <a:gd name="T15" fmla="*/ 140 h 158"/>
                <a:gd name="T16" fmla="*/ 81 w 211"/>
                <a:gd name="T17" fmla="*/ 18 h 158"/>
                <a:gd name="T18" fmla="*/ 129 w 211"/>
                <a:gd name="T19" fmla="*/ 18 h 158"/>
                <a:gd name="T20" fmla="*/ 18 w 211"/>
                <a:gd name="T21" fmla="*/ 18 h 158"/>
                <a:gd name="T22" fmla="*/ 64 w 211"/>
                <a:gd name="T23" fmla="*/ 18 h 158"/>
                <a:gd name="T24" fmla="*/ 64 w 211"/>
                <a:gd name="T25" fmla="*/ 140 h 158"/>
                <a:gd name="T26" fmla="*/ 18 w 211"/>
                <a:gd name="T27" fmla="*/ 140 h 158"/>
                <a:gd name="T28" fmla="*/ 18 w 211"/>
                <a:gd name="T29" fmla="*/ 18 h 158"/>
                <a:gd name="T30" fmla="*/ 193 w 211"/>
                <a:gd name="T31" fmla="*/ 140 h 158"/>
                <a:gd name="T32" fmla="*/ 147 w 211"/>
                <a:gd name="T33" fmla="*/ 140 h 158"/>
                <a:gd name="T34" fmla="*/ 147 w 211"/>
                <a:gd name="T35" fmla="*/ 18 h 158"/>
                <a:gd name="T36" fmla="*/ 193 w 211"/>
                <a:gd name="T37" fmla="*/ 18 h 158"/>
                <a:gd name="T38" fmla="*/ 193 w 211"/>
                <a:gd name="T39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58">
                  <a:moveTo>
                    <a:pt x="0" y="0"/>
                  </a:moveTo>
                  <a:lnTo>
                    <a:pt x="0" y="158"/>
                  </a:lnTo>
                  <a:lnTo>
                    <a:pt x="211" y="158"/>
                  </a:lnTo>
                  <a:lnTo>
                    <a:pt x="211" y="0"/>
                  </a:lnTo>
                  <a:lnTo>
                    <a:pt x="0" y="0"/>
                  </a:lnTo>
                  <a:close/>
                  <a:moveTo>
                    <a:pt x="129" y="18"/>
                  </a:moveTo>
                  <a:lnTo>
                    <a:pt x="129" y="140"/>
                  </a:lnTo>
                  <a:lnTo>
                    <a:pt x="81" y="140"/>
                  </a:lnTo>
                  <a:lnTo>
                    <a:pt x="81" y="18"/>
                  </a:lnTo>
                  <a:lnTo>
                    <a:pt x="129" y="18"/>
                  </a:lnTo>
                  <a:close/>
                  <a:moveTo>
                    <a:pt x="18" y="18"/>
                  </a:moveTo>
                  <a:lnTo>
                    <a:pt x="64" y="18"/>
                  </a:lnTo>
                  <a:lnTo>
                    <a:pt x="64" y="140"/>
                  </a:lnTo>
                  <a:lnTo>
                    <a:pt x="18" y="140"/>
                  </a:lnTo>
                  <a:lnTo>
                    <a:pt x="18" y="18"/>
                  </a:lnTo>
                  <a:close/>
                  <a:moveTo>
                    <a:pt x="193" y="140"/>
                  </a:moveTo>
                  <a:lnTo>
                    <a:pt x="147" y="140"/>
                  </a:lnTo>
                  <a:lnTo>
                    <a:pt x="147" y="18"/>
                  </a:lnTo>
                  <a:lnTo>
                    <a:pt x="193" y="18"/>
                  </a:lnTo>
                  <a:lnTo>
                    <a:pt x="19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508"/>
            <p:cNvSpPr/>
            <p:nvPr/>
          </p:nvSpPr>
          <p:spPr bwMode="auto">
            <a:xfrm>
              <a:off x="9023351" y="757239"/>
              <a:ext cx="85725" cy="85725"/>
            </a:xfrm>
            <a:custGeom>
              <a:avLst/>
              <a:gdLst>
                <a:gd name="T0" fmla="*/ 0 w 54"/>
                <a:gd name="T1" fmla="*/ 54 h 54"/>
                <a:gd name="T2" fmla="*/ 54 w 54"/>
                <a:gd name="T3" fmla="*/ 0 h 54"/>
                <a:gd name="T4" fmla="*/ 0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Line 509"/>
            <p:cNvSpPr>
              <a:spLocks noChangeShapeType="1"/>
            </p:cNvSpPr>
            <p:nvPr/>
          </p:nvSpPr>
          <p:spPr bwMode="auto">
            <a:xfrm flipV="1">
              <a:off x="9023351" y="757239"/>
              <a:ext cx="85725" cy="857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Line 510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Line 511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9023351" y="59055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513"/>
            <p:cNvSpPr/>
            <p:nvPr/>
          </p:nvSpPr>
          <p:spPr bwMode="auto">
            <a:xfrm>
              <a:off x="9690101" y="590551"/>
              <a:ext cx="177800" cy="331788"/>
            </a:xfrm>
            <a:custGeom>
              <a:avLst/>
              <a:gdLst>
                <a:gd name="T0" fmla="*/ 149 w 153"/>
                <a:gd name="T1" fmla="*/ 137 h 286"/>
                <a:gd name="T2" fmla="*/ 16 w 153"/>
                <a:gd name="T3" fmla="*/ 3 h 286"/>
                <a:gd name="T4" fmla="*/ 9 w 153"/>
                <a:gd name="T5" fmla="*/ 0 h 286"/>
                <a:gd name="T6" fmla="*/ 3 w 153"/>
                <a:gd name="T7" fmla="*/ 3 h 286"/>
                <a:gd name="T8" fmla="*/ 2 w 153"/>
                <a:gd name="T9" fmla="*/ 3 h 286"/>
                <a:gd name="T10" fmla="*/ 0 w 153"/>
                <a:gd name="T11" fmla="*/ 10 h 286"/>
                <a:gd name="T12" fmla="*/ 0 w 153"/>
                <a:gd name="T13" fmla="*/ 75 h 286"/>
                <a:gd name="T14" fmla="*/ 2 w 153"/>
                <a:gd name="T15" fmla="*/ 81 h 286"/>
                <a:gd name="T16" fmla="*/ 64 w 153"/>
                <a:gd name="T17" fmla="*/ 143 h 286"/>
                <a:gd name="T18" fmla="*/ 2 w 153"/>
                <a:gd name="T19" fmla="*/ 205 h 286"/>
                <a:gd name="T20" fmla="*/ 0 w 153"/>
                <a:gd name="T21" fmla="*/ 212 h 286"/>
                <a:gd name="T22" fmla="*/ 0 w 153"/>
                <a:gd name="T23" fmla="*/ 277 h 286"/>
                <a:gd name="T24" fmla="*/ 2 w 153"/>
                <a:gd name="T25" fmla="*/ 283 h 286"/>
                <a:gd name="T26" fmla="*/ 3 w 153"/>
                <a:gd name="T27" fmla="*/ 283 h 286"/>
                <a:gd name="T28" fmla="*/ 9 w 153"/>
                <a:gd name="T29" fmla="*/ 286 h 286"/>
                <a:gd name="T30" fmla="*/ 16 w 153"/>
                <a:gd name="T31" fmla="*/ 283 h 286"/>
                <a:gd name="T32" fmla="*/ 149 w 153"/>
                <a:gd name="T33" fmla="*/ 150 h 286"/>
                <a:gd name="T34" fmla="*/ 149 w 153"/>
                <a:gd name="T35" fmla="*/ 13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86">
                  <a:moveTo>
                    <a:pt x="149" y="137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7"/>
                    <a:pt x="0" y="209"/>
                    <a:pt x="0" y="212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9"/>
                    <a:pt x="1" y="281"/>
                    <a:pt x="2" y="28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4" y="285"/>
                    <a:pt x="7" y="286"/>
                    <a:pt x="9" y="286"/>
                  </a:cubicBezTo>
                  <a:cubicBezTo>
                    <a:pt x="12" y="286"/>
                    <a:pt x="14" y="285"/>
                    <a:pt x="16" y="283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3" y="146"/>
                    <a:pt x="153" y="140"/>
                    <a:pt x="14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514"/>
            <p:cNvSpPr>
              <a:spLocks noEditPoints="1"/>
            </p:cNvSpPr>
            <p:nvPr/>
          </p:nvSpPr>
          <p:spPr bwMode="auto">
            <a:xfrm>
              <a:off x="10272713" y="587376"/>
              <a:ext cx="333375" cy="334963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515"/>
            <p:cNvSpPr>
              <a:spLocks noEditPoints="1"/>
            </p:cNvSpPr>
            <p:nvPr/>
          </p:nvSpPr>
          <p:spPr bwMode="auto">
            <a:xfrm>
              <a:off x="6264276" y="4598989"/>
              <a:ext cx="333375" cy="334963"/>
            </a:xfrm>
            <a:custGeom>
              <a:avLst/>
              <a:gdLst>
                <a:gd name="T0" fmla="*/ 0 w 210"/>
                <a:gd name="T1" fmla="*/ 0 h 211"/>
                <a:gd name="T2" fmla="*/ 0 w 210"/>
                <a:gd name="T3" fmla="*/ 211 h 211"/>
                <a:gd name="T4" fmla="*/ 210 w 210"/>
                <a:gd name="T5" fmla="*/ 211 h 211"/>
                <a:gd name="T6" fmla="*/ 210 w 210"/>
                <a:gd name="T7" fmla="*/ 0 h 211"/>
                <a:gd name="T8" fmla="*/ 0 w 210"/>
                <a:gd name="T9" fmla="*/ 0 h 211"/>
                <a:gd name="T10" fmla="*/ 17 w 210"/>
                <a:gd name="T11" fmla="*/ 136 h 211"/>
                <a:gd name="T12" fmla="*/ 75 w 210"/>
                <a:gd name="T13" fmla="*/ 193 h 211"/>
                <a:gd name="T14" fmla="*/ 17 w 210"/>
                <a:gd name="T15" fmla="*/ 193 h 211"/>
                <a:gd name="T16" fmla="*/ 17 w 210"/>
                <a:gd name="T17" fmla="*/ 136 h 211"/>
                <a:gd name="T18" fmla="*/ 12 w 210"/>
                <a:gd name="T19" fmla="*/ 105 h 211"/>
                <a:gd name="T20" fmla="*/ 105 w 210"/>
                <a:gd name="T21" fmla="*/ 105 h 211"/>
                <a:gd name="T22" fmla="*/ 105 w 210"/>
                <a:gd name="T23" fmla="*/ 198 h 211"/>
                <a:gd name="T24" fmla="*/ 12 w 210"/>
                <a:gd name="T25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11">
                  <a:moveTo>
                    <a:pt x="0" y="0"/>
                  </a:moveTo>
                  <a:lnTo>
                    <a:pt x="0" y="211"/>
                  </a:lnTo>
                  <a:lnTo>
                    <a:pt x="210" y="211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7" y="136"/>
                  </a:moveTo>
                  <a:lnTo>
                    <a:pt x="75" y="193"/>
                  </a:lnTo>
                  <a:lnTo>
                    <a:pt x="17" y="193"/>
                  </a:lnTo>
                  <a:lnTo>
                    <a:pt x="17" y="136"/>
                  </a:lnTo>
                  <a:close/>
                  <a:moveTo>
                    <a:pt x="12" y="105"/>
                  </a:moveTo>
                  <a:lnTo>
                    <a:pt x="105" y="105"/>
                  </a:lnTo>
                  <a:lnTo>
                    <a:pt x="105" y="198"/>
                  </a:lnTo>
                  <a:lnTo>
                    <a:pt x="1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516"/>
            <p:cNvSpPr>
              <a:spLocks noEditPoints="1"/>
            </p:cNvSpPr>
            <p:nvPr/>
          </p:nvSpPr>
          <p:spPr bwMode="auto">
            <a:xfrm>
              <a:off x="249238" y="1927226"/>
              <a:ext cx="331788" cy="333375"/>
            </a:xfrm>
            <a:custGeom>
              <a:avLst/>
              <a:gdLst>
                <a:gd name="T0" fmla="*/ 286 w 286"/>
                <a:gd name="T1" fmla="*/ 131 h 288"/>
                <a:gd name="T2" fmla="*/ 259 w 286"/>
                <a:gd name="T3" fmla="*/ 131 h 288"/>
                <a:gd name="T4" fmla="*/ 155 w 286"/>
                <a:gd name="T5" fmla="*/ 26 h 288"/>
                <a:gd name="T6" fmla="*/ 155 w 286"/>
                <a:gd name="T7" fmla="*/ 0 h 288"/>
                <a:gd name="T8" fmla="*/ 131 w 286"/>
                <a:gd name="T9" fmla="*/ 0 h 288"/>
                <a:gd name="T10" fmla="*/ 131 w 286"/>
                <a:gd name="T11" fmla="*/ 26 h 288"/>
                <a:gd name="T12" fmla="*/ 27 w 286"/>
                <a:gd name="T13" fmla="*/ 131 h 288"/>
                <a:gd name="T14" fmla="*/ 0 w 286"/>
                <a:gd name="T15" fmla="*/ 131 h 288"/>
                <a:gd name="T16" fmla="*/ 0 w 286"/>
                <a:gd name="T17" fmla="*/ 155 h 288"/>
                <a:gd name="T18" fmla="*/ 28 w 286"/>
                <a:gd name="T19" fmla="*/ 155 h 288"/>
                <a:gd name="T20" fmla="*/ 131 w 286"/>
                <a:gd name="T21" fmla="*/ 258 h 288"/>
                <a:gd name="T22" fmla="*/ 131 w 286"/>
                <a:gd name="T23" fmla="*/ 288 h 288"/>
                <a:gd name="T24" fmla="*/ 155 w 286"/>
                <a:gd name="T25" fmla="*/ 288 h 288"/>
                <a:gd name="T26" fmla="*/ 155 w 286"/>
                <a:gd name="T27" fmla="*/ 258 h 288"/>
                <a:gd name="T28" fmla="*/ 259 w 286"/>
                <a:gd name="T29" fmla="*/ 155 h 288"/>
                <a:gd name="T30" fmla="*/ 286 w 286"/>
                <a:gd name="T31" fmla="*/ 155 h 288"/>
                <a:gd name="T32" fmla="*/ 286 w 286"/>
                <a:gd name="T33" fmla="*/ 131 h 288"/>
                <a:gd name="T34" fmla="*/ 235 w 286"/>
                <a:gd name="T35" fmla="*/ 131 h 288"/>
                <a:gd name="T36" fmla="*/ 155 w 286"/>
                <a:gd name="T37" fmla="*/ 131 h 288"/>
                <a:gd name="T38" fmla="*/ 155 w 286"/>
                <a:gd name="T39" fmla="*/ 50 h 288"/>
                <a:gd name="T40" fmla="*/ 235 w 286"/>
                <a:gd name="T41" fmla="*/ 131 h 288"/>
                <a:gd name="T42" fmla="*/ 131 w 286"/>
                <a:gd name="T43" fmla="*/ 50 h 288"/>
                <a:gd name="T44" fmla="*/ 131 w 286"/>
                <a:gd name="T45" fmla="*/ 131 h 288"/>
                <a:gd name="T46" fmla="*/ 51 w 286"/>
                <a:gd name="T47" fmla="*/ 131 h 288"/>
                <a:gd name="T48" fmla="*/ 131 w 286"/>
                <a:gd name="T49" fmla="*/ 50 h 288"/>
                <a:gd name="T50" fmla="*/ 52 w 286"/>
                <a:gd name="T51" fmla="*/ 155 h 288"/>
                <a:gd name="T52" fmla="*/ 131 w 286"/>
                <a:gd name="T53" fmla="*/ 155 h 288"/>
                <a:gd name="T54" fmla="*/ 131 w 286"/>
                <a:gd name="T55" fmla="*/ 234 h 288"/>
                <a:gd name="T56" fmla="*/ 52 w 286"/>
                <a:gd name="T57" fmla="*/ 155 h 288"/>
                <a:gd name="T58" fmla="*/ 155 w 286"/>
                <a:gd name="T59" fmla="*/ 234 h 288"/>
                <a:gd name="T60" fmla="*/ 155 w 286"/>
                <a:gd name="T61" fmla="*/ 155 h 288"/>
                <a:gd name="T62" fmla="*/ 235 w 286"/>
                <a:gd name="T63" fmla="*/ 155 h 288"/>
                <a:gd name="T64" fmla="*/ 155 w 286"/>
                <a:gd name="T65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517"/>
            <p:cNvSpPr/>
            <p:nvPr/>
          </p:nvSpPr>
          <p:spPr bwMode="auto">
            <a:xfrm>
              <a:off x="9102726" y="5413376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518"/>
            <p:cNvSpPr/>
            <p:nvPr/>
          </p:nvSpPr>
          <p:spPr bwMode="auto">
            <a:xfrm>
              <a:off x="9020176" y="5268914"/>
              <a:ext cx="163513" cy="146050"/>
            </a:xfrm>
            <a:custGeom>
              <a:avLst/>
              <a:gdLst>
                <a:gd name="T0" fmla="*/ 71 w 141"/>
                <a:gd name="T1" fmla="*/ 126 h 126"/>
                <a:gd name="T2" fmla="*/ 71 w 141"/>
                <a:gd name="T3" fmla="*/ 125 h 126"/>
                <a:gd name="T4" fmla="*/ 71 w 141"/>
                <a:gd name="T5" fmla="*/ 126 h 126"/>
                <a:gd name="T6" fmla="*/ 141 w 141"/>
                <a:gd name="T7" fmla="*/ 36 h 126"/>
                <a:gd name="T8" fmla="*/ 71 w 141"/>
                <a:gd name="T9" fmla="*/ 0 h 126"/>
                <a:gd name="T10" fmla="*/ 71 w 141"/>
                <a:gd name="T11" fmla="*/ 0 h 126"/>
                <a:gd name="T12" fmla="*/ 71 w 141"/>
                <a:gd name="T13" fmla="*/ 0 h 126"/>
                <a:gd name="T14" fmla="*/ 70 w 141"/>
                <a:gd name="T15" fmla="*/ 0 h 126"/>
                <a:gd name="T16" fmla="*/ 70 w 141"/>
                <a:gd name="T17" fmla="*/ 0 h 126"/>
                <a:gd name="T18" fmla="*/ 0 w 141"/>
                <a:gd name="T19" fmla="*/ 35 h 126"/>
                <a:gd name="T20" fmla="*/ 71 w 141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6">
                  <a:moveTo>
                    <a:pt x="71" y="126"/>
                  </a:moveTo>
                  <a:cubicBezTo>
                    <a:pt x="71" y="126"/>
                    <a:pt x="71" y="125"/>
                    <a:pt x="71" y="125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83" y="88"/>
                    <a:pt x="108" y="57"/>
                    <a:pt x="141" y="36"/>
                  </a:cubicBezTo>
                  <a:cubicBezTo>
                    <a:pt x="122" y="17"/>
                    <a:pt x="98" y="4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4" y="4"/>
                    <a:pt x="19" y="17"/>
                    <a:pt x="0" y="35"/>
                  </a:cubicBezTo>
                  <a:cubicBezTo>
                    <a:pt x="33" y="56"/>
                    <a:pt x="58" y="88"/>
                    <a:pt x="7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519"/>
            <p:cNvSpPr/>
            <p:nvPr/>
          </p:nvSpPr>
          <p:spPr bwMode="auto">
            <a:xfrm>
              <a:off x="8936038" y="5310189"/>
              <a:ext cx="146050" cy="292100"/>
            </a:xfrm>
            <a:custGeom>
              <a:avLst/>
              <a:gdLst>
                <a:gd name="T0" fmla="*/ 126 w 126"/>
                <a:gd name="T1" fmla="*/ 252 h 252"/>
                <a:gd name="T2" fmla="*/ 126 w 126"/>
                <a:gd name="T3" fmla="*/ 127 h 252"/>
                <a:gd name="T4" fmla="*/ 126 w 126"/>
                <a:gd name="T5" fmla="*/ 127 h 252"/>
                <a:gd name="T6" fmla="*/ 0 w 126"/>
                <a:gd name="T7" fmla="*/ 0 h 252"/>
                <a:gd name="T8" fmla="*/ 0 w 126"/>
                <a:gd name="T9" fmla="*/ 127 h 252"/>
                <a:gd name="T10" fmla="*/ 0 w 126"/>
                <a:gd name="T11" fmla="*/ 127 h 252"/>
                <a:gd name="T12" fmla="*/ 126 w 126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2">
                  <a:moveTo>
                    <a:pt x="126" y="252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18" y="61"/>
                    <a:pt x="66" y="8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9" y="192"/>
                    <a:pt x="61" y="243"/>
                    <a:pt x="126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4" name="Freeform 520"/>
            <p:cNvSpPr/>
            <p:nvPr/>
          </p:nvSpPr>
          <p:spPr bwMode="auto">
            <a:xfrm>
              <a:off x="9123363" y="5310189"/>
              <a:ext cx="146050" cy="292100"/>
            </a:xfrm>
            <a:custGeom>
              <a:avLst/>
              <a:gdLst>
                <a:gd name="T0" fmla="*/ 127 w 127"/>
                <a:gd name="T1" fmla="*/ 0 h 252"/>
                <a:gd name="T2" fmla="*/ 0 w 127"/>
                <a:gd name="T3" fmla="*/ 127 h 252"/>
                <a:gd name="T4" fmla="*/ 0 w 127"/>
                <a:gd name="T5" fmla="*/ 127 h 252"/>
                <a:gd name="T6" fmla="*/ 0 w 127"/>
                <a:gd name="T7" fmla="*/ 252 h 252"/>
                <a:gd name="T8" fmla="*/ 127 w 127"/>
                <a:gd name="T9" fmla="*/ 127 h 252"/>
                <a:gd name="T10" fmla="*/ 127 w 127"/>
                <a:gd name="T11" fmla="*/ 127 h 252"/>
                <a:gd name="T12" fmla="*/ 127 w 127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52">
                  <a:moveTo>
                    <a:pt x="127" y="0"/>
                  </a:moveTo>
                  <a:cubicBezTo>
                    <a:pt x="61" y="8"/>
                    <a:pt x="8" y="61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66" y="243"/>
                    <a:pt x="118" y="192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521"/>
            <p:cNvSpPr/>
            <p:nvPr/>
          </p:nvSpPr>
          <p:spPr bwMode="auto">
            <a:xfrm>
              <a:off x="1585913" y="6029326"/>
              <a:ext cx="333375" cy="147638"/>
            </a:xfrm>
            <a:custGeom>
              <a:avLst/>
              <a:gdLst>
                <a:gd name="T0" fmla="*/ 255 w 288"/>
                <a:gd name="T1" fmla="*/ 0 h 127"/>
                <a:gd name="T2" fmla="*/ 255 w 288"/>
                <a:gd name="T3" fmla="*/ 0 h 127"/>
                <a:gd name="T4" fmla="*/ 254 w 288"/>
                <a:gd name="T5" fmla="*/ 0 h 127"/>
                <a:gd name="T6" fmla="*/ 222 w 288"/>
                <a:gd name="T7" fmla="*/ 95 h 127"/>
                <a:gd name="T8" fmla="*/ 210 w 288"/>
                <a:gd name="T9" fmla="*/ 106 h 127"/>
                <a:gd name="T10" fmla="*/ 199 w 288"/>
                <a:gd name="T11" fmla="*/ 95 h 127"/>
                <a:gd name="T12" fmla="*/ 166 w 288"/>
                <a:gd name="T13" fmla="*/ 0 h 127"/>
                <a:gd name="T14" fmla="*/ 166 w 288"/>
                <a:gd name="T15" fmla="*/ 0 h 127"/>
                <a:gd name="T16" fmla="*/ 166 w 288"/>
                <a:gd name="T17" fmla="*/ 0 h 127"/>
                <a:gd name="T18" fmla="*/ 133 w 288"/>
                <a:gd name="T19" fmla="*/ 32 h 127"/>
                <a:gd name="T20" fmla="*/ 122 w 288"/>
                <a:gd name="T21" fmla="*/ 106 h 127"/>
                <a:gd name="T22" fmla="*/ 121 w 288"/>
                <a:gd name="T23" fmla="*/ 106 h 127"/>
                <a:gd name="T24" fmla="*/ 110 w 288"/>
                <a:gd name="T25" fmla="*/ 32 h 127"/>
                <a:gd name="T26" fmla="*/ 78 w 288"/>
                <a:gd name="T27" fmla="*/ 0 h 127"/>
                <a:gd name="T28" fmla="*/ 77 w 288"/>
                <a:gd name="T29" fmla="*/ 0 h 127"/>
                <a:gd name="T30" fmla="*/ 77 w 288"/>
                <a:gd name="T31" fmla="*/ 0 h 127"/>
                <a:gd name="T32" fmla="*/ 44 w 288"/>
                <a:gd name="T33" fmla="*/ 95 h 127"/>
                <a:gd name="T34" fmla="*/ 33 w 288"/>
                <a:gd name="T35" fmla="*/ 106 h 127"/>
                <a:gd name="T36" fmla="*/ 21 w 288"/>
                <a:gd name="T37" fmla="*/ 95 h 127"/>
                <a:gd name="T38" fmla="*/ 18 w 288"/>
                <a:gd name="T39" fmla="*/ 59 h 127"/>
                <a:gd name="T40" fmla="*/ 0 w 288"/>
                <a:gd name="T41" fmla="*/ 62 h 127"/>
                <a:gd name="T42" fmla="*/ 32 w 288"/>
                <a:gd name="T43" fmla="*/ 127 h 127"/>
                <a:gd name="T44" fmla="*/ 33 w 288"/>
                <a:gd name="T45" fmla="*/ 127 h 127"/>
                <a:gd name="T46" fmla="*/ 33 w 288"/>
                <a:gd name="T47" fmla="*/ 127 h 127"/>
                <a:gd name="T48" fmla="*/ 33 w 288"/>
                <a:gd name="T49" fmla="*/ 127 h 127"/>
                <a:gd name="T50" fmla="*/ 66 w 288"/>
                <a:gd name="T51" fmla="*/ 32 h 127"/>
                <a:gd name="T52" fmla="*/ 77 w 288"/>
                <a:gd name="T53" fmla="*/ 21 h 127"/>
                <a:gd name="T54" fmla="*/ 89 w 288"/>
                <a:gd name="T55" fmla="*/ 32 h 127"/>
                <a:gd name="T56" fmla="*/ 121 w 288"/>
                <a:gd name="T57" fmla="*/ 127 h 127"/>
                <a:gd name="T58" fmla="*/ 121 w 288"/>
                <a:gd name="T59" fmla="*/ 127 h 127"/>
                <a:gd name="T60" fmla="*/ 122 w 288"/>
                <a:gd name="T61" fmla="*/ 127 h 127"/>
                <a:gd name="T62" fmla="*/ 122 w 288"/>
                <a:gd name="T63" fmla="*/ 127 h 127"/>
                <a:gd name="T64" fmla="*/ 154 w 288"/>
                <a:gd name="T65" fmla="*/ 32 h 127"/>
                <a:gd name="T66" fmla="*/ 166 w 288"/>
                <a:gd name="T67" fmla="*/ 21 h 127"/>
                <a:gd name="T68" fmla="*/ 177 w 288"/>
                <a:gd name="T69" fmla="*/ 32 h 127"/>
                <a:gd name="T70" fmla="*/ 210 w 288"/>
                <a:gd name="T71" fmla="*/ 127 h 127"/>
                <a:gd name="T72" fmla="*/ 210 w 288"/>
                <a:gd name="T73" fmla="*/ 127 h 127"/>
                <a:gd name="T74" fmla="*/ 210 w 288"/>
                <a:gd name="T75" fmla="*/ 127 h 127"/>
                <a:gd name="T76" fmla="*/ 211 w 288"/>
                <a:gd name="T77" fmla="*/ 127 h 127"/>
                <a:gd name="T78" fmla="*/ 243 w 288"/>
                <a:gd name="T79" fmla="*/ 32 h 127"/>
                <a:gd name="T80" fmla="*/ 255 w 288"/>
                <a:gd name="T81" fmla="*/ 21 h 127"/>
                <a:gd name="T82" fmla="*/ 266 w 288"/>
                <a:gd name="T83" fmla="*/ 32 h 127"/>
                <a:gd name="T84" fmla="*/ 270 w 288"/>
                <a:gd name="T85" fmla="*/ 66 h 127"/>
                <a:gd name="T86" fmla="*/ 288 w 288"/>
                <a:gd name="T87" fmla="*/ 62 h 127"/>
                <a:gd name="T88" fmla="*/ 255 w 288"/>
                <a:gd name="T8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27">
                  <a:moveTo>
                    <a:pt x="255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36" y="0"/>
                    <a:pt x="222" y="14"/>
                    <a:pt x="222" y="32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22" y="101"/>
                    <a:pt x="217" y="106"/>
                    <a:pt x="211" y="106"/>
                  </a:cubicBezTo>
                  <a:cubicBezTo>
                    <a:pt x="211" y="106"/>
                    <a:pt x="210" y="106"/>
                    <a:pt x="21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04" y="106"/>
                    <a:pt x="199" y="101"/>
                    <a:pt x="199" y="95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14"/>
                    <a:pt x="184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101"/>
                    <a:pt x="128" y="106"/>
                    <a:pt x="122" y="106"/>
                  </a:cubicBezTo>
                  <a:cubicBezTo>
                    <a:pt x="122" y="106"/>
                    <a:pt x="122" y="106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15" y="106"/>
                    <a:pt x="110" y="101"/>
                    <a:pt x="110" y="95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14"/>
                    <a:pt x="9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9" y="0"/>
                    <a:pt x="44" y="14"/>
                    <a:pt x="44" y="32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101"/>
                    <a:pt x="39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2" y="106"/>
                    <a:pt x="32" y="106"/>
                  </a:cubicBezTo>
                  <a:cubicBezTo>
                    <a:pt x="26" y="106"/>
                    <a:pt x="21" y="101"/>
                    <a:pt x="21" y="9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0"/>
                    <a:pt x="20" y="59"/>
                    <a:pt x="18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60"/>
                    <a:pt x="0" y="6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3"/>
                    <a:pt x="14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51" y="127"/>
                    <a:pt x="66" y="113"/>
                    <a:pt x="66" y="9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6"/>
                    <a:pt x="71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84" y="21"/>
                    <a:pt x="89" y="26"/>
                    <a:pt x="89" y="32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113"/>
                    <a:pt x="103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40" y="127"/>
                    <a:pt x="154" y="113"/>
                    <a:pt x="154" y="95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26"/>
                    <a:pt x="159" y="21"/>
                    <a:pt x="165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72" y="21"/>
                    <a:pt x="177" y="26"/>
                    <a:pt x="177" y="32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113"/>
                    <a:pt x="192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29" y="127"/>
                    <a:pt x="243" y="113"/>
                    <a:pt x="243" y="95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43" y="26"/>
                    <a:pt x="248" y="21"/>
                    <a:pt x="254" y="21"/>
                  </a:cubicBezTo>
                  <a:cubicBezTo>
                    <a:pt x="254" y="21"/>
                    <a:pt x="255" y="21"/>
                    <a:pt x="255" y="21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61" y="21"/>
                    <a:pt x="266" y="26"/>
                    <a:pt x="266" y="32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4"/>
                    <a:pt x="268" y="66"/>
                    <a:pt x="270" y="66"/>
                  </a:cubicBezTo>
                  <a:cubicBezTo>
                    <a:pt x="284" y="66"/>
                    <a:pt x="284" y="66"/>
                    <a:pt x="284" y="66"/>
                  </a:cubicBezTo>
                  <a:cubicBezTo>
                    <a:pt x="286" y="66"/>
                    <a:pt x="288" y="64"/>
                    <a:pt x="288" y="62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8" y="14"/>
                    <a:pt x="273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Rectangle 522"/>
            <p:cNvSpPr>
              <a:spLocks noChangeArrowheads="1"/>
            </p:cNvSpPr>
            <p:nvPr/>
          </p:nvSpPr>
          <p:spPr bwMode="auto">
            <a:xfrm>
              <a:off x="7085013" y="5487989"/>
              <a:ext cx="301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523"/>
            <p:cNvSpPr/>
            <p:nvPr/>
          </p:nvSpPr>
          <p:spPr bwMode="auto">
            <a:xfrm>
              <a:off x="6951663" y="5267326"/>
              <a:ext cx="266700" cy="93663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524"/>
            <p:cNvSpPr/>
            <p:nvPr/>
          </p:nvSpPr>
          <p:spPr bwMode="auto">
            <a:xfrm>
              <a:off x="6981826" y="5378451"/>
              <a:ext cx="266700" cy="92075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525"/>
            <p:cNvSpPr/>
            <p:nvPr/>
          </p:nvSpPr>
          <p:spPr bwMode="auto">
            <a:xfrm>
              <a:off x="7678738" y="5265739"/>
              <a:ext cx="227013" cy="19367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Rectangle 526"/>
            <p:cNvSpPr>
              <a:spLocks noChangeArrowheads="1"/>
            </p:cNvSpPr>
            <p:nvPr/>
          </p:nvSpPr>
          <p:spPr bwMode="auto">
            <a:xfrm>
              <a:off x="7623176" y="5267326"/>
              <a:ext cx="285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527"/>
            <p:cNvSpPr/>
            <p:nvPr/>
          </p:nvSpPr>
          <p:spPr bwMode="auto">
            <a:xfrm>
              <a:off x="3065463" y="1254126"/>
              <a:ext cx="193675" cy="195263"/>
            </a:xfrm>
            <a:custGeom>
              <a:avLst/>
              <a:gdLst>
                <a:gd name="T0" fmla="*/ 60 w 122"/>
                <a:gd name="T1" fmla="*/ 0 h 123"/>
                <a:gd name="T2" fmla="*/ 0 w 122"/>
                <a:gd name="T3" fmla="*/ 62 h 123"/>
                <a:gd name="T4" fmla="*/ 60 w 122"/>
                <a:gd name="T5" fmla="*/ 123 h 123"/>
                <a:gd name="T6" fmla="*/ 122 w 122"/>
                <a:gd name="T7" fmla="*/ 62 h 123"/>
                <a:gd name="T8" fmla="*/ 60 w 12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60" y="0"/>
                  </a:moveTo>
                  <a:lnTo>
                    <a:pt x="0" y="62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528"/>
            <p:cNvSpPr>
              <a:spLocks noEditPoints="1"/>
            </p:cNvSpPr>
            <p:nvPr/>
          </p:nvSpPr>
          <p:spPr bwMode="auto">
            <a:xfrm>
              <a:off x="2922588" y="1384301"/>
              <a:ext cx="206375" cy="20637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529"/>
            <p:cNvSpPr>
              <a:spLocks noEditPoints="1"/>
            </p:cNvSpPr>
            <p:nvPr/>
          </p:nvSpPr>
          <p:spPr bwMode="auto">
            <a:xfrm>
              <a:off x="3590926" y="1473201"/>
              <a:ext cx="117475" cy="117475"/>
            </a:xfrm>
            <a:custGeom>
              <a:avLst/>
              <a:gdLst>
                <a:gd name="T0" fmla="*/ 15 w 102"/>
                <a:gd name="T1" fmla="*/ 40 h 102"/>
                <a:gd name="T2" fmla="*/ 0 w 102"/>
                <a:gd name="T3" fmla="*/ 87 h 102"/>
                <a:gd name="T4" fmla="*/ 15 w 102"/>
                <a:gd name="T5" fmla="*/ 102 h 102"/>
                <a:gd name="T6" fmla="*/ 62 w 102"/>
                <a:gd name="T7" fmla="*/ 87 h 102"/>
                <a:gd name="T8" fmla="*/ 102 w 102"/>
                <a:gd name="T9" fmla="*/ 32 h 102"/>
                <a:gd name="T10" fmla="*/ 69 w 102"/>
                <a:gd name="T11" fmla="*/ 0 h 102"/>
                <a:gd name="T12" fmla="*/ 15 w 102"/>
                <a:gd name="T13" fmla="*/ 40 h 102"/>
                <a:gd name="T14" fmla="*/ 47 w 102"/>
                <a:gd name="T15" fmla="*/ 68 h 102"/>
                <a:gd name="T16" fmla="*/ 34 w 102"/>
                <a:gd name="T17" fmla="*/ 68 h 102"/>
                <a:gd name="T18" fmla="*/ 34 w 102"/>
                <a:gd name="T19" fmla="*/ 55 h 102"/>
                <a:gd name="T20" fmla="*/ 47 w 102"/>
                <a:gd name="T21" fmla="*/ 55 h 102"/>
                <a:gd name="T22" fmla="*/ 47 w 102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2">
                  <a:moveTo>
                    <a:pt x="15" y="40"/>
                  </a:moveTo>
                  <a:cubicBezTo>
                    <a:pt x="22" y="50"/>
                    <a:pt x="16" y="69"/>
                    <a:pt x="0" y="87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32" y="87"/>
                    <a:pt x="52" y="80"/>
                    <a:pt x="62" y="8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5" y="40"/>
                  </a:lnTo>
                  <a:close/>
                  <a:moveTo>
                    <a:pt x="47" y="68"/>
                  </a:moveTo>
                  <a:cubicBezTo>
                    <a:pt x="43" y="72"/>
                    <a:pt x="37" y="72"/>
                    <a:pt x="34" y="68"/>
                  </a:cubicBezTo>
                  <a:cubicBezTo>
                    <a:pt x="30" y="65"/>
                    <a:pt x="30" y="59"/>
                    <a:pt x="34" y="55"/>
                  </a:cubicBezTo>
                  <a:cubicBezTo>
                    <a:pt x="37" y="52"/>
                    <a:pt x="43" y="52"/>
                    <a:pt x="47" y="55"/>
                  </a:cubicBezTo>
                  <a:cubicBezTo>
                    <a:pt x="50" y="59"/>
                    <a:pt x="50" y="65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530"/>
            <p:cNvSpPr/>
            <p:nvPr/>
          </p:nvSpPr>
          <p:spPr bwMode="auto">
            <a:xfrm>
              <a:off x="3671888" y="1254126"/>
              <a:ext cx="254000" cy="255588"/>
            </a:xfrm>
            <a:custGeom>
              <a:avLst/>
              <a:gdLst>
                <a:gd name="T0" fmla="*/ 209 w 220"/>
                <a:gd name="T1" fmla="*/ 10 h 220"/>
                <a:gd name="T2" fmla="*/ 171 w 220"/>
                <a:gd name="T3" fmla="*/ 10 h 220"/>
                <a:gd name="T4" fmla="*/ 53 w 220"/>
                <a:gd name="T5" fmla="*/ 129 h 220"/>
                <a:gd name="T6" fmla="*/ 48 w 220"/>
                <a:gd name="T7" fmla="*/ 124 h 220"/>
                <a:gd name="T8" fmla="*/ 0 w 220"/>
                <a:gd name="T9" fmla="*/ 172 h 220"/>
                <a:gd name="T10" fmla="*/ 48 w 220"/>
                <a:gd name="T11" fmla="*/ 220 h 220"/>
                <a:gd name="T12" fmla="*/ 96 w 220"/>
                <a:gd name="T13" fmla="*/ 172 h 220"/>
                <a:gd name="T14" fmla="*/ 91 w 220"/>
                <a:gd name="T15" fmla="*/ 167 h 220"/>
                <a:gd name="T16" fmla="*/ 209 w 220"/>
                <a:gd name="T17" fmla="*/ 49 h 220"/>
                <a:gd name="T18" fmla="*/ 209 w 220"/>
                <a:gd name="T19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209" y="10"/>
                  </a:moveTo>
                  <a:cubicBezTo>
                    <a:pt x="199" y="0"/>
                    <a:pt x="182" y="0"/>
                    <a:pt x="171" y="1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20" y="38"/>
                    <a:pt x="220" y="21"/>
                    <a:pt x="20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531"/>
            <p:cNvSpPr/>
            <p:nvPr/>
          </p:nvSpPr>
          <p:spPr bwMode="auto">
            <a:xfrm>
              <a:off x="4252913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532"/>
            <p:cNvSpPr/>
            <p:nvPr/>
          </p:nvSpPr>
          <p:spPr bwMode="auto">
            <a:xfrm>
              <a:off x="4395788" y="1254126"/>
              <a:ext cx="198438" cy="227013"/>
            </a:xfrm>
            <a:custGeom>
              <a:avLst/>
              <a:gdLst>
                <a:gd name="T0" fmla="*/ 163 w 171"/>
                <a:gd name="T1" fmla="*/ 6 h 195"/>
                <a:gd name="T2" fmla="*/ 139 w 171"/>
                <a:gd name="T3" fmla="*/ 8 h 195"/>
                <a:gd name="T4" fmla="*/ 37 w 171"/>
                <a:gd name="T5" fmla="*/ 129 h 195"/>
                <a:gd name="T6" fmla="*/ 15 w 171"/>
                <a:gd name="T7" fmla="*/ 139 h 195"/>
                <a:gd name="T8" fmla="*/ 0 w 171"/>
                <a:gd name="T9" fmla="*/ 157 h 195"/>
                <a:gd name="T10" fmla="*/ 6 w 171"/>
                <a:gd name="T11" fmla="*/ 160 h 195"/>
                <a:gd name="T12" fmla="*/ 39 w 171"/>
                <a:gd name="T13" fmla="*/ 195 h 195"/>
                <a:gd name="T14" fmla="*/ 57 w 171"/>
                <a:gd name="T15" fmla="*/ 174 h 195"/>
                <a:gd name="T16" fmla="*/ 63 w 171"/>
                <a:gd name="T17" fmla="*/ 151 h 195"/>
                <a:gd name="T18" fmla="*/ 165 w 171"/>
                <a:gd name="T19" fmla="*/ 30 h 195"/>
                <a:gd name="T20" fmla="*/ 163 w 171"/>
                <a:gd name="T21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163" y="6"/>
                  </a:move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533"/>
            <p:cNvSpPr>
              <a:spLocks noEditPoints="1"/>
            </p:cNvSpPr>
            <p:nvPr/>
          </p:nvSpPr>
          <p:spPr bwMode="auto">
            <a:xfrm>
              <a:off x="5140326" y="1473201"/>
              <a:ext cx="119063" cy="117475"/>
            </a:xfrm>
            <a:custGeom>
              <a:avLst/>
              <a:gdLst>
                <a:gd name="T0" fmla="*/ 88 w 103"/>
                <a:gd name="T1" fmla="*/ 40 h 102"/>
                <a:gd name="T2" fmla="*/ 33 w 103"/>
                <a:gd name="T3" fmla="*/ 0 h 102"/>
                <a:gd name="T4" fmla="*/ 0 w 103"/>
                <a:gd name="T5" fmla="*/ 32 h 102"/>
                <a:gd name="T6" fmla="*/ 41 w 103"/>
                <a:gd name="T7" fmla="*/ 87 h 102"/>
                <a:gd name="T8" fmla="*/ 87 w 103"/>
                <a:gd name="T9" fmla="*/ 102 h 102"/>
                <a:gd name="T10" fmla="*/ 103 w 103"/>
                <a:gd name="T11" fmla="*/ 86 h 102"/>
                <a:gd name="T12" fmla="*/ 88 w 103"/>
                <a:gd name="T13" fmla="*/ 40 h 102"/>
                <a:gd name="T14" fmla="*/ 69 w 103"/>
                <a:gd name="T15" fmla="*/ 68 h 102"/>
                <a:gd name="T16" fmla="*/ 56 w 103"/>
                <a:gd name="T17" fmla="*/ 68 h 102"/>
                <a:gd name="T18" fmla="*/ 56 w 103"/>
                <a:gd name="T19" fmla="*/ 55 h 102"/>
                <a:gd name="T20" fmla="*/ 69 w 103"/>
                <a:gd name="T21" fmla="*/ 55 h 102"/>
                <a:gd name="T22" fmla="*/ 69 w 103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2">
                  <a:moveTo>
                    <a:pt x="88" y="4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50" y="80"/>
                    <a:pt x="70" y="86"/>
                    <a:pt x="87" y="102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87" y="69"/>
                    <a:pt x="81" y="50"/>
                    <a:pt x="88" y="40"/>
                  </a:cubicBezTo>
                  <a:close/>
                  <a:moveTo>
                    <a:pt x="69" y="68"/>
                  </a:moveTo>
                  <a:cubicBezTo>
                    <a:pt x="65" y="72"/>
                    <a:pt x="60" y="72"/>
                    <a:pt x="56" y="68"/>
                  </a:cubicBezTo>
                  <a:cubicBezTo>
                    <a:pt x="52" y="65"/>
                    <a:pt x="52" y="59"/>
                    <a:pt x="56" y="55"/>
                  </a:cubicBezTo>
                  <a:cubicBezTo>
                    <a:pt x="60" y="52"/>
                    <a:pt x="65" y="52"/>
                    <a:pt x="69" y="55"/>
                  </a:cubicBezTo>
                  <a:cubicBezTo>
                    <a:pt x="73" y="59"/>
                    <a:pt x="73" y="65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534"/>
            <p:cNvSpPr/>
            <p:nvPr/>
          </p:nvSpPr>
          <p:spPr bwMode="auto">
            <a:xfrm>
              <a:off x="5116513" y="1433514"/>
              <a:ext cx="60325" cy="76200"/>
            </a:xfrm>
            <a:custGeom>
              <a:avLst/>
              <a:gdLst>
                <a:gd name="T0" fmla="*/ 36 w 53"/>
                <a:gd name="T1" fmla="*/ 0 h 66"/>
                <a:gd name="T2" fmla="*/ 34 w 53"/>
                <a:gd name="T3" fmla="*/ 2 h 66"/>
                <a:gd name="T4" fmla="*/ 24 w 53"/>
                <a:gd name="T5" fmla="*/ 30 h 66"/>
                <a:gd name="T6" fmla="*/ 0 w 53"/>
                <a:gd name="T7" fmla="*/ 59 h 66"/>
                <a:gd name="T8" fmla="*/ 0 w 53"/>
                <a:gd name="T9" fmla="*/ 60 h 66"/>
                <a:gd name="T10" fmla="*/ 6 w 53"/>
                <a:gd name="T11" fmla="*/ 66 h 66"/>
                <a:gd name="T12" fmla="*/ 53 w 53"/>
                <a:gd name="T13" fmla="*/ 18 h 66"/>
                <a:gd name="T14" fmla="*/ 36 w 53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6" y="0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5" y="12"/>
                    <a:pt x="31" y="22"/>
                    <a:pt x="24" y="3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60"/>
                    <a:pt x="0" y="6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535"/>
            <p:cNvSpPr/>
            <p:nvPr/>
          </p:nvSpPr>
          <p:spPr bwMode="auto">
            <a:xfrm>
              <a:off x="4921251" y="1254126"/>
              <a:ext cx="177800" cy="171450"/>
            </a:xfrm>
            <a:custGeom>
              <a:avLst/>
              <a:gdLst>
                <a:gd name="T0" fmla="*/ 109 w 152"/>
                <a:gd name="T1" fmla="*/ 147 h 147"/>
                <a:gd name="T2" fmla="*/ 125 w 152"/>
                <a:gd name="T3" fmla="*/ 128 h 147"/>
                <a:gd name="T4" fmla="*/ 151 w 152"/>
                <a:gd name="T5" fmla="*/ 114 h 147"/>
                <a:gd name="T6" fmla="*/ 152 w 152"/>
                <a:gd name="T7" fmla="*/ 113 h 147"/>
                <a:gd name="T8" fmla="*/ 49 w 152"/>
                <a:gd name="T9" fmla="*/ 10 h 147"/>
                <a:gd name="T10" fmla="*/ 11 w 152"/>
                <a:gd name="T11" fmla="*/ 10 h 147"/>
                <a:gd name="T12" fmla="*/ 11 w 152"/>
                <a:gd name="T13" fmla="*/ 49 h 147"/>
                <a:gd name="T14" fmla="*/ 109 w 15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7">
                  <a:moveTo>
                    <a:pt x="109" y="147"/>
                  </a:moveTo>
                  <a:cubicBezTo>
                    <a:pt x="125" y="128"/>
                    <a:pt x="125" y="128"/>
                    <a:pt x="125" y="128"/>
                  </a:cubicBezTo>
                  <a:cubicBezTo>
                    <a:pt x="132" y="120"/>
                    <a:pt x="141" y="115"/>
                    <a:pt x="151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109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536"/>
            <p:cNvSpPr/>
            <p:nvPr/>
          </p:nvSpPr>
          <p:spPr bwMode="auto">
            <a:xfrm>
              <a:off x="4921251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537"/>
            <p:cNvSpPr/>
            <p:nvPr/>
          </p:nvSpPr>
          <p:spPr bwMode="auto">
            <a:xfrm>
              <a:off x="5064126" y="1254126"/>
              <a:ext cx="198438" cy="227013"/>
            </a:xfrm>
            <a:custGeom>
              <a:avLst/>
              <a:gdLst>
                <a:gd name="T0" fmla="*/ 63 w 171"/>
                <a:gd name="T1" fmla="*/ 151 h 195"/>
                <a:gd name="T2" fmla="*/ 165 w 171"/>
                <a:gd name="T3" fmla="*/ 30 h 195"/>
                <a:gd name="T4" fmla="*/ 163 w 171"/>
                <a:gd name="T5" fmla="*/ 6 h 195"/>
                <a:gd name="T6" fmla="*/ 139 w 171"/>
                <a:gd name="T7" fmla="*/ 8 h 195"/>
                <a:gd name="T8" fmla="*/ 37 w 171"/>
                <a:gd name="T9" fmla="*/ 129 h 195"/>
                <a:gd name="T10" fmla="*/ 15 w 171"/>
                <a:gd name="T11" fmla="*/ 139 h 195"/>
                <a:gd name="T12" fmla="*/ 0 w 171"/>
                <a:gd name="T13" fmla="*/ 157 h 195"/>
                <a:gd name="T14" fmla="*/ 6 w 171"/>
                <a:gd name="T15" fmla="*/ 160 h 195"/>
                <a:gd name="T16" fmla="*/ 39 w 171"/>
                <a:gd name="T17" fmla="*/ 195 h 195"/>
                <a:gd name="T18" fmla="*/ 57 w 171"/>
                <a:gd name="T19" fmla="*/ 174 h 195"/>
                <a:gd name="T20" fmla="*/ 63 w 171"/>
                <a:gd name="T21" fmla="*/ 15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63" y="151"/>
                  </a:move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538"/>
            <p:cNvSpPr>
              <a:spLocks noEditPoints="1"/>
            </p:cNvSpPr>
            <p:nvPr/>
          </p:nvSpPr>
          <p:spPr bwMode="auto">
            <a:xfrm>
              <a:off x="8328026" y="590551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177 h 210"/>
                <a:gd name="T8" fmla="*/ 46 w 132"/>
                <a:gd name="T9" fmla="*/ 147 h 210"/>
                <a:gd name="T10" fmla="*/ 74 w 132"/>
                <a:gd name="T11" fmla="*/ 210 h 210"/>
                <a:gd name="T12" fmla="*/ 107 w 132"/>
                <a:gd name="T13" fmla="*/ 196 h 210"/>
                <a:gd name="T14" fmla="*/ 78 w 132"/>
                <a:gd name="T15" fmla="*/ 132 h 210"/>
                <a:gd name="T16" fmla="*/ 132 w 132"/>
                <a:gd name="T17" fmla="*/ 119 h 210"/>
                <a:gd name="T18" fmla="*/ 53 w 132"/>
                <a:gd name="T19" fmla="*/ 120 h 210"/>
                <a:gd name="T20" fmla="*/ 36 w 132"/>
                <a:gd name="T21" fmla="*/ 132 h 210"/>
                <a:gd name="T22" fmla="*/ 18 w 132"/>
                <a:gd name="T23" fmla="*/ 144 h 210"/>
                <a:gd name="T24" fmla="*/ 18 w 132"/>
                <a:gd name="T25" fmla="*/ 39 h 210"/>
                <a:gd name="T26" fmla="*/ 96 w 132"/>
                <a:gd name="T27" fmla="*/ 110 h 210"/>
                <a:gd name="T28" fmla="*/ 74 w 132"/>
                <a:gd name="T29" fmla="*/ 115 h 210"/>
                <a:gd name="T30" fmla="*/ 53 w 132"/>
                <a:gd name="T31" fmla="*/ 12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46" y="147"/>
                  </a:lnTo>
                  <a:lnTo>
                    <a:pt x="74" y="210"/>
                  </a:lnTo>
                  <a:lnTo>
                    <a:pt x="107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  <a:moveTo>
                    <a:pt x="53" y="120"/>
                  </a:moveTo>
                  <a:lnTo>
                    <a:pt x="36" y="132"/>
                  </a:lnTo>
                  <a:lnTo>
                    <a:pt x="18" y="144"/>
                  </a:lnTo>
                  <a:lnTo>
                    <a:pt x="18" y="39"/>
                  </a:lnTo>
                  <a:lnTo>
                    <a:pt x="96" y="110"/>
                  </a:lnTo>
                  <a:lnTo>
                    <a:pt x="74" y="115"/>
                  </a:lnTo>
                  <a:lnTo>
                    <a:pt x="5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539"/>
            <p:cNvSpPr/>
            <p:nvPr/>
          </p:nvSpPr>
          <p:spPr bwMode="auto">
            <a:xfrm>
              <a:off x="4340226" y="1927226"/>
              <a:ext cx="168275" cy="333375"/>
            </a:xfrm>
            <a:custGeom>
              <a:avLst/>
              <a:gdLst>
                <a:gd name="T0" fmla="*/ 144 w 144"/>
                <a:gd name="T1" fmla="*/ 72 h 288"/>
                <a:gd name="T2" fmla="*/ 72 w 144"/>
                <a:gd name="T3" fmla="*/ 0 h 288"/>
                <a:gd name="T4" fmla="*/ 0 w 144"/>
                <a:gd name="T5" fmla="*/ 72 h 288"/>
                <a:gd name="T6" fmla="*/ 36 w 144"/>
                <a:gd name="T7" fmla="*/ 134 h 288"/>
                <a:gd name="T8" fmla="*/ 0 w 144"/>
                <a:gd name="T9" fmla="*/ 288 h 288"/>
                <a:gd name="T10" fmla="*/ 144 w 144"/>
                <a:gd name="T11" fmla="*/ 288 h 288"/>
                <a:gd name="T12" fmla="*/ 109 w 144"/>
                <a:gd name="T13" fmla="*/ 134 h 288"/>
                <a:gd name="T14" fmla="*/ 144 w 144"/>
                <a:gd name="T15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540"/>
            <p:cNvSpPr>
              <a:spLocks noEditPoints="1"/>
            </p:cNvSpPr>
            <p:nvPr/>
          </p:nvSpPr>
          <p:spPr bwMode="auto">
            <a:xfrm>
              <a:off x="2254251" y="1925639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85 w 288"/>
                <a:gd name="T11" fmla="*/ 226 h 288"/>
                <a:gd name="T12" fmla="*/ 104 w 288"/>
                <a:gd name="T13" fmla="*/ 226 h 288"/>
                <a:gd name="T14" fmla="*/ 124 w 288"/>
                <a:gd name="T15" fmla="*/ 139 h 288"/>
                <a:gd name="T16" fmla="*/ 104 w 288"/>
                <a:gd name="T17" fmla="*/ 104 h 288"/>
                <a:gd name="T18" fmla="*/ 145 w 288"/>
                <a:gd name="T19" fmla="*/ 63 h 288"/>
                <a:gd name="T20" fmla="*/ 185 w 288"/>
                <a:gd name="T21" fmla="*/ 104 h 288"/>
                <a:gd name="T22" fmla="*/ 165 w 288"/>
                <a:gd name="T23" fmla="*/ 139 h 288"/>
                <a:gd name="T24" fmla="*/ 185 w 288"/>
                <a:gd name="T25" fmla="*/ 2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85" y="226"/>
                  </a:moveTo>
                  <a:cubicBezTo>
                    <a:pt x="104" y="226"/>
                    <a:pt x="104" y="226"/>
                    <a:pt x="104" y="226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2" y="132"/>
                    <a:pt x="104" y="119"/>
                    <a:pt x="104" y="104"/>
                  </a:cubicBezTo>
                  <a:cubicBezTo>
                    <a:pt x="104" y="81"/>
                    <a:pt x="122" y="63"/>
                    <a:pt x="145" y="63"/>
                  </a:cubicBezTo>
                  <a:cubicBezTo>
                    <a:pt x="167" y="63"/>
                    <a:pt x="185" y="81"/>
                    <a:pt x="185" y="104"/>
                  </a:cubicBezTo>
                  <a:cubicBezTo>
                    <a:pt x="185" y="119"/>
                    <a:pt x="177" y="132"/>
                    <a:pt x="165" y="139"/>
                  </a:cubicBezTo>
                  <a:lnTo>
                    <a:pt x="18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541"/>
            <p:cNvSpPr>
              <a:spLocks noEditPoints="1"/>
            </p:cNvSpPr>
            <p:nvPr/>
          </p:nvSpPr>
          <p:spPr bwMode="auto">
            <a:xfrm>
              <a:off x="2965451" y="1925639"/>
              <a:ext cx="250825" cy="333375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542"/>
            <p:cNvSpPr>
              <a:spLocks noEditPoints="1"/>
            </p:cNvSpPr>
            <p:nvPr/>
          </p:nvSpPr>
          <p:spPr bwMode="auto">
            <a:xfrm>
              <a:off x="3590926" y="1936751"/>
              <a:ext cx="333375" cy="312738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543"/>
            <p:cNvSpPr/>
            <p:nvPr/>
          </p:nvSpPr>
          <p:spPr bwMode="auto">
            <a:xfrm>
              <a:off x="11609388" y="1455739"/>
              <a:ext cx="333375" cy="69850"/>
            </a:xfrm>
            <a:custGeom>
              <a:avLst/>
              <a:gdLst>
                <a:gd name="T0" fmla="*/ 61 w 210"/>
                <a:gd name="T1" fmla="*/ 44 h 44"/>
                <a:gd name="T2" fmla="*/ 210 w 210"/>
                <a:gd name="T3" fmla="*/ 44 h 44"/>
                <a:gd name="T4" fmla="*/ 177 w 210"/>
                <a:gd name="T5" fmla="*/ 20 h 44"/>
                <a:gd name="T6" fmla="*/ 61 w 210"/>
                <a:gd name="T7" fmla="*/ 20 h 44"/>
                <a:gd name="T8" fmla="*/ 55 w 210"/>
                <a:gd name="T9" fmla="*/ 20 h 44"/>
                <a:gd name="T10" fmla="*/ 51 w 210"/>
                <a:gd name="T11" fmla="*/ 17 h 44"/>
                <a:gd name="T12" fmla="*/ 27 w 210"/>
                <a:gd name="T13" fmla="*/ 0 h 44"/>
                <a:gd name="T14" fmla="*/ 0 w 210"/>
                <a:gd name="T15" fmla="*/ 0 h 44"/>
                <a:gd name="T16" fmla="*/ 61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61" y="44"/>
                  </a:moveTo>
                  <a:lnTo>
                    <a:pt x="210" y="44"/>
                  </a:ln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544"/>
            <p:cNvSpPr/>
            <p:nvPr/>
          </p:nvSpPr>
          <p:spPr bwMode="auto">
            <a:xfrm>
              <a:off x="11609388" y="1390651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77 w 210"/>
                <a:gd name="T3" fmla="*/ 20 h 44"/>
                <a:gd name="T4" fmla="*/ 61 w 210"/>
                <a:gd name="T5" fmla="*/ 20 h 44"/>
                <a:gd name="T6" fmla="*/ 55 w 210"/>
                <a:gd name="T7" fmla="*/ 20 h 44"/>
                <a:gd name="T8" fmla="*/ 51 w 210"/>
                <a:gd name="T9" fmla="*/ 17 h 44"/>
                <a:gd name="T10" fmla="*/ 27 w 210"/>
                <a:gd name="T11" fmla="*/ 0 h 44"/>
                <a:gd name="T12" fmla="*/ 0 w 210"/>
                <a:gd name="T13" fmla="*/ 0 h 44"/>
                <a:gd name="T14" fmla="*/ 61 w 210"/>
                <a:gd name="T15" fmla="*/ 44 h 44"/>
                <a:gd name="T16" fmla="*/ 210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545"/>
            <p:cNvSpPr/>
            <p:nvPr/>
          </p:nvSpPr>
          <p:spPr bwMode="auto">
            <a:xfrm>
              <a:off x="11609388" y="1325564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49 w 210"/>
                <a:gd name="T3" fmla="*/ 0 h 44"/>
                <a:gd name="T4" fmla="*/ 0 w 210"/>
                <a:gd name="T5" fmla="*/ 0 h 44"/>
                <a:gd name="T6" fmla="*/ 61 w 210"/>
                <a:gd name="T7" fmla="*/ 44 h 44"/>
                <a:gd name="T8" fmla="*/ 210 w 21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546"/>
            <p:cNvSpPr>
              <a:spLocks noEditPoints="1"/>
            </p:cNvSpPr>
            <p:nvPr/>
          </p:nvSpPr>
          <p:spPr bwMode="auto">
            <a:xfrm>
              <a:off x="4927601" y="4624389"/>
              <a:ext cx="334963" cy="282575"/>
            </a:xfrm>
            <a:custGeom>
              <a:avLst/>
              <a:gdLst>
                <a:gd name="T0" fmla="*/ 262 w 288"/>
                <a:gd name="T1" fmla="*/ 36 h 244"/>
                <a:gd name="T2" fmla="*/ 262 w 288"/>
                <a:gd name="T3" fmla="*/ 0 h 244"/>
                <a:gd name="T4" fmla="*/ 144 w 288"/>
                <a:gd name="T5" fmla="*/ 35 h 244"/>
                <a:gd name="T6" fmla="*/ 26 w 288"/>
                <a:gd name="T7" fmla="*/ 0 h 244"/>
                <a:gd name="T8" fmla="*/ 26 w 288"/>
                <a:gd name="T9" fmla="*/ 36 h 244"/>
                <a:gd name="T10" fmla="*/ 0 w 288"/>
                <a:gd name="T11" fmla="*/ 35 h 244"/>
                <a:gd name="T12" fmla="*/ 0 w 288"/>
                <a:gd name="T13" fmla="*/ 219 h 244"/>
                <a:gd name="T14" fmla="*/ 119 w 288"/>
                <a:gd name="T15" fmla="*/ 231 h 244"/>
                <a:gd name="T16" fmla="*/ 144 w 288"/>
                <a:gd name="T17" fmla="*/ 244 h 244"/>
                <a:gd name="T18" fmla="*/ 169 w 288"/>
                <a:gd name="T19" fmla="*/ 231 h 244"/>
                <a:gd name="T20" fmla="*/ 288 w 288"/>
                <a:gd name="T21" fmla="*/ 219 h 244"/>
                <a:gd name="T22" fmla="*/ 288 w 288"/>
                <a:gd name="T23" fmla="*/ 35 h 244"/>
                <a:gd name="T24" fmla="*/ 262 w 288"/>
                <a:gd name="T25" fmla="*/ 36 h 244"/>
                <a:gd name="T26" fmla="*/ 39 w 288"/>
                <a:gd name="T27" fmla="*/ 13 h 244"/>
                <a:gd name="T28" fmla="*/ 132 w 288"/>
                <a:gd name="T29" fmla="*/ 41 h 244"/>
                <a:gd name="T30" fmla="*/ 135 w 288"/>
                <a:gd name="T31" fmla="*/ 48 h 244"/>
                <a:gd name="T32" fmla="*/ 135 w 288"/>
                <a:gd name="T33" fmla="*/ 207 h 244"/>
                <a:gd name="T34" fmla="*/ 40 w 288"/>
                <a:gd name="T35" fmla="*/ 188 h 244"/>
                <a:gd name="T36" fmla="*/ 39 w 288"/>
                <a:gd name="T37" fmla="*/ 188 h 244"/>
                <a:gd name="T38" fmla="*/ 39 w 288"/>
                <a:gd name="T39" fmla="*/ 13 h 244"/>
                <a:gd name="T40" fmla="*/ 248 w 288"/>
                <a:gd name="T41" fmla="*/ 13 h 244"/>
                <a:gd name="T42" fmla="*/ 248 w 288"/>
                <a:gd name="T43" fmla="*/ 188 h 244"/>
                <a:gd name="T44" fmla="*/ 247 w 288"/>
                <a:gd name="T45" fmla="*/ 188 h 244"/>
                <a:gd name="T46" fmla="*/ 152 w 288"/>
                <a:gd name="T47" fmla="*/ 207 h 244"/>
                <a:gd name="T48" fmla="*/ 152 w 288"/>
                <a:gd name="T49" fmla="*/ 49 h 244"/>
                <a:gd name="T50" fmla="*/ 156 w 288"/>
                <a:gd name="T51" fmla="*/ 41 h 244"/>
                <a:gd name="T52" fmla="*/ 248 w 288"/>
                <a:gd name="T53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44">
                  <a:moveTo>
                    <a:pt x="262" y="36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160" y="0"/>
                    <a:pt x="145" y="33"/>
                    <a:pt x="144" y="35"/>
                  </a:cubicBezTo>
                  <a:cubicBezTo>
                    <a:pt x="143" y="33"/>
                    <a:pt x="127" y="0"/>
                    <a:pt x="26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8" y="35"/>
                    <a:pt x="9" y="35"/>
                    <a:pt x="0" y="3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79" y="210"/>
                    <a:pt x="119" y="231"/>
                  </a:cubicBezTo>
                  <a:cubicBezTo>
                    <a:pt x="126" y="235"/>
                    <a:pt x="133" y="244"/>
                    <a:pt x="144" y="244"/>
                  </a:cubicBezTo>
                  <a:cubicBezTo>
                    <a:pt x="155" y="244"/>
                    <a:pt x="162" y="235"/>
                    <a:pt x="169" y="231"/>
                  </a:cubicBezTo>
                  <a:cubicBezTo>
                    <a:pt x="208" y="210"/>
                    <a:pt x="288" y="219"/>
                    <a:pt x="288" y="219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78" y="35"/>
                    <a:pt x="270" y="35"/>
                    <a:pt x="262" y="36"/>
                  </a:cubicBezTo>
                  <a:close/>
                  <a:moveTo>
                    <a:pt x="39" y="13"/>
                  </a:moveTo>
                  <a:cubicBezTo>
                    <a:pt x="117" y="16"/>
                    <a:pt x="131" y="39"/>
                    <a:pt x="132" y="41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07" y="191"/>
                    <a:pt x="66" y="188"/>
                    <a:pt x="40" y="188"/>
                  </a:cubicBezTo>
                  <a:cubicBezTo>
                    <a:pt x="40" y="188"/>
                    <a:pt x="39" y="188"/>
                    <a:pt x="39" y="188"/>
                  </a:cubicBezTo>
                  <a:lnTo>
                    <a:pt x="39" y="13"/>
                  </a:lnTo>
                  <a:close/>
                  <a:moveTo>
                    <a:pt x="248" y="13"/>
                  </a:moveTo>
                  <a:cubicBezTo>
                    <a:pt x="248" y="188"/>
                    <a:pt x="248" y="188"/>
                    <a:pt x="248" y="188"/>
                  </a:cubicBezTo>
                  <a:cubicBezTo>
                    <a:pt x="248" y="188"/>
                    <a:pt x="248" y="188"/>
                    <a:pt x="247" y="188"/>
                  </a:cubicBezTo>
                  <a:cubicBezTo>
                    <a:pt x="221" y="188"/>
                    <a:pt x="180" y="191"/>
                    <a:pt x="152" y="20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39"/>
                    <a:pt x="171" y="16"/>
                    <a:pt x="2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547"/>
            <p:cNvSpPr/>
            <p:nvPr/>
          </p:nvSpPr>
          <p:spPr bwMode="auto">
            <a:xfrm>
              <a:off x="5100638" y="744539"/>
              <a:ext cx="119063" cy="177800"/>
            </a:xfrm>
            <a:custGeom>
              <a:avLst/>
              <a:gdLst>
                <a:gd name="T0" fmla="*/ 39 w 102"/>
                <a:gd name="T1" fmla="*/ 0 h 154"/>
                <a:gd name="T2" fmla="*/ 57 w 102"/>
                <a:gd name="T3" fmla="*/ 23 h 154"/>
                <a:gd name="T4" fmla="*/ 71 w 102"/>
                <a:gd name="T5" fmla="*/ 64 h 154"/>
                <a:gd name="T6" fmla="*/ 71 w 102"/>
                <a:gd name="T7" fmla="*/ 94 h 154"/>
                <a:gd name="T8" fmla="*/ 102 w 102"/>
                <a:gd name="T9" fmla="*/ 94 h 154"/>
                <a:gd name="T10" fmla="*/ 51 w 102"/>
                <a:gd name="T11" fmla="*/ 154 h 154"/>
                <a:gd name="T12" fmla="*/ 0 w 102"/>
                <a:gd name="T13" fmla="*/ 94 h 154"/>
                <a:gd name="T14" fmla="*/ 33 w 102"/>
                <a:gd name="T15" fmla="*/ 94 h 154"/>
                <a:gd name="T16" fmla="*/ 33 w 102"/>
                <a:gd name="T17" fmla="*/ 64 h 154"/>
                <a:gd name="T18" fmla="*/ 19 w 102"/>
                <a:gd name="T19" fmla="*/ 35 h 154"/>
                <a:gd name="T20" fmla="*/ 11 w 102"/>
                <a:gd name="T21" fmla="*/ 26 h 154"/>
                <a:gd name="T22" fmla="*/ 23 w 102"/>
                <a:gd name="T23" fmla="*/ 15 h 154"/>
                <a:gd name="T24" fmla="*/ 39 w 102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4">
                  <a:moveTo>
                    <a:pt x="39" y="0"/>
                  </a:moveTo>
                  <a:cubicBezTo>
                    <a:pt x="46" y="7"/>
                    <a:pt x="52" y="15"/>
                    <a:pt x="57" y="23"/>
                  </a:cubicBezTo>
                  <a:cubicBezTo>
                    <a:pt x="65" y="35"/>
                    <a:pt x="71" y="48"/>
                    <a:pt x="71" y="64"/>
                  </a:cubicBezTo>
                  <a:cubicBezTo>
                    <a:pt x="71" y="79"/>
                    <a:pt x="71" y="86"/>
                    <a:pt x="71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86"/>
                    <a:pt x="33" y="79"/>
                    <a:pt x="33" y="64"/>
                  </a:cubicBezTo>
                  <a:cubicBezTo>
                    <a:pt x="33" y="57"/>
                    <a:pt x="29" y="47"/>
                    <a:pt x="19" y="35"/>
                  </a:cubicBezTo>
                  <a:cubicBezTo>
                    <a:pt x="16" y="32"/>
                    <a:pt x="14" y="29"/>
                    <a:pt x="11" y="26"/>
                  </a:cubicBezTo>
                  <a:cubicBezTo>
                    <a:pt x="15" y="23"/>
                    <a:pt x="19" y="19"/>
                    <a:pt x="23" y="15"/>
                  </a:cubicBezTo>
                  <a:cubicBezTo>
                    <a:pt x="28" y="10"/>
                    <a:pt x="34" y="5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548"/>
            <p:cNvSpPr/>
            <p:nvPr/>
          </p:nvSpPr>
          <p:spPr bwMode="auto">
            <a:xfrm>
              <a:off x="4965701" y="590551"/>
              <a:ext cx="217488" cy="331788"/>
            </a:xfrm>
            <a:custGeom>
              <a:avLst/>
              <a:gdLst>
                <a:gd name="T0" fmla="*/ 71 w 187"/>
                <a:gd name="T1" fmla="*/ 196 h 287"/>
                <a:gd name="T2" fmla="*/ 71 w 187"/>
                <a:gd name="T3" fmla="*/ 196 h 287"/>
                <a:gd name="T4" fmla="*/ 71 w 187"/>
                <a:gd name="T5" fmla="*/ 227 h 287"/>
                <a:gd name="T6" fmla="*/ 102 w 187"/>
                <a:gd name="T7" fmla="*/ 227 h 287"/>
                <a:gd name="T8" fmla="*/ 51 w 187"/>
                <a:gd name="T9" fmla="*/ 287 h 287"/>
                <a:gd name="T10" fmla="*/ 0 w 187"/>
                <a:gd name="T11" fmla="*/ 227 h 287"/>
                <a:gd name="T12" fmla="*/ 32 w 187"/>
                <a:gd name="T13" fmla="*/ 227 h 287"/>
                <a:gd name="T14" fmla="*/ 32 w 187"/>
                <a:gd name="T15" fmla="*/ 196 h 287"/>
                <a:gd name="T16" fmla="*/ 55 w 187"/>
                <a:gd name="T17" fmla="*/ 144 h 287"/>
                <a:gd name="T18" fmla="*/ 118 w 187"/>
                <a:gd name="T19" fmla="*/ 82 h 287"/>
                <a:gd name="T20" fmla="*/ 141 w 187"/>
                <a:gd name="T21" fmla="*/ 54 h 287"/>
                <a:gd name="T22" fmla="*/ 149 w 187"/>
                <a:gd name="T23" fmla="*/ 34 h 287"/>
                <a:gd name="T24" fmla="*/ 149 w 187"/>
                <a:gd name="T25" fmla="*/ 34 h 287"/>
                <a:gd name="T26" fmla="*/ 149 w 187"/>
                <a:gd name="T27" fmla="*/ 0 h 287"/>
                <a:gd name="T28" fmla="*/ 187 w 187"/>
                <a:gd name="T29" fmla="*/ 0 h 287"/>
                <a:gd name="T30" fmla="*/ 187 w 187"/>
                <a:gd name="T31" fmla="*/ 34 h 287"/>
                <a:gd name="T32" fmla="*/ 165 w 187"/>
                <a:gd name="T33" fmla="*/ 87 h 287"/>
                <a:gd name="T34" fmla="*/ 102 w 187"/>
                <a:gd name="T35" fmla="*/ 150 h 287"/>
                <a:gd name="T36" fmla="*/ 78 w 187"/>
                <a:gd name="T37" fmla="*/ 177 h 287"/>
                <a:gd name="T38" fmla="*/ 71 w 187"/>
                <a:gd name="T39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287">
                  <a:moveTo>
                    <a:pt x="71" y="196"/>
                  </a:moveTo>
                  <a:cubicBezTo>
                    <a:pt x="71" y="196"/>
                    <a:pt x="71" y="196"/>
                    <a:pt x="71" y="196"/>
                  </a:cubicBezTo>
                  <a:cubicBezTo>
                    <a:pt x="71" y="212"/>
                    <a:pt x="71" y="219"/>
                    <a:pt x="71" y="227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2" y="219"/>
                    <a:pt x="32" y="212"/>
                    <a:pt x="32" y="196"/>
                  </a:cubicBezTo>
                  <a:cubicBezTo>
                    <a:pt x="32" y="176"/>
                    <a:pt x="43" y="159"/>
                    <a:pt x="55" y="144"/>
                  </a:cubicBezTo>
                  <a:cubicBezTo>
                    <a:pt x="73" y="121"/>
                    <a:pt x="98" y="101"/>
                    <a:pt x="118" y="82"/>
                  </a:cubicBezTo>
                  <a:cubicBezTo>
                    <a:pt x="127" y="72"/>
                    <a:pt x="136" y="63"/>
                    <a:pt x="141" y="54"/>
                  </a:cubicBezTo>
                  <a:cubicBezTo>
                    <a:pt x="146" y="46"/>
                    <a:pt x="149" y="39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19"/>
                    <a:pt x="149" y="8"/>
                    <a:pt x="14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8"/>
                    <a:pt x="187" y="19"/>
                    <a:pt x="187" y="34"/>
                  </a:cubicBezTo>
                  <a:cubicBezTo>
                    <a:pt x="187" y="55"/>
                    <a:pt x="177" y="72"/>
                    <a:pt x="165" y="87"/>
                  </a:cubicBezTo>
                  <a:cubicBezTo>
                    <a:pt x="147" y="110"/>
                    <a:pt x="122" y="130"/>
                    <a:pt x="102" y="150"/>
                  </a:cubicBezTo>
                  <a:cubicBezTo>
                    <a:pt x="92" y="159"/>
                    <a:pt x="84" y="169"/>
                    <a:pt x="78" y="177"/>
                  </a:cubicBezTo>
                  <a:cubicBezTo>
                    <a:pt x="73" y="185"/>
                    <a:pt x="71" y="192"/>
                    <a:pt x="7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549"/>
            <p:cNvSpPr/>
            <p:nvPr/>
          </p:nvSpPr>
          <p:spPr bwMode="auto">
            <a:xfrm>
              <a:off x="5594351" y="612776"/>
              <a:ext cx="334963" cy="285750"/>
            </a:xfrm>
            <a:custGeom>
              <a:avLst/>
              <a:gdLst>
                <a:gd name="T0" fmla="*/ 261 w 288"/>
                <a:gd name="T1" fmla="*/ 195 h 247"/>
                <a:gd name="T2" fmla="*/ 261 w 288"/>
                <a:gd name="T3" fmla="*/ 169 h 247"/>
                <a:gd name="T4" fmla="*/ 241 w 288"/>
                <a:gd name="T5" fmla="*/ 124 h 247"/>
                <a:gd name="T6" fmla="*/ 187 w 288"/>
                <a:gd name="T7" fmla="*/ 70 h 247"/>
                <a:gd name="T8" fmla="*/ 167 w 288"/>
                <a:gd name="T9" fmla="*/ 47 h 247"/>
                <a:gd name="T10" fmla="*/ 161 w 288"/>
                <a:gd name="T11" fmla="*/ 29 h 247"/>
                <a:gd name="T12" fmla="*/ 161 w 288"/>
                <a:gd name="T13" fmla="*/ 29 h 247"/>
                <a:gd name="T14" fmla="*/ 161 w 288"/>
                <a:gd name="T15" fmla="*/ 0 h 247"/>
                <a:gd name="T16" fmla="*/ 128 w 288"/>
                <a:gd name="T17" fmla="*/ 0 h 247"/>
                <a:gd name="T18" fmla="*/ 128 w 288"/>
                <a:gd name="T19" fmla="*/ 0 h 247"/>
                <a:gd name="T20" fmla="*/ 128 w 288"/>
                <a:gd name="T21" fmla="*/ 0 h 247"/>
                <a:gd name="T22" fmla="*/ 128 w 288"/>
                <a:gd name="T23" fmla="*/ 29 h 247"/>
                <a:gd name="T24" fmla="*/ 128 w 288"/>
                <a:gd name="T25" fmla="*/ 29 h 247"/>
                <a:gd name="T26" fmla="*/ 121 w 288"/>
                <a:gd name="T27" fmla="*/ 47 h 247"/>
                <a:gd name="T28" fmla="*/ 101 w 288"/>
                <a:gd name="T29" fmla="*/ 70 h 247"/>
                <a:gd name="T30" fmla="*/ 47 w 288"/>
                <a:gd name="T31" fmla="*/ 124 h 247"/>
                <a:gd name="T32" fmla="*/ 28 w 288"/>
                <a:gd name="T33" fmla="*/ 169 h 247"/>
                <a:gd name="T34" fmla="*/ 28 w 288"/>
                <a:gd name="T35" fmla="*/ 195 h 247"/>
                <a:gd name="T36" fmla="*/ 0 w 288"/>
                <a:gd name="T37" fmla="*/ 195 h 247"/>
                <a:gd name="T38" fmla="*/ 44 w 288"/>
                <a:gd name="T39" fmla="*/ 247 h 247"/>
                <a:gd name="T40" fmla="*/ 88 w 288"/>
                <a:gd name="T41" fmla="*/ 195 h 247"/>
                <a:gd name="T42" fmla="*/ 61 w 288"/>
                <a:gd name="T43" fmla="*/ 195 h 247"/>
                <a:gd name="T44" fmla="*/ 61 w 288"/>
                <a:gd name="T45" fmla="*/ 169 h 247"/>
                <a:gd name="T46" fmla="*/ 61 w 288"/>
                <a:gd name="T47" fmla="*/ 169 h 247"/>
                <a:gd name="T48" fmla="*/ 67 w 288"/>
                <a:gd name="T49" fmla="*/ 152 h 247"/>
                <a:gd name="T50" fmla="*/ 88 w 288"/>
                <a:gd name="T51" fmla="*/ 129 h 247"/>
                <a:gd name="T52" fmla="*/ 127 w 288"/>
                <a:gd name="T53" fmla="*/ 91 h 247"/>
                <a:gd name="T54" fmla="*/ 127 w 288"/>
                <a:gd name="T55" fmla="*/ 195 h 247"/>
                <a:gd name="T56" fmla="*/ 101 w 288"/>
                <a:gd name="T57" fmla="*/ 195 h 247"/>
                <a:gd name="T58" fmla="*/ 144 w 288"/>
                <a:gd name="T59" fmla="*/ 247 h 247"/>
                <a:gd name="T60" fmla="*/ 188 w 288"/>
                <a:gd name="T61" fmla="*/ 195 h 247"/>
                <a:gd name="T62" fmla="*/ 161 w 288"/>
                <a:gd name="T63" fmla="*/ 195 h 247"/>
                <a:gd name="T64" fmla="*/ 161 w 288"/>
                <a:gd name="T65" fmla="*/ 90 h 247"/>
                <a:gd name="T66" fmla="*/ 201 w 288"/>
                <a:gd name="T67" fmla="*/ 129 h 247"/>
                <a:gd name="T68" fmla="*/ 221 w 288"/>
                <a:gd name="T69" fmla="*/ 152 h 247"/>
                <a:gd name="T70" fmla="*/ 227 w 288"/>
                <a:gd name="T71" fmla="*/ 169 h 247"/>
                <a:gd name="T72" fmla="*/ 227 w 288"/>
                <a:gd name="T73" fmla="*/ 169 h 247"/>
                <a:gd name="T74" fmla="*/ 227 w 288"/>
                <a:gd name="T75" fmla="*/ 195 h 247"/>
                <a:gd name="T76" fmla="*/ 201 w 288"/>
                <a:gd name="T77" fmla="*/ 195 h 247"/>
                <a:gd name="T78" fmla="*/ 244 w 288"/>
                <a:gd name="T79" fmla="*/ 247 h 247"/>
                <a:gd name="T80" fmla="*/ 288 w 288"/>
                <a:gd name="T81" fmla="*/ 195 h 247"/>
                <a:gd name="T82" fmla="*/ 261 w 288"/>
                <a:gd name="T83" fmla="*/ 19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8" h="247">
                  <a:moveTo>
                    <a:pt x="261" y="195"/>
                  </a:moveTo>
                  <a:cubicBezTo>
                    <a:pt x="261" y="188"/>
                    <a:pt x="261" y="182"/>
                    <a:pt x="261" y="169"/>
                  </a:cubicBezTo>
                  <a:cubicBezTo>
                    <a:pt x="260" y="151"/>
                    <a:pt x="252" y="136"/>
                    <a:pt x="241" y="124"/>
                  </a:cubicBezTo>
                  <a:cubicBezTo>
                    <a:pt x="226" y="104"/>
                    <a:pt x="204" y="87"/>
                    <a:pt x="187" y="70"/>
                  </a:cubicBezTo>
                  <a:cubicBezTo>
                    <a:pt x="179" y="62"/>
                    <a:pt x="172" y="54"/>
                    <a:pt x="167" y="47"/>
                  </a:cubicBezTo>
                  <a:cubicBezTo>
                    <a:pt x="163" y="40"/>
                    <a:pt x="161" y="34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16"/>
                    <a:pt x="161" y="7"/>
                    <a:pt x="16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7"/>
                    <a:pt x="128" y="16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4"/>
                    <a:pt x="126" y="40"/>
                    <a:pt x="121" y="47"/>
                  </a:cubicBezTo>
                  <a:cubicBezTo>
                    <a:pt x="116" y="54"/>
                    <a:pt x="109" y="62"/>
                    <a:pt x="101" y="70"/>
                  </a:cubicBezTo>
                  <a:cubicBezTo>
                    <a:pt x="84" y="87"/>
                    <a:pt x="63" y="104"/>
                    <a:pt x="47" y="124"/>
                  </a:cubicBezTo>
                  <a:cubicBezTo>
                    <a:pt x="37" y="136"/>
                    <a:pt x="28" y="151"/>
                    <a:pt x="28" y="169"/>
                  </a:cubicBezTo>
                  <a:cubicBezTo>
                    <a:pt x="28" y="182"/>
                    <a:pt x="28" y="188"/>
                    <a:pt x="2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61" y="188"/>
                    <a:pt x="61" y="182"/>
                    <a:pt x="61" y="169"/>
                  </a:cubicBezTo>
                  <a:cubicBezTo>
                    <a:pt x="61" y="169"/>
                    <a:pt x="61" y="169"/>
                    <a:pt x="61" y="169"/>
                  </a:cubicBezTo>
                  <a:cubicBezTo>
                    <a:pt x="61" y="165"/>
                    <a:pt x="63" y="159"/>
                    <a:pt x="67" y="152"/>
                  </a:cubicBezTo>
                  <a:cubicBezTo>
                    <a:pt x="72" y="145"/>
                    <a:pt x="79" y="137"/>
                    <a:pt x="88" y="129"/>
                  </a:cubicBezTo>
                  <a:cubicBezTo>
                    <a:pt x="100" y="116"/>
                    <a:pt x="114" y="104"/>
                    <a:pt x="127" y="91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01" y="195"/>
                    <a:pt x="101" y="195"/>
                    <a:pt x="101" y="195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74" y="104"/>
                    <a:pt x="189" y="116"/>
                    <a:pt x="201" y="129"/>
                  </a:cubicBezTo>
                  <a:cubicBezTo>
                    <a:pt x="209" y="137"/>
                    <a:pt x="216" y="145"/>
                    <a:pt x="221" y="152"/>
                  </a:cubicBezTo>
                  <a:cubicBezTo>
                    <a:pt x="226" y="159"/>
                    <a:pt x="227" y="164"/>
                    <a:pt x="227" y="169"/>
                  </a:cubicBezTo>
                  <a:cubicBezTo>
                    <a:pt x="227" y="169"/>
                    <a:pt x="227" y="169"/>
                    <a:pt x="227" y="169"/>
                  </a:cubicBezTo>
                  <a:cubicBezTo>
                    <a:pt x="227" y="182"/>
                    <a:pt x="227" y="188"/>
                    <a:pt x="227" y="195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88" y="195"/>
                    <a:pt x="288" y="195"/>
                    <a:pt x="288" y="195"/>
                  </a:cubicBezTo>
                  <a:lnTo>
                    <a:pt x="261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552"/>
            <p:cNvSpPr>
              <a:spLocks noEditPoints="1"/>
            </p:cNvSpPr>
            <p:nvPr/>
          </p:nvSpPr>
          <p:spPr bwMode="auto">
            <a:xfrm>
              <a:off x="8296276" y="1925639"/>
              <a:ext cx="280988" cy="333375"/>
            </a:xfrm>
            <a:custGeom>
              <a:avLst/>
              <a:gdLst>
                <a:gd name="T0" fmla="*/ 140 w 243"/>
                <a:gd name="T1" fmla="*/ 47 h 288"/>
                <a:gd name="T2" fmla="*/ 140 w 243"/>
                <a:gd name="T3" fmla="*/ 24 h 288"/>
                <a:gd name="T4" fmla="*/ 152 w 243"/>
                <a:gd name="T5" fmla="*/ 24 h 288"/>
                <a:gd name="T6" fmla="*/ 164 w 243"/>
                <a:gd name="T7" fmla="*/ 12 h 288"/>
                <a:gd name="T8" fmla="*/ 152 w 243"/>
                <a:gd name="T9" fmla="*/ 0 h 288"/>
                <a:gd name="T10" fmla="*/ 91 w 243"/>
                <a:gd name="T11" fmla="*/ 0 h 288"/>
                <a:gd name="T12" fmla="*/ 79 w 243"/>
                <a:gd name="T13" fmla="*/ 12 h 288"/>
                <a:gd name="T14" fmla="*/ 91 w 243"/>
                <a:gd name="T15" fmla="*/ 24 h 288"/>
                <a:gd name="T16" fmla="*/ 103 w 243"/>
                <a:gd name="T17" fmla="*/ 24 h 288"/>
                <a:gd name="T18" fmla="*/ 103 w 243"/>
                <a:gd name="T19" fmla="*/ 47 h 288"/>
                <a:gd name="T20" fmla="*/ 0 w 243"/>
                <a:gd name="T21" fmla="*/ 167 h 288"/>
                <a:gd name="T22" fmla="*/ 122 w 243"/>
                <a:gd name="T23" fmla="*/ 288 h 288"/>
                <a:gd name="T24" fmla="*/ 243 w 243"/>
                <a:gd name="T25" fmla="*/ 167 h 288"/>
                <a:gd name="T26" fmla="*/ 140 w 243"/>
                <a:gd name="T27" fmla="*/ 47 h 288"/>
                <a:gd name="T28" fmla="*/ 122 w 243"/>
                <a:gd name="T29" fmla="*/ 258 h 288"/>
                <a:gd name="T30" fmla="*/ 31 w 243"/>
                <a:gd name="T31" fmla="*/ 167 h 288"/>
                <a:gd name="T32" fmla="*/ 122 w 243"/>
                <a:gd name="T33" fmla="*/ 76 h 288"/>
                <a:gd name="T34" fmla="*/ 213 w 243"/>
                <a:gd name="T35" fmla="*/ 167 h 288"/>
                <a:gd name="T36" fmla="*/ 122 w 243"/>
                <a:gd name="T37" fmla="*/ 2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288">
                  <a:moveTo>
                    <a:pt x="140" y="47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9" y="24"/>
                    <a:pt x="164" y="18"/>
                    <a:pt x="164" y="12"/>
                  </a:cubicBezTo>
                  <a:cubicBezTo>
                    <a:pt x="164" y="5"/>
                    <a:pt x="159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79" y="5"/>
                    <a:pt x="79" y="12"/>
                  </a:cubicBezTo>
                  <a:cubicBezTo>
                    <a:pt x="79" y="18"/>
                    <a:pt x="85" y="24"/>
                    <a:pt x="9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6"/>
                    <a:pt x="0" y="106"/>
                    <a:pt x="0" y="167"/>
                  </a:cubicBezTo>
                  <a:cubicBezTo>
                    <a:pt x="0" y="234"/>
                    <a:pt x="55" y="288"/>
                    <a:pt x="122" y="288"/>
                  </a:cubicBezTo>
                  <a:cubicBezTo>
                    <a:pt x="189" y="288"/>
                    <a:pt x="243" y="234"/>
                    <a:pt x="243" y="167"/>
                  </a:cubicBezTo>
                  <a:cubicBezTo>
                    <a:pt x="243" y="106"/>
                    <a:pt x="198" y="56"/>
                    <a:pt x="140" y="47"/>
                  </a:cubicBezTo>
                  <a:close/>
                  <a:moveTo>
                    <a:pt x="122" y="258"/>
                  </a:moveTo>
                  <a:cubicBezTo>
                    <a:pt x="71" y="258"/>
                    <a:pt x="31" y="217"/>
                    <a:pt x="31" y="167"/>
                  </a:cubicBezTo>
                  <a:cubicBezTo>
                    <a:pt x="31" y="117"/>
                    <a:pt x="71" y="76"/>
                    <a:pt x="122" y="76"/>
                  </a:cubicBezTo>
                  <a:cubicBezTo>
                    <a:pt x="172" y="76"/>
                    <a:pt x="213" y="117"/>
                    <a:pt x="213" y="167"/>
                  </a:cubicBezTo>
                  <a:cubicBezTo>
                    <a:pt x="213" y="217"/>
                    <a:pt x="172" y="258"/>
                    <a:pt x="122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553"/>
            <p:cNvSpPr/>
            <p:nvPr/>
          </p:nvSpPr>
          <p:spPr bwMode="auto">
            <a:xfrm>
              <a:off x="8374063" y="2055814"/>
              <a:ext cx="125413" cy="125413"/>
            </a:xfrm>
            <a:custGeom>
              <a:avLst/>
              <a:gdLst>
                <a:gd name="T0" fmla="*/ 62 w 79"/>
                <a:gd name="T1" fmla="*/ 0 h 79"/>
                <a:gd name="T2" fmla="*/ 40 w 79"/>
                <a:gd name="T3" fmla="*/ 22 h 79"/>
                <a:gd name="T4" fmla="*/ 18 w 79"/>
                <a:gd name="T5" fmla="*/ 0 h 79"/>
                <a:gd name="T6" fmla="*/ 0 w 79"/>
                <a:gd name="T7" fmla="*/ 18 h 79"/>
                <a:gd name="T8" fmla="*/ 22 w 79"/>
                <a:gd name="T9" fmla="*/ 40 h 79"/>
                <a:gd name="T10" fmla="*/ 0 w 79"/>
                <a:gd name="T11" fmla="*/ 62 h 79"/>
                <a:gd name="T12" fmla="*/ 18 w 79"/>
                <a:gd name="T13" fmla="*/ 79 h 79"/>
                <a:gd name="T14" fmla="*/ 40 w 79"/>
                <a:gd name="T15" fmla="*/ 57 h 79"/>
                <a:gd name="T16" fmla="*/ 62 w 79"/>
                <a:gd name="T17" fmla="*/ 79 h 79"/>
                <a:gd name="T18" fmla="*/ 79 w 79"/>
                <a:gd name="T19" fmla="*/ 62 h 79"/>
                <a:gd name="T20" fmla="*/ 57 w 79"/>
                <a:gd name="T21" fmla="*/ 40 h 79"/>
                <a:gd name="T22" fmla="*/ 79 w 79"/>
                <a:gd name="T23" fmla="*/ 18 h 79"/>
                <a:gd name="T24" fmla="*/ 62 w 7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62" y="0"/>
                  </a:moveTo>
                  <a:lnTo>
                    <a:pt x="40" y="22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22" y="40"/>
                  </a:lnTo>
                  <a:lnTo>
                    <a:pt x="0" y="62"/>
                  </a:lnTo>
                  <a:lnTo>
                    <a:pt x="18" y="79"/>
                  </a:lnTo>
                  <a:lnTo>
                    <a:pt x="40" y="57"/>
                  </a:lnTo>
                  <a:lnTo>
                    <a:pt x="62" y="79"/>
                  </a:lnTo>
                  <a:lnTo>
                    <a:pt x="79" y="62"/>
                  </a:lnTo>
                  <a:lnTo>
                    <a:pt x="57" y="40"/>
                  </a:lnTo>
                  <a:lnTo>
                    <a:pt x="79" y="18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554"/>
            <p:cNvSpPr/>
            <p:nvPr/>
          </p:nvSpPr>
          <p:spPr bwMode="auto">
            <a:xfrm>
              <a:off x="6291263" y="590551"/>
              <a:ext cx="279400" cy="333375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555"/>
            <p:cNvSpPr/>
            <p:nvPr/>
          </p:nvSpPr>
          <p:spPr bwMode="auto">
            <a:xfrm>
              <a:off x="6994526" y="590551"/>
              <a:ext cx="203200" cy="333375"/>
            </a:xfrm>
            <a:custGeom>
              <a:avLst/>
              <a:gdLst>
                <a:gd name="T0" fmla="*/ 146 w 175"/>
                <a:gd name="T1" fmla="*/ 196 h 288"/>
                <a:gd name="T2" fmla="*/ 119 w 175"/>
                <a:gd name="T3" fmla="*/ 166 h 288"/>
                <a:gd name="T4" fmla="*/ 118 w 175"/>
                <a:gd name="T5" fmla="*/ 166 h 288"/>
                <a:gd name="T6" fmla="*/ 118 w 175"/>
                <a:gd name="T7" fmla="*/ 93 h 288"/>
                <a:gd name="T8" fmla="*/ 175 w 175"/>
                <a:gd name="T9" fmla="*/ 93 h 288"/>
                <a:gd name="T10" fmla="*/ 88 w 175"/>
                <a:gd name="T11" fmla="*/ 0 h 288"/>
                <a:gd name="T12" fmla="*/ 0 w 175"/>
                <a:gd name="T13" fmla="*/ 93 h 288"/>
                <a:gd name="T14" fmla="*/ 59 w 175"/>
                <a:gd name="T15" fmla="*/ 93 h 288"/>
                <a:gd name="T16" fmla="*/ 59 w 175"/>
                <a:gd name="T17" fmla="*/ 167 h 288"/>
                <a:gd name="T18" fmla="*/ 31 w 175"/>
                <a:gd name="T19" fmla="*/ 196 h 288"/>
                <a:gd name="T20" fmla="*/ 8 w 175"/>
                <a:gd name="T21" fmla="*/ 251 h 288"/>
                <a:gd name="T22" fmla="*/ 8 w 175"/>
                <a:gd name="T23" fmla="*/ 288 h 288"/>
                <a:gd name="T24" fmla="*/ 48 w 175"/>
                <a:gd name="T25" fmla="*/ 288 h 288"/>
                <a:gd name="T26" fmla="*/ 48 w 175"/>
                <a:gd name="T27" fmla="*/ 251 h 288"/>
                <a:gd name="T28" fmla="*/ 48 w 175"/>
                <a:gd name="T29" fmla="*/ 251 h 288"/>
                <a:gd name="T30" fmla="*/ 56 w 175"/>
                <a:gd name="T31" fmla="*/ 230 h 288"/>
                <a:gd name="T32" fmla="*/ 81 w 175"/>
                <a:gd name="T33" fmla="*/ 202 h 288"/>
                <a:gd name="T34" fmla="*/ 89 w 175"/>
                <a:gd name="T35" fmla="*/ 194 h 288"/>
                <a:gd name="T36" fmla="*/ 97 w 175"/>
                <a:gd name="T37" fmla="*/ 202 h 288"/>
                <a:gd name="T38" fmla="*/ 121 w 175"/>
                <a:gd name="T39" fmla="*/ 230 h 288"/>
                <a:gd name="T40" fmla="*/ 129 w 175"/>
                <a:gd name="T41" fmla="*/ 251 h 288"/>
                <a:gd name="T42" fmla="*/ 129 w 175"/>
                <a:gd name="T43" fmla="*/ 251 h 288"/>
                <a:gd name="T44" fmla="*/ 129 w 175"/>
                <a:gd name="T45" fmla="*/ 288 h 288"/>
                <a:gd name="T46" fmla="*/ 170 w 175"/>
                <a:gd name="T47" fmla="*/ 288 h 288"/>
                <a:gd name="T48" fmla="*/ 170 w 175"/>
                <a:gd name="T49" fmla="*/ 251 h 288"/>
                <a:gd name="T50" fmla="*/ 146 w 175"/>
                <a:gd name="T5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288">
                  <a:moveTo>
                    <a:pt x="146" y="196"/>
                  </a:moveTo>
                  <a:cubicBezTo>
                    <a:pt x="138" y="186"/>
                    <a:pt x="128" y="176"/>
                    <a:pt x="119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6"/>
                    <a:pt x="118" y="101"/>
                    <a:pt x="118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105"/>
                    <a:pt x="59" y="167"/>
                    <a:pt x="59" y="167"/>
                  </a:cubicBezTo>
                  <a:cubicBezTo>
                    <a:pt x="49" y="176"/>
                    <a:pt x="39" y="186"/>
                    <a:pt x="31" y="196"/>
                  </a:cubicBezTo>
                  <a:cubicBezTo>
                    <a:pt x="19" y="211"/>
                    <a:pt x="8" y="229"/>
                    <a:pt x="8" y="251"/>
                  </a:cubicBezTo>
                  <a:cubicBezTo>
                    <a:pt x="8" y="267"/>
                    <a:pt x="8" y="280"/>
                    <a:pt x="8" y="288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48" y="280"/>
                    <a:pt x="48" y="267"/>
                    <a:pt x="48" y="251"/>
                  </a:cubicBezTo>
                  <a:cubicBezTo>
                    <a:pt x="48" y="251"/>
                    <a:pt x="48" y="251"/>
                    <a:pt x="48" y="251"/>
                  </a:cubicBezTo>
                  <a:cubicBezTo>
                    <a:pt x="48" y="246"/>
                    <a:pt x="51" y="239"/>
                    <a:pt x="56" y="230"/>
                  </a:cubicBezTo>
                  <a:cubicBezTo>
                    <a:pt x="62" y="222"/>
                    <a:pt x="71" y="212"/>
                    <a:pt x="81" y="202"/>
                  </a:cubicBezTo>
                  <a:cubicBezTo>
                    <a:pt x="84" y="199"/>
                    <a:pt x="86" y="197"/>
                    <a:pt x="89" y="194"/>
                  </a:cubicBezTo>
                  <a:cubicBezTo>
                    <a:pt x="92" y="197"/>
                    <a:pt x="94" y="199"/>
                    <a:pt x="97" y="202"/>
                  </a:cubicBezTo>
                  <a:cubicBezTo>
                    <a:pt x="107" y="212"/>
                    <a:pt x="116" y="222"/>
                    <a:pt x="121" y="230"/>
                  </a:cubicBezTo>
                  <a:cubicBezTo>
                    <a:pt x="127" y="239"/>
                    <a:pt x="129" y="246"/>
                    <a:pt x="129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9" y="267"/>
                    <a:pt x="129" y="280"/>
                    <a:pt x="129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0" y="280"/>
                    <a:pt x="170" y="267"/>
                    <a:pt x="170" y="251"/>
                  </a:cubicBezTo>
                  <a:cubicBezTo>
                    <a:pt x="170" y="229"/>
                    <a:pt x="159" y="211"/>
                    <a:pt x="146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556"/>
            <p:cNvSpPr/>
            <p:nvPr/>
          </p:nvSpPr>
          <p:spPr bwMode="auto">
            <a:xfrm>
              <a:off x="10515601" y="2595564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Line 557"/>
            <p:cNvSpPr>
              <a:spLocks noChangeShapeType="1"/>
            </p:cNvSpPr>
            <p:nvPr/>
          </p:nvSpPr>
          <p:spPr bwMode="auto">
            <a:xfrm>
              <a:off x="10515601" y="2595564"/>
              <a:ext cx="9525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558"/>
            <p:cNvSpPr>
              <a:spLocks noEditPoints="1"/>
            </p:cNvSpPr>
            <p:nvPr/>
          </p:nvSpPr>
          <p:spPr bwMode="auto">
            <a:xfrm>
              <a:off x="10336213" y="2595564"/>
              <a:ext cx="204788" cy="334963"/>
            </a:xfrm>
            <a:custGeom>
              <a:avLst/>
              <a:gdLst>
                <a:gd name="T0" fmla="*/ 155 w 176"/>
                <a:gd name="T1" fmla="*/ 0 h 289"/>
                <a:gd name="T2" fmla="*/ 22 w 176"/>
                <a:gd name="T3" fmla="*/ 0 h 289"/>
                <a:gd name="T4" fmla="*/ 0 w 176"/>
                <a:gd name="T5" fmla="*/ 21 h 289"/>
                <a:gd name="T6" fmla="*/ 0 w 176"/>
                <a:gd name="T7" fmla="*/ 267 h 289"/>
                <a:gd name="T8" fmla="*/ 22 w 176"/>
                <a:gd name="T9" fmla="*/ 289 h 289"/>
                <a:gd name="T10" fmla="*/ 155 w 176"/>
                <a:gd name="T11" fmla="*/ 289 h 289"/>
                <a:gd name="T12" fmla="*/ 176 w 176"/>
                <a:gd name="T13" fmla="*/ 267 h 289"/>
                <a:gd name="T14" fmla="*/ 176 w 176"/>
                <a:gd name="T15" fmla="*/ 21 h 289"/>
                <a:gd name="T16" fmla="*/ 155 w 176"/>
                <a:gd name="T17" fmla="*/ 0 h 289"/>
                <a:gd name="T18" fmla="*/ 88 w 176"/>
                <a:gd name="T19" fmla="*/ 274 h 289"/>
                <a:gd name="T20" fmla="*/ 75 w 176"/>
                <a:gd name="T21" fmla="*/ 261 h 289"/>
                <a:gd name="T22" fmla="*/ 88 w 176"/>
                <a:gd name="T23" fmla="*/ 247 h 289"/>
                <a:gd name="T24" fmla="*/ 102 w 176"/>
                <a:gd name="T25" fmla="*/ 261 h 289"/>
                <a:gd name="T26" fmla="*/ 88 w 176"/>
                <a:gd name="T27" fmla="*/ 274 h 289"/>
                <a:gd name="T28" fmla="*/ 160 w 176"/>
                <a:gd name="T29" fmla="*/ 233 h 289"/>
                <a:gd name="T30" fmla="*/ 16 w 176"/>
                <a:gd name="T31" fmla="*/ 233 h 289"/>
                <a:gd name="T32" fmla="*/ 16 w 176"/>
                <a:gd name="T33" fmla="*/ 56 h 289"/>
                <a:gd name="T34" fmla="*/ 160 w 176"/>
                <a:gd name="T35" fmla="*/ 56 h 289"/>
                <a:gd name="T36" fmla="*/ 160 w 176"/>
                <a:gd name="T37" fmla="*/ 23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89">
                  <a:moveTo>
                    <a:pt x="1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9"/>
                    <a:pt x="22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67" y="289"/>
                    <a:pt x="176" y="279"/>
                    <a:pt x="176" y="267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9"/>
                    <a:pt x="167" y="0"/>
                    <a:pt x="155" y="0"/>
                  </a:cubicBezTo>
                  <a:close/>
                  <a:moveTo>
                    <a:pt x="88" y="274"/>
                  </a:moveTo>
                  <a:cubicBezTo>
                    <a:pt x="81" y="274"/>
                    <a:pt x="75" y="268"/>
                    <a:pt x="75" y="261"/>
                  </a:cubicBezTo>
                  <a:cubicBezTo>
                    <a:pt x="75" y="253"/>
                    <a:pt x="81" y="247"/>
                    <a:pt x="88" y="247"/>
                  </a:cubicBezTo>
                  <a:cubicBezTo>
                    <a:pt x="96" y="247"/>
                    <a:pt x="102" y="253"/>
                    <a:pt x="102" y="261"/>
                  </a:cubicBezTo>
                  <a:cubicBezTo>
                    <a:pt x="102" y="268"/>
                    <a:pt x="96" y="274"/>
                    <a:pt x="88" y="274"/>
                  </a:cubicBezTo>
                  <a:close/>
                  <a:moveTo>
                    <a:pt x="160" y="233"/>
                  </a:moveTo>
                  <a:cubicBezTo>
                    <a:pt x="16" y="233"/>
                    <a:pt x="16" y="233"/>
                    <a:pt x="16" y="233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0" y="56"/>
                    <a:pt x="160" y="56"/>
                    <a:pt x="160" y="56"/>
                  </a:cubicBezTo>
                  <a:lnTo>
                    <a:pt x="160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559"/>
            <p:cNvSpPr>
              <a:spLocks noEditPoints="1"/>
            </p:cNvSpPr>
            <p:nvPr/>
          </p:nvSpPr>
          <p:spPr bwMode="auto">
            <a:xfrm>
              <a:off x="10980738" y="2595564"/>
              <a:ext cx="250825" cy="333375"/>
            </a:xfrm>
            <a:custGeom>
              <a:avLst/>
              <a:gdLst>
                <a:gd name="T0" fmla="*/ 194 w 216"/>
                <a:gd name="T1" fmla="*/ 0 h 288"/>
                <a:gd name="T2" fmla="*/ 21 w 216"/>
                <a:gd name="T3" fmla="*/ 0 h 288"/>
                <a:gd name="T4" fmla="*/ 0 w 216"/>
                <a:gd name="T5" fmla="*/ 21 h 288"/>
                <a:gd name="T6" fmla="*/ 0 w 216"/>
                <a:gd name="T7" fmla="*/ 267 h 288"/>
                <a:gd name="T8" fmla="*/ 21 w 216"/>
                <a:gd name="T9" fmla="*/ 288 h 288"/>
                <a:gd name="T10" fmla="*/ 194 w 216"/>
                <a:gd name="T11" fmla="*/ 288 h 288"/>
                <a:gd name="T12" fmla="*/ 216 w 216"/>
                <a:gd name="T13" fmla="*/ 267 h 288"/>
                <a:gd name="T14" fmla="*/ 216 w 216"/>
                <a:gd name="T15" fmla="*/ 21 h 288"/>
                <a:gd name="T16" fmla="*/ 194 w 216"/>
                <a:gd name="T17" fmla="*/ 0 h 288"/>
                <a:gd name="T18" fmla="*/ 108 w 216"/>
                <a:gd name="T19" fmla="*/ 279 h 288"/>
                <a:gd name="T20" fmla="*/ 101 w 216"/>
                <a:gd name="T21" fmla="*/ 272 h 288"/>
                <a:gd name="T22" fmla="*/ 108 w 216"/>
                <a:gd name="T23" fmla="*/ 265 h 288"/>
                <a:gd name="T24" fmla="*/ 116 w 216"/>
                <a:gd name="T25" fmla="*/ 272 h 288"/>
                <a:gd name="T26" fmla="*/ 108 w 216"/>
                <a:gd name="T27" fmla="*/ 279 h 288"/>
                <a:gd name="T28" fmla="*/ 184 w 216"/>
                <a:gd name="T29" fmla="*/ 256 h 288"/>
                <a:gd name="T30" fmla="*/ 32 w 216"/>
                <a:gd name="T31" fmla="*/ 256 h 288"/>
                <a:gd name="T32" fmla="*/ 32 w 216"/>
                <a:gd name="T33" fmla="*/ 32 h 288"/>
                <a:gd name="T34" fmla="*/ 184 w 216"/>
                <a:gd name="T35" fmla="*/ 32 h 288"/>
                <a:gd name="T36" fmla="*/ 184 w 216"/>
                <a:gd name="T37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" h="288">
                  <a:moveTo>
                    <a:pt x="19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8"/>
                    <a:pt x="10" y="288"/>
                    <a:pt x="21" y="288"/>
                  </a:cubicBezTo>
                  <a:cubicBezTo>
                    <a:pt x="194" y="288"/>
                    <a:pt x="194" y="288"/>
                    <a:pt x="194" y="288"/>
                  </a:cubicBezTo>
                  <a:cubicBezTo>
                    <a:pt x="206" y="288"/>
                    <a:pt x="216" y="278"/>
                    <a:pt x="216" y="267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6" y="9"/>
                    <a:pt x="206" y="0"/>
                    <a:pt x="194" y="0"/>
                  </a:cubicBezTo>
                  <a:close/>
                  <a:moveTo>
                    <a:pt x="108" y="279"/>
                  </a:moveTo>
                  <a:cubicBezTo>
                    <a:pt x="105" y="279"/>
                    <a:pt x="101" y="276"/>
                    <a:pt x="101" y="272"/>
                  </a:cubicBezTo>
                  <a:cubicBezTo>
                    <a:pt x="101" y="268"/>
                    <a:pt x="105" y="265"/>
                    <a:pt x="108" y="265"/>
                  </a:cubicBezTo>
                  <a:cubicBezTo>
                    <a:pt x="112" y="265"/>
                    <a:pt x="116" y="268"/>
                    <a:pt x="116" y="272"/>
                  </a:cubicBezTo>
                  <a:cubicBezTo>
                    <a:pt x="116" y="276"/>
                    <a:pt x="112" y="279"/>
                    <a:pt x="108" y="279"/>
                  </a:cubicBezTo>
                  <a:close/>
                  <a:moveTo>
                    <a:pt x="18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4" y="32"/>
                    <a:pt x="184" y="32"/>
                    <a:pt x="184" y="32"/>
                  </a:cubicBezTo>
                  <a:lnTo>
                    <a:pt x="1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560"/>
            <p:cNvSpPr>
              <a:spLocks noEditPoints="1"/>
            </p:cNvSpPr>
            <p:nvPr/>
          </p:nvSpPr>
          <p:spPr bwMode="auto">
            <a:xfrm>
              <a:off x="4927601" y="1925639"/>
              <a:ext cx="334963" cy="333375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561"/>
            <p:cNvSpPr>
              <a:spLocks noEditPoints="1"/>
            </p:cNvSpPr>
            <p:nvPr/>
          </p:nvSpPr>
          <p:spPr bwMode="auto">
            <a:xfrm>
              <a:off x="5653088" y="1925639"/>
              <a:ext cx="222250" cy="334963"/>
            </a:xfrm>
            <a:custGeom>
              <a:avLst/>
              <a:gdLst>
                <a:gd name="T0" fmla="*/ 174 w 192"/>
                <a:gd name="T1" fmla="*/ 107 h 289"/>
                <a:gd name="T2" fmla="*/ 187 w 192"/>
                <a:gd name="T3" fmla="*/ 75 h 289"/>
                <a:gd name="T4" fmla="*/ 165 w 192"/>
                <a:gd name="T5" fmla="*/ 23 h 289"/>
                <a:gd name="T6" fmla="*/ 104 w 192"/>
                <a:gd name="T7" fmla="*/ 0 h 289"/>
                <a:gd name="T8" fmla="*/ 25 w 192"/>
                <a:gd name="T9" fmla="*/ 61 h 289"/>
                <a:gd name="T10" fmla="*/ 36 w 192"/>
                <a:gd name="T11" fmla="*/ 100 h 289"/>
                <a:gd name="T12" fmla="*/ 34 w 192"/>
                <a:gd name="T13" fmla="*/ 164 h 289"/>
                <a:gd name="T14" fmla="*/ 36 w 192"/>
                <a:gd name="T15" fmla="*/ 201 h 289"/>
                <a:gd name="T16" fmla="*/ 14 w 192"/>
                <a:gd name="T17" fmla="*/ 210 h 289"/>
                <a:gd name="T18" fmla="*/ 0 w 192"/>
                <a:gd name="T19" fmla="*/ 241 h 289"/>
                <a:gd name="T20" fmla="*/ 11 w 192"/>
                <a:gd name="T21" fmla="*/ 270 h 289"/>
                <a:gd name="T22" fmla="*/ 11 w 192"/>
                <a:gd name="T23" fmla="*/ 270 h 289"/>
                <a:gd name="T24" fmla="*/ 66 w 192"/>
                <a:gd name="T25" fmla="*/ 203 h 289"/>
                <a:gd name="T26" fmla="*/ 64 w 192"/>
                <a:gd name="T27" fmla="*/ 196 h 289"/>
                <a:gd name="T28" fmla="*/ 55 w 192"/>
                <a:gd name="T29" fmla="*/ 180 h 289"/>
                <a:gd name="T30" fmla="*/ 55 w 192"/>
                <a:gd name="T31" fmla="*/ 91 h 289"/>
                <a:gd name="T32" fmla="*/ 55 w 192"/>
                <a:gd name="T33" fmla="*/ 86 h 289"/>
                <a:gd name="T34" fmla="*/ 45 w 192"/>
                <a:gd name="T35" fmla="*/ 66 h 289"/>
                <a:gd name="T36" fmla="*/ 63 w 192"/>
                <a:gd name="T37" fmla="*/ 33 h 289"/>
                <a:gd name="T38" fmla="*/ 104 w 192"/>
                <a:gd name="T39" fmla="*/ 20 h 289"/>
                <a:gd name="T40" fmla="*/ 152 w 192"/>
                <a:gd name="T41" fmla="*/ 37 h 289"/>
                <a:gd name="T42" fmla="*/ 168 w 192"/>
                <a:gd name="T43" fmla="*/ 73 h 289"/>
                <a:gd name="T44" fmla="*/ 158 w 192"/>
                <a:gd name="T45" fmla="*/ 95 h 289"/>
                <a:gd name="T46" fmla="*/ 143 w 192"/>
                <a:gd name="T47" fmla="*/ 91 h 289"/>
                <a:gd name="T48" fmla="*/ 150 w 192"/>
                <a:gd name="T49" fmla="*/ 103 h 289"/>
                <a:gd name="T50" fmla="*/ 134 w 192"/>
                <a:gd name="T51" fmla="*/ 101 h 289"/>
                <a:gd name="T52" fmla="*/ 64 w 192"/>
                <a:gd name="T53" fmla="*/ 101 h 289"/>
                <a:gd name="T54" fmla="*/ 77 w 192"/>
                <a:gd name="T55" fmla="*/ 180 h 289"/>
                <a:gd name="T56" fmla="*/ 94 w 192"/>
                <a:gd name="T57" fmla="*/ 213 h 289"/>
                <a:gd name="T58" fmla="*/ 77 w 192"/>
                <a:gd name="T59" fmla="*/ 230 h 289"/>
                <a:gd name="T60" fmla="*/ 77 w 192"/>
                <a:gd name="T61" fmla="*/ 264 h 289"/>
                <a:gd name="T62" fmla="*/ 99 w 192"/>
                <a:gd name="T63" fmla="*/ 287 h 289"/>
                <a:gd name="T64" fmla="*/ 99 w 192"/>
                <a:gd name="T65" fmla="*/ 287 h 289"/>
                <a:gd name="T66" fmla="*/ 121 w 192"/>
                <a:gd name="T67" fmla="*/ 180 h 289"/>
                <a:gd name="T68" fmla="*/ 148 w 192"/>
                <a:gd name="T69" fmla="*/ 127 h 289"/>
                <a:gd name="T70" fmla="*/ 162 w 192"/>
                <a:gd name="T71" fmla="*/ 136 h 289"/>
                <a:gd name="T72" fmla="*/ 134 w 192"/>
                <a:gd name="T73" fmla="*/ 188 h 289"/>
                <a:gd name="T74" fmla="*/ 141 w 192"/>
                <a:gd name="T75" fmla="*/ 271 h 289"/>
                <a:gd name="T76" fmla="*/ 167 w 192"/>
                <a:gd name="T77" fmla="*/ 289 h 289"/>
                <a:gd name="T78" fmla="*/ 184 w 192"/>
                <a:gd name="T79" fmla="*/ 263 h 289"/>
                <a:gd name="T80" fmla="*/ 164 w 192"/>
                <a:gd name="T81" fmla="*/ 249 h 289"/>
                <a:gd name="T82" fmla="*/ 178 w 192"/>
                <a:gd name="T83" fmla="*/ 229 h 289"/>
                <a:gd name="T84" fmla="*/ 171 w 192"/>
                <a:gd name="T85" fmla="*/ 196 h 289"/>
                <a:gd name="T86" fmla="*/ 179 w 192"/>
                <a:gd name="T87" fmla="*/ 169 h 289"/>
                <a:gd name="T88" fmla="*/ 99 w 192"/>
                <a:gd name="T89" fmla="*/ 138 h 289"/>
                <a:gd name="T90" fmla="*/ 87 w 192"/>
                <a:gd name="T91" fmla="*/ 109 h 289"/>
                <a:gd name="T92" fmla="*/ 111 w 192"/>
                <a:gd name="T93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562"/>
            <p:cNvSpPr>
              <a:spLocks noEditPoints="1"/>
            </p:cNvSpPr>
            <p:nvPr/>
          </p:nvSpPr>
          <p:spPr bwMode="auto">
            <a:xfrm>
              <a:off x="10271126" y="1254126"/>
              <a:ext cx="338138" cy="336550"/>
            </a:xfrm>
            <a:custGeom>
              <a:avLst/>
              <a:gdLst>
                <a:gd name="T0" fmla="*/ 32 w 292"/>
                <a:gd name="T1" fmla="*/ 289 h 291"/>
                <a:gd name="T2" fmla="*/ 54 w 292"/>
                <a:gd name="T3" fmla="*/ 267 h 291"/>
                <a:gd name="T4" fmla="*/ 75 w 292"/>
                <a:gd name="T5" fmla="*/ 266 h 291"/>
                <a:gd name="T6" fmla="*/ 201 w 292"/>
                <a:gd name="T7" fmla="*/ 140 h 291"/>
                <a:gd name="T8" fmla="*/ 212 w 292"/>
                <a:gd name="T9" fmla="*/ 151 h 291"/>
                <a:gd name="T10" fmla="*/ 247 w 292"/>
                <a:gd name="T11" fmla="*/ 149 h 291"/>
                <a:gd name="T12" fmla="*/ 250 w 292"/>
                <a:gd name="T13" fmla="*/ 114 h 291"/>
                <a:gd name="T14" fmla="*/ 238 w 292"/>
                <a:gd name="T15" fmla="*/ 103 h 291"/>
                <a:gd name="T16" fmla="*/ 278 w 292"/>
                <a:gd name="T17" fmla="*/ 63 h 291"/>
                <a:gd name="T18" fmla="*/ 278 w 292"/>
                <a:gd name="T19" fmla="*/ 63 h 291"/>
                <a:gd name="T20" fmla="*/ 278 w 292"/>
                <a:gd name="T21" fmla="*/ 14 h 291"/>
                <a:gd name="T22" fmla="*/ 228 w 292"/>
                <a:gd name="T23" fmla="*/ 14 h 291"/>
                <a:gd name="T24" fmla="*/ 189 w 292"/>
                <a:gd name="T25" fmla="*/ 53 h 291"/>
                <a:gd name="T26" fmla="*/ 177 w 292"/>
                <a:gd name="T27" fmla="*/ 41 h 291"/>
                <a:gd name="T28" fmla="*/ 142 w 292"/>
                <a:gd name="T29" fmla="*/ 44 h 291"/>
                <a:gd name="T30" fmla="*/ 139 w 292"/>
                <a:gd name="T31" fmla="*/ 78 h 291"/>
                <a:gd name="T32" fmla="*/ 151 w 292"/>
                <a:gd name="T33" fmla="*/ 90 h 291"/>
                <a:gd name="T34" fmla="*/ 25 w 292"/>
                <a:gd name="T35" fmla="*/ 216 h 291"/>
                <a:gd name="T36" fmla="*/ 21 w 292"/>
                <a:gd name="T37" fmla="*/ 228 h 291"/>
                <a:gd name="T38" fmla="*/ 24 w 292"/>
                <a:gd name="T39" fmla="*/ 237 h 291"/>
                <a:gd name="T40" fmla="*/ 2 w 292"/>
                <a:gd name="T41" fmla="*/ 260 h 291"/>
                <a:gd name="T42" fmla="*/ 0 w 292"/>
                <a:gd name="T43" fmla="*/ 265 h 291"/>
                <a:gd name="T44" fmla="*/ 2 w 292"/>
                <a:gd name="T45" fmla="*/ 271 h 291"/>
                <a:gd name="T46" fmla="*/ 21 w 292"/>
                <a:gd name="T47" fmla="*/ 289 h 291"/>
                <a:gd name="T48" fmla="*/ 26 w 292"/>
                <a:gd name="T49" fmla="*/ 291 h 291"/>
                <a:gd name="T50" fmla="*/ 32 w 292"/>
                <a:gd name="T51" fmla="*/ 289 h 291"/>
                <a:gd name="T52" fmla="*/ 162 w 292"/>
                <a:gd name="T53" fmla="*/ 101 h 291"/>
                <a:gd name="T54" fmla="*/ 190 w 292"/>
                <a:gd name="T55" fmla="*/ 129 h 291"/>
                <a:gd name="T56" fmla="*/ 64 w 292"/>
                <a:gd name="T57" fmla="*/ 255 h 291"/>
                <a:gd name="T58" fmla="*/ 36 w 292"/>
                <a:gd name="T59" fmla="*/ 228 h 291"/>
                <a:gd name="T60" fmla="*/ 162 w 292"/>
                <a:gd name="T61" fmla="*/ 101 h 291"/>
                <a:gd name="T62" fmla="*/ 19 w 292"/>
                <a:gd name="T63" fmla="*/ 265 h 291"/>
                <a:gd name="T64" fmla="*/ 34 w 292"/>
                <a:gd name="T65" fmla="*/ 250 h 291"/>
                <a:gd name="T66" fmla="*/ 41 w 292"/>
                <a:gd name="T67" fmla="*/ 258 h 291"/>
                <a:gd name="T68" fmla="*/ 26 w 292"/>
                <a:gd name="T69" fmla="*/ 272 h 291"/>
                <a:gd name="T70" fmla="*/ 19 w 292"/>
                <a:gd name="T71" fmla="*/ 26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291">
                  <a:moveTo>
                    <a:pt x="32" y="289"/>
                  </a:moveTo>
                  <a:cubicBezTo>
                    <a:pt x="54" y="267"/>
                    <a:pt x="54" y="267"/>
                    <a:pt x="54" y="267"/>
                  </a:cubicBezTo>
                  <a:cubicBezTo>
                    <a:pt x="60" y="272"/>
                    <a:pt x="69" y="272"/>
                    <a:pt x="75" y="266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21" y="160"/>
                    <a:pt x="237" y="159"/>
                    <a:pt x="247" y="149"/>
                  </a:cubicBezTo>
                  <a:cubicBezTo>
                    <a:pt x="257" y="138"/>
                    <a:pt x="258" y="123"/>
                    <a:pt x="250" y="11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92" y="50"/>
                    <a:pt x="292" y="27"/>
                    <a:pt x="278" y="14"/>
                  </a:cubicBezTo>
                  <a:cubicBezTo>
                    <a:pt x="264" y="0"/>
                    <a:pt x="242" y="0"/>
                    <a:pt x="228" y="1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68" y="32"/>
                    <a:pt x="152" y="33"/>
                    <a:pt x="142" y="44"/>
                  </a:cubicBezTo>
                  <a:cubicBezTo>
                    <a:pt x="132" y="54"/>
                    <a:pt x="130" y="70"/>
                    <a:pt x="139" y="78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2" y="219"/>
                    <a:pt x="21" y="223"/>
                    <a:pt x="21" y="228"/>
                  </a:cubicBezTo>
                  <a:cubicBezTo>
                    <a:pt x="21" y="231"/>
                    <a:pt x="22" y="235"/>
                    <a:pt x="24" y="237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1"/>
                    <a:pt x="0" y="263"/>
                    <a:pt x="0" y="265"/>
                  </a:cubicBezTo>
                  <a:cubicBezTo>
                    <a:pt x="0" y="267"/>
                    <a:pt x="1" y="269"/>
                    <a:pt x="2" y="271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91"/>
                    <a:pt x="24" y="291"/>
                    <a:pt x="26" y="291"/>
                  </a:cubicBezTo>
                  <a:cubicBezTo>
                    <a:pt x="28" y="291"/>
                    <a:pt x="30" y="291"/>
                    <a:pt x="32" y="289"/>
                  </a:cubicBezTo>
                  <a:close/>
                  <a:moveTo>
                    <a:pt x="162" y="101"/>
                  </a:moveTo>
                  <a:cubicBezTo>
                    <a:pt x="190" y="129"/>
                    <a:pt x="190" y="129"/>
                    <a:pt x="190" y="129"/>
                  </a:cubicBezTo>
                  <a:cubicBezTo>
                    <a:pt x="64" y="255"/>
                    <a:pt x="64" y="255"/>
                    <a:pt x="64" y="255"/>
                  </a:cubicBezTo>
                  <a:cubicBezTo>
                    <a:pt x="36" y="228"/>
                    <a:pt x="36" y="228"/>
                    <a:pt x="36" y="228"/>
                  </a:cubicBezTo>
                  <a:lnTo>
                    <a:pt x="162" y="101"/>
                  </a:lnTo>
                  <a:close/>
                  <a:moveTo>
                    <a:pt x="19" y="265"/>
                  </a:moveTo>
                  <a:cubicBezTo>
                    <a:pt x="34" y="250"/>
                    <a:pt x="34" y="250"/>
                    <a:pt x="34" y="250"/>
                  </a:cubicBezTo>
                  <a:cubicBezTo>
                    <a:pt x="41" y="258"/>
                    <a:pt x="41" y="258"/>
                    <a:pt x="41" y="258"/>
                  </a:cubicBezTo>
                  <a:cubicBezTo>
                    <a:pt x="26" y="272"/>
                    <a:pt x="26" y="272"/>
                    <a:pt x="26" y="272"/>
                  </a:cubicBezTo>
                  <a:lnTo>
                    <a:pt x="19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563"/>
            <p:cNvSpPr>
              <a:spLocks noEditPoints="1"/>
            </p:cNvSpPr>
            <p:nvPr/>
          </p:nvSpPr>
          <p:spPr bwMode="auto">
            <a:xfrm>
              <a:off x="1585913" y="1927226"/>
              <a:ext cx="333375" cy="333375"/>
            </a:xfrm>
            <a:custGeom>
              <a:avLst/>
              <a:gdLst>
                <a:gd name="T0" fmla="*/ 195 w 288"/>
                <a:gd name="T1" fmla="*/ 73 h 288"/>
                <a:gd name="T2" fmla="*/ 195 w 288"/>
                <a:gd name="T3" fmla="*/ 0 h 288"/>
                <a:gd name="T4" fmla="*/ 0 w 288"/>
                <a:gd name="T5" fmla="*/ 0 h 288"/>
                <a:gd name="T6" fmla="*/ 0 w 288"/>
                <a:gd name="T7" fmla="*/ 195 h 288"/>
                <a:gd name="T8" fmla="*/ 73 w 288"/>
                <a:gd name="T9" fmla="*/ 195 h 288"/>
                <a:gd name="T10" fmla="*/ 180 w 288"/>
                <a:gd name="T11" fmla="*/ 288 h 288"/>
                <a:gd name="T12" fmla="*/ 288 w 288"/>
                <a:gd name="T13" fmla="*/ 180 h 288"/>
                <a:gd name="T14" fmla="*/ 195 w 288"/>
                <a:gd name="T15" fmla="*/ 73 h 288"/>
                <a:gd name="T16" fmla="*/ 72 w 288"/>
                <a:gd name="T17" fmla="*/ 171 h 288"/>
                <a:gd name="T18" fmla="*/ 24 w 288"/>
                <a:gd name="T19" fmla="*/ 171 h 288"/>
                <a:gd name="T20" fmla="*/ 24 w 288"/>
                <a:gd name="T21" fmla="*/ 24 h 288"/>
                <a:gd name="T22" fmla="*/ 171 w 288"/>
                <a:gd name="T23" fmla="*/ 24 h 288"/>
                <a:gd name="T24" fmla="*/ 171 w 288"/>
                <a:gd name="T25" fmla="*/ 72 h 288"/>
                <a:gd name="T26" fmla="*/ 72 w 288"/>
                <a:gd name="T27" fmla="*/ 171 h 288"/>
                <a:gd name="T28" fmla="*/ 180 w 288"/>
                <a:gd name="T29" fmla="*/ 264 h 288"/>
                <a:gd name="T30" fmla="*/ 97 w 288"/>
                <a:gd name="T31" fmla="*/ 195 h 288"/>
                <a:gd name="T32" fmla="*/ 195 w 288"/>
                <a:gd name="T33" fmla="*/ 195 h 288"/>
                <a:gd name="T34" fmla="*/ 195 w 288"/>
                <a:gd name="T35" fmla="*/ 97 h 288"/>
                <a:gd name="T36" fmla="*/ 264 w 288"/>
                <a:gd name="T37" fmla="*/ 180 h 288"/>
                <a:gd name="T38" fmla="*/ 180 w 288"/>
                <a:gd name="T39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8">
                  <a:moveTo>
                    <a:pt x="195" y="73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80" y="247"/>
                    <a:pt x="125" y="288"/>
                    <a:pt x="180" y="288"/>
                  </a:cubicBezTo>
                  <a:cubicBezTo>
                    <a:pt x="240" y="288"/>
                    <a:pt x="288" y="239"/>
                    <a:pt x="288" y="180"/>
                  </a:cubicBezTo>
                  <a:cubicBezTo>
                    <a:pt x="288" y="125"/>
                    <a:pt x="248" y="80"/>
                    <a:pt x="195" y="73"/>
                  </a:cubicBezTo>
                  <a:close/>
                  <a:moveTo>
                    <a:pt x="72" y="171"/>
                  </a:moveTo>
                  <a:cubicBezTo>
                    <a:pt x="24" y="171"/>
                    <a:pt x="24" y="171"/>
                    <a:pt x="24" y="17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19" y="76"/>
                    <a:pt x="77" y="118"/>
                    <a:pt x="72" y="171"/>
                  </a:cubicBezTo>
                  <a:close/>
                  <a:moveTo>
                    <a:pt x="180" y="264"/>
                  </a:moveTo>
                  <a:cubicBezTo>
                    <a:pt x="139" y="264"/>
                    <a:pt x="105" y="234"/>
                    <a:pt x="97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234" y="104"/>
                    <a:pt x="264" y="138"/>
                    <a:pt x="264" y="180"/>
                  </a:cubicBezTo>
                  <a:cubicBezTo>
                    <a:pt x="264" y="226"/>
                    <a:pt x="226" y="264"/>
                    <a:pt x="18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564"/>
            <p:cNvSpPr/>
            <p:nvPr/>
          </p:nvSpPr>
          <p:spPr bwMode="auto">
            <a:xfrm>
              <a:off x="1828801" y="2668589"/>
              <a:ext cx="92075" cy="185738"/>
            </a:xfrm>
            <a:custGeom>
              <a:avLst/>
              <a:gdLst>
                <a:gd name="T0" fmla="*/ 0 w 58"/>
                <a:gd name="T1" fmla="*/ 0 h 117"/>
                <a:gd name="T2" fmla="*/ 0 w 58"/>
                <a:gd name="T3" fmla="*/ 0 h 117"/>
                <a:gd name="T4" fmla="*/ 0 w 58"/>
                <a:gd name="T5" fmla="*/ 28 h 117"/>
                <a:gd name="T6" fmla="*/ 30 w 58"/>
                <a:gd name="T7" fmla="*/ 58 h 117"/>
                <a:gd name="T8" fmla="*/ 0 w 58"/>
                <a:gd name="T9" fmla="*/ 88 h 117"/>
                <a:gd name="T10" fmla="*/ 0 w 58"/>
                <a:gd name="T11" fmla="*/ 117 h 117"/>
                <a:gd name="T12" fmla="*/ 0 w 58"/>
                <a:gd name="T13" fmla="*/ 117 h 117"/>
                <a:gd name="T14" fmla="*/ 58 w 58"/>
                <a:gd name="T15" fmla="*/ 58 h 117"/>
                <a:gd name="T16" fmla="*/ 0 w 5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0" y="58"/>
                  </a:lnTo>
                  <a:lnTo>
                    <a:pt x="0" y="8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565"/>
            <p:cNvSpPr/>
            <p:nvPr/>
          </p:nvSpPr>
          <p:spPr bwMode="auto">
            <a:xfrm>
              <a:off x="1587501" y="2668589"/>
              <a:ext cx="92075" cy="185738"/>
            </a:xfrm>
            <a:custGeom>
              <a:avLst/>
              <a:gdLst>
                <a:gd name="T0" fmla="*/ 58 w 58"/>
                <a:gd name="T1" fmla="*/ 28 h 117"/>
                <a:gd name="T2" fmla="*/ 58 w 58"/>
                <a:gd name="T3" fmla="*/ 0 h 117"/>
                <a:gd name="T4" fmla="*/ 57 w 58"/>
                <a:gd name="T5" fmla="*/ 0 h 117"/>
                <a:gd name="T6" fmla="*/ 0 w 58"/>
                <a:gd name="T7" fmla="*/ 58 h 117"/>
                <a:gd name="T8" fmla="*/ 57 w 58"/>
                <a:gd name="T9" fmla="*/ 117 h 117"/>
                <a:gd name="T10" fmla="*/ 58 w 58"/>
                <a:gd name="T11" fmla="*/ 117 h 117"/>
                <a:gd name="T12" fmla="*/ 58 w 58"/>
                <a:gd name="T13" fmla="*/ 88 h 117"/>
                <a:gd name="T14" fmla="*/ 28 w 58"/>
                <a:gd name="T15" fmla="*/ 58 h 117"/>
                <a:gd name="T16" fmla="*/ 58 w 58"/>
                <a:gd name="T17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58" y="28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0" y="58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8" y="88"/>
                  </a:lnTo>
                  <a:lnTo>
                    <a:pt x="28" y="58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Rectangle 566"/>
            <p:cNvSpPr>
              <a:spLocks noChangeArrowheads="1"/>
            </p:cNvSpPr>
            <p:nvPr/>
          </p:nvSpPr>
          <p:spPr bwMode="auto">
            <a:xfrm>
              <a:off x="1677988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Rectangle 567"/>
            <p:cNvSpPr>
              <a:spLocks noChangeArrowheads="1"/>
            </p:cNvSpPr>
            <p:nvPr/>
          </p:nvSpPr>
          <p:spPr bwMode="auto">
            <a:xfrm>
              <a:off x="1738313" y="2744789"/>
              <a:ext cx="317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Rectangle 568"/>
            <p:cNvSpPr>
              <a:spLocks noChangeArrowheads="1"/>
            </p:cNvSpPr>
            <p:nvPr/>
          </p:nvSpPr>
          <p:spPr bwMode="auto">
            <a:xfrm>
              <a:off x="1795463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569"/>
            <p:cNvSpPr>
              <a:spLocks noEditPoints="1"/>
            </p:cNvSpPr>
            <p:nvPr/>
          </p:nvSpPr>
          <p:spPr bwMode="auto">
            <a:xfrm>
              <a:off x="10269538" y="1925639"/>
              <a:ext cx="334963" cy="33337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4" name="Freeform 570"/>
            <p:cNvSpPr/>
            <p:nvPr/>
          </p:nvSpPr>
          <p:spPr bwMode="auto">
            <a:xfrm>
              <a:off x="10269538" y="3927476"/>
              <a:ext cx="336550" cy="334963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5" name="Freeform 571"/>
            <p:cNvSpPr/>
            <p:nvPr/>
          </p:nvSpPr>
          <p:spPr bwMode="auto">
            <a:xfrm>
              <a:off x="395288" y="25939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6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572"/>
            <p:cNvSpPr/>
            <p:nvPr/>
          </p:nvSpPr>
          <p:spPr bwMode="auto">
            <a:xfrm>
              <a:off x="395288" y="28225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7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573"/>
            <p:cNvSpPr/>
            <p:nvPr/>
          </p:nvSpPr>
          <p:spPr bwMode="auto">
            <a:xfrm>
              <a:off x="477838" y="2740026"/>
              <a:ext cx="104775" cy="41275"/>
            </a:xfrm>
            <a:custGeom>
              <a:avLst/>
              <a:gdLst>
                <a:gd name="T0" fmla="*/ 77 w 91"/>
                <a:gd name="T1" fmla="*/ 0 h 36"/>
                <a:gd name="T2" fmla="*/ 14 w 91"/>
                <a:gd name="T3" fmla="*/ 0 h 36"/>
                <a:gd name="T4" fmla="*/ 0 w 91"/>
                <a:gd name="T5" fmla="*/ 18 h 36"/>
                <a:gd name="T6" fmla="*/ 14 w 91"/>
                <a:gd name="T7" fmla="*/ 36 h 36"/>
                <a:gd name="T8" fmla="*/ 77 w 91"/>
                <a:gd name="T9" fmla="*/ 36 h 36"/>
                <a:gd name="T10" fmla="*/ 91 w 91"/>
                <a:gd name="T11" fmla="*/ 18 h 36"/>
                <a:gd name="T12" fmla="*/ 77 w 9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9"/>
                    <a:pt x="0" y="18"/>
                  </a:cubicBezTo>
                  <a:cubicBezTo>
                    <a:pt x="0" y="28"/>
                    <a:pt x="7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5" y="36"/>
                    <a:pt x="91" y="28"/>
                    <a:pt x="91" y="18"/>
                  </a:cubicBezTo>
                  <a:cubicBezTo>
                    <a:pt x="91" y="9"/>
                    <a:pt x="85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574"/>
            <p:cNvSpPr/>
            <p:nvPr/>
          </p:nvSpPr>
          <p:spPr bwMode="auto">
            <a:xfrm>
              <a:off x="249238" y="2740026"/>
              <a:ext cx="104775" cy="41275"/>
            </a:xfrm>
            <a:custGeom>
              <a:avLst/>
              <a:gdLst>
                <a:gd name="T0" fmla="*/ 91 w 91"/>
                <a:gd name="T1" fmla="*/ 18 h 36"/>
                <a:gd name="T2" fmla="*/ 77 w 91"/>
                <a:gd name="T3" fmla="*/ 0 h 36"/>
                <a:gd name="T4" fmla="*/ 14 w 91"/>
                <a:gd name="T5" fmla="*/ 0 h 36"/>
                <a:gd name="T6" fmla="*/ 0 w 91"/>
                <a:gd name="T7" fmla="*/ 18 h 36"/>
                <a:gd name="T8" fmla="*/ 14 w 91"/>
                <a:gd name="T9" fmla="*/ 36 h 36"/>
                <a:gd name="T10" fmla="*/ 77 w 91"/>
                <a:gd name="T11" fmla="*/ 36 h 36"/>
                <a:gd name="T12" fmla="*/ 91 w 9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91" y="18"/>
                  </a:moveTo>
                  <a:cubicBezTo>
                    <a:pt x="91" y="9"/>
                    <a:pt x="84" y="0"/>
                    <a:pt x="7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9"/>
                    <a:pt x="0" y="18"/>
                  </a:cubicBezTo>
                  <a:cubicBezTo>
                    <a:pt x="0" y="28"/>
                    <a:pt x="6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4" y="36"/>
                    <a:pt x="91" y="28"/>
                    <a:pt x="9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575"/>
            <p:cNvSpPr/>
            <p:nvPr/>
          </p:nvSpPr>
          <p:spPr bwMode="auto">
            <a:xfrm>
              <a:off x="449263" y="2633664"/>
              <a:ext cx="95250" cy="93663"/>
            </a:xfrm>
            <a:custGeom>
              <a:avLst/>
              <a:gdLst>
                <a:gd name="T0" fmla="*/ 31 w 81"/>
                <a:gd name="T1" fmla="*/ 75 h 81"/>
                <a:gd name="T2" fmla="*/ 76 w 81"/>
                <a:gd name="T3" fmla="*/ 31 h 81"/>
                <a:gd name="T4" fmla="*/ 73 w 81"/>
                <a:gd name="T5" fmla="*/ 8 h 81"/>
                <a:gd name="T6" fmla="*/ 50 w 81"/>
                <a:gd name="T7" fmla="*/ 5 h 81"/>
                <a:gd name="T8" fmla="*/ 6 w 81"/>
                <a:gd name="T9" fmla="*/ 50 h 81"/>
                <a:gd name="T10" fmla="*/ 9 w 81"/>
                <a:gd name="T11" fmla="*/ 72 h 81"/>
                <a:gd name="T12" fmla="*/ 31 w 81"/>
                <a:gd name="T13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75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81" y="25"/>
                    <a:pt x="80" y="15"/>
                    <a:pt x="73" y="8"/>
                  </a:cubicBezTo>
                  <a:cubicBezTo>
                    <a:pt x="66" y="1"/>
                    <a:pt x="56" y="0"/>
                    <a:pt x="50" y="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5"/>
                    <a:pt x="2" y="65"/>
                    <a:pt x="9" y="72"/>
                  </a:cubicBezTo>
                  <a:cubicBezTo>
                    <a:pt x="16" y="79"/>
                    <a:pt x="26" y="81"/>
                    <a:pt x="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576"/>
            <p:cNvSpPr/>
            <p:nvPr/>
          </p:nvSpPr>
          <p:spPr bwMode="auto">
            <a:xfrm>
              <a:off x="288926" y="2795589"/>
              <a:ext cx="93663" cy="92075"/>
            </a:xfrm>
            <a:custGeom>
              <a:avLst/>
              <a:gdLst>
                <a:gd name="T0" fmla="*/ 50 w 81"/>
                <a:gd name="T1" fmla="*/ 5 h 80"/>
                <a:gd name="T2" fmla="*/ 5 w 81"/>
                <a:gd name="T3" fmla="*/ 49 h 80"/>
                <a:gd name="T4" fmla="*/ 8 w 81"/>
                <a:gd name="T5" fmla="*/ 72 h 80"/>
                <a:gd name="T6" fmla="*/ 31 w 81"/>
                <a:gd name="T7" fmla="*/ 75 h 80"/>
                <a:gd name="T8" fmla="*/ 75 w 81"/>
                <a:gd name="T9" fmla="*/ 30 h 80"/>
                <a:gd name="T10" fmla="*/ 72 w 81"/>
                <a:gd name="T11" fmla="*/ 8 h 80"/>
                <a:gd name="T12" fmla="*/ 50 w 81"/>
                <a:gd name="T13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50" y="5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55"/>
                    <a:pt x="1" y="65"/>
                    <a:pt x="8" y="72"/>
                  </a:cubicBezTo>
                  <a:cubicBezTo>
                    <a:pt x="15" y="79"/>
                    <a:pt x="25" y="80"/>
                    <a:pt x="31" y="75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81" y="25"/>
                    <a:pt x="79" y="15"/>
                    <a:pt x="72" y="8"/>
                  </a:cubicBezTo>
                  <a:cubicBezTo>
                    <a:pt x="65" y="1"/>
                    <a:pt x="55" y="0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1" name="Freeform 577"/>
            <p:cNvSpPr/>
            <p:nvPr/>
          </p:nvSpPr>
          <p:spPr bwMode="auto">
            <a:xfrm>
              <a:off x="449263" y="2795589"/>
              <a:ext cx="95250" cy="93663"/>
            </a:xfrm>
            <a:custGeom>
              <a:avLst/>
              <a:gdLst>
                <a:gd name="T0" fmla="*/ 31 w 81"/>
                <a:gd name="T1" fmla="*/ 5 h 81"/>
                <a:gd name="T2" fmla="*/ 9 w 81"/>
                <a:gd name="T3" fmla="*/ 8 h 81"/>
                <a:gd name="T4" fmla="*/ 6 w 81"/>
                <a:gd name="T5" fmla="*/ 31 h 81"/>
                <a:gd name="T6" fmla="*/ 50 w 81"/>
                <a:gd name="T7" fmla="*/ 75 h 81"/>
                <a:gd name="T8" fmla="*/ 73 w 81"/>
                <a:gd name="T9" fmla="*/ 72 h 81"/>
                <a:gd name="T10" fmla="*/ 76 w 81"/>
                <a:gd name="T11" fmla="*/ 50 h 81"/>
                <a:gd name="T12" fmla="*/ 31 w 81"/>
                <a:gd name="T1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5"/>
                  </a:moveTo>
                  <a:cubicBezTo>
                    <a:pt x="26" y="0"/>
                    <a:pt x="16" y="1"/>
                    <a:pt x="9" y="8"/>
                  </a:cubicBezTo>
                  <a:cubicBezTo>
                    <a:pt x="1" y="15"/>
                    <a:pt x="0" y="25"/>
                    <a:pt x="6" y="31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5" y="81"/>
                    <a:pt x="66" y="79"/>
                    <a:pt x="73" y="72"/>
                  </a:cubicBezTo>
                  <a:cubicBezTo>
                    <a:pt x="80" y="65"/>
                    <a:pt x="81" y="55"/>
                    <a:pt x="76" y="50"/>
                  </a:cubicBez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578"/>
            <p:cNvSpPr/>
            <p:nvPr/>
          </p:nvSpPr>
          <p:spPr bwMode="auto">
            <a:xfrm>
              <a:off x="288926" y="2633664"/>
              <a:ext cx="92075" cy="93663"/>
            </a:xfrm>
            <a:custGeom>
              <a:avLst/>
              <a:gdLst>
                <a:gd name="T0" fmla="*/ 50 w 80"/>
                <a:gd name="T1" fmla="*/ 76 h 81"/>
                <a:gd name="T2" fmla="*/ 72 w 80"/>
                <a:gd name="T3" fmla="*/ 73 h 81"/>
                <a:gd name="T4" fmla="*/ 75 w 80"/>
                <a:gd name="T5" fmla="*/ 50 h 81"/>
                <a:gd name="T6" fmla="*/ 30 w 80"/>
                <a:gd name="T7" fmla="*/ 6 h 81"/>
                <a:gd name="T8" fmla="*/ 8 w 80"/>
                <a:gd name="T9" fmla="*/ 9 h 81"/>
                <a:gd name="T10" fmla="*/ 5 w 80"/>
                <a:gd name="T11" fmla="*/ 31 h 81"/>
                <a:gd name="T12" fmla="*/ 50 w 80"/>
                <a:gd name="T13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50" y="76"/>
                  </a:moveTo>
                  <a:cubicBezTo>
                    <a:pt x="55" y="81"/>
                    <a:pt x="65" y="80"/>
                    <a:pt x="72" y="73"/>
                  </a:cubicBezTo>
                  <a:cubicBezTo>
                    <a:pt x="79" y="66"/>
                    <a:pt x="80" y="56"/>
                    <a:pt x="75" y="5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0"/>
                    <a:pt x="15" y="2"/>
                    <a:pt x="8" y="9"/>
                  </a:cubicBezTo>
                  <a:cubicBezTo>
                    <a:pt x="1" y="16"/>
                    <a:pt x="0" y="26"/>
                    <a:pt x="5" y="31"/>
                  </a:cubicBezTo>
                  <a:lnTo>
                    <a:pt x="5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579"/>
            <p:cNvSpPr/>
            <p:nvPr/>
          </p:nvSpPr>
          <p:spPr bwMode="auto">
            <a:xfrm>
              <a:off x="1069976" y="2593976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11 w 24"/>
                <a:gd name="T5" fmla="*/ 0 h 81"/>
                <a:gd name="T6" fmla="*/ 3 w 24"/>
                <a:gd name="T7" fmla="*/ 3 h 81"/>
                <a:gd name="T8" fmla="*/ 0 w 24"/>
                <a:gd name="T9" fmla="*/ 7 h 81"/>
                <a:gd name="T10" fmla="*/ 0 w 24"/>
                <a:gd name="T11" fmla="*/ 73 h 81"/>
                <a:gd name="T12" fmla="*/ 3 w 24"/>
                <a:gd name="T13" fmla="*/ 78 h 81"/>
                <a:gd name="T14" fmla="*/ 12 w 24"/>
                <a:gd name="T15" fmla="*/ 81 h 81"/>
                <a:gd name="T16" fmla="*/ 21 w 24"/>
                <a:gd name="T17" fmla="*/ 78 h 81"/>
                <a:gd name="T18" fmla="*/ 24 w 24"/>
                <a:gd name="T19" fmla="*/ 73 h 81"/>
                <a:gd name="T20" fmla="*/ 24 w 24"/>
                <a:gd name="T21" fmla="*/ 7 h 81"/>
                <a:gd name="T22" fmla="*/ 21 w 24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Freeform 580"/>
            <p:cNvSpPr/>
            <p:nvPr/>
          </p:nvSpPr>
          <p:spPr bwMode="auto">
            <a:xfrm>
              <a:off x="1069976" y="2833689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3 w 24"/>
                <a:gd name="T5" fmla="*/ 3 h 81"/>
                <a:gd name="T6" fmla="*/ 0 w 24"/>
                <a:gd name="T7" fmla="*/ 8 h 81"/>
                <a:gd name="T8" fmla="*/ 0 w 24"/>
                <a:gd name="T9" fmla="*/ 74 h 81"/>
                <a:gd name="T10" fmla="*/ 3 w 24"/>
                <a:gd name="T11" fmla="*/ 78 h 81"/>
                <a:gd name="T12" fmla="*/ 12 w 24"/>
                <a:gd name="T13" fmla="*/ 81 h 81"/>
                <a:gd name="T14" fmla="*/ 21 w 24"/>
                <a:gd name="T15" fmla="*/ 78 h 81"/>
                <a:gd name="T16" fmla="*/ 24 w 24"/>
                <a:gd name="T17" fmla="*/ 74 h 81"/>
                <a:gd name="T18" fmla="*/ 24 w 24"/>
                <a:gd name="T19" fmla="*/ 8 h 81"/>
                <a:gd name="T20" fmla="*/ 21 w 24"/>
                <a:gd name="T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Freeform 581"/>
            <p:cNvSpPr/>
            <p:nvPr/>
          </p:nvSpPr>
          <p:spPr bwMode="auto">
            <a:xfrm>
              <a:off x="1158876" y="2746376"/>
              <a:ext cx="92075" cy="28575"/>
            </a:xfrm>
            <a:custGeom>
              <a:avLst/>
              <a:gdLst>
                <a:gd name="T0" fmla="*/ 78 w 80"/>
                <a:gd name="T1" fmla="*/ 3 h 24"/>
                <a:gd name="T2" fmla="*/ 73 w 80"/>
                <a:gd name="T3" fmla="*/ 0 h 24"/>
                <a:gd name="T4" fmla="*/ 7 w 80"/>
                <a:gd name="T5" fmla="*/ 0 h 24"/>
                <a:gd name="T6" fmla="*/ 2 w 80"/>
                <a:gd name="T7" fmla="*/ 3 h 24"/>
                <a:gd name="T8" fmla="*/ 0 w 80"/>
                <a:gd name="T9" fmla="*/ 12 h 24"/>
                <a:gd name="T10" fmla="*/ 2 w 80"/>
                <a:gd name="T11" fmla="*/ 21 h 24"/>
                <a:gd name="T12" fmla="*/ 7 w 80"/>
                <a:gd name="T13" fmla="*/ 24 h 24"/>
                <a:gd name="T14" fmla="*/ 73 w 80"/>
                <a:gd name="T15" fmla="*/ 24 h 24"/>
                <a:gd name="T16" fmla="*/ 78 w 80"/>
                <a:gd name="T17" fmla="*/ 21 h 24"/>
                <a:gd name="T18" fmla="*/ 80 w 80"/>
                <a:gd name="T19" fmla="*/ 12 h 24"/>
                <a:gd name="T20" fmla="*/ 80 w 80"/>
                <a:gd name="T21" fmla="*/ 12 h 24"/>
                <a:gd name="T22" fmla="*/ 78 w 80"/>
                <a:gd name="T2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24">
                  <a:moveTo>
                    <a:pt x="78" y="3"/>
                  </a:moveTo>
                  <a:cubicBezTo>
                    <a:pt x="76" y="1"/>
                    <a:pt x="74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4" y="23"/>
                    <a:pt x="5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6" y="23"/>
                    <a:pt x="78" y="21"/>
                  </a:cubicBezTo>
                  <a:cubicBezTo>
                    <a:pt x="79" y="19"/>
                    <a:pt x="80" y="16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8"/>
                    <a:pt x="79" y="5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6" name="Freeform 582"/>
            <p:cNvSpPr/>
            <p:nvPr/>
          </p:nvSpPr>
          <p:spPr bwMode="auto">
            <a:xfrm>
              <a:off x="917576" y="2746376"/>
              <a:ext cx="93663" cy="28575"/>
            </a:xfrm>
            <a:custGeom>
              <a:avLst/>
              <a:gdLst>
                <a:gd name="T0" fmla="*/ 78 w 81"/>
                <a:gd name="T1" fmla="*/ 21 h 24"/>
                <a:gd name="T2" fmla="*/ 81 w 81"/>
                <a:gd name="T3" fmla="*/ 12 h 24"/>
                <a:gd name="T4" fmla="*/ 78 w 81"/>
                <a:gd name="T5" fmla="*/ 3 h 24"/>
                <a:gd name="T6" fmla="*/ 73 w 81"/>
                <a:gd name="T7" fmla="*/ 0 h 24"/>
                <a:gd name="T8" fmla="*/ 7 w 81"/>
                <a:gd name="T9" fmla="*/ 0 h 24"/>
                <a:gd name="T10" fmla="*/ 3 w 81"/>
                <a:gd name="T11" fmla="*/ 3 h 24"/>
                <a:gd name="T12" fmla="*/ 0 w 81"/>
                <a:gd name="T13" fmla="*/ 12 h 24"/>
                <a:gd name="T14" fmla="*/ 3 w 81"/>
                <a:gd name="T15" fmla="*/ 21 h 24"/>
                <a:gd name="T16" fmla="*/ 7 w 81"/>
                <a:gd name="T17" fmla="*/ 24 h 24"/>
                <a:gd name="T18" fmla="*/ 73 w 81"/>
                <a:gd name="T19" fmla="*/ 24 h 24"/>
                <a:gd name="T20" fmla="*/ 78 w 81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24">
                  <a:moveTo>
                    <a:pt x="78" y="21"/>
                  </a:moveTo>
                  <a:cubicBezTo>
                    <a:pt x="79" y="19"/>
                    <a:pt x="81" y="16"/>
                    <a:pt x="81" y="12"/>
                  </a:cubicBezTo>
                  <a:cubicBezTo>
                    <a:pt x="81" y="8"/>
                    <a:pt x="79" y="5"/>
                    <a:pt x="78" y="3"/>
                  </a:cubicBezTo>
                  <a:cubicBezTo>
                    <a:pt x="77" y="1"/>
                    <a:pt x="75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4" y="23"/>
                    <a:pt x="6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5" y="24"/>
                    <a:pt x="77" y="23"/>
                    <a:pt x="7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583"/>
            <p:cNvSpPr/>
            <p:nvPr/>
          </p:nvSpPr>
          <p:spPr bwMode="auto">
            <a:xfrm>
              <a:off x="1146176" y="2668589"/>
              <a:ext cx="85725" cy="63500"/>
            </a:xfrm>
            <a:custGeom>
              <a:avLst/>
              <a:gdLst>
                <a:gd name="T0" fmla="*/ 0 w 74"/>
                <a:gd name="T1" fmla="*/ 40 h 54"/>
                <a:gd name="T2" fmla="*/ 2 w 74"/>
                <a:gd name="T3" fmla="*/ 47 h 54"/>
                <a:gd name="T4" fmla="*/ 12 w 74"/>
                <a:gd name="T5" fmla="*/ 54 h 54"/>
                <a:gd name="T6" fmla="*/ 14 w 74"/>
                <a:gd name="T7" fmla="*/ 54 h 54"/>
                <a:gd name="T8" fmla="*/ 71 w 74"/>
                <a:gd name="T9" fmla="*/ 21 h 54"/>
                <a:gd name="T10" fmla="*/ 74 w 74"/>
                <a:gd name="T11" fmla="*/ 15 h 54"/>
                <a:gd name="T12" fmla="*/ 72 w 74"/>
                <a:gd name="T13" fmla="*/ 7 h 54"/>
                <a:gd name="T14" fmla="*/ 72 w 74"/>
                <a:gd name="T15" fmla="*/ 6 h 54"/>
                <a:gd name="T16" fmla="*/ 62 w 74"/>
                <a:gd name="T17" fmla="*/ 0 h 54"/>
                <a:gd name="T18" fmla="*/ 62 w 74"/>
                <a:gd name="T19" fmla="*/ 0 h 54"/>
                <a:gd name="T20" fmla="*/ 60 w 74"/>
                <a:gd name="T21" fmla="*/ 0 h 54"/>
                <a:gd name="T22" fmla="*/ 3 w 74"/>
                <a:gd name="T23" fmla="*/ 33 h 54"/>
                <a:gd name="T24" fmla="*/ 0 w 74"/>
                <a:gd name="T2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0" y="40"/>
                  </a:moveTo>
                  <a:cubicBezTo>
                    <a:pt x="0" y="42"/>
                    <a:pt x="1" y="45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0"/>
                    <a:pt x="74" y="18"/>
                    <a:pt x="74" y="15"/>
                  </a:cubicBezTo>
                  <a:cubicBezTo>
                    <a:pt x="74" y="12"/>
                    <a:pt x="73" y="10"/>
                    <a:pt x="72" y="7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7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584"/>
            <p:cNvSpPr/>
            <p:nvPr/>
          </p:nvSpPr>
          <p:spPr bwMode="auto">
            <a:xfrm>
              <a:off x="1112838" y="2613026"/>
              <a:ext cx="63500" cy="85725"/>
            </a:xfrm>
            <a:custGeom>
              <a:avLst/>
              <a:gdLst>
                <a:gd name="T0" fmla="*/ 7 w 54"/>
                <a:gd name="T1" fmla="*/ 72 h 74"/>
                <a:gd name="T2" fmla="*/ 14 w 54"/>
                <a:gd name="T3" fmla="*/ 74 h 74"/>
                <a:gd name="T4" fmla="*/ 21 w 54"/>
                <a:gd name="T5" fmla="*/ 71 h 74"/>
                <a:gd name="T6" fmla="*/ 53 w 54"/>
                <a:gd name="T7" fmla="*/ 14 h 74"/>
                <a:gd name="T8" fmla="*/ 54 w 54"/>
                <a:gd name="T9" fmla="*/ 12 h 74"/>
                <a:gd name="T10" fmla="*/ 47 w 54"/>
                <a:gd name="T11" fmla="*/ 2 h 74"/>
                <a:gd name="T12" fmla="*/ 47 w 54"/>
                <a:gd name="T13" fmla="*/ 2 h 74"/>
                <a:gd name="T14" fmla="*/ 39 w 54"/>
                <a:gd name="T15" fmla="*/ 0 h 74"/>
                <a:gd name="T16" fmla="*/ 39 w 54"/>
                <a:gd name="T17" fmla="*/ 0 h 74"/>
                <a:gd name="T18" fmla="*/ 33 w 54"/>
                <a:gd name="T19" fmla="*/ 2 h 74"/>
                <a:gd name="T20" fmla="*/ 0 w 54"/>
                <a:gd name="T21" fmla="*/ 60 h 74"/>
                <a:gd name="T22" fmla="*/ 0 w 54"/>
                <a:gd name="T23" fmla="*/ 62 h 74"/>
                <a:gd name="T24" fmla="*/ 7 w 54"/>
                <a:gd name="T2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7" y="72"/>
                  </a:moveTo>
                  <a:cubicBezTo>
                    <a:pt x="9" y="73"/>
                    <a:pt x="12" y="74"/>
                    <a:pt x="14" y="74"/>
                  </a:cubicBezTo>
                  <a:cubicBezTo>
                    <a:pt x="17" y="74"/>
                    <a:pt x="20" y="73"/>
                    <a:pt x="21" y="71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42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4" y="1"/>
                    <a:pt x="33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585"/>
            <p:cNvSpPr/>
            <p:nvPr/>
          </p:nvSpPr>
          <p:spPr bwMode="auto">
            <a:xfrm>
              <a:off x="992188" y="2613026"/>
              <a:ext cx="63500" cy="85725"/>
            </a:xfrm>
            <a:custGeom>
              <a:avLst/>
              <a:gdLst>
                <a:gd name="T0" fmla="*/ 1 w 54"/>
                <a:gd name="T1" fmla="*/ 14 h 74"/>
                <a:gd name="T2" fmla="*/ 34 w 54"/>
                <a:gd name="T3" fmla="*/ 71 h 74"/>
                <a:gd name="T4" fmla="*/ 40 w 54"/>
                <a:gd name="T5" fmla="*/ 74 h 74"/>
                <a:gd name="T6" fmla="*/ 47 w 54"/>
                <a:gd name="T7" fmla="*/ 72 h 74"/>
                <a:gd name="T8" fmla="*/ 54 w 54"/>
                <a:gd name="T9" fmla="*/ 62 h 74"/>
                <a:gd name="T10" fmla="*/ 54 w 54"/>
                <a:gd name="T11" fmla="*/ 60 h 74"/>
                <a:gd name="T12" fmla="*/ 21 w 54"/>
                <a:gd name="T13" fmla="*/ 3 h 74"/>
                <a:gd name="T14" fmla="*/ 15 w 54"/>
                <a:gd name="T15" fmla="*/ 0 h 74"/>
                <a:gd name="T16" fmla="*/ 7 w 54"/>
                <a:gd name="T17" fmla="*/ 2 h 74"/>
                <a:gd name="T18" fmla="*/ 7 w 54"/>
                <a:gd name="T19" fmla="*/ 2 h 74"/>
                <a:gd name="T20" fmla="*/ 0 w 54"/>
                <a:gd name="T21" fmla="*/ 12 h 74"/>
                <a:gd name="T22" fmla="*/ 0 w 54"/>
                <a:gd name="T23" fmla="*/ 12 h 74"/>
                <a:gd name="T24" fmla="*/ 1 w 54"/>
                <a:gd name="T2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1" y="14"/>
                  </a:move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7" y="74"/>
                    <a:pt x="40" y="74"/>
                  </a:cubicBezTo>
                  <a:cubicBezTo>
                    <a:pt x="42" y="74"/>
                    <a:pt x="45" y="73"/>
                    <a:pt x="47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2" y="0"/>
                    <a:pt x="10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586"/>
            <p:cNvSpPr/>
            <p:nvPr/>
          </p:nvSpPr>
          <p:spPr bwMode="auto">
            <a:xfrm>
              <a:off x="936626" y="2668589"/>
              <a:ext cx="85725" cy="63500"/>
            </a:xfrm>
            <a:custGeom>
              <a:avLst/>
              <a:gdLst>
                <a:gd name="T0" fmla="*/ 3 w 74"/>
                <a:gd name="T1" fmla="*/ 21 h 54"/>
                <a:gd name="T2" fmla="*/ 60 w 74"/>
                <a:gd name="T3" fmla="*/ 54 h 54"/>
                <a:gd name="T4" fmla="*/ 62 w 74"/>
                <a:gd name="T5" fmla="*/ 54 h 54"/>
                <a:gd name="T6" fmla="*/ 72 w 74"/>
                <a:gd name="T7" fmla="*/ 47 h 54"/>
                <a:gd name="T8" fmla="*/ 74 w 74"/>
                <a:gd name="T9" fmla="*/ 40 h 54"/>
                <a:gd name="T10" fmla="*/ 71 w 74"/>
                <a:gd name="T11" fmla="*/ 34 h 54"/>
                <a:gd name="T12" fmla="*/ 14 w 74"/>
                <a:gd name="T13" fmla="*/ 1 h 54"/>
                <a:gd name="T14" fmla="*/ 12 w 74"/>
                <a:gd name="T15" fmla="*/ 0 h 54"/>
                <a:gd name="T16" fmla="*/ 2 w 74"/>
                <a:gd name="T17" fmla="*/ 7 h 54"/>
                <a:gd name="T18" fmla="*/ 2 w 74"/>
                <a:gd name="T19" fmla="*/ 7 h 54"/>
                <a:gd name="T20" fmla="*/ 0 w 74"/>
                <a:gd name="T21" fmla="*/ 15 h 54"/>
                <a:gd name="T22" fmla="*/ 0 w 74"/>
                <a:gd name="T23" fmla="*/ 15 h 54"/>
                <a:gd name="T24" fmla="*/ 3 w 74"/>
                <a:gd name="T2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3" y="21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3" y="45"/>
                    <a:pt x="74" y="42"/>
                    <a:pt x="74" y="40"/>
                  </a:cubicBezTo>
                  <a:cubicBezTo>
                    <a:pt x="74" y="37"/>
                    <a:pt x="73" y="34"/>
                    <a:pt x="71" y="3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0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1" y="20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1" name="Freeform 587"/>
            <p:cNvSpPr/>
            <p:nvPr/>
          </p:nvSpPr>
          <p:spPr bwMode="auto">
            <a:xfrm>
              <a:off x="936626" y="2789239"/>
              <a:ext cx="85725" cy="63500"/>
            </a:xfrm>
            <a:custGeom>
              <a:avLst/>
              <a:gdLst>
                <a:gd name="T0" fmla="*/ 74 w 74"/>
                <a:gd name="T1" fmla="*/ 14 h 54"/>
                <a:gd name="T2" fmla="*/ 72 w 74"/>
                <a:gd name="T3" fmla="*/ 7 h 54"/>
                <a:gd name="T4" fmla="*/ 62 w 74"/>
                <a:gd name="T5" fmla="*/ 0 h 54"/>
                <a:gd name="T6" fmla="*/ 60 w 74"/>
                <a:gd name="T7" fmla="*/ 0 h 54"/>
                <a:gd name="T8" fmla="*/ 3 w 74"/>
                <a:gd name="T9" fmla="*/ 33 h 54"/>
                <a:gd name="T10" fmla="*/ 0 w 74"/>
                <a:gd name="T11" fmla="*/ 39 h 54"/>
                <a:gd name="T12" fmla="*/ 2 w 74"/>
                <a:gd name="T13" fmla="*/ 47 h 54"/>
                <a:gd name="T14" fmla="*/ 2 w 74"/>
                <a:gd name="T15" fmla="*/ 47 h 54"/>
                <a:gd name="T16" fmla="*/ 12 w 74"/>
                <a:gd name="T17" fmla="*/ 54 h 54"/>
                <a:gd name="T18" fmla="*/ 12 w 74"/>
                <a:gd name="T19" fmla="*/ 54 h 54"/>
                <a:gd name="T20" fmla="*/ 14 w 74"/>
                <a:gd name="T21" fmla="*/ 53 h 54"/>
                <a:gd name="T22" fmla="*/ 71 w 74"/>
                <a:gd name="T23" fmla="*/ 20 h 54"/>
                <a:gd name="T24" fmla="*/ 74 w 74"/>
                <a:gd name="T2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4" y="14"/>
                  </a:moveTo>
                  <a:cubicBezTo>
                    <a:pt x="74" y="12"/>
                    <a:pt x="73" y="9"/>
                    <a:pt x="72" y="7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1" y="44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4"/>
                    <a:pt x="14" y="53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0"/>
                    <a:pt x="74" y="17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Freeform 588"/>
            <p:cNvSpPr/>
            <p:nvPr/>
          </p:nvSpPr>
          <p:spPr bwMode="auto">
            <a:xfrm>
              <a:off x="992188" y="2822576"/>
              <a:ext cx="63500" cy="85725"/>
            </a:xfrm>
            <a:custGeom>
              <a:avLst/>
              <a:gdLst>
                <a:gd name="T0" fmla="*/ 47 w 54"/>
                <a:gd name="T1" fmla="*/ 2 h 74"/>
                <a:gd name="T2" fmla="*/ 40 w 54"/>
                <a:gd name="T3" fmla="*/ 0 h 74"/>
                <a:gd name="T4" fmla="*/ 34 w 54"/>
                <a:gd name="T5" fmla="*/ 3 h 74"/>
                <a:gd name="T6" fmla="*/ 1 w 54"/>
                <a:gd name="T7" fmla="*/ 60 h 74"/>
                <a:gd name="T8" fmla="*/ 0 w 54"/>
                <a:gd name="T9" fmla="*/ 62 h 74"/>
                <a:gd name="T10" fmla="*/ 7 w 54"/>
                <a:gd name="T11" fmla="*/ 72 h 74"/>
                <a:gd name="T12" fmla="*/ 7 w 54"/>
                <a:gd name="T13" fmla="*/ 72 h 74"/>
                <a:gd name="T14" fmla="*/ 15 w 54"/>
                <a:gd name="T15" fmla="*/ 74 h 74"/>
                <a:gd name="T16" fmla="*/ 15 w 54"/>
                <a:gd name="T17" fmla="*/ 74 h 74"/>
                <a:gd name="T18" fmla="*/ 21 w 54"/>
                <a:gd name="T19" fmla="*/ 71 h 74"/>
                <a:gd name="T20" fmla="*/ 54 w 54"/>
                <a:gd name="T21" fmla="*/ 14 h 74"/>
                <a:gd name="T22" fmla="*/ 54 w 54"/>
                <a:gd name="T23" fmla="*/ 12 h 74"/>
                <a:gd name="T24" fmla="*/ 47 w 54"/>
                <a:gd name="T2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47" y="2"/>
                  </a:moveTo>
                  <a:cubicBezTo>
                    <a:pt x="45" y="1"/>
                    <a:pt x="42" y="0"/>
                    <a:pt x="40" y="0"/>
                  </a:cubicBezTo>
                  <a:cubicBezTo>
                    <a:pt x="37" y="0"/>
                    <a:pt x="34" y="1"/>
                    <a:pt x="34" y="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73"/>
                    <a:pt x="12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8" y="74"/>
                    <a:pt x="20" y="73"/>
                    <a:pt x="21" y="7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589"/>
            <p:cNvSpPr/>
            <p:nvPr/>
          </p:nvSpPr>
          <p:spPr bwMode="auto">
            <a:xfrm>
              <a:off x="1112838" y="2822576"/>
              <a:ext cx="63500" cy="85725"/>
            </a:xfrm>
            <a:custGeom>
              <a:avLst/>
              <a:gdLst>
                <a:gd name="T0" fmla="*/ 54 w 54"/>
                <a:gd name="T1" fmla="*/ 60 h 74"/>
                <a:gd name="T2" fmla="*/ 21 w 54"/>
                <a:gd name="T3" fmla="*/ 3 h 74"/>
                <a:gd name="T4" fmla="*/ 14 w 54"/>
                <a:gd name="T5" fmla="*/ 0 h 74"/>
                <a:gd name="T6" fmla="*/ 7 w 54"/>
                <a:gd name="T7" fmla="*/ 2 h 74"/>
                <a:gd name="T8" fmla="*/ 0 w 54"/>
                <a:gd name="T9" fmla="*/ 12 h 74"/>
                <a:gd name="T10" fmla="*/ 0 w 54"/>
                <a:gd name="T11" fmla="*/ 14 h 74"/>
                <a:gd name="T12" fmla="*/ 33 w 54"/>
                <a:gd name="T13" fmla="*/ 71 h 74"/>
                <a:gd name="T14" fmla="*/ 39 w 54"/>
                <a:gd name="T15" fmla="*/ 74 h 74"/>
                <a:gd name="T16" fmla="*/ 47 w 54"/>
                <a:gd name="T17" fmla="*/ 72 h 74"/>
                <a:gd name="T18" fmla="*/ 48 w 54"/>
                <a:gd name="T19" fmla="*/ 72 h 74"/>
                <a:gd name="T20" fmla="*/ 54 w 54"/>
                <a:gd name="T21" fmla="*/ 62 h 74"/>
                <a:gd name="T22" fmla="*/ 54 w 54"/>
                <a:gd name="T23" fmla="*/ 62 h 74"/>
                <a:gd name="T24" fmla="*/ 54 w 54"/>
                <a:gd name="T25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54" y="6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4" y="0"/>
                  </a:cubicBezTo>
                  <a:cubicBezTo>
                    <a:pt x="12" y="0"/>
                    <a:pt x="9" y="1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3"/>
                    <a:pt x="36" y="74"/>
                    <a:pt x="39" y="74"/>
                  </a:cubicBezTo>
                  <a:cubicBezTo>
                    <a:pt x="42" y="74"/>
                    <a:pt x="44" y="73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Freeform 590"/>
            <p:cNvSpPr/>
            <p:nvPr/>
          </p:nvSpPr>
          <p:spPr bwMode="auto">
            <a:xfrm>
              <a:off x="1146176" y="2789239"/>
              <a:ext cx="85725" cy="63500"/>
            </a:xfrm>
            <a:custGeom>
              <a:avLst/>
              <a:gdLst>
                <a:gd name="T0" fmla="*/ 72 w 74"/>
                <a:gd name="T1" fmla="*/ 33 h 54"/>
                <a:gd name="T2" fmla="*/ 14 w 74"/>
                <a:gd name="T3" fmla="*/ 0 h 54"/>
                <a:gd name="T4" fmla="*/ 12 w 74"/>
                <a:gd name="T5" fmla="*/ 0 h 54"/>
                <a:gd name="T6" fmla="*/ 2 w 74"/>
                <a:gd name="T7" fmla="*/ 7 h 54"/>
                <a:gd name="T8" fmla="*/ 0 w 74"/>
                <a:gd name="T9" fmla="*/ 14 h 54"/>
                <a:gd name="T10" fmla="*/ 3 w 74"/>
                <a:gd name="T11" fmla="*/ 20 h 54"/>
                <a:gd name="T12" fmla="*/ 60 w 74"/>
                <a:gd name="T13" fmla="*/ 53 h 54"/>
                <a:gd name="T14" fmla="*/ 62 w 74"/>
                <a:gd name="T15" fmla="*/ 54 h 54"/>
                <a:gd name="T16" fmla="*/ 72 w 74"/>
                <a:gd name="T17" fmla="*/ 47 h 54"/>
                <a:gd name="T18" fmla="*/ 72 w 74"/>
                <a:gd name="T19" fmla="*/ 47 h 54"/>
                <a:gd name="T20" fmla="*/ 74 w 74"/>
                <a:gd name="T21" fmla="*/ 39 h 54"/>
                <a:gd name="T22" fmla="*/ 74 w 74"/>
                <a:gd name="T23" fmla="*/ 39 h 54"/>
                <a:gd name="T24" fmla="*/ 72 w 74"/>
                <a:gd name="T25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2" y="3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4" y="44"/>
                    <a:pt x="74" y="42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6"/>
                    <a:pt x="73" y="34"/>
                    <a:pt x="7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Freeform 591"/>
            <p:cNvSpPr>
              <a:spLocks noEditPoints="1"/>
            </p:cNvSpPr>
            <p:nvPr/>
          </p:nvSpPr>
          <p:spPr bwMode="auto">
            <a:xfrm>
              <a:off x="9021763" y="1927226"/>
              <a:ext cx="163513" cy="333375"/>
            </a:xfrm>
            <a:custGeom>
              <a:avLst/>
              <a:gdLst>
                <a:gd name="T0" fmla="*/ 119 w 141"/>
                <a:gd name="T1" fmla="*/ 166 h 288"/>
                <a:gd name="T2" fmla="*/ 119 w 141"/>
                <a:gd name="T3" fmla="*/ 49 h 288"/>
                <a:gd name="T4" fmla="*/ 70 w 141"/>
                <a:gd name="T5" fmla="*/ 0 h 288"/>
                <a:gd name="T6" fmla="*/ 22 w 141"/>
                <a:gd name="T7" fmla="*/ 49 h 288"/>
                <a:gd name="T8" fmla="*/ 22 w 141"/>
                <a:gd name="T9" fmla="*/ 166 h 288"/>
                <a:gd name="T10" fmla="*/ 0 w 141"/>
                <a:gd name="T11" fmla="*/ 217 h 288"/>
                <a:gd name="T12" fmla="*/ 70 w 141"/>
                <a:gd name="T13" fmla="*/ 288 h 288"/>
                <a:gd name="T14" fmla="*/ 141 w 141"/>
                <a:gd name="T15" fmla="*/ 217 h 288"/>
                <a:gd name="T16" fmla="*/ 119 w 141"/>
                <a:gd name="T17" fmla="*/ 166 h 288"/>
                <a:gd name="T18" fmla="*/ 70 w 141"/>
                <a:gd name="T19" fmla="*/ 273 h 288"/>
                <a:gd name="T20" fmla="*/ 15 w 141"/>
                <a:gd name="T21" fmla="*/ 217 h 288"/>
                <a:gd name="T22" fmla="*/ 37 w 141"/>
                <a:gd name="T23" fmla="*/ 174 h 288"/>
                <a:gd name="T24" fmla="*/ 37 w 141"/>
                <a:gd name="T25" fmla="*/ 49 h 288"/>
                <a:gd name="T26" fmla="*/ 70 w 141"/>
                <a:gd name="T27" fmla="*/ 15 h 288"/>
                <a:gd name="T28" fmla="*/ 70 w 141"/>
                <a:gd name="T29" fmla="*/ 15 h 288"/>
                <a:gd name="T30" fmla="*/ 70 w 141"/>
                <a:gd name="T31" fmla="*/ 15 h 288"/>
                <a:gd name="T32" fmla="*/ 104 w 141"/>
                <a:gd name="T33" fmla="*/ 49 h 288"/>
                <a:gd name="T34" fmla="*/ 104 w 141"/>
                <a:gd name="T35" fmla="*/ 174 h 288"/>
                <a:gd name="T36" fmla="*/ 126 w 141"/>
                <a:gd name="T37" fmla="*/ 217 h 288"/>
                <a:gd name="T38" fmla="*/ 70 w 141"/>
                <a:gd name="T39" fmla="*/ 2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88">
                  <a:moveTo>
                    <a:pt x="119" y="166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19" y="22"/>
                    <a:pt x="97" y="0"/>
                    <a:pt x="70" y="0"/>
                  </a:cubicBezTo>
                  <a:cubicBezTo>
                    <a:pt x="44" y="0"/>
                    <a:pt x="22" y="22"/>
                    <a:pt x="22" y="49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8" y="180"/>
                    <a:pt x="0" y="198"/>
                    <a:pt x="0" y="217"/>
                  </a:cubicBezTo>
                  <a:cubicBezTo>
                    <a:pt x="0" y="256"/>
                    <a:pt x="32" y="288"/>
                    <a:pt x="70" y="288"/>
                  </a:cubicBezTo>
                  <a:cubicBezTo>
                    <a:pt x="109" y="288"/>
                    <a:pt x="141" y="256"/>
                    <a:pt x="141" y="217"/>
                  </a:cubicBezTo>
                  <a:cubicBezTo>
                    <a:pt x="141" y="198"/>
                    <a:pt x="133" y="180"/>
                    <a:pt x="119" y="166"/>
                  </a:cubicBezTo>
                  <a:close/>
                  <a:moveTo>
                    <a:pt x="70" y="273"/>
                  </a:moveTo>
                  <a:cubicBezTo>
                    <a:pt x="40" y="273"/>
                    <a:pt x="15" y="248"/>
                    <a:pt x="15" y="217"/>
                  </a:cubicBezTo>
                  <a:cubicBezTo>
                    <a:pt x="15" y="200"/>
                    <a:pt x="23" y="184"/>
                    <a:pt x="37" y="17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30"/>
                    <a:pt x="52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89" y="15"/>
                    <a:pt x="104" y="30"/>
                    <a:pt x="104" y="4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17" y="184"/>
                    <a:pt x="126" y="200"/>
                    <a:pt x="126" y="217"/>
                  </a:cubicBezTo>
                  <a:cubicBezTo>
                    <a:pt x="126" y="248"/>
                    <a:pt x="101" y="273"/>
                    <a:pt x="70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592"/>
            <p:cNvSpPr/>
            <p:nvPr/>
          </p:nvSpPr>
          <p:spPr bwMode="auto">
            <a:xfrm>
              <a:off x="9063038" y="2028826"/>
              <a:ext cx="80963" cy="192088"/>
            </a:xfrm>
            <a:custGeom>
              <a:avLst/>
              <a:gdLst>
                <a:gd name="T0" fmla="*/ 35 w 71"/>
                <a:gd name="T1" fmla="*/ 0 h 165"/>
                <a:gd name="T2" fmla="*/ 22 w 71"/>
                <a:gd name="T3" fmla="*/ 13 h 165"/>
                <a:gd name="T4" fmla="*/ 22 w 71"/>
                <a:gd name="T5" fmla="*/ 96 h 165"/>
                <a:gd name="T6" fmla="*/ 18 w 71"/>
                <a:gd name="T7" fmla="*/ 98 h 165"/>
                <a:gd name="T8" fmla="*/ 0 w 71"/>
                <a:gd name="T9" fmla="*/ 129 h 165"/>
                <a:gd name="T10" fmla="*/ 35 w 71"/>
                <a:gd name="T11" fmla="*/ 165 h 165"/>
                <a:gd name="T12" fmla="*/ 71 w 71"/>
                <a:gd name="T13" fmla="*/ 129 h 165"/>
                <a:gd name="T14" fmla="*/ 53 w 71"/>
                <a:gd name="T15" fmla="*/ 98 h 165"/>
                <a:gd name="T16" fmla="*/ 49 w 71"/>
                <a:gd name="T17" fmla="*/ 96 h 165"/>
                <a:gd name="T18" fmla="*/ 49 w 71"/>
                <a:gd name="T19" fmla="*/ 13 h 165"/>
                <a:gd name="T20" fmla="*/ 35 w 71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65">
                  <a:moveTo>
                    <a:pt x="35" y="0"/>
                  </a:moveTo>
                  <a:cubicBezTo>
                    <a:pt x="28" y="0"/>
                    <a:pt x="22" y="6"/>
                    <a:pt x="22" y="1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7" y="104"/>
                    <a:pt x="0" y="116"/>
                    <a:pt x="0" y="129"/>
                  </a:cubicBezTo>
                  <a:cubicBezTo>
                    <a:pt x="0" y="149"/>
                    <a:pt x="16" y="165"/>
                    <a:pt x="35" y="165"/>
                  </a:cubicBezTo>
                  <a:cubicBezTo>
                    <a:pt x="55" y="165"/>
                    <a:pt x="71" y="149"/>
                    <a:pt x="71" y="129"/>
                  </a:cubicBezTo>
                  <a:cubicBezTo>
                    <a:pt x="71" y="116"/>
                    <a:pt x="64" y="104"/>
                    <a:pt x="53" y="98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6"/>
                    <a:pt x="43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593"/>
            <p:cNvSpPr>
              <a:spLocks noEditPoints="1"/>
            </p:cNvSpPr>
            <p:nvPr/>
          </p:nvSpPr>
          <p:spPr bwMode="auto">
            <a:xfrm>
              <a:off x="2922588" y="2593976"/>
              <a:ext cx="333375" cy="333375"/>
            </a:xfrm>
            <a:custGeom>
              <a:avLst/>
              <a:gdLst>
                <a:gd name="T0" fmla="*/ 210 w 210"/>
                <a:gd name="T1" fmla="*/ 82 h 210"/>
                <a:gd name="T2" fmla="*/ 210 w 210"/>
                <a:gd name="T3" fmla="*/ 69 h 210"/>
                <a:gd name="T4" fmla="*/ 153 w 210"/>
                <a:gd name="T5" fmla="*/ 69 h 210"/>
                <a:gd name="T6" fmla="*/ 153 w 210"/>
                <a:gd name="T7" fmla="*/ 57 h 210"/>
                <a:gd name="T8" fmla="*/ 141 w 210"/>
                <a:gd name="T9" fmla="*/ 57 h 210"/>
                <a:gd name="T10" fmla="*/ 141 w 210"/>
                <a:gd name="T11" fmla="*/ 0 h 210"/>
                <a:gd name="T12" fmla="*/ 128 w 210"/>
                <a:gd name="T13" fmla="*/ 0 h 210"/>
                <a:gd name="T14" fmla="*/ 128 w 210"/>
                <a:gd name="T15" fmla="*/ 57 h 210"/>
                <a:gd name="T16" fmla="*/ 111 w 210"/>
                <a:gd name="T17" fmla="*/ 57 h 210"/>
                <a:gd name="T18" fmla="*/ 111 w 210"/>
                <a:gd name="T19" fmla="*/ 0 h 210"/>
                <a:gd name="T20" fmla="*/ 98 w 210"/>
                <a:gd name="T21" fmla="*/ 0 h 210"/>
                <a:gd name="T22" fmla="*/ 98 w 210"/>
                <a:gd name="T23" fmla="*/ 57 h 210"/>
                <a:gd name="T24" fmla="*/ 81 w 210"/>
                <a:gd name="T25" fmla="*/ 57 h 210"/>
                <a:gd name="T26" fmla="*/ 81 w 210"/>
                <a:gd name="T27" fmla="*/ 0 h 210"/>
                <a:gd name="T28" fmla="*/ 69 w 210"/>
                <a:gd name="T29" fmla="*/ 0 h 210"/>
                <a:gd name="T30" fmla="*/ 69 w 210"/>
                <a:gd name="T31" fmla="*/ 57 h 210"/>
                <a:gd name="T32" fmla="*/ 57 w 210"/>
                <a:gd name="T33" fmla="*/ 57 h 210"/>
                <a:gd name="T34" fmla="*/ 57 w 210"/>
                <a:gd name="T35" fmla="*/ 69 h 210"/>
                <a:gd name="T36" fmla="*/ 0 w 210"/>
                <a:gd name="T37" fmla="*/ 69 h 210"/>
                <a:gd name="T38" fmla="*/ 0 w 210"/>
                <a:gd name="T39" fmla="*/ 82 h 210"/>
                <a:gd name="T40" fmla="*/ 57 w 210"/>
                <a:gd name="T41" fmla="*/ 82 h 210"/>
                <a:gd name="T42" fmla="*/ 57 w 210"/>
                <a:gd name="T43" fmla="*/ 98 h 210"/>
                <a:gd name="T44" fmla="*/ 0 w 210"/>
                <a:gd name="T45" fmla="*/ 98 h 210"/>
                <a:gd name="T46" fmla="*/ 0 w 210"/>
                <a:gd name="T47" fmla="*/ 112 h 210"/>
                <a:gd name="T48" fmla="*/ 57 w 210"/>
                <a:gd name="T49" fmla="*/ 112 h 210"/>
                <a:gd name="T50" fmla="*/ 57 w 210"/>
                <a:gd name="T51" fmla="*/ 128 h 210"/>
                <a:gd name="T52" fmla="*/ 0 w 210"/>
                <a:gd name="T53" fmla="*/ 128 h 210"/>
                <a:gd name="T54" fmla="*/ 0 w 210"/>
                <a:gd name="T55" fmla="*/ 142 h 210"/>
                <a:gd name="T56" fmla="*/ 57 w 210"/>
                <a:gd name="T57" fmla="*/ 142 h 210"/>
                <a:gd name="T58" fmla="*/ 57 w 210"/>
                <a:gd name="T59" fmla="*/ 153 h 210"/>
                <a:gd name="T60" fmla="*/ 69 w 210"/>
                <a:gd name="T61" fmla="*/ 153 h 210"/>
                <a:gd name="T62" fmla="*/ 69 w 210"/>
                <a:gd name="T63" fmla="*/ 210 h 210"/>
                <a:gd name="T64" fmla="*/ 81 w 210"/>
                <a:gd name="T65" fmla="*/ 210 h 210"/>
                <a:gd name="T66" fmla="*/ 81 w 210"/>
                <a:gd name="T67" fmla="*/ 153 h 210"/>
                <a:gd name="T68" fmla="*/ 98 w 210"/>
                <a:gd name="T69" fmla="*/ 153 h 210"/>
                <a:gd name="T70" fmla="*/ 98 w 210"/>
                <a:gd name="T71" fmla="*/ 210 h 210"/>
                <a:gd name="T72" fmla="*/ 111 w 210"/>
                <a:gd name="T73" fmla="*/ 210 h 210"/>
                <a:gd name="T74" fmla="*/ 111 w 210"/>
                <a:gd name="T75" fmla="*/ 153 h 210"/>
                <a:gd name="T76" fmla="*/ 128 w 210"/>
                <a:gd name="T77" fmla="*/ 153 h 210"/>
                <a:gd name="T78" fmla="*/ 128 w 210"/>
                <a:gd name="T79" fmla="*/ 210 h 210"/>
                <a:gd name="T80" fmla="*/ 141 w 210"/>
                <a:gd name="T81" fmla="*/ 210 h 210"/>
                <a:gd name="T82" fmla="*/ 141 w 210"/>
                <a:gd name="T83" fmla="*/ 153 h 210"/>
                <a:gd name="T84" fmla="*/ 153 w 210"/>
                <a:gd name="T85" fmla="*/ 153 h 210"/>
                <a:gd name="T86" fmla="*/ 153 w 210"/>
                <a:gd name="T87" fmla="*/ 142 h 210"/>
                <a:gd name="T88" fmla="*/ 210 w 210"/>
                <a:gd name="T89" fmla="*/ 142 h 210"/>
                <a:gd name="T90" fmla="*/ 210 w 210"/>
                <a:gd name="T91" fmla="*/ 128 h 210"/>
                <a:gd name="T92" fmla="*/ 153 w 210"/>
                <a:gd name="T93" fmla="*/ 128 h 210"/>
                <a:gd name="T94" fmla="*/ 153 w 210"/>
                <a:gd name="T95" fmla="*/ 112 h 210"/>
                <a:gd name="T96" fmla="*/ 210 w 210"/>
                <a:gd name="T97" fmla="*/ 112 h 210"/>
                <a:gd name="T98" fmla="*/ 210 w 210"/>
                <a:gd name="T99" fmla="*/ 98 h 210"/>
                <a:gd name="T100" fmla="*/ 153 w 210"/>
                <a:gd name="T101" fmla="*/ 98 h 210"/>
                <a:gd name="T102" fmla="*/ 153 w 210"/>
                <a:gd name="T103" fmla="*/ 82 h 210"/>
                <a:gd name="T104" fmla="*/ 210 w 210"/>
                <a:gd name="T105" fmla="*/ 82 h 210"/>
                <a:gd name="T106" fmla="*/ 120 w 210"/>
                <a:gd name="T107" fmla="*/ 124 h 210"/>
                <a:gd name="T108" fmla="*/ 89 w 210"/>
                <a:gd name="T109" fmla="*/ 124 h 210"/>
                <a:gd name="T110" fmla="*/ 89 w 210"/>
                <a:gd name="T111" fmla="*/ 111 h 210"/>
                <a:gd name="T112" fmla="*/ 120 w 210"/>
                <a:gd name="T113" fmla="*/ 111 h 210"/>
                <a:gd name="T114" fmla="*/ 120 w 210"/>
                <a:gd name="T115" fmla="*/ 124 h 210"/>
                <a:gd name="T116" fmla="*/ 120 w 210"/>
                <a:gd name="T117" fmla="*/ 98 h 210"/>
                <a:gd name="T118" fmla="*/ 89 w 210"/>
                <a:gd name="T119" fmla="*/ 98 h 210"/>
                <a:gd name="T120" fmla="*/ 89 w 210"/>
                <a:gd name="T121" fmla="*/ 86 h 210"/>
                <a:gd name="T122" fmla="*/ 120 w 210"/>
                <a:gd name="T123" fmla="*/ 86 h 210"/>
                <a:gd name="T124" fmla="*/ 120 w 210"/>
                <a:gd name="T125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210">
                  <a:moveTo>
                    <a:pt x="210" y="82"/>
                  </a:moveTo>
                  <a:lnTo>
                    <a:pt x="210" y="69"/>
                  </a:lnTo>
                  <a:lnTo>
                    <a:pt x="153" y="69"/>
                  </a:lnTo>
                  <a:lnTo>
                    <a:pt x="153" y="57"/>
                  </a:lnTo>
                  <a:lnTo>
                    <a:pt x="141" y="57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28" y="57"/>
                  </a:lnTo>
                  <a:lnTo>
                    <a:pt x="111" y="57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98" y="57"/>
                  </a:lnTo>
                  <a:lnTo>
                    <a:pt x="81" y="5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57" y="82"/>
                  </a:lnTo>
                  <a:lnTo>
                    <a:pt x="57" y="98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57" y="112"/>
                  </a:lnTo>
                  <a:lnTo>
                    <a:pt x="57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57" y="142"/>
                  </a:lnTo>
                  <a:lnTo>
                    <a:pt x="57" y="153"/>
                  </a:lnTo>
                  <a:lnTo>
                    <a:pt x="69" y="153"/>
                  </a:lnTo>
                  <a:lnTo>
                    <a:pt x="69" y="210"/>
                  </a:lnTo>
                  <a:lnTo>
                    <a:pt x="81" y="210"/>
                  </a:lnTo>
                  <a:lnTo>
                    <a:pt x="81" y="153"/>
                  </a:lnTo>
                  <a:lnTo>
                    <a:pt x="98" y="153"/>
                  </a:lnTo>
                  <a:lnTo>
                    <a:pt x="98" y="210"/>
                  </a:lnTo>
                  <a:lnTo>
                    <a:pt x="111" y="210"/>
                  </a:lnTo>
                  <a:lnTo>
                    <a:pt x="111" y="153"/>
                  </a:lnTo>
                  <a:lnTo>
                    <a:pt x="128" y="153"/>
                  </a:lnTo>
                  <a:lnTo>
                    <a:pt x="128" y="210"/>
                  </a:lnTo>
                  <a:lnTo>
                    <a:pt x="141" y="210"/>
                  </a:lnTo>
                  <a:lnTo>
                    <a:pt x="141" y="153"/>
                  </a:lnTo>
                  <a:lnTo>
                    <a:pt x="153" y="153"/>
                  </a:lnTo>
                  <a:lnTo>
                    <a:pt x="153" y="142"/>
                  </a:lnTo>
                  <a:lnTo>
                    <a:pt x="210" y="142"/>
                  </a:lnTo>
                  <a:lnTo>
                    <a:pt x="210" y="128"/>
                  </a:lnTo>
                  <a:lnTo>
                    <a:pt x="153" y="128"/>
                  </a:lnTo>
                  <a:lnTo>
                    <a:pt x="153" y="112"/>
                  </a:lnTo>
                  <a:lnTo>
                    <a:pt x="210" y="112"/>
                  </a:lnTo>
                  <a:lnTo>
                    <a:pt x="210" y="98"/>
                  </a:lnTo>
                  <a:lnTo>
                    <a:pt x="153" y="98"/>
                  </a:lnTo>
                  <a:lnTo>
                    <a:pt x="153" y="82"/>
                  </a:lnTo>
                  <a:lnTo>
                    <a:pt x="210" y="82"/>
                  </a:lnTo>
                  <a:close/>
                  <a:moveTo>
                    <a:pt x="120" y="124"/>
                  </a:moveTo>
                  <a:lnTo>
                    <a:pt x="89" y="124"/>
                  </a:lnTo>
                  <a:lnTo>
                    <a:pt x="89" y="111"/>
                  </a:lnTo>
                  <a:lnTo>
                    <a:pt x="120" y="111"/>
                  </a:lnTo>
                  <a:lnTo>
                    <a:pt x="120" y="124"/>
                  </a:lnTo>
                  <a:close/>
                  <a:moveTo>
                    <a:pt x="120" y="98"/>
                  </a:moveTo>
                  <a:lnTo>
                    <a:pt x="89" y="98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2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8" name="Freeform 594"/>
            <p:cNvSpPr>
              <a:spLocks noEditPoints="1"/>
            </p:cNvSpPr>
            <p:nvPr/>
          </p:nvSpPr>
          <p:spPr bwMode="auto">
            <a:xfrm>
              <a:off x="10991851" y="4000501"/>
              <a:ext cx="231775" cy="195263"/>
            </a:xfrm>
            <a:custGeom>
              <a:avLst/>
              <a:gdLst>
                <a:gd name="T0" fmla="*/ 100 w 200"/>
                <a:gd name="T1" fmla="*/ 0 h 168"/>
                <a:gd name="T2" fmla="*/ 0 w 200"/>
                <a:gd name="T3" fmla="*/ 28 h 168"/>
                <a:gd name="T4" fmla="*/ 0 w 200"/>
                <a:gd name="T5" fmla="*/ 141 h 168"/>
                <a:gd name="T6" fmla="*/ 100 w 200"/>
                <a:gd name="T7" fmla="*/ 168 h 168"/>
                <a:gd name="T8" fmla="*/ 200 w 200"/>
                <a:gd name="T9" fmla="*/ 140 h 168"/>
                <a:gd name="T10" fmla="*/ 200 w 200"/>
                <a:gd name="T11" fmla="*/ 29 h 168"/>
                <a:gd name="T12" fmla="*/ 100 w 200"/>
                <a:gd name="T13" fmla="*/ 0 h 168"/>
                <a:gd name="T14" fmla="*/ 162 w 200"/>
                <a:gd name="T15" fmla="*/ 82 h 168"/>
                <a:gd name="T16" fmla="*/ 146 w 200"/>
                <a:gd name="T17" fmla="*/ 82 h 168"/>
                <a:gd name="T18" fmla="*/ 146 w 200"/>
                <a:gd name="T19" fmla="*/ 60 h 168"/>
                <a:gd name="T20" fmla="*/ 126 w 200"/>
                <a:gd name="T21" fmla="*/ 60 h 168"/>
                <a:gd name="T22" fmla="*/ 126 w 200"/>
                <a:gd name="T23" fmla="*/ 82 h 168"/>
                <a:gd name="T24" fmla="*/ 110 w 200"/>
                <a:gd name="T25" fmla="*/ 82 h 168"/>
                <a:gd name="T26" fmla="*/ 110 w 200"/>
                <a:gd name="T27" fmla="*/ 60 h 168"/>
                <a:gd name="T28" fmla="*/ 90 w 200"/>
                <a:gd name="T29" fmla="*/ 60 h 168"/>
                <a:gd name="T30" fmla="*/ 90 w 200"/>
                <a:gd name="T31" fmla="*/ 82 h 168"/>
                <a:gd name="T32" fmla="*/ 74 w 200"/>
                <a:gd name="T33" fmla="*/ 82 h 168"/>
                <a:gd name="T34" fmla="*/ 74 w 200"/>
                <a:gd name="T35" fmla="*/ 60 h 168"/>
                <a:gd name="T36" fmla="*/ 54 w 200"/>
                <a:gd name="T37" fmla="*/ 60 h 168"/>
                <a:gd name="T38" fmla="*/ 54 w 200"/>
                <a:gd name="T39" fmla="*/ 82 h 168"/>
                <a:gd name="T40" fmla="*/ 38 w 200"/>
                <a:gd name="T41" fmla="*/ 82 h 168"/>
                <a:gd name="T42" fmla="*/ 38 w 200"/>
                <a:gd name="T43" fmla="*/ 60 h 168"/>
                <a:gd name="T44" fmla="*/ 19 w 200"/>
                <a:gd name="T45" fmla="*/ 60 h 168"/>
                <a:gd name="T46" fmla="*/ 19 w 200"/>
                <a:gd name="T47" fmla="*/ 44 h 168"/>
                <a:gd name="T48" fmla="*/ 38 w 200"/>
                <a:gd name="T49" fmla="*/ 44 h 168"/>
                <a:gd name="T50" fmla="*/ 38 w 200"/>
                <a:gd name="T51" fmla="*/ 23 h 168"/>
                <a:gd name="T52" fmla="*/ 54 w 200"/>
                <a:gd name="T53" fmla="*/ 23 h 168"/>
                <a:gd name="T54" fmla="*/ 54 w 200"/>
                <a:gd name="T55" fmla="*/ 44 h 168"/>
                <a:gd name="T56" fmla="*/ 74 w 200"/>
                <a:gd name="T57" fmla="*/ 44 h 168"/>
                <a:gd name="T58" fmla="*/ 74 w 200"/>
                <a:gd name="T59" fmla="*/ 23 h 168"/>
                <a:gd name="T60" fmla="*/ 90 w 200"/>
                <a:gd name="T61" fmla="*/ 23 h 168"/>
                <a:gd name="T62" fmla="*/ 90 w 200"/>
                <a:gd name="T63" fmla="*/ 44 h 168"/>
                <a:gd name="T64" fmla="*/ 110 w 200"/>
                <a:gd name="T65" fmla="*/ 44 h 168"/>
                <a:gd name="T66" fmla="*/ 110 w 200"/>
                <a:gd name="T67" fmla="*/ 23 h 168"/>
                <a:gd name="T68" fmla="*/ 126 w 200"/>
                <a:gd name="T69" fmla="*/ 23 h 168"/>
                <a:gd name="T70" fmla="*/ 126 w 200"/>
                <a:gd name="T71" fmla="*/ 44 h 168"/>
                <a:gd name="T72" fmla="*/ 146 w 200"/>
                <a:gd name="T73" fmla="*/ 44 h 168"/>
                <a:gd name="T74" fmla="*/ 146 w 200"/>
                <a:gd name="T75" fmla="*/ 23 h 168"/>
                <a:gd name="T76" fmla="*/ 162 w 200"/>
                <a:gd name="T77" fmla="*/ 23 h 168"/>
                <a:gd name="T78" fmla="*/ 162 w 200"/>
                <a:gd name="T79" fmla="*/ 44 h 168"/>
                <a:gd name="T80" fmla="*/ 182 w 200"/>
                <a:gd name="T81" fmla="*/ 44 h 168"/>
                <a:gd name="T82" fmla="*/ 182 w 200"/>
                <a:gd name="T83" fmla="*/ 60 h 168"/>
                <a:gd name="T84" fmla="*/ 162 w 200"/>
                <a:gd name="T85" fmla="*/ 60 h 168"/>
                <a:gd name="T86" fmla="*/ 162 w 200"/>
                <a:gd name="T87" fmla="*/ 8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68">
                  <a:moveTo>
                    <a:pt x="100" y="0"/>
                  </a:moveTo>
                  <a:cubicBezTo>
                    <a:pt x="61" y="0"/>
                    <a:pt x="26" y="12"/>
                    <a:pt x="0" y="2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6" y="157"/>
                    <a:pt x="61" y="168"/>
                    <a:pt x="100" y="168"/>
                  </a:cubicBezTo>
                  <a:cubicBezTo>
                    <a:pt x="139" y="168"/>
                    <a:pt x="174" y="156"/>
                    <a:pt x="200" y="140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4" y="12"/>
                    <a:pt x="139" y="0"/>
                    <a:pt x="100" y="0"/>
                  </a:cubicBezTo>
                  <a:close/>
                  <a:moveTo>
                    <a:pt x="162" y="82"/>
                  </a:moveTo>
                  <a:cubicBezTo>
                    <a:pt x="146" y="82"/>
                    <a:pt x="146" y="82"/>
                    <a:pt x="146" y="82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62" y="60"/>
                    <a:pt x="162" y="60"/>
                    <a:pt x="162" y="60"/>
                  </a:cubicBezTo>
                  <a:lnTo>
                    <a:pt x="16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9" name="Freeform 595"/>
            <p:cNvSpPr/>
            <p:nvPr/>
          </p:nvSpPr>
          <p:spPr bwMode="auto">
            <a:xfrm>
              <a:off x="11242676" y="4048126"/>
              <a:ext cx="31750" cy="103188"/>
            </a:xfrm>
            <a:custGeom>
              <a:avLst/>
              <a:gdLst>
                <a:gd name="T0" fmla="*/ 28 w 28"/>
                <a:gd name="T1" fmla="*/ 44 h 89"/>
                <a:gd name="T2" fmla="*/ 0 w 28"/>
                <a:gd name="T3" fmla="*/ 0 h 89"/>
                <a:gd name="T4" fmla="*/ 0 w 28"/>
                <a:gd name="T5" fmla="*/ 89 h 89"/>
                <a:gd name="T6" fmla="*/ 28 w 28"/>
                <a:gd name="T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89">
                  <a:moveTo>
                    <a:pt x="28" y="44"/>
                  </a:moveTo>
                  <a:cubicBezTo>
                    <a:pt x="28" y="31"/>
                    <a:pt x="18" y="15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8" y="74"/>
                    <a:pt x="28" y="5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Freeform 596"/>
            <p:cNvSpPr/>
            <p:nvPr/>
          </p:nvSpPr>
          <p:spPr bwMode="auto">
            <a:xfrm>
              <a:off x="10939463" y="4046539"/>
              <a:ext cx="33338" cy="104775"/>
            </a:xfrm>
            <a:custGeom>
              <a:avLst/>
              <a:gdLst>
                <a:gd name="T0" fmla="*/ 0 w 29"/>
                <a:gd name="T1" fmla="*/ 45 h 91"/>
                <a:gd name="T2" fmla="*/ 29 w 29"/>
                <a:gd name="T3" fmla="*/ 91 h 91"/>
                <a:gd name="T4" fmla="*/ 29 w 29"/>
                <a:gd name="T5" fmla="*/ 0 h 91"/>
                <a:gd name="T6" fmla="*/ 0 w 29"/>
                <a:gd name="T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1">
                  <a:moveTo>
                    <a:pt x="0" y="45"/>
                  </a:moveTo>
                  <a:cubicBezTo>
                    <a:pt x="0" y="59"/>
                    <a:pt x="11" y="76"/>
                    <a:pt x="29" y="9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15"/>
                    <a:pt x="0" y="3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Freeform 597"/>
            <p:cNvSpPr>
              <a:spLocks noEditPoints="1"/>
            </p:cNvSpPr>
            <p:nvPr/>
          </p:nvSpPr>
          <p:spPr bwMode="auto">
            <a:xfrm>
              <a:off x="11609388" y="3930651"/>
              <a:ext cx="333375" cy="333375"/>
            </a:xfrm>
            <a:custGeom>
              <a:avLst/>
              <a:gdLst>
                <a:gd name="T0" fmla="*/ 286 w 288"/>
                <a:gd name="T1" fmla="*/ 121 h 287"/>
                <a:gd name="T2" fmla="*/ 265 w 288"/>
                <a:gd name="T3" fmla="*/ 66 h 287"/>
                <a:gd name="T4" fmla="*/ 173 w 288"/>
                <a:gd name="T5" fmla="*/ 3 h 287"/>
                <a:gd name="T6" fmla="*/ 144 w 288"/>
                <a:gd name="T7" fmla="*/ 0 h 287"/>
                <a:gd name="T8" fmla="*/ 116 w 288"/>
                <a:gd name="T9" fmla="*/ 3 h 287"/>
                <a:gd name="T10" fmla="*/ 23 w 288"/>
                <a:gd name="T11" fmla="*/ 66 h 287"/>
                <a:gd name="T12" fmla="*/ 2 w 288"/>
                <a:gd name="T13" fmla="*/ 121 h 287"/>
                <a:gd name="T14" fmla="*/ 0 w 288"/>
                <a:gd name="T15" fmla="*/ 143 h 287"/>
                <a:gd name="T16" fmla="*/ 41 w 288"/>
                <a:gd name="T17" fmla="*/ 244 h 287"/>
                <a:gd name="T18" fmla="*/ 97 w 288"/>
                <a:gd name="T19" fmla="*/ 280 h 287"/>
                <a:gd name="T20" fmla="*/ 144 w 288"/>
                <a:gd name="T21" fmla="*/ 287 h 287"/>
                <a:gd name="T22" fmla="*/ 191 w 288"/>
                <a:gd name="T23" fmla="*/ 279 h 287"/>
                <a:gd name="T24" fmla="*/ 247 w 288"/>
                <a:gd name="T25" fmla="*/ 244 h 287"/>
                <a:gd name="T26" fmla="*/ 288 w 288"/>
                <a:gd name="T27" fmla="*/ 143 h 287"/>
                <a:gd name="T28" fmla="*/ 286 w 288"/>
                <a:gd name="T29" fmla="*/ 121 h 287"/>
                <a:gd name="T30" fmla="*/ 241 w 288"/>
                <a:gd name="T31" fmla="*/ 225 h 287"/>
                <a:gd name="T32" fmla="*/ 239 w 288"/>
                <a:gd name="T33" fmla="*/ 218 h 287"/>
                <a:gd name="T34" fmla="*/ 188 w 288"/>
                <a:gd name="T35" fmla="*/ 218 h 287"/>
                <a:gd name="T36" fmla="*/ 172 w 288"/>
                <a:gd name="T37" fmla="*/ 266 h 287"/>
                <a:gd name="T38" fmla="*/ 174 w 288"/>
                <a:gd name="T39" fmla="*/ 267 h 287"/>
                <a:gd name="T40" fmla="*/ 144 w 288"/>
                <a:gd name="T41" fmla="*/ 270 h 287"/>
                <a:gd name="T42" fmla="*/ 115 w 288"/>
                <a:gd name="T43" fmla="*/ 267 h 287"/>
                <a:gd name="T44" fmla="*/ 116 w 288"/>
                <a:gd name="T45" fmla="*/ 266 h 287"/>
                <a:gd name="T46" fmla="*/ 101 w 288"/>
                <a:gd name="T47" fmla="*/ 218 h 287"/>
                <a:gd name="T48" fmla="*/ 50 w 288"/>
                <a:gd name="T49" fmla="*/ 218 h 287"/>
                <a:gd name="T50" fmla="*/ 48 w 288"/>
                <a:gd name="T51" fmla="*/ 226 h 287"/>
                <a:gd name="T52" fmla="*/ 17 w 288"/>
                <a:gd name="T53" fmla="*/ 143 h 287"/>
                <a:gd name="T54" fmla="*/ 18 w 288"/>
                <a:gd name="T55" fmla="*/ 132 h 287"/>
                <a:gd name="T56" fmla="*/ 34 w 288"/>
                <a:gd name="T57" fmla="*/ 144 h 287"/>
                <a:gd name="T58" fmla="*/ 75 w 288"/>
                <a:gd name="T59" fmla="*/ 114 h 287"/>
                <a:gd name="T60" fmla="*/ 60 w 288"/>
                <a:gd name="T61" fmla="*/ 66 h 287"/>
                <a:gd name="T62" fmla="*/ 43 w 288"/>
                <a:gd name="T63" fmla="*/ 66 h 287"/>
                <a:gd name="T64" fmla="*/ 110 w 288"/>
                <a:gd name="T65" fmla="*/ 21 h 287"/>
                <a:gd name="T66" fmla="*/ 104 w 288"/>
                <a:gd name="T67" fmla="*/ 40 h 287"/>
                <a:gd name="T68" fmla="*/ 145 w 288"/>
                <a:gd name="T69" fmla="*/ 69 h 287"/>
                <a:gd name="T70" fmla="*/ 185 w 288"/>
                <a:gd name="T71" fmla="*/ 40 h 287"/>
                <a:gd name="T72" fmla="*/ 180 w 288"/>
                <a:gd name="T73" fmla="*/ 22 h 287"/>
                <a:gd name="T74" fmla="*/ 245 w 288"/>
                <a:gd name="T75" fmla="*/ 66 h 287"/>
                <a:gd name="T76" fmla="*/ 229 w 288"/>
                <a:gd name="T77" fmla="*/ 66 h 287"/>
                <a:gd name="T78" fmla="*/ 213 w 288"/>
                <a:gd name="T79" fmla="*/ 114 h 287"/>
                <a:gd name="T80" fmla="*/ 254 w 288"/>
                <a:gd name="T81" fmla="*/ 144 h 287"/>
                <a:gd name="T82" fmla="*/ 270 w 288"/>
                <a:gd name="T83" fmla="*/ 132 h 287"/>
                <a:gd name="T84" fmla="*/ 271 w 288"/>
                <a:gd name="T85" fmla="*/ 143 h 287"/>
                <a:gd name="T86" fmla="*/ 241 w 288"/>
                <a:gd name="T87" fmla="*/ 2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87">
                  <a:moveTo>
                    <a:pt x="286" y="121"/>
                  </a:moveTo>
                  <a:cubicBezTo>
                    <a:pt x="283" y="101"/>
                    <a:pt x="276" y="83"/>
                    <a:pt x="265" y="66"/>
                  </a:cubicBezTo>
                  <a:cubicBezTo>
                    <a:pt x="245" y="34"/>
                    <a:pt x="212" y="11"/>
                    <a:pt x="173" y="3"/>
                  </a:cubicBezTo>
                  <a:cubicBezTo>
                    <a:pt x="164" y="1"/>
                    <a:pt x="154" y="0"/>
                    <a:pt x="144" y="0"/>
                  </a:cubicBezTo>
                  <a:cubicBezTo>
                    <a:pt x="134" y="0"/>
                    <a:pt x="125" y="1"/>
                    <a:pt x="116" y="3"/>
                  </a:cubicBezTo>
                  <a:cubicBezTo>
                    <a:pt x="77" y="10"/>
                    <a:pt x="43" y="34"/>
                    <a:pt x="23" y="66"/>
                  </a:cubicBezTo>
                  <a:cubicBezTo>
                    <a:pt x="12" y="83"/>
                    <a:pt x="5" y="101"/>
                    <a:pt x="2" y="121"/>
                  </a:cubicBezTo>
                  <a:cubicBezTo>
                    <a:pt x="1" y="128"/>
                    <a:pt x="0" y="136"/>
                    <a:pt x="0" y="143"/>
                  </a:cubicBezTo>
                  <a:cubicBezTo>
                    <a:pt x="0" y="183"/>
                    <a:pt x="16" y="218"/>
                    <a:pt x="41" y="244"/>
                  </a:cubicBezTo>
                  <a:cubicBezTo>
                    <a:pt x="57" y="260"/>
                    <a:pt x="76" y="272"/>
                    <a:pt x="97" y="280"/>
                  </a:cubicBezTo>
                  <a:cubicBezTo>
                    <a:pt x="112" y="285"/>
                    <a:pt x="128" y="287"/>
                    <a:pt x="144" y="287"/>
                  </a:cubicBezTo>
                  <a:cubicBezTo>
                    <a:pt x="160" y="287"/>
                    <a:pt x="176" y="284"/>
                    <a:pt x="191" y="279"/>
                  </a:cubicBezTo>
                  <a:cubicBezTo>
                    <a:pt x="212" y="272"/>
                    <a:pt x="232" y="260"/>
                    <a:pt x="247" y="244"/>
                  </a:cubicBezTo>
                  <a:cubicBezTo>
                    <a:pt x="272" y="218"/>
                    <a:pt x="288" y="182"/>
                    <a:pt x="288" y="143"/>
                  </a:cubicBezTo>
                  <a:cubicBezTo>
                    <a:pt x="288" y="136"/>
                    <a:pt x="287" y="128"/>
                    <a:pt x="286" y="121"/>
                  </a:cubicBezTo>
                  <a:close/>
                  <a:moveTo>
                    <a:pt x="241" y="225"/>
                  </a:moveTo>
                  <a:cubicBezTo>
                    <a:pt x="239" y="218"/>
                    <a:pt x="239" y="218"/>
                    <a:pt x="239" y="218"/>
                  </a:cubicBezTo>
                  <a:cubicBezTo>
                    <a:pt x="188" y="218"/>
                    <a:pt x="188" y="218"/>
                    <a:pt x="188" y="218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4" y="267"/>
                    <a:pt x="174" y="267"/>
                    <a:pt x="174" y="267"/>
                  </a:cubicBezTo>
                  <a:cubicBezTo>
                    <a:pt x="164" y="269"/>
                    <a:pt x="154" y="270"/>
                    <a:pt x="144" y="270"/>
                  </a:cubicBezTo>
                  <a:cubicBezTo>
                    <a:pt x="134" y="270"/>
                    <a:pt x="124" y="269"/>
                    <a:pt x="115" y="267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9" y="204"/>
                    <a:pt x="17" y="175"/>
                    <a:pt x="17" y="143"/>
                  </a:cubicBezTo>
                  <a:cubicBezTo>
                    <a:pt x="17" y="140"/>
                    <a:pt x="17" y="136"/>
                    <a:pt x="18" y="132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60" y="45"/>
                    <a:pt x="83" y="29"/>
                    <a:pt x="110" y="21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206" y="29"/>
                    <a:pt x="228" y="45"/>
                    <a:pt x="245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13" y="114"/>
                    <a:pt x="213" y="114"/>
                    <a:pt x="213" y="114"/>
                  </a:cubicBezTo>
                  <a:cubicBezTo>
                    <a:pt x="254" y="144"/>
                    <a:pt x="254" y="144"/>
                    <a:pt x="254" y="144"/>
                  </a:cubicBezTo>
                  <a:cubicBezTo>
                    <a:pt x="270" y="132"/>
                    <a:pt x="270" y="132"/>
                    <a:pt x="270" y="132"/>
                  </a:cubicBezTo>
                  <a:cubicBezTo>
                    <a:pt x="271" y="136"/>
                    <a:pt x="271" y="140"/>
                    <a:pt x="271" y="143"/>
                  </a:cubicBezTo>
                  <a:cubicBezTo>
                    <a:pt x="271" y="175"/>
                    <a:pt x="260" y="203"/>
                    <a:pt x="241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Freeform 598"/>
            <p:cNvSpPr/>
            <p:nvPr/>
          </p:nvSpPr>
          <p:spPr bwMode="auto">
            <a:xfrm>
              <a:off x="11720513" y="4056064"/>
              <a:ext cx="111125" cy="104775"/>
            </a:xfrm>
            <a:custGeom>
              <a:avLst/>
              <a:gdLst>
                <a:gd name="T0" fmla="*/ 0 w 70"/>
                <a:gd name="T1" fmla="*/ 26 h 66"/>
                <a:gd name="T2" fmla="*/ 14 w 70"/>
                <a:gd name="T3" fmla="*/ 66 h 66"/>
                <a:gd name="T4" fmla="*/ 57 w 70"/>
                <a:gd name="T5" fmla="*/ 66 h 66"/>
                <a:gd name="T6" fmla="*/ 70 w 70"/>
                <a:gd name="T7" fmla="*/ 26 h 66"/>
                <a:gd name="T8" fmla="*/ 35 w 70"/>
                <a:gd name="T9" fmla="*/ 0 h 66"/>
                <a:gd name="T10" fmla="*/ 0 w 70"/>
                <a:gd name="T11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6">
                  <a:moveTo>
                    <a:pt x="0" y="26"/>
                  </a:moveTo>
                  <a:lnTo>
                    <a:pt x="14" y="66"/>
                  </a:lnTo>
                  <a:lnTo>
                    <a:pt x="57" y="66"/>
                  </a:lnTo>
                  <a:lnTo>
                    <a:pt x="70" y="26"/>
                  </a:lnTo>
                  <a:lnTo>
                    <a:pt x="3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5" name="Freeform 601"/>
            <p:cNvSpPr>
              <a:spLocks noEditPoints="1"/>
            </p:cNvSpPr>
            <p:nvPr/>
          </p:nvSpPr>
          <p:spPr bwMode="auto">
            <a:xfrm>
              <a:off x="8288338" y="3263901"/>
              <a:ext cx="292100" cy="333375"/>
            </a:xfrm>
            <a:custGeom>
              <a:avLst/>
              <a:gdLst>
                <a:gd name="T0" fmla="*/ 0 w 184"/>
                <a:gd name="T1" fmla="*/ 210 h 210"/>
                <a:gd name="T2" fmla="*/ 184 w 184"/>
                <a:gd name="T3" fmla="*/ 0 h 210"/>
                <a:gd name="T4" fmla="*/ 29 w 184"/>
                <a:gd name="T5" fmla="*/ 195 h 210"/>
                <a:gd name="T6" fmla="*/ 10 w 184"/>
                <a:gd name="T7" fmla="*/ 176 h 210"/>
                <a:gd name="T8" fmla="*/ 29 w 184"/>
                <a:gd name="T9" fmla="*/ 195 h 210"/>
                <a:gd name="T10" fmla="*/ 10 w 184"/>
                <a:gd name="T11" fmla="*/ 162 h 210"/>
                <a:gd name="T12" fmla="*/ 29 w 184"/>
                <a:gd name="T13" fmla="*/ 143 h 210"/>
                <a:gd name="T14" fmla="*/ 29 w 184"/>
                <a:gd name="T15" fmla="*/ 130 h 210"/>
                <a:gd name="T16" fmla="*/ 10 w 184"/>
                <a:gd name="T17" fmla="*/ 111 h 210"/>
                <a:gd name="T18" fmla="*/ 29 w 184"/>
                <a:gd name="T19" fmla="*/ 130 h 210"/>
                <a:gd name="T20" fmla="*/ 10 w 184"/>
                <a:gd name="T21" fmla="*/ 98 h 210"/>
                <a:gd name="T22" fmla="*/ 29 w 184"/>
                <a:gd name="T23" fmla="*/ 79 h 210"/>
                <a:gd name="T24" fmla="*/ 29 w 184"/>
                <a:gd name="T25" fmla="*/ 66 h 210"/>
                <a:gd name="T26" fmla="*/ 10 w 184"/>
                <a:gd name="T27" fmla="*/ 47 h 210"/>
                <a:gd name="T28" fmla="*/ 29 w 184"/>
                <a:gd name="T29" fmla="*/ 66 h 210"/>
                <a:gd name="T30" fmla="*/ 10 w 184"/>
                <a:gd name="T31" fmla="*/ 34 h 210"/>
                <a:gd name="T32" fmla="*/ 29 w 184"/>
                <a:gd name="T33" fmla="*/ 15 h 210"/>
                <a:gd name="T34" fmla="*/ 145 w 184"/>
                <a:gd name="T35" fmla="*/ 184 h 210"/>
                <a:gd name="T36" fmla="*/ 40 w 184"/>
                <a:gd name="T37" fmla="*/ 117 h 210"/>
                <a:gd name="T38" fmla="*/ 145 w 184"/>
                <a:gd name="T39" fmla="*/ 184 h 210"/>
                <a:gd name="T40" fmla="*/ 40 w 184"/>
                <a:gd name="T41" fmla="*/ 92 h 210"/>
                <a:gd name="T42" fmla="*/ 145 w 184"/>
                <a:gd name="T43" fmla="*/ 26 h 210"/>
                <a:gd name="T44" fmla="*/ 175 w 184"/>
                <a:gd name="T45" fmla="*/ 195 h 210"/>
                <a:gd name="T46" fmla="*/ 156 w 184"/>
                <a:gd name="T47" fmla="*/ 176 h 210"/>
                <a:gd name="T48" fmla="*/ 175 w 184"/>
                <a:gd name="T49" fmla="*/ 195 h 210"/>
                <a:gd name="T50" fmla="*/ 156 w 184"/>
                <a:gd name="T51" fmla="*/ 162 h 210"/>
                <a:gd name="T52" fmla="*/ 175 w 184"/>
                <a:gd name="T53" fmla="*/ 143 h 210"/>
                <a:gd name="T54" fmla="*/ 175 w 184"/>
                <a:gd name="T55" fmla="*/ 130 h 210"/>
                <a:gd name="T56" fmla="*/ 156 w 184"/>
                <a:gd name="T57" fmla="*/ 111 h 210"/>
                <a:gd name="T58" fmla="*/ 175 w 184"/>
                <a:gd name="T59" fmla="*/ 130 h 210"/>
                <a:gd name="T60" fmla="*/ 156 w 184"/>
                <a:gd name="T61" fmla="*/ 98 h 210"/>
                <a:gd name="T62" fmla="*/ 175 w 184"/>
                <a:gd name="T63" fmla="*/ 79 h 210"/>
                <a:gd name="T64" fmla="*/ 175 w 184"/>
                <a:gd name="T65" fmla="*/ 66 h 210"/>
                <a:gd name="T66" fmla="*/ 156 w 184"/>
                <a:gd name="T67" fmla="*/ 47 h 210"/>
                <a:gd name="T68" fmla="*/ 175 w 184"/>
                <a:gd name="T69" fmla="*/ 66 h 210"/>
                <a:gd name="T70" fmla="*/ 156 w 184"/>
                <a:gd name="T71" fmla="*/ 34 h 210"/>
                <a:gd name="T72" fmla="*/ 175 w 184"/>
                <a:gd name="T73" fmla="*/ 1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10">
                  <a:moveTo>
                    <a:pt x="0" y="0"/>
                  </a:moveTo>
                  <a:lnTo>
                    <a:pt x="0" y="210"/>
                  </a:lnTo>
                  <a:lnTo>
                    <a:pt x="184" y="210"/>
                  </a:lnTo>
                  <a:lnTo>
                    <a:pt x="184" y="0"/>
                  </a:lnTo>
                  <a:lnTo>
                    <a:pt x="0" y="0"/>
                  </a:lnTo>
                  <a:close/>
                  <a:moveTo>
                    <a:pt x="29" y="195"/>
                  </a:moveTo>
                  <a:lnTo>
                    <a:pt x="10" y="195"/>
                  </a:lnTo>
                  <a:lnTo>
                    <a:pt x="10" y="176"/>
                  </a:lnTo>
                  <a:lnTo>
                    <a:pt x="29" y="176"/>
                  </a:lnTo>
                  <a:lnTo>
                    <a:pt x="29" y="195"/>
                  </a:lnTo>
                  <a:close/>
                  <a:moveTo>
                    <a:pt x="29" y="162"/>
                  </a:moveTo>
                  <a:lnTo>
                    <a:pt x="10" y="162"/>
                  </a:lnTo>
                  <a:lnTo>
                    <a:pt x="10" y="143"/>
                  </a:lnTo>
                  <a:lnTo>
                    <a:pt x="29" y="143"/>
                  </a:lnTo>
                  <a:lnTo>
                    <a:pt x="29" y="162"/>
                  </a:lnTo>
                  <a:close/>
                  <a:moveTo>
                    <a:pt x="29" y="130"/>
                  </a:moveTo>
                  <a:lnTo>
                    <a:pt x="10" y="130"/>
                  </a:lnTo>
                  <a:lnTo>
                    <a:pt x="10" y="111"/>
                  </a:lnTo>
                  <a:lnTo>
                    <a:pt x="29" y="111"/>
                  </a:lnTo>
                  <a:lnTo>
                    <a:pt x="29" y="130"/>
                  </a:lnTo>
                  <a:close/>
                  <a:moveTo>
                    <a:pt x="29" y="98"/>
                  </a:moveTo>
                  <a:lnTo>
                    <a:pt x="10" y="98"/>
                  </a:lnTo>
                  <a:lnTo>
                    <a:pt x="10" y="79"/>
                  </a:lnTo>
                  <a:lnTo>
                    <a:pt x="29" y="79"/>
                  </a:lnTo>
                  <a:lnTo>
                    <a:pt x="29" y="98"/>
                  </a:lnTo>
                  <a:close/>
                  <a:moveTo>
                    <a:pt x="29" y="66"/>
                  </a:moveTo>
                  <a:lnTo>
                    <a:pt x="10" y="66"/>
                  </a:lnTo>
                  <a:lnTo>
                    <a:pt x="10" y="47"/>
                  </a:lnTo>
                  <a:lnTo>
                    <a:pt x="29" y="47"/>
                  </a:lnTo>
                  <a:lnTo>
                    <a:pt x="29" y="66"/>
                  </a:lnTo>
                  <a:close/>
                  <a:moveTo>
                    <a:pt x="29" y="34"/>
                  </a:moveTo>
                  <a:lnTo>
                    <a:pt x="10" y="34"/>
                  </a:lnTo>
                  <a:lnTo>
                    <a:pt x="10" y="15"/>
                  </a:lnTo>
                  <a:lnTo>
                    <a:pt x="29" y="15"/>
                  </a:lnTo>
                  <a:lnTo>
                    <a:pt x="29" y="34"/>
                  </a:lnTo>
                  <a:close/>
                  <a:moveTo>
                    <a:pt x="145" y="184"/>
                  </a:moveTo>
                  <a:lnTo>
                    <a:pt x="40" y="184"/>
                  </a:lnTo>
                  <a:lnTo>
                    <a:pt x="40" y="117"/>
                  </a:lnTo>
                  <a:lnTo>
                    <a:pt x="145" y="117"/>
                  </a:lnTo>
                  <a:lnTo>
                    <a:pt x="145" y="184"/>
                  </a:lnTo>
                  <a:close/>
                  <a:moveTo>
                    <a:pt x="145" y="92"/>
                  </a:moveTo>
                  <a:lnTo>
                    <a:pt x="40" y="92"/>
                  </a:lnTo>
                  <a:lnTo>
                    <a:pt x="40" y="26"/>
                  </a:lnTo>
                  <a:lnTo>
                    <a:pt x="145" y="26"/>
                  </a:lnTo>
                  <a:lnTo>
                    <a:pt x="145" y="92"/>
                  </a:lnTo>
                  <a:close/>
                  <a:moveTo>
                    <a:pt x="175" y="195"/>
                  </a:moveTo>
                  <a:lnTo>
                    <a:pt x="156" y="195"/>
                  </a:lnTo>
                  <a:lnTo>
                    <a:pt x="156" y="176"/>
                  </a:lnTo>
                  <a:lnTo>
                    <a:pt x="175" y="176"/>
                  </a:lnTo>
                  <a:lnTo>
                    <a:pt x="175" y="195"/>
                  </a:lnTo>
                  <a:close/>
                  <a:moveTo>
                    <a:pt x="175" y="162"/>
                  </a:moveTo>
                  <a:lnTo>
                    <a:pt x="156" y="162"/>
                  </a:lnTo>
                  <a:lnTo>
                    <a:pt x="156" y="143"/>
                  </a:lnTo>
                  <a:lnTo>
                    <a:pt x="175" y="143"/>
                  </a:lnTo>
                  <a:lnTo>
                    <a:pt x="175" y="162"/>
                  </a:lnTo>
                  <a:close/>
                  <a:moveTo>
                    <a:pt x="175" y="130"/>
                  </a:moveTo>
                  <a:lnTo>
                    <a:pt x="156" y="130"/>
                  </a:lnTo>
                  <a:lnTo>
                    <a:pt x="156" y="111"/>
                  </a:lnTo>
                  <a:lnTo>
                    <a:pt x="175" y="111"/>
                  </a:lnTo>
                  <a:lnTo>
                    <a:pt x="175" y="130"/>
                  </a:lnTo>
                  <a:close/>
                  <a:moveTo>
                    <a:pt x="175" y="98"/>
                  </a:moveTo>
                  <a:lnTo>
                    <a:pt x="156" y="98"/>
                  </a:lnTo>
                  <a:lnTo>
                    <a:pt x="156" y="79"/>
                  </a:lnTo>
                  <a:lnTo>
                    <a:pt x="175" y="79"/>
                  </a:lnTo>
                  <a:lnTo>
                    <a:pt x="175" y="98"/>
                  </a:lnTo>
                  <a:close/>
                  <a:moveTo>
                    <a:pt x="175" y="66"/>
                  </a:moveTo>
                  <a:lnTo>
                    <a:pt x="156" y="66"/>
                  </a:lnTo>
                  <a:lnTo>
                    <a:pt x="156" y="47"/>
                  </a:lnTo>
                  <a:lnTo>
                    <a:pt x="175" y="47"/>
                  </a:lnTo>
                  <a:lnTo>
                    <a:pt x="175" y="66"/>
                  </a:lnTo>
                  <a:close/>
                  <a:moveTo>
                    <a:pt x="175" y="34"/>
                  </a:moveTo>
                  <a:lnTo>
                    <a:pt x="156" y="34"/>
                  </a:lnTo>
                  <a:lnTo>
                    <a:pt x="156" y="15"/>
                  </a:lnTo>
                  <a:lnTo>
                    <a:pt x="175" y="15"/>
                  </a:lnTo>
                  <a:lnTo>
                    <a:pt x="17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6" name="Freeform 602"/>
            <p:cNvSpPr>
              <a:spLocks noEditPoints="1"/>
            </p:cNvSpPr>
            <p:nvPr/>
          </p:nvSpPr>
          <p:spPr bwMode="auto">
            <a:xfrm>
              <a:off x="8312151" y="4598989"/>
              <a:ext cx="250825" cy="333375"/>
            </a:xfrm>
            <a:custGeom>
              <a:avLst/>
              <a:gdLst>
                <a:gd name="T0" fmla="*/ 191 w 217"/>
                <a:gd name="T1" fmla="*/ 36 h 288"/>
                <a:gd name="T2" fmla="*/ 156 w 217"/>
                <a:gd name="T3" fmla="*/ 0 h 288"/>
                <a:gd name="T4" fmla="*/ 60 w 217"/>
                <a:gd name="T5" fmla="*/ 0 h 288"/>
                <a:gd name="T6" fmla="*/ 27 w 217"/>
                <a:gd name="T7" fmla="*/ 36 h 288"/>
                <a:gd name="T8" fmla="*/ 0 w 217"/>
                <a:gd name="T9" fmla="*/ 36 h 288"/>
                <a:gd name="T10" fmla="*/ 0 w 217"/>
                <a:gd name="T11" fmla="*/ 288 h 288"/>
                <a:gd name="T12" fmla="*/ 217 w 217"/>
                <a:gd name="T13" fmla="*/ 288 h 288"/>
                <a:gd name="T14" fmla="*/ 217 w 217"/>
                <a:gd name="T15" fmla="*/ 36 h 288"/>
                <a:gd name="T16" fmla="*/ 191 w 217"/>
                <a:gd name="T17" fmla="*/ 36 h 288"/>
                <a:gd name="T18" fmla="*/ 74 w 217"/>
                <a:gd name="T19" fmla="*/ 16 h 288"/>
                <a:gd name="T20" fmla="*/ 142 w 217"/>
                <a:gd name="T21" fmla="*/ 16 h 288"/>
                <a:gd name="T22" fmla="*/ 150 w 217"/>
                <a:gd name="T23" fmla="*/ 24 h 288"/>
                <a:gd name="T24" fmla="*/ 142 w 217"/>
                <a:gd name="T25" fmla="*/ 33 h 288"/>
                <a:gd name="T26" fmla="*/ 74 w 217"/>
                <a:gd name="T27" fmla="*/ 33 h 288"/>
                <a:gd name="T28" fmla="*/ 65 w 217"/>
                <a:gd name="T29" fmla="*/ 24 h 288"/>
                <a:gd name="T30" fmla="*/ 74 w 217"/>
                <a:gd name="T31" fmla="*/ 16 h 288"/>
                <a:gd name="T32" fmla="*/ 180 w 217"/>
                <a:gd name="T33" fmla="*/ 260 h 288"/>
                <a:gd name="T34" fmla="*/ 36 w 217"/>
                <a:gd name="T35" fmla="*/ 260 h 288"/>
                <a:gd name="T36" fmla="*/ 36 w 217"/>
                <a:gd name="T37" fmla="*/ 67 h 288"/>
                <a:gd name="T38" fmla="*/ 74 w 217"/>
                <a:gd name="T39" fmla="*/ 67 h 288"/>
                <a:gd name="T40" fmla="*/ 70 w 217"/>
                <a:gd name="T41" fmla="*/ 79 h 288"/>
                <a:gd name="T42" fmla="*/ 70 w 217"/>
                <a:gd name="T43" fmla="*/ 80 h 288"/>
                <a:gd name="T44" fmla="*/ 80 w 217"/>
                <a:gd name="T45" fmla="*/ 87 h 288"/>
                <a:gd name="T46" fmla="*/ 138 w 217"/>
                <a:gd name="T47" fmla="*/ 87 h 288"/>
                <a:gd name="T48" fmla="*/ 148 w 217"/>
                <a:gd name="T49" fmla="*/ 80 h 288"/>
                <a:gd name="T50" fmla="*/ 148 w 217"/>
                <a:gd name="T51" fmla="*/ 79 h 288"/>
                <a:gd name="T52" fmla="*/ 144 w 217"/>
                <a:gd name="T53" fmla="*/ 67 h 288"/>
                <a:gd name="T54" fmla="*/ 180 w 217"/>
                <a:gd name="T55" fmla="*/ 67 h 288"/>
                <a:gd name="T56" fmla="*/ 180 w 217"/>
                <a:gd name="T5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88">
                  <a:moveTo>
                    <a:pt x="191" y="36"/>
                  </a:moveTo>
                  <a:cubicBezTo>
                    <a:pt x="183" y="21"/>
                    <a:pt x="169" y="0"/>
                    <a:pt x="15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35" y="19"/>
                    <a:pt x="2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36"/>
                    <a:pt x="217" y="36"/>
                    <a:pt x="217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6" y="16"/>
                    <a:pt x="150" y="20"/>
                    <a:pt x="150" y="24"/>
                  </a:cubicBezTo>
                  <a:cubicBezTo>
                    <a:pt x="150" y="29"/>
                    <a:pt x="146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69" y="33"/>
                    <a:pt x="65" y="29"/>
                    <a:pt x="65" y="24"/>
                  </a:cubicBezTo>
                  <a:cubicBezTo>
                    <a:pt x="65" y="20"/>
                    <a:pt x="69" y="16"/>
                    <a:pt x="74" y="16"/>
                  </a:cubicBezTo>
                  <a:close/>
                  <a:moveTo>
                    <a:pt x="180" y="260"/>
                  </a:moveTo>
                  <a:cubicBezTo>
                    <a:pt x="36" y="260"/>
                    <a:pt x="36" y="260"/>
                    <a:pt x="36" y="26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72"/>
                    <a:pt x="70" y="78"/>
                    <a:pt x="70" y="79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4"/>
                    <a:pt x="74" y="87"/>
                    <a:pt x="80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3" y="87"/>
                    <a:pt x="148" y="84"/>
                    <a:pt x="148" y="80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8"/>
                    <a:pt x="146" y="72"/>
                    <a:pt x="144" y="67"/>
                  </a:cubicBezTo>
                  <a:cubicBezTo>
                    <a:pt x="180" y="67"/>
                    <a:pt x="180" y="67"/>
                    <a:pt x="180" y="67"/>
                  </a:cubicBezTo>
                  <a:lnTo>
                    <a:pt x="180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7" name="Rectangle 603"/>
            <p:cNvSpPr>
              <a:spLocks noChangeArrowheads="1"/>
            </p:cNvSpPr>
            <p:nvPr/>
          </p:nvSpPr>
          <p:spPr bwMode="auto">
            <a:xfrm>
              <a:off x="10577513" y="4691064"/>
              <a:ext cx="26988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8" name="Freeform 604"/>
            <p:cNvSpPr>
              <a:spLocks noEditPoints="1"/>
            </p:cNvSpPr>
            <p:nvPr/>
          </p:nvSpPr>
          <p:spPr bwMode="auto">
            <a:xfrm>
              <a:off x="10326688" y="4638676"/>
              <a:ext cx="222250" cy="257175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9" name="Rectangle 605"/>
            <p:cNvSpPr>
              <a:spLocks noChangeArrowheads="1"/>
            </p:cNvSpPr>
            <p:nvPr/>
          </p:nvSpPr>
          <p:spPr bwMode="auto">
            <a:xfrm>
              <a:off x="10271126" y="4691064"/>
              <a:ext cx="285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0" name="Freeform 606"/>
            <p:cNvSpPr/>
            <p:nvPr/>
          </p:nvSpPr>
          <p:spPr bwMode="auto">
            <a:xfrm>
              <a:off x="8407401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0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0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1" name="Freeform 607"/>
            <p:cNvSpPr>
              <a:spLocks noEditPoints="1"/>
            </p:cNvSpPr>
            <p:nvPr/>
          </p:nvSpPr>
          <p:spPr bwMode="auto">
            <a:xfrm>
              <a:off x="8267701" y="4038601"/>
              <a:ext cx="119063" cy="122238"/>
            </a:xfrm>
            <a:custGeom>
              <a:avLst/>
              <a:gdLst>
                <a:gd name="T0" fmla="*/ 72 w 102"/>
                <a:gd name="T1" fmla="*/ 83 h 105"/>
                <a:gd name="T2" fmla="*/ 102 w 102"/>
                <a:gd name="T3" fmla="*/ 98 h 105"/>
                <a:gd name="T4" fmla="*/ 102 w 102"/>
                <a:gd name="T5" fmla="*/ 0 h 105"/>
                <a:gd name="T6" fmla="*/ 39 w 102"/>
                <a:gd name="T7" fmla="*/ 0 h 105"/>
                <a:gd name="T8" fmla="*/ 0 w 102"/>
                <a:gd name="T9" fmla="*/ 42 h 105"/>
                <a:gd name="T10" fmla="*/ 0 w 102"/>
                <a:gd name="T11" fmla="*/ 105 h 105"/>
                <a:gd name="T12" fmla="*/ 37 w 102"/>
                <a:gd name="T13" fmla="*/ 105 h 105"/>
                <a:gd name="T14" fmla="*/ 72 w 102"/>
                <a:gd name="T15" fmla="*/ 83 h 105"/>
                <a:gd name="T16" fmla="*/ 24 w 102"/>
                <a:gd name="T17" fmla="*/ 46 h 105"/>
                <a:gd name="T18" fmla="*/ 45 w 102"/>
                <a:gd name="T19" fmla="*/ 21 h 105"/>
                <a:gd name="T20" fmla="*/ 79 w 102"/>
                <a:gd name="T21" fmla="*/ 21 h 105"/>
                <a:gd name="T22" fmla="*/ 79 w 102"/>
                <a:gd name="T23" fmla="*/ 67 h 105"/>
                <a:gd name="T24" fmla="*/ 24 w 102"/>
                <a:gd name="T25" fmla="*/ 67 h 105"/>
                <a:gd name="T26" fmla="*/ 24 w 102"/>
                <a:gd name="T27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5">
                  <a:moveTo>
                    <a:pt x="72" y="83"/>
                  </a:moveTo>
                  <a:cubicBezTo>
                    <a:pt x="84" y="83"/>
                    <a:pt x="95" y="89"/>
                    <a:pt x="102" y="9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43" y="92"/>
                    <a:pt x="56" y="83"/>
                    <a:pt x="72" y="83"/>
                  </a:cubicBezTo>
                  <a:close/>
                  <a:moveTo>
                    <a:pt x="24" y="4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24" y="67"/>
                    <a:pt x="24" y="67"/>
                    <a:pt x="24" y="67"/>
                  </a:cubicBezTo>
                  <a:lnTo>
                    <a:pt x="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2" name="Oval 608"/>
            <p:cNvSpPr>
              <a:spLocks noChangeArrowheads="1"/>
            </p:cNvSpPr>
            <p:nvPr/>
          </p:nvSpPr>
          <p:spPr bwMode="auto">
            <a:xfrm>
              <a:off x="8321676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3" name="Oval 609"/>
            <p:cNvSpPr>
              <a:spLocks noChangeArrowheads="1"/>
            </p:cNvSpPr>
            <p:nvPr/>
          </p:nvSpPr>
          <p:spPr bwMode="auto">
            <a:xfrm>
              <a:off x="8507413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4" name="Freeform 610"/>
            <p:cNvSpPr/>
            <p:nvPr/>
          </p:nvSpPr>
          <p:spPr bwMode="auto">
            <a:xfrm>
              <a:off x="9075738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1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1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5" name="Freeform 611"/>
            <p:cNvSpPr/>
            <p:nvPr/>
          </p:nvSpPr>
          <p:spPr bwMode="auto">
            <a:xfrm>
              <a:off x="8937626" y="4038601"/>
              <a:ext cx="117475" cy="122238"/>
            </a:xfrm>
            <a:custGeom>
              <a:avLst/>
              <a:gdLst>
                <a:gd name="T0" fmla="*/ 71 w 101"/>
                <a:gd name="T1" fmla="*/ 83 h 105"/>
                <a:gd name="T2" fmla="*/ 101 w 101"/>
                <a:gd name="T3" fmla="*/ 98 h 105"/>
                <a:gd name="T4" fmla="*/ 101 w 101"/>
                <a:gd name="T5" fmla="*/ 0 h 105"/>
                <a:gd name="T6" fmla="*/ 38 w 101"/>
                <a:gd name="T7" fmla="*/ 0 h 105"/>
                <a:gd name="T8" fmla="*/ 0 w 101"/>
                <a:gd name="T9" fmla="*/ 42 h 105"/>
                <a:gd name="T10" fmla="*/ 0 w 101"/>
                <a:gd name="T11" fmla="*/ 105 h 105"/>
                <a:gd name="T12" fmla="*/ 36 w 101"/>
                <a:gd name="T13" fmla="*/ 105 h 105"/>
                <a:gd name="T14" fmla="*/ 71 w 101"/>
                <a:gd name="T15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5">
                  <a:moveTo>
                    <a:pt x="71" y="83"/>
                  </a:moveTo>
                  <a:cubicBezTo>
                    <a:pt x="83" y="83"/>
                    <a:pt x="94" y="89"/>
                    <a:pt x="101" y="9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42" y="92"/>
                    <a:pt x="55" y="83"/>
                    <a:pt x="7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6" name="Oval 612"/>
            <p:cNvSpPr>
              <a:spLocks noChangeArrowheads="1"/>
            </p:cNvSpPr>
            <p:nvPr/>
          </p:nvSpPr>
          <p:spPr bwMode="auto">
            <a:xfrm>
              <a:off x="8990013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7" name="Oval 613"/>
            <p:cNvSpPr>
              <a:spLocks noChangeArrowheads="1"/>
            </p:cNvSpPr>
            <p:nvPr/>
          </p:nvSpPr>
          <p:spPr bwMode="auto">
            <a:xfrm>
              <a:off x="9175751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8" name="Freeform 614"/>
            <p:cNvSpPr/>
            <p:nvPr/>
          </p:nvSpPr>
          <p:spPr bwMode="auto">
            <a:xfrm>
              <a:off x="9685338" y="4035426"/>
              <a:ext cx="252413" cy="98425"/>
            </a:xfrm>
            <a:custGeom>
              <a:avLst/>
              <a:gdLst>
                <a:gd name="T0" fmla="*/ 218 w 218"/>
                <a:gd name="T1" fmla="*/ 0 h 84"/>
                <a:gd name="T2" fmla="*/ 0 w 218"/>
                <a:gd name="T3" fmla="*/ 0 h 84"/>
                <a:gd name="T4" fmla="*/ 0 w 218"/>
                <a:gd name="T5" fmla="*/ 84 h 84"/>
                <a:gd name="T6" fmla="*/ 165 w 218"/>
                <a:gd name="T7" fmla="*/ 84 h 84"/>
                <a:gd name="T8" fmla="*/ 185 w 218"/>
                <a:gd name="T9" fmla="*/ 71 h 84"/>
                <a:gd name="T10" fmla="*/ 205 w 218"/>
                <a:gd name="T11" fmla="*/ 84 h 84"/>
                <a:gd name="T12" fmla="*/ 218 w 218"/>
                <a:gd name="T13" fmla="*/ 84 h 84"/>
                <a:gd name="T14" fmla="*/ 218 w 21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9" y="77"/>
                    <a:pt x="176" y="71"/>
                    <a:pt x="185" y="71"/>
                  </a:cubicBezTo>
                  <a:cubicBezTo>
                    <a:pt x="194" y="71"/>
                    <a:pt x="201" y="77"/>
                    <a:pt x="205" y="84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2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9" name="Freeform 615"/>
            <p:cNvSpPr>
              <a:spLocks noEditPoints="1"/>
            </p:cNvSpPr>
            <p:nvPr/>
          </p:nvSpPr>
          <p:spPr bwMode="auto">
            <a:xfrm>
              <a:off x="9605963" y="4064001"/>
              <a:ext cx="66675" cy="69850"/>
            </a:xfrm>
            <a:custGeom>
              <a:avLst/>
              <a:gdLst>
                <a:gd name="T0" fmla="*/ 41 w 58"/>
                <a:gd name="T1" fmla="*/ 47 h 60"/>
                <a:gd name="T2" fmla="*/ 58 w 58"/>
                <a:gd name="T3" fmla="*/ 56 h 60"/>
                <a:gd name="T4" fmla="*/ 58 w 58"/>
                <a:gd name="T5" fmla="*/ 0 h 60"/>
                <a:gd name="T6" fmla="*/ 22 w 58"/>
                <a:gd name="T7" fmla="*/ 0 h 60"/>
                <a:gd name="T8" fmla="*/ 0 w 58"/>
                <a:gd name="T9" fmla="*/ 24 h 60"/>
                <a:gd name="T10" fmla="*/ 0 w 58"/>
                <a:gd name="T11" fmla="*/ 60 h 60"/>
                <a:gd name="T12" fmla="*/ 21 w 58"/>
                <a:gd name="T13" fmla="*/ 60 h 60"/>
                <a:gd name="T14" fmla="*/ 41 w 58"/>
                <a:gd name="T15" fmla="*/ 47 h 60"/>
                <a:gd name="T16" fmla="*/ 13 w 58"/>
                <a:gd name="T17" fmla="*/ 27 h 60"/>
                <a:gd name="T18" fmla="*/ 26 w 58"/>
                <a:gd name="T19" fmla="*/ 12 h 60"/>
                <a:gd name="T20" fmla="*/ 45 w 58"/>
                <a:gd name="T21" fmla="*/ 12 h 60"/>
                <a:gd name="T22" fmla="*/ 45 w 58"/>
                <a:gd name="T23" fmla="*/ 38 h 60"/>
                <a:gd name="T24" fmla="*/ 13 w 58"/>
                <a:gd name="T25" fmla="*/ 38 h 60"/>
                <a:gd name="T26" fmla="*/ 13 w 58"/>
                <a:gd name="T2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60">
                  <a:moveTo>
                    <a:pt x="41" y="47"/>
                  </a:moveTo>
                  <a:cubicBezTo>
                    <a:pt x="48" y="47"/>
                    <a:pt x="54" y="51"/>
                    <a:pt x="58" y="5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4" y="53"/>
                    <a:pt x="32" y="47"/>
                    <a:pt x="41" y="47"/>
                  </a:cubicBezTo>
                  <a:close/>
                  <a:moveTo>
                    <a:pt x="13" y="27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0" name="Oval 616"/>
            <p:cNvSpPr>
              <a:spLocks noChangeArrowheads="1"/>
            </p:cNvSpPr>
            <p:nvPr/>
          </p:nvSpPr>
          <p:spPr bwMode="auto">
            <a:xfrm>
              <a:off x="963612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1" name="Oval 617"/>
            <p:cNvSpPr>
              <a:spLocks noChangeArrowheads="1"/>
            </p:cNvSpPr>
            <p:nvPr/>
          </p:nvSpPr>
          <p:spPr bwMode="auto">
            <a:xfrm>
              <a:off x="988377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2" name="Freeform 618"/>
            <p:cNvSpPr/>
            <p:nvPr/>
          </p:nvSpPr>
          <p:spPr bwMode="auto">
            <a:xfrm>
              <a:off x="469901" y="3405189"/>
              <a:ext cx="12700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619"/>
            <p:cNvSpPr/>
            <p:nvPr/>
          </p:nvSpPr>
          <p:spPr bwMode="auto">
            <a:xfrm>
              <a:off x="230188" y="3260726"/>
              <a:ext cx="357188" cy="3429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620"/>
            <p:cNvSpPr/>
            <p:nvPr/>
          </p:nvSpPr>
          <p:spPr bwMode="auto">
            <a:xfrm>
              <a:off x="1017588" y="3452814"/>
              <a:ext cx="14288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5" name="Freeform 621"/>
            <p:cNvSpPr/>
            <p:nvPr/>
          </p:nvSpPr>
          <p:spPr bwMode="auto">
            <a:xfrm>
              <a:off x="912813" y="3252789"/>
              <a:ext cx="357188" cy="342900"/>
            </a:xfrm>
            <a:custGeom>
              <a:avLst/>
              <a:gdLst>
                <a:gd name="T0" fmla="*/ 80 w 308"/>
                <a:gd name="T1" fmla="*/ 78 h 296"/>
                <a:gd name="T2" fmla="*/ 84 w 308"/>
                <a:gd name="T3" fmla="*/ 81 h 296"/>
                <a:gd name="T4" fmla="*/ 80 w 308"/>
                <a:gd name="T5" fmla="*/ 84 h 296"/>
                <a:gd name="T6" fmla="*/ 78 w 308"/>
                <a:gd name="T7" fmla="*/ 84 h 296"/>
                <a:gd name="T8" fmla="*/ 30 w 308"/>
                <a:gd name="T9" fmla="*/ 87 h 296"/>
                <a:gd name="T10" fmla="*/ 20 w 308"/>
                <a:gd name="T11" fmla="*/ 120 h 296"/>
                <a:gd name="T12" fmla="*/ 24 w 308"/>
                <a:gd name="T13" fmla="*/ 120 h 296"/>
                <a:gd name="T14" fmla="*/ 24 w 308"/>
                <a:gd name="T15" fmla="*/ 120 h 296"/>
                <a:gd name="T16" fmla="*/ 24 w 308"/>
                <a:gd name="T17" fmla="*/ 120 h 296"/>
                <a:gd name="T18" fmla="*/ 79 w 308"/>
                <a:gd name="T19" fmla="*/ 122 h 296"/>
                <a:gd name="T20" fmla="*/ 81 w 308"/>
                <a:gd name="T21" fmla="*/ 122 h 296"/>
                <a:gd name="T22" fmla="*/ 86 w 308"/>
                <a:gd name="T23" fmla="*/ 125 h 296"/>
                <a:gd name="T24" fmla="*/ 82 w 308"/>
                <a:gd name="T25" fmla="*/ 128 h 296"/>
                <a:gd name="T26" fmla="*/ 79 w 308"/>
                <a:gd name="T27" fmla="*/ 128 h 296"/>
                <a:gd name="T28" fmla="*/ 24 w 308"/>
                <a:gd name="T29" fmla="*/ 132 h 296"/>
                <a:gd name="T30" fmla="*/ 15 w 308"/>
                <a:gd name="T31" fmla="*/ 132 h 296"/>
                <a:gd name="T32" fmla="*/ 15 w 308"/>
                <a:gd name="T33" fmla="*/ 132 h 296"/>
                <a:gd name="T34" fmla="*/ 12 w 308"/>
                <a:gd name="T35" fmla="*/ 163 h 296"/>
                <a:gd name="T36" fmla="*/ 94 w 308"/>
                <a:gd name="T37" fmla="*/ 172 h 296"/>
                <a:gd name="T38" fmla="*/ 95 w 308"/>
                <a:gd name="T39" fmla="*/ 172 h 296"/>
                <a:gd name="T40" fmla="*/ 95 w 308"/>
                <a:gd name="T41" fmla="*/ 172 h 296"/>
                <a:gd name="T42" fmla="*/ 91 w 308"/>
                <a:gd name="T43" fmla="*/ 172 h 296"/>
                <a:gd name="T44" fmla="*/ 102 w 308"/>
                <a:gd name="T45" fmla="*/ 172 h 296"/>
                <a:gd name="T46" fmla="*/ 142 w 308"/>
                <a:gd name="T47" fmla="*/ 173 h 296"/>
                <a:gd name="T48" fmla="*/ 143 w 308"/>
                <a:gd name="T49" fmla="*/ 173 h 296"/>
                <a:gd name="T50" fmla="*/ 148 w 308"/>
                <a:gd name="T51" fmla="*/ 175 h 296"/>
                <a:gd name="T52" fmla="*/ 143 w 308"/>
                <a:gd name="T53" fmla="*/ 176 h 296"/>
                <a:gd name="T54" fmla="*/ 142 w 308"/>
                <a:gd name="T55" fmla="*/ 176 h 296"/>
                <a:gd name="T56" fmla="*/ 129 w 308"/>
                <a:gd name="T57" fmla="*/ 177 h 296"/>
                <a:gd name="T58" fmla="*/ 115 w 308"/>
                <a:gd name="T59" fmla="*/ 238 h 296"/>
                <a:gd name="T60" fmla="*/ 129 w 308"/>
                <a:gd name="T61" fmla="*/ 296 h 296"/>
                <a:gd name="T62" fmla="*/ 207 w 308"/>
                <a:gd name="T63" fmla="*/ 169 h 296"/>
                <a:gd name="T64" fmla="*/ 250 w 308"/>
                <a:gd name="T65" fmla="*/ 150 h 296"/>
                <a:gd name="T66" fmla="*/ 255 w 308"/>
                <a:gd name="T67" fmla="*/ 21 h 296"/>
                <a:gd name="T68" fmla="*/ 209 w 308"/>
                <a:gd name="T69" fmla="*/ 21 h 296"/>
                <a:gd name="T70" fmla="*/ 76 w 308"/>
                <a:gd name="T71" fmla="*/ 10 h 296"/>
                <a:gd name="T72" fmla="*/ 53 w 308"/>
                <a:gd name="T73" fmla="*/ 40 h 296"/>
                <a:gd name="T74" fmla="*/ 80 w 308"/>
                <a:gd name="T75" fmla="*/ 41 h 296"/>
                <a:gd name="T76" fmla="*/ 83 w 308"/>
                <a:gd name="T77" fmla="*/ 41 h 296"/>
                <a:gd name="T78" fmla="*/ 87 w 308"/>
                <a:gd name="T79" fmla="*/ 44 h 296"/>
                <a:gd name="T80" fmla="*/ 83 w 308"/>
                <a:gd name="T81" fmla="*/ 47 h 296"/>
                <a:gd name="T82" fmla="*/ 81 w 308"/>
                <a:gd name="T83" fmla="*/ 47 h 296"/>
                <a:gd name="T84" fmla="*/ 46 w 308"/>
                <a:gd name="T85" fmla="*/ 49 h 296"/>
                <a:gd name="T86" fmla="*/ 39 w 308"/>
                <a:gd name="T87" fmla="*/ 76 h 296"/>
                <a:gd name="T88" fmla="*/ 77 w 308"/>
                <a:gd name="T89" fmla="*/ 78 h 296"/>
                <a:gd name="T90" fmla="*/ 80 w 308"/>
                <a:gd name="T91" fmla="*/ 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80" y="78"/>
                  </a:moveTo>
                  <a:cubicBezTo>
                    <a:pt x="84" y="81"/>
                    <a:pt x="84" y="81"/>
                    <a:pt x="84" y="81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4"/>
                    <a:pt x="45" y="86"/>
                    <a:pt x="30" y="87"/>
                  </a:cubicBezTo>
                  <a:cubicBezTo>
                    <a:pt x="12" y="99"/>
                    <a:pt x="16" y="112"/>
                    <a:pt x="20" y="120"/>
                  </a:cubicBezTo>
                  <a:cubicBezTo>
                    <a:pt x="21" y="120"/>
                    <a:pt x="23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30" y="120"/>
                    <a:pt x="77" y="122"/>
                    <a:pt x="79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28" y="132"/>
                    <a:pt x="24" y="132"/>
                  </a:cubicBezTo>
                  <a:cubicBezTo>
                    <a:pt x="18" y="132"/>
                    <a:pt x="16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6" y="141"/>
                    <a:pt x="0" y="152"/>
                    <a:pt x="12" y="163"/>
                  </a:cubicBezTo>
                  <a:cubicBezTo>
                    <a:pt x="23" y="173"/>
                    <a:pt x="65" y="171"/>
                    <a:pt x="94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6" y="172"/>
                    <a:pt x="89" y="172"/>
                    <a:pt x="91" y="172"/>
                  </a:cubicBezTo>
                  <a:cubicBezTo>
                    <a:pt x="95" y="172"/>
                    <a:pt x="99" y="172"/>
                    <a:pt x="102" y="172"/>
                  </a:cubicBezTo>
                  <a:cubicBezTo>
                    <a:pt x="116" y="173"/>
                    <a:pt x="141" y="173"/>
                    <a:pt x="142" y="173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76"/>
                    <a:pt x="139" y="176"/>
                    <a:pt x="129" y="177"/>
                  </a:cubicBezTo>
                  <a:cubicBezTo>
                    <a:pt x="143" y="206"/>
                    <a:pt x="119" y="223"/>
                    <a:pt x="115" y="238"/>
                  </a:cubicBezTo>
                  <a:cubicBezTo>
                    <a:pt x="101" y="291"/>
                    <a:pt x="129" y="296"/>
                    <a:pt x="129" y="296"/>
                  </a:cubicBezTo>
                  <a:cubicBezTo>
                    <a:pt x="129" y="296"/>
                    <a:pt x="200" y="200"/>
                    <a:pt x="207" y="169"/>
                  </a:cubicBezTo>
                  <a:cubicBezTo>
                    <a:pt x="212" y="148"/>
                    <a:pt x="240" y="150"/>
                    <a:pt x="250" y="150"/>
                  </a:cubicBezTo>
                  <a:cubicBezTo>
                    <a:pt x="298" y="152"/>
                    <a:pt x="308" y="31"/>
                    <a:pt x="255" y="21"/>
                  </a:cubicBezTo>
                  <a:cubicBezTo>
                    <a:pt x="244" y="19"/>
                    <a:pt x="232" y="31"/>
                    <a:pt x="209" y="21"/>
                  </a:cubicBezTo>
                  <a:cubicBezTo>
                    <a:pt x="159" y="0"/>
                    <a:pt x="116" y="9"/>
                    <a:pt x="76" y="10"/>
                  </a:cubicBezTo>
                  <a:cubicBezTo>
                    <a:pt x="49" y="11"/>
                    <a:pt x="51" y="30"/>
                    <a:pt x="53" y="40"/>
                  </a:cubicBezTo>
                  <a:cubicBezTo>
                    <a:pt x="66" y="40"/>
                    <a:pt x="79" y="41"/>
                    <a:pt x="80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9" y="47"/>
                    <a:pt x="61" y="48"/>
                    <a:pt x="46" y="49"/>
                  </a:cubicBezTo>
                  <a:cubicBezTo>
                    <a:pt x="32" y="59"/>
                    <a:pt x="36" y="69"/>
                    <a:pt x="39" y="76"/>
                  </a:cubicBezTo>
                  <a:cubicBezTo>
                    <a:pt x="55" y="77"/>
                    <a:pt x="76" y="78"/>
                    <a:pt x="77" y="78"/>
                  </a:cubicBezTo>
                  <a:lnTo>
                    <a:pt x="8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6" name="Freeform 622"/>
            <p:cNvSpPr/>
            <p:nvPr/>
          </p:nvSpPr>
          <p:spPr bwMode="auto">
            <a:xfrm>
              <a:off x="1616076" y="3392489"/>
              <a:ext cx="53975" cy="1746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7" name="Freeform 623"/>
            <p:cNvSpPr/>
            <p:nvPr/>
          </p:nvSpPr>
          <p:spPr bwMode="auto">
            <a:xfrm>
              <a:off x="1679576" y="3260726"/>
              <a:ext cx="209550" cy="334963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8" name="Freeform 624"/>
            <p:cNvSpPr/>
            <p:nvPr/>
          </p:nvSpPr>
          <p:spPr bwMode="auto">
            <a:xfrm>
              <a:off x="2501901" y="3292476"/>
              <a:ext cx="53975" cy="174625"/>
            </a:xfrm>
            <a:custGeom>
              <a:avLst/>
              <a:gdLst>
                <a:gd name="T0" fmla="*/ 9 w 47"/>
                <a:gd name="T1" fmla="*/ 115 h 151"/>
                <a:gd name="T2" fmla="*/ 1 w 47"/>
                <a:gd name="T3" fmla="*/ 151 h 151"/>
                <a:gd name="T4" fmla="*/ 30 w 47"/>
                <a:gd name="T5" fmla="*/ 151 h 151"/>
                <a:gd name="T6" fmla="*/ 47 w 47"/>
                <a:gd name="T7" fmla="*/ 98 h 151"/>
                <a:gd name="T8" fmla="*/ 47 w 47"/>
                <a:gd name="T9" fmla="*/ 53 h 151"/>
                <a:gd name="T10" fmla="*/ 30 w 47"/>
                <a:gd name="T11" fmla="*/ 0 h 151"/>
                <a:gd name="T12" fmla="*/ 0 w 47"/>
                <a:gd name="T13" fmla="*/ 0 h 151"/>
                <a:gd name="T14" fmla="*/ 9 w 47"/>
                <a:gd name="T15" fmla="*/ 36 h 151"/>
                <a:gd name="T16" fmla="*/ 9 w 47"/>
                <a:gd name="T17" fmla="*/ 1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9" y="115"/>
                  </a:moveTo>
                  <a:cubicBezTo>
                    <a:pt x="9" y="124"/>
                    <a:pt x="6" y="137"/>
                    <a:pt x="1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9" y="151"/>
                    <a:pt x="47" y="112"/>
                    <a:pt x="47" y="98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39"/>
                    <a:pt x="39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9" y="28"/>
                    <a:pt x="9" y="36"/>
                  </a:cubic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9" name="Freeform 625"/>
            <p:cNvSpPr/>
            <p:nvPr/>
          </p:nvSpPr>
          <p:spPr bwMode="auto">
            <a:xfrm>
              <a:off x="2284413" y="3263901"/>
              <a:ext cx="207963" cy="334963"/>
            </a:xfrm>
            <a:custGeom>
              <a:avLst/>
              <a:gdLst>
                <a:gd name="T0" fmla="*/ 163 w 180"/>
                <a:gd name="T1" fmla="*/ 189 h 289"/>
                <a:gd name="T2" fmla="*/ 180 w 180"/>
                <a:gd name="T3" fmla="*/ 140 h 289"/>
                <a:gd name="T4" fmla="*/ 180 w 180"/>
                <a:gd name="T5" fmla="*/ 61 h 289"/>
                <a:gd name="T6" fmla="*/ 144 w 180"/>
                <a:gd name="T7" fmla="*/ 0 h 289"/>
                <a:gd name="T8" fmla="*/ 49 w 180"/>
                <a:gd name="T9" fmla="*/ 0 h 289"/>
                <a:gd name="T10" fmla="*/ 14 w 180"/>
                <a:gd name="T11" fmla="*/ 33 h 289"/>
                <a:gd name="T12" fmla="*/ 13 w 180"/>
                <a:gd name="T13" fmla="*/ 36 h 289"/>
                <a:gd name="T14" fmla="*/ 86 w 180"/>
                <a:gd name="T15" fmla="*/ 36 h 289"/>
                <a:gd name="T16" fmla="*/ 98 w 180"/>
                <a:gd name="T17" fmla="*/ 47 h 289"/>
                <a:gd name="T18" fmla="*/ 86 w 180"/>
                <a:gd name="T19" fmla="*/ 59 h 289"/>
                <a:gd name="T20" fmla="*/ 11 w 180"/>
                <a:gd name="T21" fmla="*/ 59 h 289"/>
                <a:gd name="T22" fmla="*/ 8 w 180"/>
                <a:gd name="T23" fmla="*/ 89 h 289"/>
                <a:gd name="T24" fmla="*/ 86 w 180"/>
                <a:gd name="T25" fmla="*/ 89 h 289"/>
                <a:gd name="T26" fmla="*/ 98 w 180"/>
                <a:gd name="T27" fmla="*/ 101 h 289"/>
                <a:gd name="T28" fmla="*/ 86 w 180"/>
                <a:gd name="T29" fmla="*/ 112 h 289"/>
                <a:gd name="T30" fmla="*/ 5 w 180"/>
                <a:gd name="T31" fmla="*/ 112 h 289"/>
                <a:gd name="T32" fmla="*/ 2 w 180"/>
                <a:gd name="T33" fmla="*/ 143 h 289"/>
                <a:gd name="T34" fmla="*/ 86 w 180"/>
                <a:gd name="T35" fmla="*/ 143 h 289"/>
                <a:gd name="T36" fmla="*/ 98 w 180"/>
                <a:gd name="T37" fmla="*/ 154 h 289"/>
                <a:gd name="T38" fmla="*/ 86 w 180"/>
                <a:gd name="T39" fmla="*/ 165 h 289"/>
                <a:gd name="T40" fmla="*/ 0 w 180"/>
                <a:gd name="T41" fmla="*/ 165 h 289"/>
                <a:gd name="T42" fmla="*/ 0 w 180"/>
                <a:gd name="T43" fmla="*/ 168 h 289"/>
                <a:gd name="T44" fmla="*/ 35 w 180"/>
                <a:gd name="T45" fmla="*/ 201 h 289"/>
                <a:gd name="T46" fmla="*/ 98 w 180"/>
                <a:gd name="T47" fmla="*/ 201 h 289"/>
                <a:gd name="T48" fmla="*/ 96 w 180"/>
                <a:gd name="T49" fmla="*/ 218 h 289"/>
                <a:gd name="T50" fmla="*/ 90 w 180"/>
                <a:gd name="T51" fmla="*/ 251 h 289"/>
                <a:gd name="T52" fmla="*/ 116 w 180"/>
                <a:gd name="T53" fmla="*/ 287 h 289"/>
                <a:gd name="T54" fmla="*/ 151 w 180"/>
                <a:gd name="T55" fmla="*/ 261 h 289"/>
                <a:gd name="T56" fmla="*/ 159 w 180"/>
                <a:gd name="T57" fmla="*/ 215 h 289"/>
                <a:gd name="T58" fmla="*/ 163 w 180"/>
                <a:gd name="T59" fmla="*/ 1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63" y="189"/>
                  </a:moveTo>
                  <a:cubicBezTo>
                    <a:pt x="173" y="175"/>
                    <a:pt x="180" y="152"/>
                    <a:pt x="180" y="140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43"/>
                    <a:pt x="164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4" y="15"/>
                    <a:pt x="14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93" y="36"/>
                    <a:pt x="98" y="41"/>
                    <a:pt x="98" y="47"/>
                  </a:cubicBezTo>
                  <a:cubicBezTo>
                    <a:pt x="98" y="54"/>
                    <a:pt x="93" y="59"/>
                    <a:pt x="86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3" y="89"/>
                    <a:pt x="98" y="94"/>
                    <a:pt x="98" y="101"/>
                  </a:cubicBezTo>
                  <a:cubicBezTo>
                    <a:pt x="98" y="107"/>
                    <a:pt x="93" y="112"/>
                    <a:pt x="86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3" y="143"/>
                    <a:pt x="98" y="148"/>
                    <a:pt x="98" y="154"/>
                  </a:cubicBezTo>
                  <a:cubicBezTo>
                    <a:pt x="98" y="160"/>
                    <a:pt x="93" y="165"/>
                    <a:pt x="86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6"/>
                    <a:pt x="16" y="201"/>
                    <a:pt x="35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88" y="268"/>
                    <a:pt x="99" y="284"/>
                    <a:pt x="116" y="287"/>
                  </a:cubicBezTo>
                  <a:cubicBezTo>
                    <a:pt x="132" y="289"/>
                    <a:pt x="148" y="278"/>
                    <a:pt x="151" y="261"/>
                  </a:cubicBezTo>
                  <a:cubicBezTo>
                    <a:pt x="159" y="215"/>
                    <a:pt x="159" y="215"/>
                    <a:pt x="159" y="215"/>
                  </a:cubicBezTo>
                  <a:lnTo>
                    <a:pt x="1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0" name="Freeform 626"/>
            <p:cNvSpPr>
              <a:spLocks noEditPoints="1"/>
            </p:cNvSpPr>
            <p:nvPr/>
          </p:nvSpPr>
          <p:spPr bwMode="auto">
            <a:xfrm>
              <a:off x="9604376" y="2032001"/>
              <a:ext cx="268288" cy="185738"/>
            </a:xfrm>
            <a:custGeom>
              <a:avLst/>
              <a:gdLst>
                <a:gd name="T0" fmla="*/ 232 w 232"/>
                <a:gd name="T1" fmla="*/ 45 h 160"/>
                <a:gd name="T2" fmla="*/ 187 w 232"/>
                <a:gd name="T3" fmla="*/ 0 h 160"/>
                <a:gd name="T4" fmla="*/ 147 w 232"/>
                <a:gd name="T5" fmla="*/ 25 h 160"/>
                <a:gd name="T6" fmla="*/ 119 w 232"/>
                <a:gd name="T7" fmla="*/ 18 h 160"/>
                <a:gd name="T8" fmla="*/ 64 w 232"/>
                <a:gd name="T9" fmla="*/ 51 h 160"/>
                <a:gd name="T10" fmla="*/ 48 w 232"/>
                <a:gd name="T11" fmla="*/ 46 h 160"/>
                <a:gd name="T12" fmla="*/ 19 w 232"/>
                <a:gd name="T13" fmla="*/ 75 h 160"/>
                <a:gd name="T14" fmla="*/ 20 w 232"/>
                <a:gd name="T15" fmla="*/ 83 h 160"/>
                <a:gd name="T16" fmla="*/ 0 w 232"/>
                <a:gd name="T17" fmla="*/ 118 h 160"/>
                <a:gd name="T18" fmla="*/ 40 w 232"/>
                <a:gd name="T19" fmla="*/ 160 h 160"/>
                <a:gd name="T20" fmla="*/ 40 w 232"/>
                <a:gd name="T21" fmla="*/ 160 h 160"/>
                <a:gd name="T22" fmla="*/ 42 w 232"/>
                <a:gd name="T23" fmla="*/ 160 h 160"/>
                <a:gd name="T24" fmla="*/ 42 w 232"/>
                <a:gd name="T25" fmla="*/ 160 h 160"/>
                <a:gd name="T26" fmla="*/ 43 w 232"/>
                <a:gd name="T27" fmla="*/ 160 h 160"/>
                <a:gd name="T28" fmla="*/ 161 w 232"/>
                <a:gd name="T29" fmla="*/ 160 h 160"/>
                <a:gd name="T30" fmla="*/ 163 w 232"/>
                <a:gd name="T31" fmla="*/ 160 h 160"/>
                <a:gd name="T32" fmla="*/ 195 w 232"/>
                <a:gd name="T33" fmla="*/ 146 h 160"/>
                <a:gd name="T34" fmla="*/ 196 w 232"/>
                <a:gd name="T35" fmla="*/ 146 h 160"/>
                <a:gd name="T36" fmla="*/ 196 w 232"/>
                <a:gd name="T37" fmla="*/ 144 h 160"/>
                <a:gd name="T38" fmla="*/ 204 w 232"/>
                <a:gd name="T39" fmla="*/ 119 h 160"/>
                <a:gd name="T40" fmla="*/ 192 w 232"/>
                <a:gd name="T41" fmla="*/ 90 h 160"/>
                <a:gd name="T42" fmla="*/ 232 w 232"/>
                <a:gd name="T43" fmla="*/ 45 h 160"/>
                <a:gd name="T44" fmla="*/ 163 w 232"/>
                <a:gd name="T45" fmla="*/ 146 h 160"/>
                <a:gd name="T46" fmla="*/ 162 w 232"/>
                <a:gd name="T47" fmla="*/ 146 h 160"/>
                <a:gd name="T48" fmla="*/ 162 w 232"/>
                <a:gd name="T49" fmla="*/ 146 h 160"/>
                <a:gd name="T50" fmla="*/ 161 w 232"/>
                <a:gd name="T51" fmla="*/ 146 h 160"/>
                <a:gd name="T52" fmla="*/ 43 w 232"/>
                <a:gd name="T53" fmla="*/ 146 h 160"/>
                <a:gd name="T54" fmla="*/ 42 w 232"/>
                <a:gd name="T55" fmla="*/ 146 h 160"/>
                <a:gd name="T56" fmla="*/ 42 w 232"/>
                <a:gd name="T57" fmla="*/ 146 h 160"/>
                <a:gd name="T58" fmla="*/ 42 w 232"/>
                <a:gd name="T59" fmla="*/ 146 h 160"/>
                <a:gd name="T60" fmla="*/ 14 w 232"/>
                <a:gd name="T61" fmla="*/ 118 h 160"/>
                <a:gd name="T62" fmla="*/ 28 w 232"/>
                <a:gd name="T63" fmla="*/ 94 h 160"/>
                <a:gd name="T64" fmla="*/ 37 w 232"/>
                <a:gd name="T65" fmla="*/ 89 h 160"/>
                <a:gd name="T66" fmla="*/ 34 w 232"/>
                <a:gd name="T67" fmla="*/ 80 h 160"/>
                <a:gd name="T68" fmla="*/ 33 w 232"/>
                <a:gd name="T69" fmla="*/ 75 h 160"/>
                <a:gd name="T70" fmla="*/ 48 w 232"/>
                <a:gd name="T71" fmla="*/ 60 h 160"/>
                <a:gd name="T72" fmla="*/ 57 w 232"/>
                <a:gd name="T73" fmla="*/ 63 h 160"/>
                <a:gd name="T74" fmla="*/ 70 w 232"/>
                <a:gd name="T75" fmla="*/ 73 h 160"/>
                <a:gd name="T76" fmla="*/ 76 w 232"/>
                <a:gd name="T77" fmla="*/ 59 h 160"/>
                <a:gd name="T78" fmla="*/ 119 w 232"/>
                <a:gd name="T79" fmla="*/ 32 h 160"/>
                <a:gd name="T80" fmla="*/ 166 w 232"/>
                <a:gd name="T81" fmla="*/ 79 h 160"/>
                <a:gd name="T82" fmla="*/ 166 w 232"/>
                <a:gd name="T83" fmla="*/ 81 h 160"/>
                <a:gd name="T84" fmla="*/ 166 w 232"/>
                <a:gd name="T85" fmla="*/ 82 h 160"/>
                <a:gd name="T86" fmla="*/ 166 w 232"/>
                <a:gd name="T87" fmla="*/ 91 h 160"/>
                <a:gd name="T88" fmla="*/ 174 w 232"/>
                <a:gd name="T89" fmla="*/ 94 h 160"/>
                <a:gd name="T90" fmla="*/ 190 w 232"/>
                <a:gd name="T91" fmla="*/ 119 h 160"/>
                <a:gd name="T92" fmla="*/ 163 w 232"/>
                <a:gd name="T93" fmla="*/ 146 h 160"/>
                <a:gd name="T94" fmla="*/ 163 w 232"/>
                <a:gd name="T95" fmla="*/ 1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60">
                  <a:moveTo>
                    <a:pt x="232" y="45"/>
                  </a:moveTo>
                  <a:cubicBezTo>
                    <a:pt x="232" y="20"/>
                    <a:pt x="212" y="0"/>
                    <a:pt x="187" y="0"/>
                  </a:cubicBezTo>
                  <a:cubicBezTo>
                    <a:pt x="170" y="0"/>
                    <a:pt x="155" y="10"/>
                    <a:pt x="147" y="25"/>
                  </a:cubicBezTo>
                  <a:cubicBezTo>
                    <a:pt x="139" y="20"/>
                    <a:pt x="129" y="18"/>
                    <a:pt x="119" y="18"/>
                  </a:cubicBezTo>
                  <a:cubicBezTo>
                    <a:pt x="95" y="18"/>
                    <a:pt x="75" y="31"/>
                    <a:pt x="64" y="51"/>
                  </a:cubicBezTo>
                  <a:cubicBezTo>
                    <a:pt x="60" y="48"/>
                    <a:pt x="54" y="46"/>
                    <a:pt x="48" y="46"/>
                  </a:cubicBezTo>
                  <a:cubicBezTo>
                    <a:pt x="32" y="46"/>
                    <a:pt x="19" y="59"/>
                    <a:pt x="19" y="75"/>
                  </a:cubicBezTo>
                  <a:cubicBezTo>
                    <a:pt x="19" y="78"/>
                    <a:pt x="19" y="80"/>
                    <a:pt x="20" y="83"/>
                  </a:cubicBezTo>
                  <a:cubicBezTo>
                    <a:pt x="8" y="90"/>
                    <a:pt x="0" y="103"/>
                    <a:pt x="0" y="118"/>
                  </a:cubicBezTo>
                  <a:cubicBezTo>
                    <a:pt x="0" y="141"/>
                    <a:pt x="18" y="159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2" y="160"/>
                    <a:pt x="163" y="160"/>
                    <a:pt x="163" y="160"/>
                  </a:cubicBezTo>
                  <a:cubicBezTo>
                    <a:pt x="176" y="160"/>
                    <a:pt x="187" y="155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201" y="137"/>
                    <a:pt x="204" y="129"/>
                    <a:pt x="204" y="119"/>
                  </a:cubicBezTo>
                  <a:cubicBezTo>
                    <a:pt x="204" y="108"/>
                    <a:pt x="200" y="97"/>
                    <a:pt x="192" y="90"/>
                  </a:cubicBezTo>
                  <a:cubicBezTo>
                    <a:pt x="214" y="87"/>
                    <a:pt x="232" y="68"/>
                    <a:pt x="232" y="45"/>
                  </a:cubicBezTo>
                  <a:close/>
                  <a:moveTo>
                    <a:pt x="163" y="146"/>
                  </a:move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27" y="146"/>
                    <a:pt x="14" y="133"/>
                    <a:pt x="14" y="118"/>
                  </a:cubicBezTo>
                  <a:cubicBezTo>
                    <a:pt x="14" y="108"/>
                    <a:pt x="20" y="99"/>
                    <a:pt x="28" y="9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78"/>
                    <a:pt x="33" y="77"/>
                    <a:pt x="33" y="75"/>
                  </a:cubicBezTo>
                  <a:cubicBezTo>
                    <a:pt x="33" y="67"/>
                    <a:pt x="40" y="60"/>
                    <a:pt x="48" y="60"/>
                  </a:cubicBezTo>
                  <a:cubicBezTo>
                    <a:pt x="51" y="60"/>
                    <a:pt x="55" y="61"/>
                    <a:pt x="57" y="6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4" y="42"/>
                    <a:pt x="101" y="32"/>
                    <a:pt x="119" y="32"/>
                  </a:cubicBezTo>
                  <a:cubicBezTo>
                    <a:pt x="145" y="32"/>
                    <a:pt x="166" y="53"/>
                    <a:pt x="166" y="79"/>
                  </a:cubicBezTo>
                  <a:cubicBezTo>
                    <a:pt x="166" y="80"/>
                    <a:pt x="166" y="80"/>
                    <a:pt x="166" y="81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84" y="98"/>
                    <a:pt x="190" y="108"/>
                    <a:pt x="190" y="119"/>
                  </a:cubicBezTo>
                  <a:cubicBezTo>
                    <a:pt x="190" y="134"/>
                    <a:pt x="178" y="146"/>
                    <a:pt x="163" y="146"/>
                  </a:cubicBezTo>
                  <a:cubicBezTo>
                    <a:pt x="163" y="146"/>
                    <a:pt x="163" y="146"/>
                    <a:pt x="16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1" name="Rectangle 627"/>
            <p:cNvSpPr>
              <a:spLocks noChangeArrowheads="1"/>
            </p:cNvSpPr>
            <p:nvPr/>
          </p:nvSpPr>
          <p:spPr bwMode="auto">
            <a:xfrm>
              <a:off x="9810751" y="1966914"/>
              <a:ext cx="20638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2" name="Rectangle 628"/>
            <p:cNvSpPr>
              <a:spLocks noChangeArrowheads="1"/>
            </p:cNvSpPr>
            <p:nvPr/>
          </p:nvSpPr>
          <p:spPr bwMode="auto">
            <a:xfrm>
              <a:off x="9902826" y="2073276"/>
              <a:ext cx="34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3" name="Freeform 629"/>
            <p:cNvSpPr/>
            <p:nvPr/>
          </p:nvSpPr>
          <p:spPr bwMode="auto">
            <a:xfrm>
              <a:off x="9872663" y="1993901"/>
              <a:ext cx="38100" cy="39688"/>
            </a:xfrm>
            <a:custGeom>
              <a:avLst/>
              <a:gdLst>
                <a:gd name="T0" fmla="*/ 24 w 24"/>
                <a:gd name="T1" fmla="*/ 10 h 25"/>
                <a:gd name="T2" fmla="*/ 15 w 24"/>
                <a:gd name="T3" fmla="*/ 0 h 25"/>
                <a:gd name="T4" fmla="*/ 0 w 24"/>
                <a:gd name="T5" fmla="*/ 16 h 25"/>
                <a:gd name="T6" fmla="*/ 8 w 24"/>
                <a:gd name="T7" fmla="*/ 25 h 25"/>
                <a:gd name="T8" fmla="*/ 24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8" y="2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4" name="Freeform 630"/>
            <p:cNvSpPr/>
            <p:nvPr/>
          </p:nvSpPr>
          <p:spPr bwMode="auto">
            <a:xfrm>
              <a:off x="9872663" y="2133601"/>
              <a:ext cx="38100" cy="39688"/>
            </a:xfrm>
            <a:custGeom>
              <a:avLst/>
              <a:gdLst>
                <a:gd name="T0" fmla="*/ 0 w 24"/>
                <a:gd name="T1" fmla="*/ 9 h 25"/>
                <a:gd name="T2" fmla="*/ 15 w 24"/>
                <a:gd name="T3" fmla="*/ 25 h 25"/>
                <a:gd name="T4" fmla="*/ 24 w 24"/>
                <a:gd name="T5" fmla="*/ 17 h 25"/>
                <a:gd name="T6" fmla="*/ 8 w 24"/>
                <a:gd name="T7" fmla="*/ 0 h 25"/>
                <a:gd name="T8" fmla="*/ 0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9"/>
                  </a:moveTo>
                  <a:lnTo>
                    <a:pt x="15" y="25"/>
                  </a:lnTo>
                  <a:lnTo>
                    <a:pt x="24" y="17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5" name="Freeform 631"/>
            <p:cNvSpPr/>
            <p:nvPr/>
          </p:nvSpPr>
          <p:spPr bwMode="auto">
            <a:xfrm>
              <a:off x="9729788" y="1993901"/>
              <a:ext cx="41275" cy="39688"/>
            </a:xfrm>
            <a:custGeom>
              <a:avLst/>
              <a:gdLst>
                <a:gd name="T0" fmla="*/ 26 w 26"/>
                <a:gd name="T1" fmla="*/ 16 h 25"/>
                <a:gd name="T2" fmla="*/ 10 w 26"/>
                <a:gd name="T3" fmla="*/ 0 h 25"/>
                <a:gd name="T4" fmla="*/ 0 w 26"/>
                <a:gd name="T5" fmla="*/ 9 h 25"/>
                <a:gd name="T6" fmla="*/ 17 w 26"/>
                <a:gd name="T7" fmla="*/ 25 h 25"/>
                <a:gd name="T8" fmla="*/ 26 w 26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6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17" y="25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6" name="Freeform 632"/>
            <p:cNvSpPr>
              <a:spLocks noEditPoints="1"/>
            </p:cNvSpPr>
            <p:nvPr/>
          </p:nvSpPr>
          <p:spPr bwMode="auto">
            <a:xfrm>
              <a:off x="914401" y="4595814"/>
              <a:ext cx="349250" cy="349250"/>
            </a:xfrm>
            <a:custGeom>
              <a:avLst/>
              <a:gdLst>
                <a:gd name="T0" fmla="*/ 271 w 301"/>
                <a:gd name="T1" fmla="*/ 165 h 301"/>
                <a:gd name="T2" fmla="*/ 219 w 301"/>
                <a:gd name="T3" fmla="*/ 143 h 301"/>
                <a:gd name="T4" fmla="*/ 204 w 301"/>
                <a:gd name="T5" fmla="*/ 117 h 301"/>
                <a:gd name="T6" fmla="*/ 136 w 301"/>
                <a:gd name="T7" fmla="*/ 113 h 301"/>
                <a:gd name="T8" fmla="*/ 74 w 301"/>
                <a:gd name="T9" fmla="*/ 52 h 301"/>
                <a:gd name="T10" fmla="*/ 66 w 301"/>
                <a:gd name="T11" fmla="*/ 28 h 301"/>
                <a:gd name="T12" fmla="*/ 49 w 301"/>
                <a:gd name="T13" fmla="*/ 11 h 301"/>
                <a:gd name="T14" fmla="*/ 11 w 301"/>
                <a:gd name="T15" fmla="*/ 11 h 301"/>
                <a:gd name="T16" fmla="*/ 11 w 301"/>
                <a:gd name="T17" fmla="*/ 49 h 301"/>
                <a:gd name="T18" fmla="*/ 28 w 301"/>
                <a:gd name="T19" fmla="*/ 66 h 301"/>
                <a:gd name="T20" fmla="*/ 52 w 301"/>
                <a:gd name="T21" fmla="*/ 74 h 301"/>
                <a:gd name="T22" fmla="*/ 113 w 301"/>
                <a:gd name="T23" fmla="*/ 136 h 301"/>
                <a:gd name="T24" fmla="*/ 117 w 301"/>
                <a:gd name="T25" fmla="*/ 204 h 301"/>
                <a:gd name="T26" fmla="*/ 143 w 301"/>
                <a:gd name="T27" fmla="*/ 219 h 301"/>
                <a:gd name="T28" fmla="*/ 165 w 301"/>
                <a:gd name="T29" fmla="*/ 271 h 301"/>
                <a:gd name="T30" fmla="*/ 265 w 301"/>
                <a:gd name="T31" fmla="*/ 265 h 301"/>
                <a:gd name="T32" fmla="*/ 271 w 301"/>
                <a:gd name="T33" fmla="*/ 165 h 301"/>
                <a:gd name="T34" fmla="*/ 181 w 301"/>
                <a:gd name="T35" fmla="*/ 181 h 301"/>
                <a:gd name="T36" fmla="*/ 148 w 301"/>
                <a:gd name="T37" fmla="*/ 181 h 301"/>
                <a:gd name="T38" fmla="*/ 141 w 301"/>
                <a:gd name="T39" fmla="*/ 164 h 301"/>
                <a:gd name="T40" fmla="*/ 148 w 301"/>
                <a:gd name="T41" fmla="*/ 148 h 301"/>
                <a:gd name="T42" fmla="*/ 164 w 301"/>
                <a:gd name="T43" fmla="*/ 141 h 301"/>
                <a:gd name="T44" fmla="*/ 181 w 301"/>
                <a:gd name="T45" fmla="*/ 148 h 301"/>
                <a:gd name="T46" fmla="*/ 181 w 301"/>
                <a:gd name="T47" fmla="*/ 18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301">
                  <a:moveTo>
                    <a:pt x="271" y="165"/>
                  </a:moveTo>
                  <a:cubicBezTo>
                    <a:pt x="257" y="151"/>
                    <a:pt x="238" y="143"/>
                    <a:pt x="219" y="143"/>
                  </a:cubicBezTo>
                  <a:cubicBezTo>
                    <a:pt x="216" y="134"/>
                    <a:pt x="211" y="125"/>
                    <a:pt x="204" y="117"/>
                  </a:cubicBezTo>
                  <a:cubicBezTo>
                    <a:pt x="184" y="97"/>
                    <a:pt x="158" y="98"/>
                    <a:pt x="136" y="11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43"/>
                    <a:pt x="73" y="34"/>
                    <a:pt x="66" y="2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73"/>
                    <a:pt x="43" y="75"/>
                    <a:pt x="52" y="74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98" y="158"/>
                    <a:pt x="97" y="184"/>
                    <a:pt x="117" y="204"/>
                  </a:cubicBezTo>
                  <a:cubicBezTo>
                    <a:pt x="125" y="211"/>
                    <a:pt x="134" y="216"/>
                    <a:pt x="143" y="219"/>
                  </a:cubicBezTo>
                  <a:cubicBezTo>
                    <a:pt x="143" y="238"/>
                    <a:pt x="151" y="257"/>
                    <a:pt x="165" y="271"/>
                  </a:cubicBezTo>
                  <a:cubicBezTo>
                    <a:pt x="194" y="301"/>
                    <a:pt x="236" y="294"/>
                    <a:pt x="265" y="265"/>
                  </a:cubicBezTo>
                  <a:cubicBezTo>
                    <a:pt x="294" y="236"/>
                    <a:pt x="301" y="194"/>
                    <a:pt x="271" y="165"/>
                  </a:cubicBezTo>
                  <a:close/>
                  <a:moveTo>
                    <a:pt x="181" y="181"/>
                  </a:moveTo>
                  <a:cubicBezTo>
                    <a:pt x="172" y="190"/>
                    <a:pt x="157" y="190"/>
                    <a:pt x="148" y="181"/>
                  </a:cubicBezTo>
                  <a:cubicBezTo>
                    <a:pt x="143" y="176"/>
                    <a:pt x="141" y="170"/>
                    <a:pt x="141" y="164"/>
                  </a:cubicBezTo>
                  <a:cubicBezTo>
                    <a:pt x="141" y="158"/>
                    <a:pt x="144" y="152"/>
                    <a:pt x="148" y="148"/>
                  </a:cubicBezTo>
                  <a:cubicBezTo>
                    <a:pt x="152" y="144"/>
                    <a:pt x="158" y="141"/>
                    <a:pt x="164" y="141"/>
                  </a:cubicBezTo>
                  <a:cubicBezTo>
                    <a:pt x="170" y="141"/>
                    <a:pt x="176" y="143"/>
                    <a:pt x="181" y="148"/>
                  </a:cubicBezTo>
                  <a:cubicBezTo>
                    <a:pt x="190" y="157"/>
                    <a:pt x="190" y="172"/>
                    <a:pt x="18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633"/>
            <p:cNvSpPr>
              <a:spLocks noEditPoints="1"/>
            </p:cNvSpPr>
            <p:nvPr/>
          </p:nvSpPr>
          <p:spPr bwMode="auto">
            <a:xfrm>
              <a:off x="6934201" y="3305176"/>
              <a:ext cx="334963" cy="247650"/>
            </a:xfrm>
            <a:custGeom>
              <a:avLst/>
              <a:gdLst>
                <a:gd name="T0" fmla="*/ 279 w 288"/>
                <a:gd name="T1" fmla="*/ 35 h 214"/>
                <a:gd name="T2" fmla="*/ 205 w 288"/>
                <a:gd name="T3" fmla="*/ 35 h 214"/>
                <a:gd name="T4" fmla="*/ 205 w 288"/>
                <a:gd name="T5" fmla="*/ 34 h 214"/>
                <a:gd name="T6" fmla="*/ 196 w 288"/>
                <a:gd name="T7" fmla="*/ 8 h 214"/>
                <a:gd name="T8" fmla="*/ 183 w 288"/>
                <a:gd name="T9" fmla="*/ 0 h 214"/>
                <a:gd name="T10" fmla="*/ 108 w 288"/>
                <a:gd name="T11" fmla="*/ 0 h 214"/>
                <a:gd name="T12" fmla="*/ 94 w 288"/>
                <a:gd name="T13" fmla="*/ 8 h 214"/>
                <a:gd name="T14" fmla="*/ 86 w 288"/>
                <a:gd name="T15" fmla="*/ 34 h 214"/>
                <a:gd name="T16" fmla="*/ 86 w 288"/>
                <a:gd name="T17" fmla="*/ 35 h 214"/>
                <a:gd name="T18" fmla="*/ 9 w 288"/>
                <a:gd name="T19" fmla="*/ 35 h 214"/>
                <a:gd name="T20" fmla="*/ 0 w 288"/>
                <a:gd name="T21" fmla="*/ 44 h 214"/>
                <a:gd name="T22" fmla="*/ 0 w 288"/>
                <a:gd name="T23" fmla="*/ 205 h 214"/>
                <a:gd name="T24" fmla="*/ 9 w 288"/>
                <a:gd name="T25" fmla="*/ 214 h 214"/>
                <a:gd name="T26" fmla="*/ 279 w 288"/>
                <a:gd name="T27" fmla="*/ 214 h 214"/>
                <a:gd name="T28" fmla="*/ 288 w 288"/>
                <a:gd name="T29" fmla="*/ 205 h 214"/>
                <a:gd name="T30" fmla="*/ 288 w 288"/>
                <a:gd name="T31" fmla="*/ 44 h 214"/>
                <a:gd name="T32" fmla="*/ 279 w 288"/>
                <a:gd name="T33" fmla="*/ 35 h 214"/>
                <a:gd name="T34" fmla="*/ 179 w 288"/>
                <a:gd name="T35" fmla="*/ 181 h 214"/>
                <a:gd name="T36" fmla="*/ 33 w 288"/>
                <a:gd name="T37" fmla="*/ 181 h 214"/>
                <a:gd name="T38" fmla="*/ 33 w 288"/>
                <a:gd name="T39" fmla="*/ 69 h 214"/>
                <a:gd name="T40" fmla="*/ 179 w 288"/>
                <a:gd name="T41" fmla="*/ 69 h 214"/>
                <a:gd name="T42" fmla="*/ 179 w 288"/>
                <a:gd name="T43" fmla="*/ 18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14">
                  <a:moveTo>
                    <a:pt x="279" y="35"/>
                  </a:moveTo>
                  <a:cubicBezTo>
                    <a:pt x="205" y="35"/>
                    <a:pt x="205" y="35"/>
                    <a:pt x="205" y="35"/>
                  </a:cubicBezTo>
                  <a:cubicBezTo>
                    <a:pt x="205" y="35"/>
                    <a:pt x="205" y="35"/>
                    <a:pt x="205" y="34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4" y="4"/>
                    <a:pt x="188" y="0"/>
                    <a:pt x="18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97" y="4"/>
                    <a:pt x="94" y="8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35"/>
                    <a:pt x="0" y="39"/>
                    <a:pt x="0" y="4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0"/>
                    <a:pt x="4" y="214"/>
                    <a:pt x="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4" y="214"/>
                    <a:pt x="288" y="210"/>
                    <a:pt x="288" y="205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88" y="39"/>
                    <a:pt x="284" y="35"/>
                    <a:pt x="279" y="35"/>
                  </a:cubicBezTo>
                  <a:close/>
                  <a:moveTo>
                    <a:pt x="179" y="181"/>
                  </a:moveTo>
                  <a:cubicBezTo>
                    <a:pt x="33" y="181"/>
                    <a:pt x="33" y="181"/>
                    <a:pt x="33" y="181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79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634"/>
            <p:cNvSpPr/>
            <p:nvPr/>
          </p:nvSpPr>
          <p:spPr bwMode="auto">
            <a:xfrm>
              <a:off x="4999038" y="3263901"/>
              <a:ext cx="185738" cy="333375"/>
            </a:xfrm>
            <a:custGeom>
              <a:avLst/>
              <a:gdLst>
                <a:gd name="T0" fmla="*/ 116 w 160"/>
                <a:gd name="T1" fmla="*/ 188 h 288"/>
                <a:gd name="T2" fmla="*/ 149 w 160"/>
                <a:gd name="T3" fmla="*/ 95 h 288"/>
                <a:gd name="T4" fmla="*/ 149 w 160"/>
                <a:gd name="T5" fmla="*/ 95 h 288"/>
                <a:gd name="T6" fmla="*/ 149 w 160"/>
                <a:gd name="T7" fmla="*/ 95 h 288"/>
                <a:gd name="T8" fmla="*/ 149 w 160"/>
                <a:gd name="T9" fmla="*/ 95 h 288"/>
                <a:gd name="T10" fmla="*/ 62 w 160"/>
                <a:gd name="T11" fmla="*/ 95 h 288"/>
                <a:gd name="T12" fmla="*/ 94 w 160"/>
                <a:gd name="T13" fmla="*/ 0 h 288"/>
                <a:gd name="T14" fmla="*/ 45 w 160"/>
                <a:gd name="T15" fmla="*/ 0 h 288"/>
                <a:gd name="T16" fmla="*/ 0 w 160"/>
                <a:gd name="T17" fmla="*/ 128 h 288"/>
                <a:gd name="T18" fmla="*/ 0 w 160"/>
                <a:gd name="T19" fmla="*/ 128 h 288"/>
                <a:gd name="T20" fmla="*/ 0 w 160"/>
                <a:gd name="T21" fmla="*/ 128 h 288"/>
                <a:gd name="T22" fmla="*/ 0 w 160"/>
                <a:gd name="T23" fmla="*/ 128 h 288"/>
                <a:gd name="T24" fmla="*/ 87 w 160"/>
                <a:gd name="T25" fmla="*/ 128 h 288"/>
                <a:gd name="T26" fmla="*/ 66 w 160"/>
                <a:gd name="T27" fmla="*/ 188 h 288"/>
                <a:gd name="T28" fmla="*/ 25 w 160"/>
                <a:gd name="T29" fmla="*/ 188 h 288"/>
                <a:gd name="T30" fmla="*/ 63 w 160"/>
                <a:gd name="T31" fmla="*/ 288 h 288"/>
                <a:gd name="T32" fmla="*/ 160 w 160"/>
                <a:gd name="T33" fmla="*/ 188 h 288"/>
                <a:gd name="T34" fmla="*/ 116 w 160"/>
                <a:gd name="T35" fmla="*/ 1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88">
                  <a:moveTo>
                    <a:pt x="116" y="188"/>
                  </a:move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3"/>
                    <a:pt x="83" y="37"/>
                    <a:pt x="9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7" y="129"/>
                    <a:pt x="76" y="158"/>
                    <a:pt x="66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160" y="188"/>
                    <a:pt x="160" y="188"/>
                    <a:pt x="160" y="188"/>
                  </a:cubicBezTo>
                  <a:lnTo>
                    <a:pt x="116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9" name="Freeform 635"/>
            <p:cNvSpPr/>
            <p:nvPr/>
          </p:nvSpPr>
          <p:spPr bwMode="auto">
            <a:xfrm>
              <a:off x="4402138" y="3278189"/>
              <a:ext cx="190500" cy="303213"/>
            </a:xfrm>
            <a:custGeom>
              <a:avLst/>
              <a:gdLst>
                <a:gd name="T0" fmla="*/ 148 w 164"/>
                <a:gd name="T1" fmla="*/ 0 h 262"/>
                <a:gd name="T2" fmla="*/ 16 w 164"/>
                <a:gd name="T3" fmla="*/ 0 h 262"/>
                <a:gd name="T4" fmla="*/ 0 w 164"/>
                <a:gd name="T5" fmla="*/ 16 h 262"/>
                <a:gd name="T6" fmla="*/ 0 w 164"/>
                <a:gd name="T7" fmla="*/ 40 h 262"/>
                <a:gd name="T8" fmla="*/ 37 w 164"/>
                <a:gd name="T9" fmla="*/ 71 h 262"/>
                <a:gd name="T10" fmla="*/ 37 w 164"/>
                <a:gd name="T11" fmla="*/ 37 h 262"/>
                <a:gd name="T12" fmla="*/ 128 w 164"/>
                <a:gd name="T13" fmla="*/ 37 h 262"/>
                <a:gd name="T14" fmla="*/ 128 w 164"/>
                <a:gd name="T15" fmla="*/ 262 h 262"/>
                <a:gd name="T16" fmla="*/ 164 w 164"/>
                <a:gd name="T17" fmla="*/ 262 h 262"/>
                <a:gd name="T18" fmla="*/ 164 w 164"/>
                <a:gd name="T19" fmla="*/ 16 h 262"/>
                <a:gd name="T20" fmla="*/ 148 w 164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62">
                  <a:moveTo>
                    <a:pt x="14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5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262"/>
                    <a:pt x="128" y="262"/>
                    <a:pt x="128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5"/>
                    <a:pt x="159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0" name="Freeform 636"/>
            <p:cNvSpPr/>
            <p:nvPr/>
          </p:nvSpPr>
          <p:spPr bwMode="auto">
            <a:xfrm>
              <a:off x="4402138" y="3514726"/>
              <a:ext cx="42863" cy="66675"/>
            </a:xfrm>
            <a:custGeom>
              <a:avLst/>
              <a:gdLst>
                <a:gd name="T0" fmla="*/ 0 w 27"/>
                <a:gd name="T1" fmla="*/ 42 h 42"/>
                <a:gd name="T2" fmla="*/ 27 w 27"/>
                <a:gd name="T3" fmla="*/ 42 h 42"/>
                <a:gd name="T4" fmla="*/ 27 w 27"/>
                <a:gd name="T5" fmla="*/ 0 h 42"/>
                <a:gd name="T6" fmla="*/ 0 w 27"/>
                <a:gd name="T7" fmla="*/ 23 h 42"/>
                <a:gd name="T8" fmla="*/ 0 w 2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lnTo>
                    <a:pt x="27" y="42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1" name="Freeform 637"/>
            <p:cNvSpPr/>
            <p:nvPr/>
          </p:nvSpPr>
          <p:spPr bwMode="auto">
            <a:xfrm>
              <a:off x="4257676" y="3338514"/>
              <a:ext cx="233363" cy="198438"/>
            </a:xfrm>
            <a:custGeom>
              <a:avLst/>
              <a:gdLst>
                <a:gd name="T0" fmla="*/ 108 w 201"/>
                <a:gd name="T1" fmla="*/ 3 h 171"/>
                <a:gd name="T2" fmla="*/ 102 w 201"/>
                <a:gd name="T3" fmla="*/ 0 h 171"/>
                <a:gd name="T4" fmla="*/ 97 w 201"/>
                <a:gd name="T5" fmla="*/ 8 h 171"/>
                <a:gd name="T6" fmla="*/ 97 w 201"/>
                <a:gd name="T7" fmla="*/ 47 h 171"/>
                <a:gd name="T8" fmla="*/ 97 w 201"/>
                <a:gd name="T9" fmla="*/ 62 h 171"/>
                <a:gd name="T10" fmla="*/ 15 w 201"/>
                <a:gd name="T11" fmla="*/ 62 h 171"/>
                <a:gd name="T12" fmla="*/ 0 w 201"/>
                <a:gd name="T13" fmla="*/ 77 h 171"/>
                <a:gd name="T14" fmla="*/ 0 w 201"/>
                <a:gd name="T15" fmla="*/ 94 h 171"/>
                <a:gd name="T16" fmla="*/ 15 w 201"/>
                <a:gd name="T17" fmla="*/ 109 h 171"/>
                <a:gd name="T18" fmla="*/ 97 w 201"/>
                <a:gd name="T19" fmla="*/ 109 h 171"/>
                <a:gd name="T20" fmla="*/ 97 w 201"/>
                <a:gd name="T21" fmla="*/ 124 h 171"/>
                <a:gd name="T22" fmla="*/ 97 w 201"/>
                <a:gd name="T23" fmla="*/ 163 h 171"/>
                <a:gd name="T24" fmla="*/ 102 w 201"/>
                <a:gd name="T25" fmla="*/ 171 h 171"/>
                <a:gd name="T26" fmla="*/ 108 w 201"/>
                <a:gd name="T27" fmla="*/ 168 h 171"/>
                <a:gd name="T28" fmla="*/ 195 w 201"/>
                <a:gd name="T29" fmla="*/ 95 h 171"/>
                <a:gd name="T30" fmla="*/ 195 w 201"/>
                <a:gd name="T31" fmla="*/ 76 h 171"/>
                <a:gd name="T32" fmla="*/ 108 w 201"/>
                <a:gd name="T3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71">
                  <a:moveTo>
                    <a:pt x="108" y="3"/>
                  </a:moveTo>
                  <a:cubicBezTo>
                    <a:pt x="106" y="1"/>
                    <a:pt x="104" y="0"/>
                    <a:pt x="102" y="0"/>
                  </a:cubicBezTo>
                  <a:cubicBezTo>
                    <a:pt x="99" y="0"/>
                    <a:pt x="97" y="3"/>
                    <a:pt x="97" y="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51"/>
                    <a:pt x="97" y="56"/>
                    <a:pt x="9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" y="62"/>
                    <a:pt x="0" y="69"/>
                    <a:pt x="0" y="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2"/>
                    <a:pt x="7" y="109"/>
                    <a:pt x="15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15"/>
                    <a:pt x="97" y="120"/>
                    <a:pt x="97" y="124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8"/>
                    <a:pt x="99" y="171"/>
                    <a:pt x="102" y="171"/>
                  </a:cubicBezTo>
                  <a:cubicBezTo>
                    <a:pt x="104" y="171"/>
                    <a:pt x="106" y="170"/>
                    <a:pt x="108" y="168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201" y="90"/>
                    <a:pt x="201" y="81"/>
                    <a:pt x="195" y="76"/>
                  </a:cubicBezTo>
                  <a:lnTo>
                    <a:pt x="10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2" name="Freeform 638"/>
            <p:cNvSpPr/>
            <p:nvPr/>
          </p:nvSpPr>
          <p:spPr bwMode="auto">
            <a:xfrm>
              <a:off x="8315326" y="2625726"/>
              <a:ext cx="238125" cy="95250"/>
            </a:xfrm>
            <a:custGeom>
              <a:avLst/>
              <a:gdLst>
                <a:gd name="T0" fmla="*/ 103 w 206"/>
                <a:gd name="T1" fmla="*/ 29 h 82"/>
                <a:gd name="T2" fmla="*/ 183 w 206"/>
                <a:gd name="T3" fmla="*/ 82 h 82"/>
                <a:gd name="T4" fmla="*/ 206 w 206"/>
                <a:gd name="T5" fmla="*/ 62 h 82"/>
                <a:gd name="T6" fmla="*/ 103 w 206"/>
                <a:gd name="T7" fmla="*/ 0 h 82"/>
                <a:gd name="T8" fmla="*/ 0 w 206"/>
                <a:gd name="T9" fmla="*/ 62 h 82"/>
                <a:gd name="T10" fmla="*/ 23 w 206"/>
                <a:gd name="T11" fmla="*/ 82 h 82"/>
                <a:gd name="T12" fmla="*/ 103 w 206"/>
                <a:gd name="T13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2">
                  <a:moveTo>
                    <a:pt x="103" y="29"/>
                  </a:moveTo>
                  <a:cubicBezTo>
                    <a:pt x="139" y="29"/>
                    <a:pt x="170" y="51"/>
                    <a:pt x="183" y="8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186" y="25"/>
                    <a:pt x="148" y="0"/>
                    <a:pt x="103" y="0"/>
                  </a:cubicBezTo>
                  <a:cubicBezTo>
                    <a:pt x="58" y="0"/>
                    <a:pt x="20" y="25"/>
                    <a:pt x="0" y="6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6" y="51"/>
                    <a:pt x="67" y="29"/>
                    <a:pt x="10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3" name="Freeform 639"/>
            <p:cNvSpPr/>
            <p:nvPr/>
          </p:nvSpPr>
          <p:spPr bwMode="auto">
            <a:xfrm>
              <a:off x="8315326" y="2798764"/>
              <a:ext cx="238125" cy="96838"/>
            </a:xfrm>
            <a:custGeom>
              <a:avLst/>
              <a:gdLst>
                <a:gd name="T0" fmla="*/ 103 w 206"/>
                <a:gd name="T1" fmla="*/ 54 h 83"/>
                <a:gd name="T2" fmla="*/ 23 w 206"/>
                <a:gd name="T3" fmla="*/ 0 h 83"/>
                <a:gd name="T4" fmla="*/ 0 w 206"/>
                <a:gd name="T5" fmla="*/ 21 h 83"/>
                <a:gd name="T6" fmla="*/ 103 w 206"/>
                <a:gd name="T7" fmla="*/ 83 h 83"/>
                <a:gd name="T8" fmla="*/ 206 w 206"/>
                <a:gd name="T9" fmla="*/ 21 h 83"/>
                <a:gd name="T10" fmla="*/ 183 w 206"/>
                <a:gd name="T11" fmla="*/ 0 h 83"/>
                <a:gd name="T12" fmla="*/ 103 w 206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3">
                  <a:moveTo>
                    <a:pt x="103" y="54"/>
                  </a:moveTo>
                  <a:cubicBezTo>
                    <a:pt x="67" y="54"/>
                    <a:pt x="36" y="32"/>
                    <a:pt x="2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57"/>
                    <a:pt x="58" y="83"/>
                    <a:pt x="103" y="83"/>
                  </a:cubicBezTo>
                  <a:cubicBezTo>
                    <a:pt x="148" y="83"/>
                    <a:pt x="186" y="58"/>
                    <a:pt x="206" y="21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0" y="32"/>
                    <a:pt x="139" y="54"/>
                    <a:pt x="10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4" name="Freeform 640"/>
            <p:cNvSpPr/>
            <p:nvPr/>
          </p:nvSpPr>
          <p:spPr bwMode="auto">
            <a:xfrm>
              <a:off x="8485188" y="2654301"/>
              <a:ext cx="117475" cy="212725"/>
            </a:xfrm>
            <a:custGeom>
              <a:avLst/>
              <a:gdLst>
                <a:gd name="T0" fmla="*/ 74 w 74"/>
                <a:gd name="T1" fmla="*/ 0 h 134"/>
                <a:gd name="T2" fmla="*/ 43 w 74"/>
                <a:gd name="T3" fmla="*/ 28 h 134"/>
                <a:gd name="T4" fmla="*/ 27 w 74"/>
                <a:gd name="T5" fmla="*/ 42 h 134"/>
                <a:gd name="T6" fmla="*/ 0 w 74"/>
                <a:gd name="T7" fmla="*/ 67 h 134"/>
                <a:gd name="T8" fmla="*/ 27 w 74"/>
                <a:gd name="T9" fmla="*/ 91 h 134"/>
                <a:gd name="T10" fmla="*/ 43 w 74"/>
                <a:gd name="T11" fmla="*/ 107 h 134"/>
                <a:gd name="T12" fmla="*/ 74 w 74"/>
                <a:gd name="T13" fmla="*/ 134 h 134"/>
                <a:gd name="T14" fmla="*/ 74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74" y="0"/>
                  </a:moveTo>
                  <a:lnTo>
                    <a:pt x="43" y="28"/>
                  </a:lnTo>
                  <a:lnTo>
                    <a:pt x="27" y="42"/>
                  </a:lnTo>
                  <a:lnTo>
                    <a:pt x="0" y="67"/>
                  </a:lnTo>
                  <a:lnTo>
                    <a:pt x="27" y="91"/>
                  </a:lnTo>
                  <a:lnTo>
                    <a:pt x="43" y="107"/>
                  </a:lnTo>
                  <a:lnTo>
                    <a:pt x="74" y="134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5" name="Freeform 641"/>
            <p:cNvSpPr/>
            <p:nvPr/>
          </p:nvSpPr>
          <p:spPr bwMode="auto">
            <a:xfrm>
              <a:off x="8266113" y="2654301"/>
              <a:ext cx="119063" cy="212725"/>
            </a:xfrm>
            <a:custGeom>
              <a:avLst/>
              <a:gdLst>
                <a:gd name="T0" fmla="*/ 75 w 75"/>
                <a:gd name="T1" fmla="*/ 67 h 134"/>
                <a:gd name="T2" fmla="*/ 48 w 75"/>
                <a:gd name="T3" fmla="*/ 42 h 134"/>
                <a:gd name="T4" fmla="*/ 31 w 75"/>
                <a:gd name="T5" fmla="*/ 28 h 134"/>
                <a:gd name="T6" fmla="*/ 0 w 75"/>
                <a:gd name="T7" fmla="*/ 0 h 134"/>
                <a:gd name="T8" fmla="*/ 0 w 75"/>
                <a:gd name="T9" fmla="*/ 134 h 134"/>
                <a:gd name="T10" fmla="*/ 31 w 75"/>
                <a:gd name="T11" fmla="*/ 107 h 134"/>
                <a:gd name="T12" fmla="*/ 48 w 75"/>
                <a:gd name="T13" fmla="*/ 91 h 134"/>
                <a:gd name="T14" fmla="*/ 75 w 75"/>
                <a:gd name="T15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34">
                  <a:moveTo>
                    <a:pt x="75" y="67"/>
                  </a:moveTo>
                  <a:lnTo>
                    <a:pt x="48" y="42"/>
                  </a:lnTo>
                  <a:lnTo>
                    <a:pt x="31" y="28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31" y="107"/>
                  </a:lnTo>
                  <a:lnTo>
                    <a:pt x="48" y="91"/>
                  </a:ln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6" name="Freeform 642"/>
            <p:cNvSpPr/>
            <p:nvPr/>
          </p:nvSpPr>
          <p:spPr bwMode="auto">
            <a:xfrm>
              <a:off x="8975726" y="2703514"/>
              <a:ext cx="254000" cy="225425"/>
            </a:xfrm>
            <a:custGeom>
              <a:avLst/>
              <a:gdLst>
                <a:gd name="T0" fmla="*/ 177 w 218"/>
                <a:gd name="T1" fmla="*/ 1 h 195"/>
                <a:gd name="T2" fmla="*/ 158 w 218"/>
                <a:gd name="T3" fmla="*/ 20 h 195"/>
                <a:gd name="T4" fmla="*/ 191 w 218"/>
                <a:gd name="T5" fmla="*/ 86 h 195"/>
                <a:gd name="T6" fmla="*/ 109 w 218"/>
                <a:gd name="T7" fmla="*/ 167 h 195"/>
                <a:gd name="T8" fmla="*/ 28 w 218"/>
                <a:gd name="T9" fmla="*/ 86 h 195"/>
                <a:gd name="T10" fmla="*/ 61 w 218"/>
                <a:gd name="T11" fmla="*/ 20 h 195"/>
                <a:gd name="T12" fmla="*/ 42 w 218"/>
                <a:gd name="T13" fmla="*/ 0 h 195"/>
                <a:gd name="T14" fmla="*/ 0 w 218"/>
                <a:gd name="T15" fmla="*/ 86 h 195"/>
                <a:gd name="T16" fmla="*/ 109 w 218"/>
                <a:gd name="T17" fmla="*/ 195 h 195"/>
                <a:gd name="T18" fmla="*/ 218 w 218"/>
                <a:gd name="T19" fmla="*/ 86 h 195"/>
                <a:gd name="T20" fmla="*/ 177 w 218"/>
                <a:gd name="T21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95">
                  <a:moveTo>
                    <a:pt x="177" y="1"/>
                  </a:moveTo>
                  <a:cubicBezTo>
                    <a:pt x="158" y="20"/>
                    <a:pt x="158" y="20"/>
                    <a:pt x="158" y="20"/>
                  </a:cubicBezTo>
                  <a:cubicBezTo>
                    <a:pt x="178" y="35"/>
                    <a:pt x="191" y="59"/>
                    <a:pt x="191" y="86"/>
                  </a:cubicBezTo>
                  <a:cubicBezTo>
                    <a:pt x="191" y="131"/>
                    <a:pt x="154" y="167"/>
                    <a:pt x="109" y="167"/>
                  </a:cubicBezTo>
                  <a:cubicBezTo>
                    <a:pt x="64" y="167"/>
                    <a:pt x="28" y="131"/>
                    <a:pt x="28" y="86"/>
                  </a:cubicBezTo>
                  <a:cubicBezTo>
                    <a:pt x="28" y="59"/>
                    <a:pt x="41" y="35"/>
                    <a:pt x="61" y="2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7" y="20"/>
                    <a:pt x="0" y="51"/>
                    <a:pt x="0" y="86"/>
                  </a:cubicBezTo>
                  <a:cubicBezTo>
                    <a:pt x="0" y="146"/>
                    <a:pt x="49" y="195"/>
                    <a:pt x="109" y="195"/>
                  </a:cubicBezTo>
                  <a:cubicBezTo>
                    <a:pt x="169" y="195"/>
                    <a:pt x="218" y="146"/>
                    <a:pt x="218" y="86"/>
                  </a:cubicBezTo>
                  <a:cubicBezTo>
                    <a:pt x="218" y="51"/>
                    <a:pt x="202" y="20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7" name="Freeform 643"/>
            <p:cNvSpPr/>
            <p:nvPr/>
          </p:nvSpPr>
          <p:spPr bwMode="auto">
            <a:xfrm>
              <a:off x="9031288" y="2595564"/>
              <a:ext cx="144463" cy="201613"/>
            </a:xfrm>
            <a:custGeom>
              <a:avLst/>
              <a:gdLst>
                <a:gd name="T0" fmla="*/ 56 w 91"/>
                <a:gd name="T1" fmla="*/ 127 h 127"/>
                <a:gd name="T2" fmla="*/ 56 w 91"/>
                <a:gd name="T3" fmla="*/ 102 h 127"/>
                <a:gd name="T4" fmla="*/ 56 w 91"/>
                <a:gd name="T5" fmla="*/ 51 h 127"/>
                <a:gd name="T6" fmla="*/ 91 w 91"/>
                <a:gd name="T7" fmla="*/ 51 h 127"/>
                <a:gd name="T8" fmla="*/ 45 w 91"/>
                <a:gd name="T9" fmla="*/ 0 h 127"/>
                <a:gd name="T10" fmla="*/ 0 w 91"/>
                <a:gd name="T11" fmla="*/ 51 h 127"/>
                <a:gd name="T12" fmla="*/ 35 w 91"/>
                <a:gd name="T13" fmla="*/ 51 h 127"/>
                <a:gd name="T14" fmla="*/ 35 w 91"/>
                <a:gd name="T15" fmla="*/ 106 h 127"/>
                <a:gd name="T16" fmla="*/ 35 w 91"/>
                <a:gd name="T17" fmla="*/ 127 h 127"/>
                <a:gd name="T18" fmla="*/ 56 w 91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7">
                  <a:moveTo>
                    <a:pt x="56" y="127"/>
                  </a:moveTo>
                  <a:lnTo>
                    <a:pt x="56" y="102"/>
                  </a:lnTo>
                  <a:lnTo>
                    <a:pt x="56" y="51"/>
                  </a:lnTo>
                  <a:lnTo>
                    <a:pt x="91" y="51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35" y="51"/>
                  </a:lnTo>
                  <a:lnTo>
                    <a:pt x="35" y="106"/>
                  </a:lnTo>
                  <a:lnTo>
                    <a:pt x="35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644"/>
            <p:cNvSpPr>
              <a:spLocks noEditPoints="1"/>
            </p:cNvSpPr>
            <p:nvPr/>
          </p:nvSpPr>
          <p:spPr bwMode="auto">
            <a:xfrm>
              <a:off x="1585913" y="625476"/>
              <a:ext cx="333375" cy="263525"/>
            </a:xfrm>
            <a:custGeom>
              <a:avLst/>
              <a:gdLst>
                <a:gd name="T0" fmla="*/ 105 w 210"/>
                <a:gd name="T1" fmla="*/ 0 h 166"/>
                <a:gd name="T2" fmla="*/ 0 w 210"/>
                <a:gd name="T3" fmla="*/ 29 h 166"/>
                <a:gd name="T4" fmla="*/ 0 w 210"/>
                <a:gd name="T5" fmla="*/ 29 h 166"/>
                <a:gd name="T6" fmla="*/ 0 w 210"/>
                <a:gd name="T7" fmla="*/ 139 h 166"/>
                <a:gd name="T8" fmla="*/ 98 w 210"/>
                <a:gd name="T9" fmla="*/ 166 h 166"/>
                <a:gd name="T10" fmla="*/ 98 w 210"/>
                <a:gd name="T11" fmla="*/ 55 h 166"/>
                <a:gd name="T12" fmla="*/ 28 w 210"/>
                <a:gd name="T13" fmla="*/ 36 h 166"/>
                <a:gd name="T14" fmla="*/ 105 w 210"/>
                <a:gd name="T15" fmla="*/ 15 h 166"/>
                <a:gd name="T16" fmla="*/ 182 w 210"/>
                <a:gd name="T17" fmla="*/ 36 h 166"/>
                <a:gd name="T18" fmla="*/ 182 w 210"/>
                <a:gd name="T19" fmla="*/ 36 h 166"/>
                <a:gd name="T20" fmla="*/ 112 w 210"/>
                <a:gd name="T21" fmla="*/ 55 h 166"/>
                <a:gd name="T22" fmla="*/ 112 w 210"/>
                <a:gd name="T23" fmla="*/ 166 h 166"/>
                <a:gd name="T24" fmla="*/ 210 w 210"/>
                <a:gd name="T25" fmla="*/ 139 h 166"/>
                <a:gd name="T26" fmla="*/ 210 w 210"/>
                <a:gd name="T27" fmla="*/ 29 h 166"/>
                <a:gd name="T28" fmla="*/ 105 w 210"/>
                <a:gd name="T29" fmla="*/ 0 h 166"/>
                <a:gd name="T30" fmla="*/ 183 w 210"/>
                <a:gd name="T31" fmla="*/ 80 h 166"/>
                <a:gd name="T32" fmla="*/ 142 w 210"/>
                <a:gd name="T33" fmla="*/ 92 h 166"/>
                <a:gd name="T34" fmla="*/ 142 w 210"/>
                <a:gd name="T35" fmla="*/ 71 h 166"/>
                <a:gd name="T36" fmla="*/ 183 w 210"/>
                <a:gd name="T37" fmla="*/ 60 h 166"/>
                <a:gd name="T38" fmla="*/ 183 w 210"/>
                <a:gd name="T39" fmla="*/ 8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6">
                  <a:moveTo>
                    <a:pt x="105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98" y="166"/>
                  </a:lnTo>
                  <a:lnTo>
                    <a:pt x="98" y="55"/>
                  </a:lnTo>
                  <a:lnTo>
                    <a:pt x="28" y="36"/>
                  </a:lnTo>
                  <a:lnTo>
                    <a:pt x="105" y="15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12" y="55"/>
                  </a:lnTo>
                  <a:lnTo>
                    <a:pt x="112" y="166"/>
                  </a:lnTo>
                  <a:lnTo>
                    <a:pt x="210" y="139"/>
                  </a:lnTo>
                  <a:lnTo>
                    <a:pt x="210" y="29"/>
                  </a:lnTo>
                  <a:lnTo>
                    <a:pt x="105" y="0"/>
                  </a:lnTo>
                  <a:close/>
                  <a:moveTo>
                    <a:pt x="183" y="80"/>
                  </a:moveTo>
                  <a:lnTo>
                    <a:pt x="142" y="92"/>
                  </a:lnTo>
                  <a:lnTo>
                    <a:pt x="142" y="71"/>
                  </a:lnTo>
                  <a:lnTo>
                    <a:pt x="183" y="60"/>
                  </a:lnTo>
                  <a:lnTo>
                    <a:pt x="1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645"/>
            <p:cNvSpPr/>
            <p:nvPr/>
          </p:nvSpPr>
          <p:spPr bwMode="auto">
            <a:xfrm>
              <a:off x="2297113" y="739776"/>
              <a:ext cx="117475" cy="182563"/>
            </a:xfrm>
            <a:custGeom>
              <a:avLst/>
              <a:gdLst>
                <a:gd name="T0" fmla="*/ 0 w 74"/>
                <a:gd name="T1" fmla="*/ 12 h 115"/>
                <a:gd name="T2" fmla="*/ 0 w 74"/>
                <a:gd name="T3" fmla="*/ 12 h 115"/>
                <a:gd name="T4" fmla="*/ 0 w 74"/>
                <a:gd name="T5" fmla="*/ 95 h 115"/>
                <a:gd name="T6" fmla="*/ 74 w 74"/>
                <a:gd name="T7" fmla="*/ 115 h 115"/>
                <a:gd name="T8" fmla="*/ 74 w 74"/>
                <a:gd name="T9" fmla="*/ 33 h 115"/>
                <a:gd name="T10" fmla="*/ 21 w 74"/>
                <a:gd name="T11" fmla="*/ 18 h 115"/>
                <a:gd name="T12" fmla="*/ 53 w 74"/>
                <a:gd name="T13" fmla="*/ 10 h 115"/>
                <a:gd name="T14" fmla="*/ 46 w 74"/>
                <a:gd name="T15" fmla="*/ 0 h 115"/>
                <a:gd name="T16" fmla="*/ 0 w 74"/>
                <a:gd name="T17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15">
                  <a:moveTo>
                    <a:pt x="0" y="12"/>
                  </a:moveTo>
                  <a:lnTo>
                    <a:pt x="0" y="12"/>
                  </a:lnTo>
                  <a:lnTo>
                    <a:pt x="0" y="95"/>
                  </a:lnTo>
                  <a:lnTo>
                    <a:pt x="74" y="115"/>
                  </a:lnTo>
                  <a:lnTo>
                    <a:pt x="74" y="33"/>
                  </a:lnTo>
                  <a:lnTo>
                    <a:pt x="21" y="18"/>
                  </a:lnTo>
                  <a:lnTo>
                    <a:pt x="53" y="10"/>
                  </a:lnTo>
                  <a:lnTo>
                    <a:pt x="4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646"/>
            <p:cNvSpPr>
              <a:spLocks noEditPoints="1"/>
            </p:cNvSpPr>
            <p:nvPr/>
          </p:nvSpPr>
          <p:spPr bwMode="auto">
            <a:xfrm>
              <a:off x="2432051" y="739776"/>
              <a:ext cx="115888" cy="182563"/>
            </a:xfrm>
            <a:custGeom>
              <a:avLst/>
              <a:gdLst>
                <a:gd name="T0" fmla="*/ 27 w 73"/>
                <a:gd name="T1" fmla="*/ 0 h 115"/>
                <a:gd name="T2" fmla="*/ 19 w 73"/>
                <a:gd name="T3" fmla="*/ 10 h 115"/>
                <a:gd name="T4" fmla="*/ 51 w 73"/>
                <a:gd name="T5" fmla="*/ 18 h 115"/>
                <a:gd name="T6" fmla="*/ 51 w 73"/>
                <a:gd name="T7" fmla="*/ 18 h 115"/>
                <a:gd name="T8" fmla="*/ 0 w 73"/>
                <a:gd name="T9" fmla="*/ 33 h 115"/>
                <a:gd name="T10" fmla="*/ 0 w 73"/>
                <a:gd name="T11" fmla="*/ 115 h 115"/>
                <a:gd name="T12" fmla="*/ 73 w 73"/>
                <a:gd name="T13" fmla="*/ 95 h 115"/>
                <a:gd name="T14" fmla="*/ 73 w 73"/>
                <a:gd name="T15" fmla="*/ 12 h 115"/>
                <a:gd name="T16" fmla="*/ 27 w 73"/>
                <a:gd name="T17" fmla="*/ 0 h 115"/>
                <a:gd name="T18" fmla="*/ 52 w 73"/>
                <a:gd name="T19" fmla="*/ 51 h 115"/>
                <a:gd name="T20" fmla="*/ 21 w 73"/>
                <a:gd name="T21" fmla="*/ 60 h 115"/>
                <a:gd name="T22" fmla="*/ 21 w 73"/>
                <a:gd name="T23" fmla="*/ 44 h 115"/>
                <a:gd name="T24" fmla="*/ 52 w 73"/>
                <a:gd name="T25" fmla="*/ 36 h 115"/>
                <a:gd name="T26" fmla="*/ 52 w 73"/>
                <a:gd name="T27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15">
                  <a:moveTo>
                    <a:pt x="27" y="0"/>
                  </a:moveTo>
                  <a:lnTo>
                    <a:pt x="19" y="10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73" y="95"/>
                  </a:lnTo>
                  <a:lnTo>
                    <a:pt x="73" y="12"/>
                  </a:lnTo>
                  <a:lnTo>
                    <a:pt x="27" y="0"/>
                  </a:lnTo>
                  <a:close/>
                  <a:moveTo>
                    <a:pt x="52" y="51"/>
                  </a:moveTo>
                  <a:lnTo>
                    <a:pt x="21" y="60"/>
                  </a:lnTo>
                  <a:lnTo>
                    <a:pt x="21" y="44"/>
                  </a:lnTo>
                  <a:lnTo>
                    <a:pt x="52" y="36"/>
                  </a:lnTo>
                  <a:lnTo>
                    <a:pt x="5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647"/>
            <p:cNvSpPr/>
            <p:nvPr/>
          </p:nvSpPr>
          <p:spPr bwMode="auto">
            <a:xfrm>
              <a:off x="2343151" y="590551"/>
              <a:ext cx="158750" cy="177800"/>
            </a:xfrm>
            <a:custGeom>
              <a:avLst/>
              <a:gdLst>
                <a:gd name="T0" fmla="*/ 50 w 100"/>
                <a:gd name="T1" fmla="*/ 112 h 112"/>
                <a:gd name="T2" fmla="*/ 100 w 100"/>
                <a:gd name="T3" fmla="*/ 55 h 112"/>
                <a:gd name="T4" fmla="*/ 62 w 100"/>
                <a:gd name="T5" fmla="*/ 55 h 112"/>
                <a:gd name="T6" fmla="*/ 62 w 100"/>
                <a:gd name="T7" fmla="*/ 0 h 112"/>
                <a:gd name="T8" fmla="*/ 37 w 100"/>
                <a:gd name="T9" fmla="*/ 0 h 112"/>
                <a:gd name="T10" fmla="*/ 37 w 100"/>
                <a:gd name="T11" fmla="*/ 55 h 112"/>
                <a:gd name="T12" fmla="*/ 0 w 100"/>
                <a:gd name="T13" fmla="*/ 55 h 112"/>
                <a:gd name="T14" fmla="*/ 50 w 100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2">
                  <a:moveTo>
                    <a:pt x="50" y="112"/>
                  </a:moveTo>
                  <a:lnTo>
                    <a:pt x="100" y="55"/>
                  </a:lnTo>
                  <a:lnTo>
                    <a:pt x="62" y="55"/>
                  </a:lnTo>
                  <a:lnTo>
                    <a:pt x="62" y="0"/>
                  </a:lnTo>
                  <a:lnTo>
                    <a:pt x="37" y="0"/>
                  </a:lnTo>
                  <a:lnTo>
                    <a:pt x="37" y="55"/>
                  </a:lnTo>
                  <a:lnTo>
                    <a:pt x="0" y="55"/>
                  </a:lnTo>
                  <a:lnTo>
                    <a:pt x="5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648"/>
            <p:cNvSpPr/>
            <p:nvPr/>
          </p:nvSpPr>
          <p:spPr bwMode="auto">
            <a:xfrm>
              <a:off x="4260851" y="623889"/>
              <a:ext cx="333375" cy="266700"/>
            </a:xfrm>
            <a:custGeom>
              <a:avLst/>
              <a:gdLst>
                <a:gd name="T0" fmla="*/ 210 w 210"/>
                <a:gd name="T1" fmla="*/ 119 h 168"/>
                <a:gd name="T2" fmla="*/ 210 w 210"/>
                <a:gd name="T3" fmla="*/ 57 h 168"/>
                <a:gd name="T4" fmla="*/ 148 w 210"/>
                <a:gd name="T5" fmla="*/ 57 h 168"/>
                <a:gd name="T6" fmla="*/ 169 w 210"/>
                <a:gd name="T7" fmla="*/ 77 h 168"/>
                <a:gd name="T8" fmla="*/ 119 w 210"/>
                <a:gd name="T9" fmla="*/ 127 h 168"/>
                <a:gd name="T10" fmla="*/ 119 w 210"/>
                <a:gd name="T11" fmla="*/ 44 h 168"/>
                <a:gd name="T12" fmla="*/ 148 w 210"/>
                <a:gd name="T13" fmla="*/ 44 h 168"/>
                <a:gd name="T14" fmla="*/ 105 w 210"/>
                <a:gd name="T15" fmla="*/ 0 h 168"/>
                <a:gd name="T16" fmla="*/ 61 w 210"/>
                <a:gd name="T17" fmla="*/ 44 h 168"/>
                <a:gd name="T18" fmla="*/ 91 w 210"/>
                <a:gd name="T19" fmla="*/ 44 h 168"/>
                <a:gd name="T20" fmla="*/ 91 w 210"/>
                <a:gd name="T21" fmla="*/ 127 h 168"/>
                <a:gd name="T22" fmla="*/ 41 w 210"/>
                <a:gd name="T23" fmla="*/ 77 h 168"/>
                <a:gd name="T24" fmla="*/ 61 w 210"/>
                <a:gd name="T25" fmla="*/ 57 h 168"/>
                <a:gd name="T26" fmla="*/ 0 w 210"/>
                <a:gd name="T27" fmla="*/ 57 h 168"/>
                <a:gd name="T28" fmla="*/ 0 w 210"/>
                <a:gd name="T29" fmla="*/ 118 h 168"/>
                <a:gd name="T30" fmla="*/ 20 w 210"/>
                <a:gd name="T31" fmla="*/ 98 h 168"/>
                <a:gd name="T32" fmla="*/ 90 w 210"/>
                <a:gd name="T33" fmla="*/ 168 h 168"/>
                <a:gd name="T34" fmla="*/ 120 w 210"/>
                <a:gd name="T35" fmla="*/ 168 h 168"/>
                <a:gd name="T36" fmla="*/ 189 w 210"/>
                <a:gd name="T37" fmla="*/ 98 h 168"/>
                <a:gd name="T38" fmla="*/ 210 w 210"/>
                <a:gd name="T39" fmla="*/ 1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8">
                  <a:moveTo>
                    <a:pt x="210" y="119"/>
                  </a:moveTo>
                  <a:lnTo>
                    <a:pt x="210" y="57"/>
                  </a:lnTo>
                  <a:lnTo>
                    <a:pt x="148" y="57"/>
                  </a:lnTo>
                  <a:lnTo>
                    <a:pt x="169" y="77"/>
                  </a:lnTo>
                  <a:lnTo>
                    <a:pt x="119" y="127"/>
                  </a:lnTo>
                  <a:lnTo>
                    <a:pt x="119" y="44"/>
                  </a:lnTo>
                  <a:lnTo>
                    <a:pt x="148" y="44"/>
                  </a:lnTo>
                  <a:lnTo>
                    <a:pt x="105" y="0"/>
                  </a:lnTo>
                  <a:lnTo>
                    <a:pt x="61" y="44"/>
                  </a:lnTo>
                  <a:lnTo>
                    <a:pt x="91" y="44"/>
                  </a:lnTo>
                  <a:lnTo>
                    <a:pt x="91" y="127"/>
                  </a:lnTo>
                  <a:lnTo>
                    <a:pt x="41" y="77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118"/>
                  </a:lnTo>
                  <a:lnTo>
                    <a:pt x="20" y="98"/>
                  </a:lnTo>
                  <a:lnTo>
                    <a:pt x="90" y="168"/>
                  </a:lnTo>
                  <a:lnTo>
                    <a:pt x="120" y="168"/>
                  </a:lnTo>
                  <a:lnTo>
                    <a:pt x="189" y="98"/>
                  </a:lnTo>
                  <a:lnTo>
                    <a:pt x="21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649"/>
            <p:cNvSpPr>
              <a:spLocks noEditPoints="1"/>
            </p:cNvSpPr>
            <p:nvPr/>
          </p:nvSpPr>
          <p:spPr bwMode="auto">
            <a:xfrm>
              <a:off x="6308726" y="2595564"/>
              <a:ext cx="242888" cy="333375"/>
            </a:xfrm>
            <a:custGeom>
              <a:avLst/>
              <a:gdLst>
                <a:gd name="T0" fmla="*/ 45 w 153"/>
                <a:gd name="T1" fmla="*/ 0 h 210"/>
                <a:gd name="T2" fmla="*/ 45 w 153"/>
                <a:gd name="T3" fmla="*/ 0 h 210"/>
                <a:gd name="T4" fmla="*/ 0 w 153"/>
                <a:gd name="T5" fmla="*/ 43 h 210"/>
                <a:gd name="T6" fmla="*/ 0 w 153"/>
                <a:gd name="T7" fmla="*/ 210 h 210"/>
                <a:gd name="T8" fmla="*/ 153 w 153"/>
                <a:gd name="T9" fmla="*/ 210 h 210"/>
                <a:gd name="T10" fmla="*/ 153 w 153"/>
                <a:gd name="T11" fmla="*/ 0 h 210"/>
                <a:gd name="T12" fmla="*/ 45 w 153"/>
                <a:gd name="T13" fmla="*/ 0 h 210"/>
                <a:gd name="T14" fmla="*/ 136 w 153"/>
                <a:gd name="T15" fmla="*/ 54 h 210"/>
                <a:gd name="T16" fmla="*/ 98 w 153"/>
                <a:gd name="T17" fmla="*/ 17 h 210"/>
                <a:gd name="T18" fmla="*/ 136 w 153"/>
                <a:gd name="T19" fmla="*/ 17 h 210"/>
                <a:gd name="T20" fmla="*/ 136 w 153"/>
                <a:gd name="T21" fmla="*/ 54 h 210"/>
                <a:gd name="T22" fmla="*/ 73 w 153"/>
                <a:gd name="T23" fmla="*/ 27 h 210"/>
                <a:gd name="T24" fmla="*/ 73 w 153"/>
                <a:gd name="T25" fmla="*/ 192 h 210"/>
                <a:gd name="T26" fmla="*/ 20 w 153"/>
                <a:gd name="T27" fmla="*/ 192 h 210"/>
                <a:gd name="T28" fmla="*/ 73 w 153"/>
                <a:gd name="T29" fmla="*/ 27 h 210"/>
                <a:gd name="T30" fmla="*/ 18 w 153"/>
                <a:gd name="T31" fmla="*/ 169 h 210"/>
                <a:gd name="T32" fmla="*/ 18 w 153"/>
                <a:gd name="T33" fmla="*/ 61 h 210"/>
                <a:gd name="T34" fmla="*/ 52 w 153"/>
                <a:gd name="T35" fmla="*/ 61 h 210"/>
                <a:gd name="T36" fmla="*/ 18 w 153"/>
                <a:gd name="T37" fmla="*/ 169 h 210"/>
                <a:gd name="T38" fmla="*/ 82 w 153"/>
                <a:gd name="T39" fmla="*/ 27 h 210"/>
                <a:gd name="T40" fmla="*/ 134 w 153"/>
                <a:gd name="T41" fmla="*/ 192 h 210"/>
                <a:gd name="T42" fmla="*/ 82 w 153"/>
                <a:gd name="T43" fmla="*/ 192 h 210"/>
                <a:gd name="T44" fmla="*/ 82 w 153"/>
                <a:gd name="T45" fmla="*/ 27 h 210"/>
                <a:gd name="T46" fmla="*/ 88 w 153"/>
                <a:gd name="T47" fmla="*/ 19 h 210"/>
                <a:gd name="T48" fmla="*/ 136 w 153"/>
                <a:gd name="T49" fmla="*/ 66 h 210"/>
                <a:gd name="T50" fmla="*/ 136 w 153"/>
                <a:gd name="T51" fmla="*/ 168 h 210"/>
                <a:gd name="T52" fmla="*/ 88 w 153"/>
                <a:gd name="T53" fmla="*/ 19 h 210"/>
                <a:gd name="T54" fmla="*/ 67 w 153"/>
                <a:gd name="T55" fmla="*/ 17 h 210"/>
                <a:gd name="T56" fmla="*/ 63 w 153"/>
                <a:gd name="T57" fmla="*/ 30 h 210"/>
                <a:gd name="T58" fmla="*/ 63 w 153"/>
                <a:gd name="T59" fmla="*/ 17 h 210"/>
                <a:gd name="T60" fmla="*/ 67 w 153"/>
                <a:gd name="T61" fmla="*/ 17 h 210"/>
                <a:gd name="T62" fmla="*/ 49 w 153"/>
                <a:gd name="T63" fmla="*/ 14 h 210"/>
                <a:gd name="T64" fmla="*/ 49 w 153"/>
                <a:gd name="T65" fmla="*/ 49 h 210"/>
                <a:gd name="T66" fmla="*/ 15 w 153"/>
                <a:gd name="T67" fmla="*/ 49 h 210"/>
                <a:gd name="T68" fmla="*/ 49 w 153"/>
                <a:gd name="T6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210">
                  <a:moveTo>
                    <a:pt x="45" y="0"/>
                  </a:moveTo>
                  <a:lnTo>
                    <a:pt x="45" y="0"/>
                  </a:lnTo>
                  <a:lnTo>
                    <a:pt x="0" y="43"/>
                  </a:lnTo>
                  <a:lnTo>
                    <a:pt x="0" y="210"/>
                  </a:lnTo>
                  <a:lnTo>
                    <a:pt x="153" y="210"/>
                  </a:lnTo>
                  <a:lnTo>
                    <a:pt x="153" y="0"/>
                  </a:lnTo>
                  <a:lnTo>
                    <a:pt x="45" y="0"/>
                  </a:lnTo>
                  <a:close/>
                  <a:moveTo>
                    <a:pt x="136" y="54"/>
                  </a:moveTo>
                  <a:lnTo>
                    <a:pt x="98" y="17"/>
                  </a:lnTo>
                  <a:lnTo>
                    <a:pt x="136" y="17"/>
                  </a:lnTo>
                  <a:lnTo>
                    <a:pt x="136" y="54"/>
                  </a:lnTo>
                  <a:close/>
                  <a:moveTo>
                    <a:pt x="73" y="27"/>
                  </a:moveTo>
                  <a:lnTo>
                    <a:pt x="73" y="192"/>
                  </a:lnTo>
                  <a:lnTo>
                    <a:pt x="20" y="192"/>
                  </a:lnTo>
                  <a:lnTo>
                    <a:pt x="73" y="27"/>
                  </a:lnTo>
                  <a:close/>
                  <a:moveTo>
                    <a:pt x="18" y="169"/>
                  </a:moveTo>
                  <a:lnTo>
                    <a:pt x="18" y="61"/>
                  </a:lnTo>
                  <a:lnTo>
                    <a:pt x="52" y="61"/>
                  </a:lnTo>
                  <a:lnTo>
                    <a:pt x="18" y="169"/>
                  </a:lnTo>
                  <a:close/>
                  <a:moveTo>
                    <a:pt x="82" y="27"/>
                  </a:moveTo>
                  <a:lnTo>
                    <a:pt x="134" y="192"/>
                  </a:lnTo>
                  <a:lnTo>
                    <a:pt x="82" y="192"/>
                  </a:lnTo>
                  <a:lnTo>
                    <a:pt x="82" y="27"/>
                  </a:lnTo>
                  <a:close/>
                  <a:moveTo>
                    <a:pt x="88" y="19"/>
                  </a:moveTo>
                  <a:lnTo>
                    <a:pt x="136" y="66"/>
                  </a:lnTo>
                  <a:lnTo>
                    <a:pt x="136" y="168"/>
                  </a:lnTo>
                  <a:lnTo>
                    <a:pt x="88" y="19"/>
                  </a:lnTo>
                  <a:close/>
                  <a:moveTo>
                    <a:pt x="67" y="17"/>
                  </a:moveTo>
                  <a:lnTo>
                    <a:pt x="63" y="30"/>
                  </a:lnTo>
                  <a:lnTo>
                    <a:pt x="63" y="17"/>
                  </a:lnTo>
                  <a:lnTo>
                    <a:pt x="67" y="17"/>
                  </a:lnTo>
                  <a:close/>
                  <a:moveTo>
                    <a:pt x="49" y="14"/>
                  </a:moveTo>
                  <a:lnTo>
                    <a:pt x="49" y="49"/>
                  </a:lnTo>
                  <a:lnTo>
                    <a:pt x="15" y="49"/>
                  </a:lnTo>
                  <a:lnTo>
                    <a:pt x="4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650"/>
            <p:cNvSpPr/>
            <p:nvPr/>
          </p:nvSpPr>
          <p:spPr bwMode="auto">
            <a:xfrm>
              <a:off x="10272713" y="3268664"/>
              <a:ext cx="357188" cy="322263"/>
            </a:xfrm>
            <a:custGeom>
              <a:avLst/>
              <a:gdLst>
                <a:gd name="T0" fmla="*/ 266 w 308"/>
                <a:gd name="T1" fmla="*/ 12 h 278"/>
                <a:gd name="T2" fmla="*/ 250 w 308"/>
                <a:gd name="T3" fmla="*/ 0 h 278"/>
                <a:gd name="T4" fmla="*/ 239 w 308"/>
                <a:gd name="T5" fmla="*/ 12 h 278"/>
                <a:gd name="T6" fmla="*/ 221 w 308"/>
                <a:gd name="T7" fmla="*/ 15 h 278"/>
                <a:gd name="T8" fmla="*/ 208 w 308"/>
                <a:gd name="T9" fmla="*/ 36 h 278"/>
                <a:gd name="T10" fmla="*/ 176 w 308"/>
                <a:gd name="T11" fmla="*/ 30 h 278"/>
                <a:gd name="T12" fmla="*/ 167 w 308"/>
                <a:gd name="T13" fmla="*/ 38 h 278"/>
                <a:gd name="T14" fmla="*/ 134 w 308"/>
                <a:gd name="T15" fmla="*/ 34 h 278"/>
                <a:gd name="T16" fmla="*/ 129 w 308"/>
                <a:gd name="T17" fmla="*/ 39 h 278"/>
                <a:gd name="T18" fmla="*/ 90 w 308"/>
                <a:gd name="T19" fmla="*/ 159 h 278"/>
                <a:gd name="T20" fmla="*/ 43 w 308"/>
                <a:gd name="T21" fmla="*/ 207 h 278"/>
                <a:gd name="T22" fmla="*/ 24 w 308"/>
                <a:gd name="T23" fmla="*/ 197 h 278"/>
                <a:gd name="T24" fmla="*/ 0 w 308"/>
                <a:gd name="T25" fmla="*/ 221 h 278"/>
                <a:gd name="T26" fmla="*/ 24 w 308"/>
                <a:gd name="T27" fmla="*/ 245 h 278"/>
                <a:gd name="T28" fmla="*/ 36 w 308"/>
                <a:gd name="T29" fmla="*/ 242 h 278"/>
                <a:gd name="T30" fmla="*/ 33 w 308"/>
                <a:gd name="T31" fmla="*/ 254 h 278"/>
                <a:gd name="T32" fmla="*/ 56 w 308"/>
                <a:gd name="T33" fmla="*/ 278 h 278"/>
                <a:gd name="T34" fmla="*/ 80 w 308"/>
                <a:gd name="T35" fmla="*/ 254 h 278"/>
                <a:gd name="T36" fmla="*/ 70 w 308"/>
                <a:gd name="T37" fmla="*/ 234 h 278"/>
                <a:gd name="T38" fmla="*/ 117 w 308"/>
                <a:gd name="T39" fmla="*/ 187 h 278"/>
                <a:gd name="T40" fmla="*/ 239 w 308"/>
                <a:gd name="T41" fmla="*/ 150 h 278"/>
                <a:gd name="T42" fmla="*/ 266 w 308"/>
                <a:gd name="T43" fmla="*/ 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78">
                  <a:moveTo>
                    <a:pt x="266" y="12"/>
                  </a:moveTo>
                  <a:cubicBezTo>
                    <a:pt x="261" y="7"/>
                    <a:pt x="256" y="3"/>
                    <a:pt x="250" y="0"/>
                  </a:cubicBezTo>
                  <a:cubicBezTo>
                    <a:pt x="248" y="5"/>
                    <a:pt x="244" y="9"/>
                    <a:pt x="239" y="12"/>
                  </a:cubicBezTo>
                  <a:cubicBezTo>
                    <a:pt x="233" y="15"/>
                    <a:pt x="227" y="16"/>
                    <a:pt x="221" y="15"/>
                  </a:cubicBezTo>
                  <a:cubicBezTo>
                    <a:pt x="220" y="24"/>
                    <a:pt x="215" y="32"/>
                    <a:pt x="208" y="36"/>
                  </a:cubicBezTo>
                  <a:cubicBezTo>
                    <a:pt x="198" y="41"/>
                    <a:pt x="186" y="38"/>
                    <a:pt x="176" y="30"/>
                  </a:cubicBezTo>
                  <a:cubicBezTo>
                    <a:pt x="174" y="33"/>
                    <a:pt x="171" y="36"/>
                    <a:pt x="167" y="38"/>
                  </a:cubicBezTo>
                  <a:cubicBezTo>
                    <a:pt x="156" y="44"/>
                    <a:pt x="143" y="42"/>
                    <a:pt x="134" y="34"/>
                  </a:cubicBezTo>
                  <a:cubicBezTo>
                    <a:pt x="132" y="36"/>
                    <a:pt x="130" y="37"/>
                    <a:pt x="129" y="39"/>
                  </a:cubicBezTo>
                  <a:cubicBezTo>
                    <a:pt x="91" y="77"/>
                    <a:pt x="76" y="126"/>
                    <a:pt x="90" y="159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38" y="201"/>
                    <a:pt x="31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5"/>
                    <a:pt x="24" y="245"/>
                  </a:cubicBezTo>
                  <a:cubicBezTo>
                    <a:pt x="28" y="245"/>
                    <a:pt x="32" y="244"/>
                    <a:pt x="36" y="242"/>
                  </a:cubicBezTo>
                  <a:cubicBezTo>
                    <a:pt x="34" y="245"/>
                    <a:pt x="33" y="249"/>
                    <a:pt x="33" y="254"/>
                  </a:cubicBezTo>
                  <a:cubicBezTo>
                    <a:pt x="33" y="267"/>
                    <a:pt x="43" y="278"/>
                    <a:pt x="56" y="278"/>
                  </a:cubicBezTo>
                  <a:cubicBezTo>
                    <a:pt x="69" y="278"/>
                    <a:pt x="80" y="267"/>
                    <a:pt x="80" y="254"/>
                  </a:cubicBezTo>
                  <a:cubicBezTo>
                    <a:pt x="80" y="246"/>
                    <a:pt x="76" y="239"/>
                    <a:pt x="70" y="234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50" y="203"/>
                    <a:pt x="200" y="189"/>
                    <a:pt x="239" y="150"/>
                  </a:cubicBezTo>
                  <a:cubicBezTo>
                    <a:pt x="284" y="104"/>
                    <a:pt x="308" y="55"/>
                    <a:pt x="2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651"/>
            <p:cNvSpPr/>
            <p:nvPr/>
          </p:nvSpPr>
          <p:spPr bwMode="auto">
            <a:xfrm>
              <a:off x="10941051" y="3262314"/>
              <a:ext cx="331788" cy="333375"/>
            </a:xfrm>
            <a:custGeom>
              <a:avLst/>
              <a:gdLst>
                <a:gd name="T0" fmla="*/ 260 w 287"/>
                <a:gd name="T1" fmla="*/ 194 h 288"/>
                <a:gd name="T2" fmla="*/ 237 w 287"/>
                <a:gd name="T3" fmla="*/ 205 h 288"/>
                <a:gd name="T4" fmla="*/ 176 w 287"/>
                <a:gd name="T5" fmla="*/ 144 h 288"/>
                <a:gd name="T6" fmla="*/ 237 w 287"/>
                <a:gd name="T7" fmla="*/ 83 h 288"/>
                <a:gd name="T8" fmla="*/ 260 w 287"/>
                <a:gd name="T9" fmla="*/ 94 h 288"/>
                <a:gd name="T10" fmla="*/ 287 w 287"/>
                <a:gd name="T11" fmla="*/ 66 h 288"/>
                <a:gd name="T12" fmla="*/ 260 w 287"/>
                <a:gd name="T13" fmla="*/ 38 h 288"/>
                <a:gd name="T14" fmla="*/ 245 w 287"/>
                <a:gd name="T15" fmla="*/ 42 h 288"/>
                <a:gd name="T16" fmla="*/ 249 w 287"/>
                <a:gd name="T17" fmla="*/ 28 h 288"/>
                <a:gd name="T18" fmla="*/ 221 w 287"/>
                <a:gd name="T19" fmla="*/ 0 h 288"/>
                <a:gd name="T20" fmla="*/ 194 w 287"/>
                <a:gd name="T21" fmla="*/ 28 h 288"/>
                <a:gd name="T22" fmla="*/ 206 w 287"/>
                <a:gd name="T23" fmla="*/ 50 h 288"/>
                <a:gd name="T24" fmla="*/ 205 w 287"/>
                <a:gd name="T25" fmla="*/ 51 h 288"/>
                <a:gd name="T26" fmla="*/ 205 w 287"/>
                <a:gd name="T27" fmla="*/ 50 h 288"/>
                <a:gd name="T28" fmla="*/ 144 w 287"/>
                <a:gd name="T29" fmla="*/ 111 h 288"/>
                <a:gd name="T30" fmla="*/ 83 w 287"/>
                <a:gd name="T31" fmla="*/ 50 h 288"/>
                <a:gd name="T32" fmla="*/ 94 w 287"/>
                <a:gd name="T33" fmla="*/ 28 h 288"/>
                <a:gd name="T34" fmla="*/ 66 w 287"/>
                <a:gd name="T35" fmla="*/ 0 h 288"/>
                <a:gd name="T36" fmla="*/ 38 w 287"/>
                <a:gd name="T37" fmla="*/ 28 h 288"/>
                <a:gd name="T38" fmla="*/ 42 w 287"/>
                <a:gd name="T39" fmla="*/ 42 h 288"/>
                <a:gd name="T40" fmla="*/ 28 w 287"/>
                <a:gd name="T41" fmla="*/ 38 h 288"/>
                <a:gd name="T42" fmla="*/ 0 w 287"/>
                <a:gd name="T43" fmla="*/ 66 h 288"/>
                <a:gd name="T44" fmla="*/ 28 w 287"/>
                <a:gd name="T45" fmla="*/ 94 h 288"/>
                <a:gd name="T46" fmla="*/ 50 w 287"/>
                <a:gd name="T47" fmla="*/ 83 h 288"/>
                <a:gd name="T48" fmla="*/ 111 w 287"/>
                <a:gd name="T49" fmla="*/ 144 h 288"/>
                <a:gd name="T50" fmla="*/ 50 w 287"/>
                <a:gd name="T51" fmla="*/ 205 h 288"/>
                <a:gd name="T52" fmla="*/ 28 w 287"/>
                <a:gd name="T53" fmla="*/ 194 h 288"/>
                <a:gd name="T54" fmla="*/ 0 w 287"/>
                <a:gd name="T55" fmla="*/ 222 h 288"/>
                <a:gd name="T56" fmla="*/ 28 w 287"/>
                <a:gd name="T57" fmla="*/ 250 h 288"/>
                <a:gd name="T58" fmla="*/ 42 w 287"/>
                <a:gd name="T59" fmla="*/ 246 h 288"/>
                <a:gd name="T60" fmla="*/ 38 w 287"/>
                <a:gd name="T61" fmla="*/ 260 h 288"/>
                <a:gd name="T62" fmla="*/ 66 w 287"/>
                <a:gd name="T63" fmla="*/ 288 h 288"/>
                <a:gd name="T64" fmla="*/ 94 w 287"/>
                <a:gd name="T65" fmla="*/ 260 h 288"/>
                <a:gd name="T66" fmla="*/ 82 w 287"/>
                <a:gd name="T67" fmla="*/ 237 h 288"/>
                <a:gd name="T68" fmla="*/ 82 w 287"/>
                <a:gd name="T69" fmla="*/ 237 h 288"/>
                <a:gd name="T70" fmla="*/ 83 w 287"/>
                <a:gd name="T71" fmla="*/ 237 h 288"/>
                <a:gd name="T72" fmla="*/ 144 w 287"/>
                <a:gd name="T73" fmla="*/ 176 h 288"/>
                <a:gd name="T74" fmla="*/ 205 w 287"/>
                <a:gd name="T75" fmla="*/ 237 h 288"/>
                <a:gd name="T76" fmla="*/ 194 w 287"/>
                <a:gd name="T77" fmla="*/ 259 h 288"/>
                <a:gd name="T78" fmla="*/ 221 w 287"/>
                <a:gd name="T79" fmla="*/ 287 h 288"/>
                <a:gd name="T80" fmla="*/ 249 w 287"/>
                <a:gd name="T81" fmla="*/ 259 h 288"/>
                <a:gd name="T82" fmla="*/ 245 w 287"/>
                <a:gd name="T83" fmla="*/ 245 h 288"/>
                <a:gd name="T84" fmla="*/ 260 w 287"/>
                <a:gd name="T85" fmla="*/ 249 h 288"/>
                <a:gd name="T86" fmla="*/ 287 w 287"/>
                <a:gd name="T87" fmla="*/ 221 h 288"/>
                <a:gd name="T88" fmla="*/ 260 w 287"/>
                <a:gd name="T89" fmla="*/ 19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288">
                  <a:moveTo>
                    <a:pt x="260" y="194"/>
                  </a:moveTo>
                  <a:cubicBezTo>
                    <a:pt x="250" y="194"/>
                    <a:pt x="242" y="198"/>
                    <a:pt x="237" y="20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43" y="89"/>
                    <a:pt x="251" y="94"/>
                    <a:pt x="260" y="94"/>
                  </a:cubicBezTo>
                  <a:cubicBezTo>
                    <a:pt x="275" y="94"/>
                    <a:pt x="287" y="81"/>
                    <a:pt x="287" y="66"/>
                  </a:cubicBezTo>
                  <a:cubicBezTo>
                    <a:pt x="287" y="50"/>
                    <a:pt x="275" y="38"/>
                    <a:pt x="260" y="38"/>
                  </a:cubicBezTo>
                  <a:cubicBezTo>
                    <a:pt x="254" y="38"/>
                    <a:pt x="249" y="39"/>
                    <a:pt x="245" y="42"/>
                  </a:cubicBezTo>
                  <a:cubicBezTo>
                    <a:pt x="248" y="38"/>
                    <a:pt x="249" y="33"/>
                    <a:pt x="249" y="28"/>
                  </a:cubicBezTo>
                  <a:cubicBezTo>
                    <a:pt x="249" y="12"/>
                    <a:pt x="237" y="0"/>
                    <a:pt x="221" y="0"/>
                  </a:cubicBezTo>
                  <a:cubicBezTo>
                    <a:pt x="206" y="0"/>
                    <a:pt x="194" y="12"/>
                    <a:pt x="194" y="28"/>
                  </a:cubicBezTo>
                  <a:cubicBezTo>
                    <a:pt x="194" y="37"/>
                    <a:pt x="198" y="45"/>
                    <a:pt x="206" y="50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9" y="45"/>
                    <a:pt x="94" y="37"/>
                    <a:pt x="94" y="28"/>
                  </a:cubicBezTo>
                  <a:cubicBezTo>
                    <a:pt x="94" y="13"/>
                    <a:pt x="81" y="0"/>
                    <a:pt x="66" y="0"/>
                  </a:cubicBezTo>
                  <a:cubicBezTo>
                    <a:pt x="51" y="0"/>
                    <a:pt x="38" y="13"/>
                    <a:pt x="38" y="28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8" y="40"/>
                    <a:pt x="33" y="38"/>
                    <a:pt x="28" y="38"/>
                  </a:cubicBezTo>
                  <a:cubicBezTo>
                    <a:pt x="12" y="38"/>
                    <a:pt x="0" y="51"/>
                    <a:pt x="0" y="66"/>
                  </a:cubicBezTo>
                  <a:cubicBezTo>
                    <a:pt x="0" y="81"/>
                    <a:pt x="12" y="94"/>
                    <a:pt x="28" y="94"/>
                  </a:cubicBezTo>
                  <a:cubicBezTo>
                    <a:pt x="37" y="94"/>
                    <a:pt x="45" y="89"/>
                    <a:pt x="50" y="8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50" y="205"/>
                    <a:pt x="50" y="205"/>
                    <a:pt x="50" y="205"/>
                  </a:cubicBezTo>
                  <a:cubicBezTo>
                    <a:pt x="45" y="198"/>
                    <a:pt x="37" y="194"/>
                    <a:pt x="28" y="194"/>
                  </a:cubicBezTo>
                  <a:cubicBezTo>
                    <a:pt x="12" y="194"/>
                    <a:pt x="0" y="206"/>
                    <a:pt x="0" y="222"/>
                  </a:cubicBezTo>
                  <a:cubicBezTo>
                    <a:pt x="0" y="237"/>
                    <a:pt x="12" y="250"/>
                    <a:pt x="28" y="250"/>
                  </a:cubicBezTo>
                  <a:cubicBezTo>
                    <a:pt x="33" y="250"/>
                    <a:pt x="38" y="248"/>
                    <a:pt x="42" y="246"/>
                  </a:cubicBezTo>
                  <a:cubicBezTo>
                    <a:pt x="40" y="250"/>
                    <a:pt x="38" y="255"/>
                    <a:pt x="38" y="260"/>
                  </a:cubicBezTo>
                  <a:cubicBezTo>
                    <a:pt x="38" y="275"/>
                    <a:pt x="51" y="288"/>
                    <a:pt x="66" y="288"/>
                  </a:cubicBezTo>
                  <a:cubicBezTo>
                    <a:pt x="81" y="288"/>
                    <a:pt x="94" y="275"/>
                    <a:pt x="94" y="260"/>
                  </a:cubicBezTo>
                  <a:cubicBezTo>
                    <a:pt x="94" y="250"/>
                    <a:pt x="89" y="242"/>
                    <a:pt x="82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3" y="237"/>
                    <a:pt x="83" y="237"/>
                    <a:pt x="83" y="237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198" y="242"/>
                    <a:pt x="194" y="250"/>
                    <a:pt x="194" y="259"/>
                  </a:cubicBezTo>
                  <a:cubicBezTo>
                    <a:pt x="194" y="275"/>
                    <a:pt x="206" y="287"/>
                    <a:pt x="221" y="287"/>
                  </a:cubicBezTo>
                  <a:cubicBezTo>
                    <a:pt x="237" y="287"/>
                    <a:pt x="249" y="275"/>
                    <a:pt x="249" y="259"/>
                  </a:cubicBezTo>
                  <a:cubicBezTo>
                    <a:pt x="249" y="254"/>
                    <a:pt x="248" y="249"/>
                    <a:pt x="245" y="245"/>
                  </a:cubicBezTo>
                  <a:cubicBezTo>
                    <a:pt x="249" y="248"/>
                    <a:pt x="254" y="249"/>
                    <a:pt x="260" y="249"/>
                  </a:cubicBezTo>
                  <a:cubicBezTo>
                    <a:pt x="275" y="249"/>
                    <a:pt x="287" y="237"/>
                    <a:pt x="287" y="221"/>
                  </a:cubicBezTo>
                  <a:cubicBezTo>
                    <a:pt x="287" y="206"/>
                    <a:pt x="275" y="194"/>
                    <a:pt x="26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652"/>
            <p:cNvSpPr>
              <a:spLocks noEditPoints="1"/>
            </p:cNvSpPr>
            <p:nvPr/>
          </p:nvSpPr>
          <p:spPr bwMode="auto">
            <a:xfrm>
              <a:off x="11609388" y="3262314"/>
              <a:ext cx="333375" cy="333375"/>
            </a:xfrm>
            <a:custGeom>
              <a:avLst/>
              <a:gdLst>
                <a:gd name="T0" fmla="*/ 207 w 288"/>
                <a:gd name="T1" fmla="*/ 0 h 288"/>
                <a:gd name="T2" fmla="*/ 152 w 288"/>
                <a:gd name="T3" fmla="*/ 22 h 288"/>
                <a:gd name="T4" fmla="*/ 21 w 288"/>
                <a:gd name="T5" fmla="*/ 153 h 288"/>
                <a:gd name="T6" fmla="*/ 0 w 288"/>
                <a:gd name="T7" fmla="*/ 207 h 288"/>
                <a:gd name="T8" fmla="*/ 81 w 288"/>
                <a:gd name="T9" fmla="*/ 288 h 288"/>
                <a:gd name="T10" fmla="*/ 81 w 288"/>
                <a:gd name="T11" fmla="*/ 288 h 288"/>
                <a:gd name="T12" fmla="*/ 135 w 288"/>
                <a:gd name="T13" fmla="*/ 267 h 288"/>
                <a:gd name="T14" fmla="*/ 266 w 288"/>
                <a:gd name="T15" fmla="*/ 136 h 288"/>
                <a:gd name="T16" fmla="*/ 288 w 288"/>
                <a:gd name="T17" fmla="*/ 81 h 288"/>
                <a:gd name="T18" fmla="*/ 288 w 288"/>
                <a:gd name="T19" fmla="*/ 81 h 288"/>
                <a:gd name="T20" fmla="*/ 207 w 288"/>
                <a:gd name="T21" fmla="*/ 0 h 288"/>
                <a:gd name="T22" fmla="*/ 18 w 288"/>
                <a:gd name="T23" fmla="*/ 207 h 288"/>
                <a:gd name="T24" fmla="*/ 34 w 288"/>
                <a:gd name="T25" fmla="*/ 165 h 288"/>
                <a:gd name="T26" fmla="*/ 84 w 288"/>
                <a:gd name="T27" fmla="*/ 115 h 288"/>
                <a:gd name="T28" fmla="*/ 173 w 288"/>
                <a:gd name="T29" fmla="*/ 204 h 288"/>
                <a:gd name="T30" fmla="*/ 123 w 288"/>
                <a:gd name="T31" fmla="*/ 254 h 288"/>
                <a:gd name="T32" fmla="*/ 81 w 288"/>
                <a:gd name="T33" fmla="*/ 271 h 288"/>
                <a:gd name="T34" fmla="*/ 18 w 288"/>
                <a:gd name="T35" fmla="*/ 2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07" y="0"/>
                  </a:moveTo>
                  <a:cubicBezTo>
                    <a:pt x="186" y="0"/>
                    <a:pt x="166" y="8"/>
                    <a:pt x="152" y="2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8" y="167"/>
                    <a:pt x="0" y="186"/>
                    <a:pt x="0" y="207"/>
                  </a:cubicBezTo>
                  <a:cubicBezTo>
                    <a:pt x="0" y="252"/>
                    <a:pt x="36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2" y="288"/>
                    <a:pt x="121" y="280"/>
                    <a:pt x="135" y="267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279" y="122"/>
                    <a:pt x="288" y="102"/>
                    <a:pt x="288" y="81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36"/>
                    <a:pt x="252" y="0"/>
                    <a:pt x="207" y="0"/>
                  </a:cubicBezTo>
                  <a:close/>
                  <a:moveTo>
                    <a:pt x="18" y="207"/>
                  </a:moveTo>
                  <a:cubicBezTo>
                    <a:pt x="18" y="192"/>
                    <a:pt x="23" y="177"/>
                    <a:pt x="34" y="16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173" y="204"/>
                    <a:pt x="173" y="204"/>
                    <a:pt x="173" y="20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11" y="265"/>
                    <a:pt x="96" y="271"/>
                    <a:pt x="81" y="271"/>
                  </a:cubicBezTo>
                  <a:cubicBezTo>
                    <a:pt x="46" y="271"/>
                    <a:pt x="18" y="242"/>
                    <a:pt x="1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654"/>
            <p:cNvSpPr>
              <a:spLocks noEditPoints="1"/>
            </p:cNvSpPr>
            <p:nvPr/>
          </p:nvSpPr>
          <p:spPr bwMode="auto">
            <a:xfrm>
              <a:off x="1587501" y="3930651"/>
              <a:ext cx="333375" cy="333375"/>
            </a:xfrm>
            <a:custGeom>
              <a:avLst/>
              <a:gdLst>
                <a:gd name="T0" fmla="*/ 216 w 288"/>
                <a:gd name="T1" fmla="*/ 0 h 288"/>
                <a:gd name="T2" fmla="*/ 165 w 288"/>
                <a:gd name="T3" fmla="*/ 21 h 288"/>
                <a:gd name="T4" fmla="*/ 165 w 288"/>
                <a:gd name="T5" fmla="*/ 21 h 288"/>
                <a:gd name="T6" fmla="*/ 139 w 288"/>
                <a:gd name="T7" fmla="*/ 47 h 288"/>
                <a:gd name="T8" fmla="*/ 46 w 288"/>
                <a:gd name="T9" fmla="*/ 140 h 288"/>
                <a:gd name="T10" fmla="*/ 20 w 288"/>
                <a:gd name="T11" fmla="*/ 166 h 288"/>
                <a:gd name="T12" fmla="*/ 20 w 288"/>
                <a:gd name="T13" fmla="*/ 166 h 288"/>
                <a:gd name="T14" fmla="*/ 0 w 288"/>
                <a:gd name="T15" fmla="*/ 216 h 288"/>
                <a:gd name="T16" fmla="*/ 72 w 288"/>
                <a:gd name="T17" fmla="*/ 288 h 288"/>
                <a:gd name="T18" fmla="*/ 124 w 288"/>
                <a:gd name="T19" fmla="*/ 265 h 288"/>
                <a:gd name="T20" fmla="*/ 148 w 288"/>
                <a:gd name="T21" fmla="*/ 242 h 288"/>
                <a:gd name="T22" fmla="*/ 194 w 288"/>
                <a:gd name="T23" fmla="*/ 195 h 288"/>
                <a:gd name="T24" fmla="*/ 265 w 288"/>
                <a:gd name="T25" fmla="*/ 125 h 288"/>
                <a:gd name="T26" fmla="*/ 288 w 288"/>
                <a:gd name="T27" fmla="*/ 72 h 288"/>
                <a:gd name="T28" fmla="*/ 216 w 288"/>
                <a:gd name="T29" fmla="*/ 0 h 288"/>
                <a:gd name="T30" fmla="*/ 186 w 288"/>
                <a:gd name="T31" fmla="*/ 27 h 288"/>
                <a:gd name="T32" fmla="*/ 205 w 288"/>
                <a:gd name="T33" fmla="*/ 27 h 288"/>
                <a:gd name="T34" fmla="*/ 205 w 288"/>
                <a:gd name="T35" fmla="*/ 46 h 288"/>
                <a:gd name="T36" fmla="*/ 186 w 288"/>
                <a:gd name="T37" fmla="*/ 46 h 288"/>
                <a:gd name="T38" fmla="*/ 186 w 288"/>
                <a:gd name="T39" fmla="*/ 27 h 288"/>
                <a:gd name="T40" fmla="*/ 27 w 288"/>
                <a:gd name="T41" fmla="*/ 187 h 288"/>
                <a:gd name="T42" fmla="*/ 45 w 288"/>
                <a:gd name="T43" fmla="*/ 187 h 288"/>
                <a:gd name="T44" fmla="*/ 45 w 288"/>
                <a:gd name="T45" fmla="*/ 205 h 288"/>
                <a:gd name="T46" fmla="*/ 27 w 288"/>
                <a:gd name="T47" fmla="*/ 205 h 288"/>
                <a:gd name="T48" fmla="*/ 27 w 288"/>
                <a:gd name="T49" fmla="*/ 187 h 288"/>
                <a:gd name="T50" fmla="*/ 56 w 288"/>
                <a:gd name="T51" fmla="*/ 250 h 288"/>
                <a:gd name="T52" fmla="*/ 38 w 288"/>
                <a:gd name="T53" fmla="*/ 250 h 288"/>
                <a:gd name="T54" fmla="*/ 38 w 288"/>
                <a:gd name="T55" fmla="*/ 232 h 288"/>
                <a:gd name="T56" fmla="*/ 56 w 288"/>
                <a:gd name="T57" fmla="*/ 232 h 288"/>
                <a:gd name="T58" fmla="*/ 56 w 288"/>
                <a:gd name="T59" fmla="*/ 250 h 288"/>
                <a:gd name="T60" fmla="*/ 71 w 288"/>
                <a:gd name="T61" fmla="*/ 216 h 288"/>
                <a:gd name="T62" fmla="*/ 71 w 288"/>
                <a:gd name="T63" fmla="*/ 198 h 288"/>
                <a:gd name="T64" fmla="*/ 90 w 288"/>
                <a:gd name="T65" fmla="*/ 198 h 288"/>
                <a:gd name="T66" fmla="*/ 90 w 288"/>
                <a:gd name="T67" fmla="*/ 216 h 288"/>
                <a:gd name="T68" fmla="*/ 71 w 288"/>
                <a:gd name="T69" fmla="*/ 216 h 288"/>
                <a:gd name="T70" fmla="*/ 100 w 288"/>
                <a:gd name="T71" fmla="*/ 261 h 288"/>
                <a:gd name="T72" fmla="*/ 82 w 288"/>
                <a:gd name="T73" fmla="*/ 261 h 288"/>
                <a:gd name="T74" fmla="*/ 82 w 288"/>
                <a:gd name="T75" fmla="*/ 242 h 288"/>
                <a:gd name="T76" fmla="*/ 100 w 288"/>
                <a:gd name="T77" fmla="*/ 242 h 288"/>
                <a:gd name="T78" fmla="*/ 100 w 288"/>
                <a:gd name="T79" fmla="*/ 261 h 288"/>
                <a:gd name="T80" fmla="*/ 148 w 288"/>
                <a:gd name="T81" fmla="*/ 219 h 288"/>
                <a:gd name="T82" fmla="*/ 68 w 288"/>
                <a:gd name="T83" fmla="*/ 140 h 288"/>
                <a:gd name="T84" fmla="*/ 139 w 288"/>
                <a:gd name="T85" fmla="*/ 69 h 288"/>
                <a:gd name="T86" fmla="*/ 218 w 288"/>
                <a:gd name="T87" fmla="*/ 148 h 288"/>
                <a:gd name="T88" fmla="*/ 148 w 288"/>
                <a:gd name="T89" fmla="*/ 219 h 288"/>
                <a:gd name="T90" fmla="*/ 215 w 288"/>
                <a:gd name="T91" fmla="*/ 90 h 288"/>
                <a:gd name="T92" fmla="*/ 197 w 288"/>
                <a:gd name="T93" fmla="*/ 90 h 288"/>
                <a:gd name="T94" fmla="*/ 197 w 288"/>
                <a:gd name="T95" fmla="*/ 72 h 288"/>
                <a:gd name="T96" fmla="*/ 215 w 288"/>
                <a:gd name="T97" fmla="*/ 72 h 288"/>
                <a:gd name="T98" fmla="*/ 215 w 288"/>
                <a:gd name="T99" fmla="*/ 90 h 288"/>
                <a:gd name="T100" fmla="*/ 231 w 288"/>
                <a:gd name="T101" fmla="*/ 38 h 288"/>
                <a:gd name="T102" fmla="*/ 249 w 288"/>
                <a:gd name="T103" fmla="*/ 38 h 288"/>
                <a:gd name="T104" fmla="*/ 249 w 288"/>
                <a:gd name="T105" fmla="*/ 56 h 288"/>
                <a:gd name="T106" fmla="*/ 231 w 288"/>
                <a:gd name="T107" fmla="*/ 56 h 288"/>
                <a:gd name="T108" fmla="*/ 231 w 288"/>
                <a:gd name="T109" fmla="*/ 38 h 288"/>
                <a:gd name="T110" fmla="*/ 260 w 288"/>
                <a:gd name="T111" fmla="*/ 101 h 288"/>
                <a:gd name="T112" fmla="*/ 242 w 288"/>
                <a:gd name="T113" fmla="*/ 101 h 288"/>
                <a:gd name="T114" fmla="*/ 242 w 288"/>
                <a:gd name="T115" fmla="*/ 83 h 288"/>
                <a:gd name="T116" fmla="*/ 260 w 288"/>
                <a:gd name="T117" fmla="*/ 83 h 288"/>
                <a:gd name="T118" fmla="*/ 260 w 288"/>
                <a:gd name="T119" fmla="*/ 10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288">
                  <a:moveTo>
                    <a:pt x="216" y="0"/>
                  </a:moveTo>
                  <a:cubicBezTo>
                    <a:pt x="196" y="0"/>
                    <a:pt x="178" y="8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7" y="179"/>
                    <a:pt x="0" y="197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92" y="288"/>
                    <a:pt x="111" y="279"/>
                    <a:pt x="124" y="265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265" y="125"/>
                    <a:pt x="265" y="125"/>
                    <a:pt x="265" y="125"/>
                  </a:cubicBezTo>
                  <a:cubicBezTo>
                    <a:pt x="279" y="112"/>
                    <a:pt x="288" y="93"/>
                    <a:pt x="288" y="72"/>
                  </a:cubicBezTo>
                  <a:cubicBezTo>
                    <a:pt x="288" y="32"/>
                    <a:pt x="255" y="0"/>
                    <a:pt x="216" y="0"/>
                  </a:cubicBezTo>
                  <a:close/>
                  <a:moveTo>
                    <a:pt x="186" y="27"/>
                  </a:moveTo>
                  <a:cubicBezTo>
                    <a:pt x="192" y="22"/>
                    <a:pt x="200" y="22"/>
                    <a:pt x="205" y="27"/>
                  </a:cubicBezTo>
                  <a:cubicBezTo>
                    <a:pt x="210" y="32"/>
                    <a:pt x="210" y="41"/>
                    <a:pt x="205" y="46"/>
                  </a:cubicBezTo>
                  <a:cubicBezTo>
                    <a:pt x="200" y="51"/>
                    <a:pt x="192" y="51"/>
                    <a:pt x="186" y="46"/>
                  </a:cubicBezTo>
                  <a:cubicBezTo>
                    <a:pt x="181" y="41"/>
                    <a:pt x="181" y="32"/>
                    <a:pt x="186" y="27"/>
                  </a:cubicBezTo>
                  <a:close/>
                  <a:moveTo>
                    <a:pt x="27" y="187"/>
                  </a:moveTo>
                  <a:cubicBezTo>
                    <a:pt x="32" y="182"/>
                    <a:pt x="40" y="182"/>
                    <a:pt x="45" y="187"/>
                  </a:cubicBezTo>
                  <a:cubicBezTo>
                    <a:pt x="50" y="192"/>
                    <a:pt x="50" y="200"/>
                    <a:pt x="45" y="205"/>
                  </a:cubicBezTo>
                  <a:cubicBezTo>
                    <a:pt x="40" y="210"/>
                    <a:pt x="32" y="210"/>
                    <a:pt x="27" y="205"/>
                  </a:cubicBezTo>
                  <a:cubicBezTo>
                    <a:pt x="22" y="200"/>
                    <a:pt x="22" y="192"/>
                    <a:pt x="27" y="187"/>
                  </a:cubicBezTo>
                  <a:close/>
                  <a:moveTo>
                    <a:pt x="56" y="250"/>
                  </a:moveTo>
                  <a:cubicBezTo>
                    <a:pt x="51" y="255"/>
                    <a:pt x="43" y="255"/>
                    <a:pt x="38" y="250"/>
                  </a:cubicBezTo>
                  <a:cubicBezTo>
                    <a:pt x="32" y="245"/>
                    <a:pt x="32" y="237"/>
                    <a:pt x="38" y="232"/>
                  </a:cubicBezTo>
                  <a:cubicBezTo>
                    <a:pt x="43" y="226"/>
                    <a:pt x="51" y="226"/>
                    <a:pt x="56" y="232"/>
                  </a:cubicBezTo>
                  <a:cubicBezTo>
                    <a:pt x="61" y="237"/>
                    <a:pt x="61" y="245"/>
                    <a:pt x="56" y="250"/>
                  </a:cubicBezTo>
                  <a:close/>
                  <a:moveTo>
                    <a:pt x="71" y="216"/>
                  </a:moveTo>
                  <a:cubicBezTo>
                    <a:pt x="66" y="211"/>
                    <a:pt x="66" y="203"/>
                    <a:pt x="71" y="198"/>
                  </a:cubicBezTo>
                  <a:cubicBezTo>
                    <a:pt x="77" y="193"/>
                    <a:pt x="85" y="193"/>
                    <a:pt x="90" y="198"/>
                  </a:cubicBezTo>
                  <a:cubicBezTo>
                    <a:pt x="95" y="203"/>
                    <a:pt x="95" y="211"/>
                    <a:pt x="90" y="216"/>
                  </a:cubicBezTo>
                  <a:cubicBezTo>
                    <a:pt x="85" y="221"/>
                    <a:pt x="77" y="221"/>
                    <a:pt x="71" y="216"/>
                  </a:cubicBezTo>
                  <a:close/>
                  <a:moveTo>
                    <a:pt x="100" y="261"/>
                  </a:moveTo>
                  <a:cubicBezTo>
                    <a:pt x="95" y="266"/>
                    <a:pt x="87" y="266"/>
                    <a:pt x="82" y="261"/>
                  </a:cubicBezTo>
                  <a:cubicBezTo>
                    <a:pt x="77" y="255"/>
                    <a:pt x="77" y="247"/>
                    <a:pt x="82" y="242"/>
                  </a:cubicBezTo>
                  <a:cubicBezTo>
                    <a:pt x="87" y="237"/>
                    <a:pt x="95" y="237"/>
                    <a:pt x="100" y="242"/>
                  </a:cubicBezTo>
                  <a:cubicBezTo>
                    <a:pt x="106" y="247"/>
                    <a:pt x="106" y="255"/>
                    <a:pt x="100" y="261"/>
                  </a:cubicBezTo>
                  <a:close/>
                  <a:moveTo>
                    <a:pt x="148" y="219"/>
                  </a:moveTo>
                  <a:cubicBezTo>
                    <a:pt x="68" y="140"/>
                    <a:pt x="68" y="140"/>
                    <a:pt x="68" y="140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218" y="148"/>
                    <a:pt x="218" y="148"/>
                    <a:pt x="218" y="148"/>
                  </a:cubicBezTo>
                  <a:lnTo>
                    <a:pt x="148" y="219"/>
                  </a:lnTo>
                  <a:close/>
                  <a:moveTo>
                    <a:pt x="215" y="90"/>
                  </a:moveTo>
                  <a:cubicBezTo>
                    <a:pt x="210" y="95"/>
                    <a:pt x="202" y="95"/>
                    <a:pt x="197" y="90"/>
                  </a:cubicBezTo>
                  <a:cubicBezTo>
                    <a:pt x="192" y="85"/>
                    <a:pt x="192" y="77"/>
                    <a:pt x="197" y="72"/>
                  </a:cubicBezTo>
                  <a:cubicBezTo>
                    <a:pt x="202" y="67"/>
                    <a:pt x="210" y="67"/>
                    <a:pt x="215" y="72"/>
                  </a:cubicBezTo>
                  <a:cubicBezTo>
                    <a:pt x="221" y="77"/>
                    <a:pt x="221" y="85"/>
                    <a:pt x="215" y="90"/>
                  </a:cubicBezTo>
                  <a:close/>
                  <a:moveTo>
                    <a:pt x="231" y="38"/>
                  </a:moveTo>
                  <a:cubicBezTo>
                    <a:pt x="236" y="33"/>
                    <a:pt x="244" y="33"/>
                    <a:pt x="249" y="38"/>
                  </a:cubicBezTo>
                  <a:cubicBezTo>
                    <a:pt x="254" y="43"/>
                    <a:pt x="254" y="51"/>
                    <a:pt x="249" y="56"/>
                  </a:cubicBezTo>
                  <a:cubicBezTo>
                    <a:pt x="244" y="61"/>
                    <a:pt x="236" y="61"/>
                    <a:pt x="231" y="56"/>
                  </a:cubicBezTo>
                  <a:cubicBezTo>
                    <a:pt x="226" y="51"/>
                    <a:pt x="226" y="43"/>
                    <a:pt x="231" y="38"/>
                  </a:cubicBezTo>
                  <a:close/>
                  <a:moveTo>
                    <a:pt x="260" y="101"/>
                  </a:moveTo>
                  <a:cubicBezTo>
                    <a:pt x="255" y="106"/>
                    <a:pt x="247" y="106"/>
                    <a:pt x="242" y="101"/>
                  </a:cubicBezTo>
                  <a:cubicBezTo>
                    <a:pt x="237" y="96"/>
                    <a:pt x="237" y="88"/>
                    <a:pt x="242" y="83"/>
                  </a:cubicBezTo>
                  <a:cubicBezTo>
                    <a:pt x="247" y="77"/>
                    <a:pt x="255" y="77"/>
                    <a:pt x="260" y="83"/>
                  </a:cubicBezTo>
                  <a:cubicBezTo>
                    <a:pt x="265" y="88"/>
                    <a:pt x="265" y="96"/>
                    <a:pt x="26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655"/>
            <p:cNvSpPr>
              <a:spLocks noEditPoints="1"/>
            </p:cNvSpPr>
            <p:nvPr/>
          </p:nvSpPr>
          <p:spPr bwMode="auto">
            <a:xfrm>
              <a:off x="9618664" y="3262314"/>
              <a:ext cx="309563" cy="3333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9" name="Freeform 656"/>
            <p:cNvSpPr>
              <a:spLocks noEditPoints="1"/>
            </p:cNvSpPr>
            <p:nvPr/>
          </p:nvSpPr>
          <p:spPr bwMode="auto">
            <a:xfrm>
              <a:off x="4948239" y="5267326"/>
              <a:ext cx="292100" cy="333375"/>
            </a:xfrm>
            <a:custGeom>
              <a:avLst/>
              <a:gdLst>
                <a:gd name="T0" fmla="*/ 217 w 252"/>
                <a:gd name="T1" fmla="*/ 204 h 288"/>
                <a:gd name="T2" fmla="*/ 217 w 252"/>
                <a:gd name="T3" fmla="*/ 196 h 288"/>
                <a:gd name="T4" fmla="*/ 217 w 252"/>
                <a:gd name="T5" fmla="*/ 126 h 288"/>
                <a:gd name="T6" fmla="*/ 156 w 252"/>
                <a:gd name="T7" fmla="*/ 40 h 288"/>
                <a:gd name="T8" fmla="*/ 158 w 252"/>
                <a:gd name="T9" fmla="*/ 32 h 288"/>
                <a:gd name="T10" fmla="*/ 126 w 252"/>
                <a:gd name="T11" fmla="*/ 0 h 288"/>
                <a:gd name="T12" fmla="*/ 94 w 252"/>
                <a:gd name="T13" fmla="*/ 32 h 288"/>
                <a:gd name="T14" fmla="*/ 96 w 252"/>
                <a:gd name="T15" fmla="*/ 40 h 288"/>
                <a:gd name="T16" fmla="*/ 35 w 252"/>
                <a:gd name="T17" fmla="*/ 126 h 288"/>
                <a:gd name="T18" fmla="*/ 35 w 252"/>
                <a:gd name="T19" fmla="*/ 196 h 288"/>
                <a:gd name="T20" fmla="*/ 35 w 252"/>
                <a:gd name="T21" fmla="*/ 204 h 288"/>
                <a:gd name="T22" fmla="*/ 0 w 252"/>
                <a:gd name="T23" fmla="*/ 238 h 288"/>
                <a:gd name="T24" fmla="*/ 14 w 252"/>
                <a:gd name="T25" fmla="*/ 252 h 288"/>
                <a:gd name="T26" fmla="*/ 95 w 252"/>
                <a:gd name="T27" fmla="*/ 252 h 288"/>
                <a:gd name="T28" fmla="*/ 94 w 252"/>
                <a:gd name="T29" fmla="*/ 256 h 288"/>
                <a:gd name="T30" fmla="*/ 126 w 252"/>
                <a:gd name="T31" fmla="*/ 288 h 288"/>
                <a:gd name="T32" fmla="*/ 158 w 252"/>
                <a:gd name="T33" fmla="*/ 256 h 288"/>
                <a:gd name="T34" fmla="*/ 157 w 252"/>
                <a:gd name="T35" fmla="*/ 252 h 288"/>
                <a:gd name="T36" fmla="*/ 238 w 252"/>
                <a:gd name="T37" fmla="*/ 252 h 288"/>
                <a:gd name="T38" fmla="*/ 252 w 252"/>
                <a:gd name="T39" fmla="*/ 238 h 288"/>
                <a:gd name="T40" fmla="*/ 217 w 252"/>
                <a:gd name="T41" fmla="*/ 204 h 288"/>
                <a:gd name="T42" fmla="*/ 108 w 252"/>
                <a:gd name="T43" fmla="*/ 32 h 288"/>
                <a:gd name="T44" fmla="*/ 126 w 252"/>
                <a:gd name="T45" fmla="*/ 14 h 288"/>
                <a:gd name="T46" fmla="*/ 144 w 252"/>
                <a:gd name="T47" fmla="*/ 32 h 288"/>
                <a:gd name="T48" fmla="*/ 143 w 252"/>
                <a:gd name="T49" fmla="*/ 37 h 288"/>
                <a:gd name="T50" fmla="*/ 126 w 252"/>
                <a:gd name="T51" fmla="*/ 35 h 288"/>
                <a:gd name="T52" fmla="*/ 109 w 252"/>
                <a:gd name="T53" fmla="*/ 37 h 288"/>
                <a:gd name="T54" fmla="*/ 108 w 252"/>
                <a:gd name="T55" fmla="*/ 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2" h="288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0" name="Freeform 657"/>
            <p:cNvSpPr>
              <a:spLocks noEditPoints="1"/>
            </p:cNvSpPr>
            <p:nvPr/>
          </p:nvSpPr>
          <p:spPr bwMode="auto">
            <a:xfrm>
              <a:off x="4926014" y="2593976"/>
              <a:ext cx="334963" cy="333375"/>
            </a:xfrm>
            <a:custGeom>
              <a:avLst/>
              <a:gdLst>
                <a:gd name="T0" fmla="*/ 268 w 288"/>
                <a:gd name="T1" fmla="*/ 0 h 288"/>
                <a:gd name="T2" fmla="*/ 20 w 288"/>
                <a:gd name="T3" fmla="*/ 0 h 288"/>
                <a:gd name="T4" fmla="*/ 0 w 288"/>
                <a:gd name="T5" fmla="*/ 20 h 288"/>
                <a:gd name="T6" fmla="*/ 0 w 288"/>
                <a:gd name="T7" fmla="*/ 240 h 288"/>
                <a:gd name="T8" fmla="*/ 48 w 288"/>
                <a:gd name="T9" fmla="*/ 288 h 288"/>
                <a:gd name="T10" fmla="*/ 62 w 288"/>
                <a:gd name="T11" fmla="*/ 288 h 288"/>
                <a:gd name="T12" fmla="*/ 62 w 288"/>
                <a:gd name="T13" fmla="*/ 204 h 288"/>
                <a:gd name="T14" fmla="*/ 196 w 288"/>
                <a:gd name="T15" fmla="*/ 204 h 288"/>
                <a:gd name="T16" fmla="*/ 196 w 288"/>
                <a:gd name="T17" fmla="*/ 288 h 288"/>
                <a:gd name="T18" fmla="*/ 268 w 288"/>
                <a:gd name="T19" fmla="*/ 288 h 288"/>
                <a:gd name="T20" fmla="*/ 288 w 288"/>
                <a:gd name="T21" fmla="*/ 268 h 288"/>
                <a:gd name="T22" fmla="*/ 288 w 288"/>
                <a:gd name="T23" fmla="*/ 20 h 288"/>
                <a:gd name="T24" fmla="*/ 268 w 288"/>
                <a:gd name="T25" fmla="*/ 0 h 288"/>
                <a:gd name="T26" fmla="*/ 244 w 288"/>
                <a:gd name="T27" fmla="*/ 145 h 288"/>
                <a:gd name="T28" fmla="*/ 44 w 288"/>
                <a:gd name="T29" fmla="*/ 145 h 288"/>
                <a:gd name="T30" fmla="*/ 44 w 288"/>
                <a:gd name="T31" fmla="*/ 14 h 288"/>
                <a:gd name="T32" fmla="*/ 244 w 288"/>
                <a:gd name="T33" fmla="*/ 14 h 288"/>
                <a:gd name="T34" fmla="*/ 244 w 288"/>
                <a:gd name="T35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" y="0"/>
                    <a:pt x="0" y="5"/>
                    <a:pt x="0" y="2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196" y="204"/>
                    <a:pt x="196" y="204"/>
                    <a:pt x="196" y="204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268" y="288"/>
                    <a:pt x="268" y="288"/>
                    <a:pt x="268" y="288"/>
                  </a:cubicBezTo>
                  <a:cubicBezTo>
                    <a:pt x="284" y="288"/>
                    <a:pt x="288" y="284"/>
                    <a:pt x="288" y="268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5"/>
                    <a:pt x="284" y="0"/>
                    <a:pt x="268" y="0"/>
                  </a:cubicBezTo>
                  <a:close/>
                  <a:moveTo>
                    <a:pt x="244" y="145"/>
                  </a:moveTo>
                  <a:cubicBezTo>
                    <a:pt x="44" y="145"/>
                    <a:pt x="44" y="145"/>
                    <a:pt x="44" y="14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244" y="14"/>
                    <a:pt x="244" y="14"/>
                    <a:pt x="244" y="14"/>
                  </a:cubicBezTo>
                  <a:lnTo>
                    <a:pt x="24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Rectangle 658"/>
            <p:cNvSpPr>
              <a:spLocks noChangeArrowheads="1"/>
            </p:cNvSpPr>
            <p:nvPr/>
          </p:nvSpPr>
          <p:spPr bwMode="auto">
            <a:xfrm>
              <a:off x="5030789" y="2863851"/>
              <a:ext cx="381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2" name="Freeform 659"/>
            <p:cNvSpPr>
              <a:spLocks noEditPoints="1"/>
            </p:cNvSpPr>
            <p:nvPr/>
          </p:nvSpPr>
          <p:spPr bwMode="auto">
            <a:xfrm>
              <a:off x="7643814" y="4598989"/>
              <a:ext cx="252413" cy="3333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3" name="Freeform 660"/>
            <p:cNvSpPr/>
            <p:nvPr/>
          </p:nvSpPr>
          <p:spPr bwMode="auto">
            <a:xfrm>
              <a:off x="919164" y="3994151"/>
              <a:ext cx="333375" cy="211138"/>
            </a:xfrm>
            <a:custGeom>
              <a:avLst/>
              <a:gdLst>
                <a:gd name="T0" fmla="*/ 288 w 288"/>
                <a:gd name="T1" fmla="*/ 67 h 182"/>
                <a:gd name="T2" fmla="*/ 267 w 288"/>
                <a:gd name="T3" fmla="*/ 67 h 182"/>
                <a:gd name="T4" fmla="*/ 267 w 288"/>
                <a:gd name="T5" fmla="*/ 50 h 182"/>
                <a:gd name="T6" fmla="*/ 252 w 288"/>
                <a:gd name="T7" fmla="*/ 31 h 182"/>
                <a:gd name="T8" fmla="*/ 250 w 288"/>
                <a:gd name="T9" fmla="*/ 31 h 182"/>
                <a:gd name="T10" fmla="*/ 235 w 288"/>
                <a:gd name="T11" fmla="*/ 48 h 182"/>
                <a:gd name="T12" fmla="*/ 235 w 288"/>
                <a:gd name="T13" fmla="*/ 19 h 182"/>
                <a:gd name="T14" fmla="*/ 220 w 288"/>
                <a:gd name="T15" fmla="*/ 0 h 182"/>
                <a:gd name="T16" fmla="*/ 219 w 288"/>
                <a:gd name="T17" fmla="*/ 0 h 182"/>
                <a:gd name="T18" fmla="*/ 204 w 288"/>
                <a:gd name="T19" fmla="*/ 19 h 182"/>
                <a:gd name="T20" fmla="*/ 204 w 288"/>
                <a:gd name="T21" fmla="*/ 67 h 182"/>
                <a:gd name="T22" fmla="*/ 84 w 288"/>
                <a:gd name="T23" fmla="*/ 67 h 182"/>
                <a:gd name="T24" fmla="*/ 84 w 288"/>
                <a:gd name="T25" fmla="*/ 19 h 182"/>
                <a:gd name="T26" fmla="*/ 68 w 288"/>
                <a:gd name="T27" fmla="*/ 0 h 182"/>
                <a:gd name="T28" fmla="*/ 67 w 288"/>
                <a:gd name="T29" fmla="*/ 0 h 182"/>
                <a:gd name="T30" fmla="*/ 52 w 288"/>
                <a:gd name="T31" fmla="*/ 19 h 182"/>
                <a:gd name="T32" fmla="*/ 52 w 288"/>
                <a:gd name="T33" fmla="*/ 48 h 182"/>
                <a:gd name="T34" fmla="*/ 37 w 288"/>
                <a:gd name="T35" fmla="*/ 31 h 182"/>
                <a:gd name="T36" fmla="*/ 36 w 288"/>
                <a:gd name="T37" fmla="*/ 31 h 182"/>
                <a:gd name="T38" fmla="*/ 20 w 288"/>
                <a:gd name="T39" fmla="*/ 50 h 182"/>
                <a:gd name="T40" fmla="*/ 20 w 288"/>
                <a:gd name="T41" fmla="*/ 67 h 182"/>
                <a:gd name="T42" fmla="*/ 0 w 288"/>
                <a:gd name="T43" fmla="*/ 67 h 182"/>
                <a:gd name="T44" fmla="*/ 0 w 288"/>
                <a:gd name="T45" fmla="*/ 115 h 182"/>
                <a:gd name="T46" fmla="*/ 20 w 288"/>
                <a:gd name="T47" fmla="*/ 115 h 182"/>
                <a:gd name="T48" fmla="*/ 20 w 288"/>
                <a:gd name="T49" fmla="*/ 132 h 182"/>
                <a:gd name="T50" fmla="*/ 36 w 288"/>
                <a:gd name="T51" fmla="*/ 151 h 182"/>
                <a:gd name="T52" fmla="*/ 37 w 288"/>
                <a:gd name="T53" fmla="*/ 151 h 182"/>
                <a:gd name="T54" fmla="*/ 52 w 288"/>
                <a:gd name="T55" fmla="*/ 135 h 182"/>
                <a:gd name="T56" fmla="*/ 52 w 288"/>
                <a:gd name="T57" fmla="*/ 163 h 182"/>
                <a:gd name="T58" fmla="*/ 67 w 288"/>
                <a:gd name="T59" fmla="*/ 182 h 182"/>
                <a:gd name="T60" fmla="*/ 68 w 288"/>
                <a:gd name="T61" fmla="*/ 182 h 182"/>
                <a:gd name="T62" fmla="*/ 84 w 288"/>
                <a:gd name="T63" fmla="*/ 163 h 182"/>
                <a:gd name="T64" fmla="*/ 84 w 288"/>
                <a:gd name="T65" fmla="*/ 115 h 182"/>
                <a:gd name="T66" fmla="*/ 204 w 288"/>
                <a:gd name="T67" fmla="*/ 115 h 182"/>
                <a:gd name="T68" fmla="*/ 204 w 288"/>
                <a:gd name="T69" fmla="*/ 163 h 182"/>
                <a:gd name="T70" fmla="*/ 219 w 288"/>
                <a:gd name="T71" fmla="*/ 182 h 182"/>
                <a:gd name="T72" fmla="*/ 220 w 288"/>
                <a:gd name="T73" fmla="*/ 182 h 182"/>
                <a:gd name="T74" fmla="*/ 235 w 288"/>
                <a:gd name="T75" fmla="*/ 163 h 182"/>
                <a:gd name="T76" fmla="*/ 235 w 288"/>
                <a:gd name="T77" fmla="*/ 135 h 182"/>
                <a:gd name="T78" fmla="*/ 250 w 288"/>
                <a:gd name="T79" fmla="*/ 151 h 182"/>
                <a:gd name="T80" fmla="*/ 252 w 288"/>
                <a:gd name="T81" fmla="*/ 151 h 182"/>
                <a:gd name="T82" fmla="*/ 267 w 288"/>
                <a:gd name="T83" fmla="*/ 132 h 182"/>
                <a:gd name="T84" fmla="*/ 267 w 288"/>
                <a:gd name="T85" fmla="*/ 115 h 182"/>
                <a:gd name="T86" fmla="*/ 288 w 288"/>
                <a:gd name="T87" fmla="*/ 115 h 182"/>
                <a:gd name="T88" fmla="*/ 288 w 288"/>
                <a:gd name="T89" fmla="*/ 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82">
                  <a:moveTo>
                    <a:pt x="288" y="67"/>
                  </a:moveTo>
                  <a:cubicBezTo>
                    <a:pt x="267" y="67"/>
                    <a:pt x="267" y="67"/>
                    <a:pt x="267" y="67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7" y="40"/>
                    <a:pt x="260" y="31"/>
                    <a:pt x="252" y="31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43" y="31"/>
                    <a:pt x="236" y="38"/>
                    <a:pt x="235" y="48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8"/>
                    <a:pt x="22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0" y="0"/>
                    <a:pt x="204" y="8"/>
                    <a:pt x="204" y="19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8"/>
                    <a:pt x="77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8"/>
                    <a:pt x="52" y="1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38"/>
                    <a:pt x="45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7" y="31"/>
                    <a:pt x="20" y="40"/>
                    <a:pt x="20" y="5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43"/>
                    <a:pt x="27" y="151"/>
                    <a:pt x="36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45" y="151"/>
                    <a:pt x="51" y="144"/>
                    <a:pt x="52" y="135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74"/>
                    <a:pt x="59" y="182"/>
                    <a:pt x="67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77" y="182"/>
                    <a:pt x="84" y="174"/>
                    <a:pt x="84" y="163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74"/>
                    <a:pt x="210" y="182"/>
                    <a:pt x="219" y="182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8" y="182"/>
                    <a:pt x="235" y="174"/>
                    <a:pt x="235" y="163"/>
                  </a:cubicBezTo>
                  <a:cubicBezTo>
                    <a:pt x="235" y="135"/>
                    <a:pt x="235" y="135"/>
                    <a:pt x="235" y="135"/>
                  </a:cubicBezTo>
                  <a:cubicBezTo>
                    <a:pt x="236" y="144"/>
                    <a:pt x="243" y="151"/>
                    <a:pt x="250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60" y="151"/>
                    <a:pt x="267" y="143"/>
                    <a:pt x="267" y="132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88" y="115"/>
                    <a:pt x="288" y="115"/>
                    <a:pt x="288" y="115"/>
                  </a:cubicBezTo>
                  <a:lnTo>
                    <a:pt x="28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4" name="Freeform 661"/>
            <p:cNvSpPr/>
            <p:nvPr/>
          </p:nvSpPr>
          <p:spPr bwMode="auto">
            <a:xfrm>
              <a:off x="250826" y="4598989"/>
              <a:ext cx="333375" cy="334963"/>
            </a:xfrm>
            <a:custGeom>
              <a:avLst/>
              <a:gdLst>
                <a:gd name="T0" fmla="*/ 96 w 288"/>
                <a:gd name="T1" fmla="*/ 0 h 288"/>
                <a:gd name="T2" fmla="*/ 144 w 288"/>
                <a:gd name="T3" fmla="*/ 40 h 288"/>
                <a:gd name="T4" fmla="*/ 192 w 288"/>
                <a:gd name="T5" fmla="*/ 0 h 288"/>
                <a:gd name="T6" fmla="*/ 288 w 288"/>
                <a:gd name="T7" fmla="*/ 36 h 288"/>
                <a:gd name="T8" fmla="*/ 288 w 288"/>
                <a:gd name="T9" fmla="*/ 108 h 288"/>
                <a:gd name="T10" fmla="*/ 224 w 288"/>
                <a:gd name="T11" fmla="*/ 90 h 288"/>
                <a:gd name="T12" fmla="*/ 224 w 288"/>
                <a:gd name="T13" fmla="*/ 288 h 288"/>
                <a:gd name="T14" fmla="*/ 64 w 288"/>
                <a:gd name="T15" fmla="*/ 288 h 288"/>
                <a:gd name="T16" fmla="*/ 64 w 288"/>
                <a:gd name="T17" fmla="*/ 90 h 288"/>
                <a:gd name="T18" fmla="*/ 0 w 288"/>
                <a:gd name="T19" fmla="*/ 108 h 288"/>
                <a:gd name="T20" fmla="*/ 0 w 288"/>
                <a:gd name="T21" fmla="*/ 36 h 288"/>
                <a:gd name="T22" fmla="*/ 96 w 288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5" name="Freeform 662"/>
            <p:cNvSpPr>
              <a:spLocks noEditPoints="1"/>
            </p:cNvSpPr>
            <p:nvPr/>
          </p:nvSpPr>
          <p:spPr bwMode="auto">
            <a:xfrm>
              <a:off x="8936039" y="3303589"/>
              <a:ext cx="333375" cy="247650"/>
            </a:xfrm>
            <a:custGeom>
              <a:avLst/>
              <a:gdLst>
                <a:gd name="T0" fmla="*/ 226 w 288"/>
                <a:gd name="T1" fmla="*/ 88 h 213"/>
                <a:gd name="T2" fmla="*/ 226 w 288"/>
                <a:gd name="T3" fmla="*/ 88 h 213"/>
                <a:gd name="T4" fmla="*/ 158 w 288"/>
                <a:gd name="T5" fmla="*/ 88 h 213"/>
                <a:gd name="T6" fmla="*/ 159 w 288"/>
                <a:gd name="T7" fmla="*/ 71 h 213"/>
                <a:gd name="T8" fmla="*/ 145 w 288"/>
                <a:gd name="T9" fmla="*/ 11 h 213"/>
                <a:gd name="T10" fmla="*/ 133 w 288"/>
                <a:gd name="T11" fmla="*/ 1 h 213"/>
                <a:gd name="T12" fmla="*/ 127 w 288"/>
                <a:gd name="T13" fmla="*/ 11 h 213"/>
                <a:gd name="T14" fmla="*/ 143 w 288"/>
                <a:gd name="T15" fmla="*/ 71 h 213"/>
                <a:gd name="T16" fmla="*/ 142 w 288"/>
                <a:gd name="T17" fmla="*/ 88 h 213"/>
                <a:gd name="T18" fmla="*/ 63 w 288"/>
                <a:gd name="T19" fmla="*/ 88 h 213"/>
                <a:gd name="T20" fmla="*/ 0 w 288"/>
                <a:gd name="T21" fmla="*/ 150 h 213"/>
                <a:gd name="T22" fmla="*/ 63 w 288"/>
                <a:gd name="T23" fmla="*/ 213 h 213"/>
                <a:gd name="T24" fmla="*/ 113 w 288"/>
                <a:gd name="T25" fmla="*/ 189 h 213"/>
                <a:gd name="T26" fmla="*/ 176 w 288"/>
                <a:gd name="T27" fmla="*/ 189 h 213"/>
                <a:gd name="T28" fmla="*/ 226 w 288"/>
                <a:gd name="T29" fmla="*/ 213 h 213"/>
                <a:gd name="T30" fmla="*/ 288 w 288"/>
                <a:gd name="T31" fmla="*/ 150 h 213"/>
                <a:gd name="T32" fmla="*/ 226 w 288"/>
                <a:gd name="T33" fmla="*/ 88 h 213"/>
                <a:gd name="T34" fmla="*/ 89 w 288"/>
                <a:gd name="T35" fmla="*/ 161 h 213"/>
                <a:gd name="T36" fmla="*/ 67 w 288"/>
                <a:gd name="T37" fmla="*/ 161 h 213"/>
                <a:gd name="T38" fmla="*/ 67 w 288"/>
                <a:gd name="T39" fmla="*/ 183 h 213"/>
                <a:gd name="T40" fmla="*/ 50 w 288"/>
                <a:gd name="T41" fmla="*/ 183 h 213"/>
                <a:gd name="T42" fmla="*/ 50 w 288"/>
                <a:gd name="T43" fmla="*/ 161 h 213"/>
                <a:gd name="T44" fmla="*/ 28 w 288"/>
                <a:gd name="T45" fmla="*/ 161 h 213"/>
                <a:gd name="T46" fmla="*/ 28 w 288"/>
                <a:gd name="T47" fmla="*/ 144 h 213"/>
                <a:gd name="T48" fmla="*/ 50 w 288"/>
                <a:gd name="T49" fmla="*/ 144 h 213"/>
                <a:gd name="T50" fmla="*/ 50 w 288"/>
                <a:gd name="T51" fmla="*/ 122 h 213"/>
                <a:gd name="T52" fmla="*/ 67 w 288"/>
                <a:gd name="T53" fmla="*/ 122 h 213"/>
                <a:gd name="T54" fmla="*/ 67 w 288"/>
                <a:gd name="T55" fmla="*/ 144 h 213"/>
                <a:gd name="T56" fmla="*/ 89 w 288"/>
                <a:gd name="T57" fmla="*/ 144 h 213"/>
                <a:gd name="T58" fmla="*/ 89 w 288"/>
                <a:gd name="T59" fmla="*/ 161 h 213"/>
                <a:gd name="T60" fmla="*/ 157 w 288"/>
                <a:gd name="T61" fmla="*/ 148 h 213"/>
                <a:gd name="T62" fmla="*/ 132 w 288"/>
                <a:gd name="T63" fmla="*/ 148 h 213"/>
                <a:gd name="T64" fmla="*/ 122 w 288"/>
                <a:gd name="T65" fmla="*/ 139 h 213"/>
                <a:gd name="T66" fmla="*/ 132 w 288"/>
                <a:gd name="T67" fmla="*/ 130 h 213"/>
                <a:gd name="T68" fmla="*/ 157 w 288"/>
                <a:gd name="T69" fmla="*/ 130 h 213"/>
                <a:gd name="T70" fmla="*/ 166 w 288"/>
                <a:gd name="T71" fmla="*/ 139 h 213"/>
                <a:gd name="T72" fmla="*/ 157 w 288"/>
                <a:gd name="T73" fmla="*/ 148 h 213"/>
                <a:gd name="T74" fmla="*/ 217 w 288"/>
                <a:gd name="T75" fmla="*/ 188 h 213"/>
                <a:gd name="T76" fmla="*/ 201 w 288"/>
                <a:gd name="T77" fmla="*/ 173 h 213"/>
                <a:gd name="T78" fmla="*/ 217 w 288"/>
                <a:gd name="T79" fmla="*/ 157 h 213"/>
                <a:gd name="T80" fmla="*/ 232 w 288"/>
                <a:gd name="T81" fmla="*/ 173 h 213"/>
                <a:gd name="T82" fmla="*/ 217 w 288"/>
                <a:gd name="T83" fmla="*/ 188 h 213"/>
                <a:gd name="T84" fmla="*/ 250 w 288"/>
                <a:gd name="T85" fmla="*/ 155 h 213"/>
                <a:gd name="T86" fmla="*/ 235 w 288"/>
                <a:gd name="T87" fmla="*/ 139 h 213"/>
                <a:gd name="T88" fmla="*/ 250 w 288"/>
                <a:gd name="T89" fmla="*/ 124 h 213"/>
                <a:gd name="T90" fmla="*/ 266 w 288"/>
                <a:gd name="T91" fmla="*/ 139 h 213"/>
                <a:gd name="T92" fmla="*/ 250 w 288"/>
                <a:gd name="T93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13">
                  <a:moveTo>
                    <a:pt x="226" y="88"/>
                  </a:moveTo>
                  <a:cubicBezTo>
                    <a:pt x="226" y="88"/>
                    <a:pt x="226" y="88"/>
                    <a:pt x="226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3"/>
                    <a:pt x="159" y="77"/>
                    <a:pt x="159" y="71"/>
                  </a:cubicBezTo>
                  <a:cubicBezTo>
                    <a:pt x="159" y="54"/>
                    <a:pt x="156" y="32"/>
                    <a:pt x="145" y="11"/>
                  </a:cubicBezTo>
                  <a:cubicBezTo>
                    <a:pt x="145" y="11"/>
                    <a:pt x="142" y="0"/>
                    <a:pt x="133" y="1"/>
                  </a:cubicBezTo>
                  <a:cubicBezTo>
                    <a:pt x="122" y="2"/>
                    <a:pt x="127" y="11"/>
                    <a:pt x="127" y="11"/>
                  </a:cubicBezTo>
                  <a:cubicBezTo>
                    <a:pt x="140" y="31"/>
                    <a:pt x="143" y="54"/>
                    <a:pt x="143" y="71"/>
                  </a:cubicBezTo>
                  <a:cubicBezTo>
                    <a:pt x="143" y="77"/>
                    <a:pt x="142" y="83"/>
                    <a:pt x="14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28" y="88"/>
                    <a:pt x="0" y="116"/>
                    <a:pt x="0" y="150"/>
                  </a:cubicBezTo>
                  <a:cubicBezTo>
                    <a:pt x="0" y="185"/>
                    <a:pt x="28" y="213"/>
                    <a:pt x="63" y="213"/>
                  </a:cubicBezTo>
                  <a:cubicBezTo>
                    <a:pt x="83" y="213"/>
                    <a:pt x="101" y="203"/>
                    <a:pt x="113" y="189"/>
                  </a:cubicBezTo>
                  <a:cubicBezTo>
                    <a:pt x="176" y="189"/>
                    <a:pt x="176" y="189"/>
                    <a:pt x="176" y="189"/>
                  </a:cubicBezTo>
                  <a:cubicBezTo>
                    <a:pt x="187" y="203"/>
                    <a:pt x="205" y="213"/>
                    <a:pt x="226" y="213"/>
                  </a:cubicBezTo>
                  <a:cubicBezTo>
                    <a:pt x="260" y="213"/>
                    <a:pt x="288" y="185"/>
                    <a:pt x="288" y="150"/>
                  </a:cubicBezTo>
                  <a:cubicBezTo>
                    <a:pt x="288" y="116"/>
                    <a:pt x="261" y="88"/>
                    <a:pt x="226" y="88"/>
                  </a:cubicBezTo>
                  <a:close/>
                  <a:moveTo>
                    <a:pt x="89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89" y="144"/>
                    <a:pt x="89" y="144"/>
                    <a:pt x="89" y="144"/>
                  </a:cubicBezTo>
                  <a:lnTo>
                    <a:pt x="89" y="161"/>
                  </a:lnTo>
                  <a:close/>
                  <a:moveTo>
                    <a:pt x="157" y="148"/>
                  </a:moveTo>
                  <a:cubicBezTo>
                    <a:pt x="132" y="148"/>
                    <a:pt x="132" y="148"/>
                    <a:pt x="132" y="148"/>
                  </a:cubicBezTo>
                  <a:cubicBezTo>
                    <a:pt x="126" y="148"/>
                    <a:pt x="122" y="144"/>
                    <a:pt x="122" y="139"/>
                  </a:cubicBezTo>
                  <a:cubicBezTo>
                    <a:pt x="122" y="134"/>
                    <a:pt x="126" y="130"/>
                    <a:pt x="132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2" y="130"/>
                    <a:pt x="166" y="134"/>
                    <a:pt x="166" y="139"/>
                  </a:cubicBezTo>
                  <a:cubicBezTo>
                    <a:pt x="166" y="144"/>
                    <a:pt x="162" y="148"/>
                    <a:pt x="157" y="148"/>
                  </a:cubicBezTo>
                  <a:close/>
                  <a:moveTo>
                    <a:pt x="217" y="188"/>
                  </a:moveTo>
                  <a:cubicBezTo>
                    <a:pt x="208" y="188"/>
                    <a:pt x="201" y="181"/>
                    <a:pt x="201" y="173"/>
                  </a:cubicBezTo>
                  <a:cubicBezTo>
                    <a:pt x="201" y="164"/>
                    <a:pt x="208" y="157"/>
                    <a:pt x="217" y="157"/>
                  </a:cubicBezTo>
                  <a:cubicBezTo>
                    <a:pt x="225" y="157"/>
                    <a:pt x="232" y="164"/>
                    <a:pt x="232" y="173"/>
                  </a:cubicBezTo>
                  <a:cubicBezTo>
                    <a:pt x="232" y="181"/>
                    <a:pt x="225" y="188"/>
                    <a:pt x="217" y="188"/>
                  </a:cubicBezTo>
                  <a:close/>
                  <a:moveTo>
                    <a:pt x="250" y="155"/>
                  </a:moveTo>
                  <a:cubicBezTo>
                    <a:pt x="241" y="155"/>
                    <a:pt x="235" y="148"/>
                    <a:pt x="235" y="139"/>
                  </a:cubicBezTo>
                  <a:cubicBezTo>
                    <a:pt x="235" y="131"/>
                    <a:pt x="241" y="124"/>
                    <a:pt x="250" y="124"/>
                  </a:cubicBezTo>
                  <a:cubicBezTo>
                    <a:pt x="259" y="124"/>
                    <a:pt x="266" y="131"/>
                    <a:pt x="266" y="139"/>
                  </a:cubicBezTo>
                  <a:cubicBezTo>
                    <a:pt x="266" y="148"/>
                    <a:pt x="259" y="155"/>
                    <a:pt x="25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6" name="Freeform 663"/>
            <p:cNvSpPr>
              <a:spLocks noEditPoints="1"/>
            </p:cNvSpPr>
            <p:nvPr/>
          </p:nvSpPr>
          <p:spPr bwMode="auto">
            <a:xfrm>
              <a:off x="10944226" y="1258889"/>
              <a:ext cx="333375" cy="333375"/>
            </a:xfrm>
            <a:custGeom>
              <a:avLst/>
              <a:gdLst>
                <a:gd name="T0" fmla="*/ 164 w 210"/>
                <a:gd name="T1" fmla="*/ 52 h 210"/>
                <a:gd name="T2" fmla="*/ 210 w 210"/>
                <a:gd name="T3" fmla="*/ 7 h 210"/>
                <a:gd name="T4" fmla="*/ 202 w 210"/>
                <a:gd name="T5" fmla="*/ 0 h 210"/>
                <a:gd name="T6" fmla="*/ 158 w 210"/>
                <a:gd name="T7" fmla="*/ 44 h 210"/>
                <a:gd name="T8" fmla="*/ 64 w 210"/>
                <a:gd name="T9" fmla="*/ 44 h 210"/>
                <a:gd name="T10" fmla="*/ 64 w 210"/>
                <a:gd name="T11" fmla="*/ 8 h 210"/>
                <a:gd name="T12" fmla="*/ 36 w 210"/>
                <a:gd name="T13" fmla="*/ 8 h 210"/>
                <a:gd name="T14" fmla="*/ 36 w 210"/>
                <a:gd name="T15" fmla="*/ 44 h 210"/>
                <a:gd name="T16" fmla="*/ 0 w 210"/>
                <a:gd name="T17" fmla="*/ 44 h 210"/>
                <a:gd name="T18" fmla="*/ 0 w 210"/>
                <a:gd name="T19" fmla="*/ 72 h 210"/>
                <a:gd name="T20" fmla="*/ 36 w 210"/>
                <a:gd name="T21" fmla="*/ 72 h 210"/>
                <a:gd name="T22" fmla="*/ 36 w 210"/>
                <a:gd name="T23" fmla="*/ 174 h 210"/>
                <a:gd name="T24" fmla="*/ 136 w 210"/>
                <a:gd name="T25" fmla="*/ 174 h 210"/>
                <a:gd name="T26" fmla="*/ 136 w 210"/>
                <a:gd name="T27" fmla="*/ 210 h 210"/>
                <a:gd name="T28" fmla="*/ 164 w 210"/>
                <a:gd name="T29" fmla="*/ 210 h 210"/>
                <a:gd name="T30" fmla="*/ 164 w 210"/>
                <a:gd name="T31" fmla="*/ 174 h 210"/>
                <a:gd name="T32" fmla="*/ 200 w 210"/>
                <a:gd name="T33" fmla="*/ 174 h 210"/>
                <a:gd name="T34" fmla="*/ 200 w 210"/>
                <a:gd name="T35" fmla="*/ 146 h 210"/>
                <a:gd name="T36" fmla="*/ 200 w 210"/>
                <a:gd name="T37" fmla="*/ 146 h 210"/>
                <a:gd name="T38" fmla="*/ 164 w 210"/>
                <a:gd name="T39" fmla="*/ 146 h 210"/>
                <a:gd name="T40" fmla="*/ 164 w 210"/>
                <a:gd name="T41" fmla="*/ 52 h 210"/>
                <a:gd name="T42" fmla="*/ 129 w 210"/>
                <a:gd name="T43" fmla="*/ 72 h 210"/>
                <a:gd name="T44" fmla="*/ 64 w 210"/>
                <a:gd name="T45" fmla="*/ 137 h 210"/>
                <a:gd name="T46" fmla="*/ 64 w 210"/>
                <a:gd name="T47" fmla="*/ 72 h 210"/>
                <a:gd name="T48" fmla="*/ 129 w 210"/>
                <a:gd name="T49" fmla="*/ 72 h 210"/>
                <a:gd name="T50" fmla="*/ 71 w 210"/>
                <a:gd name="T51" fmla="*/ 146 h 210"/>
                <a:gd name="T52" fmla="*/ 136 w 210"/>
                <a:gd name="T53" fmla="*/ 81 h 210"/>
                <a:gd name="T54" fmla="*/ 136 w 210"/>
                <a:gd name="T55" fmla="*/ 146 h 210"/>
                <a:gd name="T56" fmla="*/ 71 w 210"/>
                <a:gd name="T57" fmla="*/ 14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210">
                  <a:moveTo>
                    <a:pt x="164" y="52"/>
                  </a:moveTo>
                  <a:lnTo>
                    <a:pt x="210" y="7"/>
                  </a:lnTo>
                  <a:lnTo>
                    <a:pt x="202" y="0"/>
                  </a:lnTo>
                  <a:lnTo>
                    <a:pt x="158" y="44"/>
                  </a:lnTo>
                  <a:lnTo>
                    <a:pt x="64" y="44"/>
                  </a:lnTo>
                  <a:lnTo>
                    <a:pt x="64" y="8"/>
                  </a:lnTo>
                  <a:lnTo>
                    <a:pt x="36" y="8"/>
                  </a:lnTo>
                  <a:lnTo>
                    <a:pt x="36" y="44"/>
                  </a:lnTo>
                  <a:lnTo>
                    <a:pt x="0" y="44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36" y="174"/>
                  </a:lnTo>
                  <a:lnTo>
                    <a:pt x="136" y="174"/>
                  </a:lnTo>
                  <a:lnTo>
                    <a:pt x="136" y="210"/>
                  </a:lnTo>
                  <a:lnTo>
                    <a:pt x="164" y="210"/>
                  </a:lnTo>
                  <a:lnTo>
                    <a:pt x="164" y="174"/>
                  </a:lnTo>
                  <a:lnTo>
                    <a:pt x="200" y="174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164" y="146"/>
                  </a:lnTo>
                  <a:lnTo>
                    <a:pt x="164" y="52"/>
                  </a:lnTo>
                  <a:close/>
                  <a:moveTo>
                    <a:pt x="129" y="72"/>
                  </a:moveTo>
                  <a:lnTo>
                    <a:pt x="64" y="137"/>
                  </a:lnTo>
                  <a:lnTo>
                    <a:pt x="64" y="72"/>
                  </a:lnTo>
                  <a:lnTo>
                    <a:pt x="129" y="72"/>
                  </a:lnTo>
                  <a:close/>
                  <a:moveTo>
                    <a:pt x="71" y="146"/>
                  </a:moveTo>
                  <a:lnTo>
                    <a:pt x="136" y="81"/>
                  </a:lnTo>
                  <a:lnTo>
                    <a:pt x="136" y="146"/>
                  </a:lnTo>
                  <a:lnTo>
                    <a:pt x="7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7" name="Freeform 664"/>
            <p:cNvSpPr>
              <a:spLocks noEditPoints="1"/>
            </p:cNvSpPr>
            <p:nvPr/>
          </p:nvSpPr>
          <p:spPr bwMode="auto">
            <a:xfrm>
              <a:off x="6261101" y="3314701"/>
              <a:ext cx="334963" cy="242888"/>
            </a:xfrm>
            <a:custGeom>
              <a:avLst/>
              <a:gdLst>
                <a:gd name="T0" fmla="*/ 278 w 288"/>
                <a:gd name="T1" fmla="*/ 24 h 210"/>
                <a:gd name="T2" fmla="*/ 128 w 288"/>
                <a:gd name="T3" fmla="*/ 24 h 210"/>
                <a:gd name="T4" fmla="*/ 128 w 288"/>
                <a:gd name="T5" fmla="*/ 24 h 210"/>
                <a:gd name="T6" fmla="*/ 118 w 288"/>
                <a:gd name="T7" fmla="*/ 8 h 210"/>
                <a:gd name="T8" fmla="*/ 104 w 288"/>
                <a:gd name="T9" fmla="*/ 0 h 210"/>
                <a:gd name="T10" fmla="*/ 61 w 288"/>
                <a:gd name="T11" fmla="*/ 0 h 210"/>
                <a:gd name="T12" fmla="*/ 47 w 288"/>
                <a:gd name="T13" fmla="*/ 8 h 210"/>
                <a:gd name="T14" fmla="*/ 37 w 288"/>
                <a:gd name="T15" fmla="*/ 24 h 210"/>
                <a:gd name="T16" fmla="*/ 37 w 288"/>
                <a:gd name="T17" fmla="*/ 24 h 210"/>
                <a:gd name="T18" fmla="*/ 10 w 288"/>
                <a:gd name="T19" fmla="*/ 24 h 210"/>
                <a:gd name="T20" fmla="*/ 0 w 288"/>
                <a:gd name="T21" fmla="*/ 34 h 210"/>
                <a:gd name="T22" fmla="*/ 0 w 288"/>
                <a:gd name="T23" fmla="*/ 200 h 210"/>
                <a:gd name="T24" fmla="*/ 10 w 288"/>
                <a:gd name="T25" fmla="*/ 210 h 210"/>
                <a:gd name="T26" fmla="*/ 278 w 288"/>
                <a:gd name="T27" fmla="*/ 210 h 210"/>
                <a:gd name="T28" fmla="*/ 288 w 288"/>
                <a:gd name="T29" fmla="*/ 200 h 210"/>
                <a:gd name="T30" fmla="*/ 288 w 288"/>
                <a:gd name="T31" fmla="*/ 34 h 210"/>
                <a:gd name="T32" fmla="*/ 278 w 288"/>
                <a:gd name="T33" fmla="*/ 24 h 210"/>
                <a:gd name="T34" fmla="*/ 42 w 288"/>
                <a:gd name="T35" fmla="*/ 194 h 210"/>
                <a:gd name="T36" fmla="*/ 8 w 288"/>
                <a:gd name="T37" fmla="*/ 194 h 210"/>
                <a:gd name="T38" fmla="*/ 8 w 288"/>
                <a:gd name="T39" fmla="*/ 41 h 210"/>
                <a:gd name="T40" fmla="*/ 42 w 288"/>
                <a:gd name="T41" fmla="*/ 41 h 210"/>
                <a:gd name="T42" fmla="*/ 42 w 288"/>
                <a:gd name="T43" fmla="*/ 194 h 210"/>
                <a:gd name="T44" fmla="*/ 144 w 288"/>
                <a:gd name="T45" fmla="*/ 179 h 210"/>
                <a:gd name="T46" fmla="*/ 82 w 288"/>
                <a:gd name="T47" fmla="*/ 117 h 210"/>
                <a:gd name="T48" fmla="*/ 144 w 288"/>
                <a:gd name="T49" fmla="*/ 56 h 210"/>
                <a:gd name="T50" fmla="*/ 205 w 288"/>
                <a:gd name="T51" fmla="*/ 117 h 210"/>
                <a:gd name="T52" fmla="*/ 144 w 288"/>
                <a:gd name="T53" fmla="*/ 179 h 210"/>
                <a:gd name="T54" fmla="*/ 261 w 288"/>
                <a:gd name="T55" fmla="*/ 91 h 210"/>
                <a:gd name="T56" fmla="*/ 225 w 288"/>
                <a:gd name="T57" fmla="*/ 91 h 210"/>
                <a:gd name="T58" fmla="*/ 225 w 288"/>
                <a:gd name="T59" fmla="*/ 55 h 210"/>
                <a:gd name="T60" fmla="*/ 261 w 288"/>
                <a:gd name="T61" fmla="*/ 55 h 210"/>
                <a:gd name="T62" fmla="*/ 261 w 288"/>
                <a:gd name="T63" fmla="*/ 9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8" h="210">
                  <a:moveTo>
                    <a:pt x="278" y="24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4"/>
                    <a:pt x="109" y="0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49" y="4"/>
                    <a:pt x="47" y="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4"/>
                    <a:pt x="0" y="28"/>
                    <a:pt x="0" y="3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5" y="210"/>
                    <a:pt x="10" y="210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84" y="210"/>
                    <a:pt x="288" y="206"/>
                    <a:pt x="288" y="200"/>
                  </a:cubicBezTo>
                  <a:cubicBezTo>
                    <a:pt x="288" y="34"/>
                    <a:pt x="288" y="34"/>
                    <a:pt x="288" y="34"/>
                  </a:cubicBezTo>
                  <a:cubicBezTo>
                    <a:pt x="288" y="28"/>
                    <a:pt x="284" y="24"/>
                    <a:pt x="278" y="24"/>
                  </a:cubicBezTo>
                  <a:close/>
                  <a:moveTo>
                    <a:pt x="42" y="194"/>
                  </a:moveTo>
                  <a:cubicBezTo>
                    <a:pt x="8" y="194"/>
                    <a:pt x="8" y="194"/>
                    <a:pt x="8" y="19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194"/>
                  </a:lnTo>
                  <a:close/>
                  <a:moveTo>
                    <a:pt x="144" y="179"/>
                  </a:moveTo>
                  <a:cubicBezTo>
                    <a:pt x="110" y="179"/>
                    <a:pt x="82" y="151"/>
                    <a:pt x="82" y="117"/>
                  </a:cubicBezTo>
                  <a:cubicBezTo>
                    <a:pt x="82" y="83"/>
                    <a:pt x="110" y="56"/>
                    <a:pt x="144" y="56"/>
                  </a:cubicBezTo>
                  <a:cubicBezTo>
                    <a:pt x="178" y="56"/>
                    <a:pt x="205" y="83"/>
                    <a:pt x="205" y="117"/>
                  </a:cubicBezTo>
                  <a:cubicBezTo>
                    <a:pt x="205" y="151"/>
                    <a:pt x="178" y="179"/>
                    <a:pt x="144" y="179"/>
                  </a:cubicBezTo>
                  <a:close/>
                  <a:moveTo>
                    <a:pt x="261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6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8" name="Freeform 665"/>
            <p:cNvSpPr/>
            <p:nvPr/>
          </p:nvSpPr>
          <p:spPr bwMode="auto">
            <a:xfrm>
              <a:off x="930276" y="5935664"/>
              <a:ext cx="306388" cy="23653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9" name="Rectangle 666"/>
            <p:cNvSpPr>
              <a:spLocks noChangeArrowheads="1"/>
            </p:cNvSpPr>
            <p:nvPr/>
          </p:nvSpPr>
          <p:spPr bwMode="auto">
            <a:xfrm>
              <a:off x="957264" y="6189664"/>
              <a:ext cx="44450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0" name="Rectangle 667"/>
            <p:cNvSpPr>
              <a:spLocks noChangeArrowheads="1"/>
            </p:cNvSpPr>
            <p:nvPr/>
          </p:nvSpPr>
          <p:spPr bwMode="auto">
            <a:xfrm>
              <a:off x="1030289" y="6149976"/>
              <a:ext cx="444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1" name="Rectangle 668"/>
            <p:cNvSpPr>
              <a:spLocks noChangeArrowheads="1"/>
            </p:cNvSpPr>
            <p:nvPr/>
          </p:nvSpPr>
          <p:spPr bwMode="auto">
            <a:xfrm>
              <a:off x="1104901" y="6110289"/>
              <a:ext cx="44450" cy="160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2" name="Rectangle 669"/>
            <p:cNvSpPr>
              <a:spLocks noChangeArrowheads="1"/>
            </p:cNvSpPr>
            <p:nvPr/>
          </p:nvSpPr>
          <p:spPr bwMode="auto">
            <a:xfrm>
              <a:off x="1177926" y="6070601"/>
              <a:ext cx="44450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3" name="Freeform 670"/>
            <p:cNvSpPr/>
            <p:nvPr/>
          </p:nvSpPr>
          <p:spPr bwMode="auto">
            <a:xfrm>
              <a:off x="9628189" y="2728914"/>
              <a:ext cx="287338" cy="198438"/>
            </a:xfrm>
            <a:custGeom>
              <a:avLst/>
              <a:gdLst>
                <a:gd name="T0" fmla="*/ 206 w 247"/>
                <a:gd name="T1" fmla="*/ 0 h 172"/>
                <a:gd name="T2" fmla="*/ 180 w 247"/>
                <a:gd name="T3" fmla="*/ 0 h 172"/>
                <a:gd name="T4" fmla="*/ 180 w 247"/>
                <a:gd name="T5" fmla="*/ 31 h 172"/>
                <a:gd name="T6" fmla="*/ 206 w 247"/>
                <a:gd name="T7" fmla="*/ 31 h 172"/>
                <a:gd name="T8" fmla="*/ 216 w 247"/>
                <a:gd name="T9" fmla="*/ 41 h 172"/>
                <a:gd name="T10" fmla="*/ 216 w 247"/>
                <a:gd name="T11" fmla="*/ 131 h 172"/>
                <a:gd name="T12" fmla="*/ 206 w 247"/>
                <a:gd name="T13" fmla="*/ 141 h 172"/>
                <a:gd name="T14" fmla="*/ 41 w 247"/>
                <a:gd name="T15" fmla="*/ 141 h 172"/>
                <a:gd name="T16" fmla="*/ 31 w 247"/>
                <a:gd name="T17" fmla="*/ 131 h 172"/>
                <a:gd name="T18" fmla="*/ 31 w 247"/>
                <a:gd name="T19" fmla="*/ 41 h 172"/>
                <a:gd name="T20" fmla="*/ 41 w 247"/>
                <a:gd name="T21" fmla="*/ 31 h 172"/>
                <a:gd name="T22" fmla="*/ 67 w 247"/>
                <a:gd name="T23" fmla="*/ 31 h 172"/>
                <a:gd name="T24" fmla="*/ 67 w 247"/>
                <a:gd name="T25" fmla="*/ 0 h 172"/>
                <a:gd name="T26" fmla="*/ 41 w 247"/>
                <a:gd name="T27" fmla="*/ 0 h 172"/>
                <a:gd name="T28" fmla="*/ 0 w 247"/>
                <a:gd name="T29" fmla="*/ 41 h 172"/>
                <a:gd name="T30" fmla="*/ 0 w 247"/>
                <a:gd name="T31" fmla="*/ 131 h 172"/>
                <a:gd name="T32" fmla="*/ 41 w 247"/>
                <a:gd name="T33" fmla="*/ 172 h 172"/>
                <a:gd name="T34" fmla="*/ 206 w 247"/>
                <a:gd name="T35" fmla="*/ 172 h 172"/>
                <a:gd name="T36" fmla="*/ 247 w 247"/>
                <a:gd name="T37" fmla="*/ 131 h 172"/>
                <a:gd name="T38" fmla="*/ 247 w 247"/>
                <a:gd name="T39" fmla="*/ 41 h 172"/>
                <a:gd name="T40" fmla="*/ 206 w 247"/>
                <a:gd name="T4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" h="172">
                  <a:moveTo>
                    <a:pt x="206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12" y="31"/>
                    <a:pt x="216" y="36"/>
                    <a:pt x="216" y="41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6"/>
                    <a:pt x="212" y="141"/>
                    <a:pt x="206" y="141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36" y="141"/>
                    <a:pt x="31" y="136"/>
                    <a:pt x="31" y="13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6" y="31"/>
                    <a:pt x="41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3"/>
                    <a:pt x="19" y="172"/>
                    <a:pt x="41" y="172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29" y="172"/>
                    <a:pt x="247" y="153"/>
                    <a:pt x="247" y="13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19"/>
                    <a:pt x="229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4" name="Freeform 671"/>
            <p:cNvSpPr/>
            <p:nvPr/>
          </p:nvSpPr>
          <p:spPr bwMode="auto">
            <a:xfrm>
              <a:off x="9678989" y="2592389"/>
              <a:ext cx="184150" cy="239713"/>
            </a:xfrm>
            <a:custGeom>
              <a:avLst/>
              <a:gdLst>
                <a:gd name="T0" fmla="*/ 44 w 116"/>
                <a:gd name="T1" fmla="*/ 151 h 151"/>
                <a:gd name="T2" fmla="*/ 73 w 116"/>
                <a:gd name="T3" fmla="*/ 151 h 151"/>
                <a:gd name="T4" fmla="*/ 73 w 116"/>
                <a:gd name="T5" fmla="*/ 67 h 151"/>
                <a:gd name="T6" fmla="*/ 116 w 116"/>
                <a:gd name="T7" fmla="*/ 67 h 151"/>
                <a:gd name="T8" fmla="*/ 58 w 116"/>
                <a:gd name="T9" fmla="*/ 0 h 151"/>
                <a:gd name="T10" fmla="*/ 0 w 116"/>
                <a:gd name="T11" fmla="*/ 67 h 151"/>
                <a:gd name="T12" fmla="*/ 44 w 116"/>
                <a:gd name="T13" fmla="*/ 67 h 151"/>
                <a:gd name="T14" fmla="*/ 44 w 116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51">
                  <a:moveTo>
                    <a:pt x="44" y="151"/>
                  </a:moveTo>
                  <a:lnTo>
                    <a:pt x="73" y="151"/>
                  </a:lnTo>
                  <a:lnTo>
                    <a:pt x="73" y="67"/>
                  </a:lnTo>
                  <a:lnTo>
                    <a:pt x="116" y="67"/>
                  </a:lnTo>
                  <a:lnTo>
                    <a:pt x="58" y="0"/>
                  </a:lnTo>
                  <a:lnTo>
                    <a:pt x="0" y="67"/>
                  </a:lnTo>
                  <a:lnTo>
                    <a:pt x="44" y="67"/>
                  </a:lnTo>
                  <a:lnTo>
                    <a:pt x="4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5" name="Freeform 672"/>
            <p:cNvSpPr/>
            <p:nvPr/>
          </p:nvSpPr>
          <p:spPr bwMode="auto">
            <a:xfrm>
              <a:off x="8321676" y="5259389"/>
              <a:ext cx="214313" cy="347663"/>
            </a:xfrm>
            <a:custGeom>
              <a:avLst/>
              <a:gdLst>
                <a:gd name="T0" fmla="*/ 149 w 185"/>
                <a:gd name="T1" fmla="*/ 36 h 300"/>
                <a:gd name="T2" fmla="*/ 185 w 185"/>
                <a:gd name="T3" fmla="*/ 9 h 300"/>
                <a:gd name="T4" fmla="*/ 57 w 185"/>
                <a:gd name="T5" fmla="*/ 48 h 300"/>
                <a:gd name="T6" fmla="*/ 57 w 185"/>
                <a:gd name="T7" fmla="*/ 252 h 300"/>
                <a:gd name="T8" fmla="*/ 185 w 185"/>
                <a:gd name="T9" fmla="*/ 292 h 300"/>
                <a:gd name="T10" fmla="*/ 149 w 185"/>
                <a:gd name="T11" fmla="*/ 265 h 300"/>
                <a:gd name="T12" fmla="*/ 149 w 185"/>
                <a:gd name="T13" fmla="*/ 3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00">
                  <a:moveTo>
                    <a:pt x="149" y="36"/>
                  </a:moveTo>
                  <a:cubicBezTo>
                    <a:pt x="160" y="25"/>
                    <a:pt x="172" y="16"/>
                    <a:pt x="185" y="9"/>
                  </a:cubicBezTo>
                  <a:cubicBezTo>
                    <a:pt x="140" y="0"/>
                    <a:pt x="92" y="14"/>
                    <a:pt x="57" y="48"/>
                  </a:cubicBezTo>
                  <a:cubicBezTo>
                    <a:pt x="0" y="105"/>
                    <a:pt x="0" y="196"/>
                    <a:pt x="57" y="252"/>
                  </a:cubicBezTo>
                  <a:cubicBezTo>
                    <a:pt x="92" y="287"/>
                    <a:pt x="140" y="300"/>
                    <a:pt x="185" y="292"/>
                  </a:cubicBezTo>
                  <a:cubicBezTo>
                    <a:pt x="172" y="285"/>
                    <a:pt x="160" y="276"/>
                    <a:pt x="149" y="265"/>
                  </a:cubicBezTo>
                  <a:cubicBezTo>
                    <a:pt x="86" y="202"/>
                    <a:pt x="86" y="99"/>
                    <a:pt x="14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6" name="Freeform 673"/>
            <p:cNvSpPr/>
            <p:nvPr/>
          </p:nvSpPr>
          <p:spPr bwMode="auto">
            <a:xfrm>
              <a:off x="8310564" y="1258889"/>
              <a:ext cx="257175" cy="341313"/>
            </a:xfrm>
            <a:custGeom>
              <a:avLst/>
              <a:gdLst>
                <a:gd name="T0" fmla="*/ 130 w 221"/>
                <a:gd name="T1" fmla="*/ 50 h 295"/>
                <a:gd name="T2" fmla="*/ 193 w 221"/>
                <a:gd name="T3" fmla="*/ 80 h 295"/>
                <a:gd name="T4" fmla="*/ 221 w 221"/>
                <a:gd name="T5" fmla="*/ 79 h 295"/>
                <a:gd name="T6" fmla="*/ 136 w 221"/>
                <a:gd name="T7" fmla="*/ 2 h 295"/>
                <a:gd name="T8" fmla="*/ 72 w 221"/>
                <a:gd name="T9" fmla="*/ 2 h 295"/>
                <a:gd name="T10" fmla="*/ 60 w 221"/>
                <a:gd name="T11" fmla="*/ 10 h 295"/>
                <a:gd name="T12" fmla="*/ 41 w 221"/>
                <a:gd name="T13" fmla="*/ 4 h 295"/>
                <a:gd name="T14" fmla="*/ 18 w 221"/>
                <a:gd name="T15" fmla="*/ 1 h 295"/>
                <a:gd name="T16" fmla="*/ 15 w 221"/>
                <a:gd name="T17" fmla="*/ 1 h 295"/>
                <a:gd name="T18" fmla="*/ 0 w 221"/>
                <a:gd name="T19" fmla="*/ 14 h 295"/>
                <a:gd name="T20" fmla="*/ 0 w 221"/>
                <a:gd name="T21" fmla="*/ 53 h 295"/>
                <a:gd name="T22" fmla="*/ 15 w 221"/>
                <a:gd name="T23" fmla="*/ 66 h 295"/>
                <a:gd name="T24" fmla="*/ 18 w 221"/>
                <a:gd name="T25" fmla="*/ 66 h 295"/>
                <a:gd name="T26" fmla="*/ 43 w 221"/>
                <a:gd name="T27" fmla="*/ 61 h 295"/>
                <a:gd name="T28" fmla="*/ 70 w 221"/>
                <a:gd name="T29" fmla="*/ 55 h 295"/>
                <a:gd name="T30" fmla="*/ 85 w 221"/>
                <a:gd name="T31" fmla="*/ 79 h 295"/>
                <a:gd name="T32" fmla="*/ 85 w 221"/>
                <a:gd name="T33" fmla="*/ 139 h 295"/>
                <a:gd name="T34" fmla="*/ 75 w 221"/>
                <a:gd name="T35" fmla="*/ 154 h 295"/>
                <a:gd name="T36" fmla="*/ 75 w 221"/>
                <a:gd name="T37" fmla="*/ 158 h 295"/>
                <a:gd name="T38" fmla="*/ 75 w 221"/>
                <a:gd name="T39" fmla="*/ 266 h 295"/>
                <a:gd name="T40" fmla="*/ 75 w 221"/>
                <a:gd name="T41" fmla="*/ 269 h 295"/>
                <a:gd name="T42" fmla="*/ 136 w 221"/>
                <a:gd name="T43" fmla="*/ 269 h 295"/>
                <a:gd name="T44" fmla="*/ 136 w 221"/>
                <a:gd name="T45" fmla="*/ 266 h 295"/>
                <a:gd name="T46" fmla="*/ 136 w 221"/>
                <a:gd name="T47" fmla="*/ 158 h 295"/>
                <a:gd name="T48" fmla="*/ 136 w 221"/>
                <a:gd name="T49" fmla="*/ 154 h 295"/>
                <a:gd name="T50" fmla="*/ 125 w 221"/>
                <a:gd name="T51" fmla="*/ 139 h 295"/>
                <a:gd name="T52" fmla="*/ 125 w 221"/>
                <a:gd name="T53" fmla="*/ 66 h 295"/>
                <a:gd name="T54" fmla="*/ 130 w 221"/>
                <a:gd name="T55" fmla="*/ 5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" h="295">
                  <a:moveTo>
                    <a:pt x="130" y="50"/>
                  </a:moveTo>
                  <a:cubicBezTo>
                    <a:pt x="163" y="41"/>
                    <a:pt x="193" y="80"/>
                    <a:pt x="193" y="80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185" y="2"/>
                    <a:pt x="136" y="2"/>
                  </a:cubicBezTo>
                  <a:cubicBezTo>
                    <a:pt x="119" y="2"/>
                    <a:pt x="93" y="2"/>
                    <a:pt x="72" y="2"/>
                  </a:cubicBezTo>
                  <a:cubicBezTo>
                    <a:pt x="68" y="2"/>
                    <a:pt x="64" y="10"/>
                    <a:pt x="60" y="10"/>
                  </a:cubicBezTo>
                  <a:cubicBezTo>
                    <a:pt x="50" y="8"/>
                    <a:pt x="43" y="5"/>
                    <a:pt x="41" y="4"/>
                  </a:cubicBezTo>
                  <a:cubicBezTo>
                    <a:pt x="36" y="0"/>
                    <a:pt x="26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"/>
                    <a:pt x="0" y="0"/>
                    <a:pt x="0" y="1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3" y="66"/>
                    <a:pt x="15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7" y="66"/>
                    <a:pt x="38" y="67"/>
                    <a:pt x="43" y="61"/>
                  </a:cubicBezTo>
                  <a:cubicBezTo>
                    <a:pt x="48" y="58"/>
                    <a:pt x="59" y="52"/>
                    <a:pt x="70" y="55"/>
                  </a:cubicBezTo>
                  <a:cubicBezTo>
                    <a:pt x="83" y="60"/>
                    <a:pt x="84" y="73"/>
                    <a:pt x="85" y="7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79" y="143"/>
                    <a:pt x="75" y="148"/>
                    <a:pt x="75" y="154"/>
                  </a:cubicBezTo>
                  <a:cubicBezTo>
                    <a:pt x="75" y="155"/>
                    <a:pt x="75" y="156"/>
                    <a:pt x="75" y="158"/>
                  </a:cubicBezTo>
                  <a:cubicBezTo>
                    <a:pt x="75" y="158"/>
                    <a:pt x="75" y="244"/>
                    <a:pt x="75" y="266"/>
                  </a:cubicBezTo>
                  <a:cubicBezTo>
                    <a:pt x="75" y="267"/>
                    <a:pt x="75" y="268"/>
                    <a:pt x="75" y="269"/>
                  </a:cubicBezTo>
                  <a:cubicBezTo>
                    <a:pt x="75" y="295"/>
                    <a:pt x="136" y="295"/>
                    <a:pt x="136" y="269"/>
                  </a:cubicBezTo>
                  <a:cubicBezTo>
                    <a:pt x="136" y="268"/>
                    <a:pt x="136" y="267"/>
                    <a:pt x="136" y="266"/>
                  </a:cubicBezTo>
                  <a:cubicBezTo>
                    <a:pt x="136" y="243"/>
                    <a:pt x="136" y="158"/>
                    <a:pt x="136" y="158"/>
                  </a:cubicBezTo>
                  <a:cubicBezTo>
                    <a:pt x="136" y="156"/>
                    <a:pt x="136" y="155"/>
                    <a:pt x="136" y="154"/>
                  </a:cubicBezTo>
                  <a:cubicBezTo>
                    <a:pt x="136" y="148"/>
                    <a:pt x="131" y="143"/>
                    <a:pt x="125" y="139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6" y="58"/>
                    <a:pt x="127" y="51"/>
                    <a:pt x="13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7" name="Freeform 674"/>
            <p:cNvSpPr>
              <a:spLocks noEditPoints="1"/>
            </p:cNvSpPr>
            <p:nvPr/>
          </p:nvSpPr>
          <p:spPr bwMode="auto">
            <a:xfrm>
              <a:off x="6932614" y="4013201"/>
              <a:ext cx="333375" cy="138113"/>
            </a:xfrm>
            <a:custGeom>
              <a:avLst/>
              <a:gdLst>
                <a:gd name="T0" fmla="*/ 265 w 288"/>
                <a:gd name="T1" fmla="*/ 46 h 120"/>
                <a:gd name="T2" fmla="*/ 252 w 288"/>
                <a:gd name="T3" fmla="*/ 46 h 120"/>
                <a:gd name="T4" fmla="*/ 217 w 288"/>
                <a:gd name="T5" fmla="*/ 0 h 120"/>
                <a:gd name="T6" fmla="*/ 115 w 288"/>
                <a:gd name="T7" fmla="*/ 0 h 120"/>
                <a:gd name="T8" fmla="*/ 68 w 288"/>
                <a:gd name="T9" fmla="*/ 46 h 120"/>
                <a:gd name="T10" fmla="*/ 55 w 288"/>
                <a:gd name="T11" fmla="*/ 46 h 120"/>
                <a:gd name="T12" fmla="*/ 0 w 288"/>
                <a:gd name="T13" fmla="*/ 69 h 120"/>
                <a:gd name="T14" fmla="*/ 0 w 288"/>
                <a:gd name="T15" fmla="*/ 105 h 120"/>
                <a:gd name="T16" fmla="*/ 10 w 288"/>
                <a:gd name="T17" fmla="*/ 119 h 120"/>
                <a:gd name="T18" fmla="*/ 54 w 288"/>
                <a:gd name="T19" fmla="*/ 76 h 120"/>
                <a:gd name="T20" fmla="*/ 97 w 288"/>
                <a:gd name="T21" fmla="*/ 119 h 120"/>
                <a:gd name="T22" fmla="*/ 97 w 288"/>
                <a:gd name="T23" fmla="*/ 120 h 120"/>
                <a:gd name="T24" fmla="*/ 189 w 288"/>
                <a:gd name="T25" fmla="*/ 120 h 120"/>
                <a:gd name="T26" fmla="*/ 189 w 288"/>
                <a:gd name="T27" fmla="*/ 119 h 120"/>
                <a:gd name="T28" fmla="*/ 232 w 288"/>
                <a:gd name="T29" fmla="*/ 76 h 120"/>
                <a:gd name="T30" fmla="*/ 276 w 288"/>
                <a:gd name="T31" fmla="*/ 119 h 120"/>
                <a:gd name="T32" fmla="*/ 288 w 288"/>
                <a:gd name="T33" fmla="*/ 105 h 120"/>
                <a:gd name="T34" fmla="*/ 288 w 288"/>
                <a:gd name="T35" fmla="*/ 65 h 120"/>
                <a:gd name="T36" fmla="*/ 265 w 288"/>
                <a:gd name="T37" fmla="*/ 46 h 120"/>
                <a:gd name="T38" fmla="*/ 209 w 288"/>
                <a:gd name="T39" fmla="*/ 12 h 120"/>
                <a:gd name="T40" fmla="*/ 233 w 288"/>
                <a:gd name="T41" fmla="*/ 43 h 120"/>
                <a:gd name="T42" fmla="*/ 174 w 288"/>
                <a:gd name="T43" fmla="*/ 43 h 120"/>
                <a:gd name="T44" fmla="*/ 174 w 288"/>
                <a:gd name="T45" fmla="*/ 12 h 120"/>
                <a:gd name="T46" fmla="*/ 209 w 288"/>
                <a:gd name="T47" fmla="*/ 12 h 120"/>
                <a:gd name="T48" fmla="*/ 123 w 288"/>
                <a:gd name="T49" fmla="*/ 12 h 120"/>
                <a:gd name="T50" fmla="*/ 156 w 288"/>
                <a:gd name="T51" fmla="*/ 12 h 120"/>
                <a:gd name="T52" fmla="*/ 156 w 288"/>
                <a:gd name="T53" fmla="*/ 43 h 120"/>
                <a:gd name="T54" fmla="*/ 93 w 288"/>
                <a:gd name="T55" fmla="*/ 43 h 120"/>
                <a:gd name="T56" fmla="*/ 123 w 288"/>
                <a:gd name="T5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120">
                  <a:moveTo>
                    <a:pt x="265" y="46"/>
                  </a:moveTo>
                  <a:cubicBezTo>
                    <a:pt x="252" y="46"/>
                    <a:pt x="252" y="46"/>
                    <a:pt x="252" y="46"/>
                  </a:cubicBezTo>
                  <a:cubicBezTo>
                    <a:pt x="244" y="29"/>
                    <a:pt x="223" y="0"/>
                    <a:pt x="2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80" y="29"/>
                    <a:pt x="68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6" y="46"/>
                    <a:pt x="0" y="48"/>
                    <a:pt x="0" y="6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7"/>
                    <a:pt x="10" y="119"/>
                  </a:cubicBezTo>
                  <a:cubicBezTo>
                    <a:pt x="11" y="95"/>
                    <a:pt x="30" y="76"/>
                    <a:pt x="54" y="76"/>
                  </a:cubicBezTo>
                  <a:cubicBezTo>
                    <a:pt x="78" y="76"/>
                    <a:pt x="97" y="95"/>
                    <a:pt x="97" y="119"/>
                  </a:cubicBezTo>
                  <a:cubicBezTo>
                    <a:pt x="97" y="119"/>
                    <a:pt x="97" y="120"/>
                    <a:pt x="97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0"/>
                    <a:pt x="189" y="119"/>
                    <a:pt x="189" y="119"/>
                  </a:cubicBezTo>
                  <a:cubicBezTo>
                    <a:pt x="189" y="95"/>
                    <a:pt x="209" y="76"/>
                    <a:pt x="232" y="76"/>
                  </a:cubicBezTo>
                  <a:cubicBezTo>
                    <a:pt x="256" y="76"/>
                    <a:pt x="276" y="95"/>
                    <a:pt x="276" y="119"/>
                  </a:cubicBezTo>
                  <a:cubicBezTo>
                    <a:pt x="283" y="118"/>
                    <a:pt x="288" y="112"/>
                    <a:pt x="288" y="10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56"/>
                    <a:pt x="273" y="46"/>
                    <a:pt x="265" y="46"/>
                  </a:cubicBezTo>
                  <a:close/>
                  <a:moveTo>
                    <a:pt x="209" y="12"/>
                  </a:moveTo>
                  <a:cubicBezTo>
                    <a:pt x="215" y="12"/>
                    <a:pt x="222" y="26"/>
                    <a:pt x="23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12"/>
                    <a:pt x="174" y="12"/>
                    <a:pt x="174" y="12"/>
                  </a:cubicBezTo>
                  <a:lnTo>
                    <a:pt x="209" y="12"/>
                  </a:lnTo>
                  <a:close/>
                  <a:moveTo>
                    <a:pt x="123" y="12"/>
                  </a:moveTo>
                  <a:cubicBezTo>
                    <a:pt x="156" y="12"/>
                    <a:pt x="156" y="12"/>
                    <a:pt x="156" y="12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6" y="27"/>
                    <a:pt x="117" y="12"/>
                    <a:pt x="1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8" name="Oval 675"/>
            <p:cNvSpPr>
              <a:spLocks noChangeArrowheads="1"/>
            </p:cNvSpPr>
            <p:nvPr/>
          </p:nvSpPr>
          <p:spPr bwMode="auto">
            <a:xfrm>
              <a:off x="6962776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9" name="Oval 676"/>
            <p:cNvSpPr>
              <a:spLocks noChangeArrowheads="1"/>
            </p:cNvSpPr>
            <p:nvPr/>
          </p:nvSpPr>
          <p:spPr bwMode="auto">
            <a:xfrm>
              <a:off x="7170739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0" name="Freeform 677"/>
            <p:cNvSpPr>
              <a:spLocks noEditPoints="1"/>
            </p:cNvSpPr>
            <p:nvPr/>
          </p:nvSpPr>
          <p:spPr bwMode="auto">
            <a:xfrm>
              <a:off x="11609389" y="4598989"/>
              <a:ext cx="333375" cy="331788"/>
            </a:xfrm>
            <a:custGeom>
              <a:avLst/>
              <a:gdLst>
                <a:gd name="T0" fmla="*/ 249 w 288"/>
                <a:gd name="T1" fmla="*/ 60 h 286"/>
                <a:gd name="T2" fmla="*/ 138 w 288"/>
                <a:gd name="T3" fmla="*/ 27 h 286"/>
                <a:gd name="T4" fmla="*/ 86 w 288"/>
                <a:gd name="T5" fmla="*/ 0 h 286"/>
                <a:gd name="T6" fmla="*/ 68 w 288"/>
                <a:gd name="T7" fmla="*/ 17 h 286"/>
                <a:gd name="T8" fmla="*/ 68 w 288"/>
                <a:gd name="T9" fmla="*/ 18 h 286"/>
                <a:gd name="T10" fmla="*/ 32 w 288"/>
                <a:gd name="T11" fmla="*/ 104 h 286"/>
                <a:gd name="T12" fmla="*/ 16 w 288"/>
                <a:gd name="T13" fmla="*/ 103 h 286"/>
                <a:gd name="T14" fmla="*/ 0 w 288"/>
                <a:gd name="T15" fmla="*/ 118 h 286"/>
                <a:gd name="T16" fmla="*/ 5 w 288"/>
                <a:gd name="T17" fmla="*/ 182 h 286"/>
                <a:gd name="T18" fmla="*/ 17 w 288"/>
                <a:gd name="T19" fmla="*/ 186 h 286"/>
                <a:gd name="T20" fmla="*/ 75 w 288"/>
                <a:gd name="T21" fmla="*/ 237 h 286"/>
                <a:gd name="T22" fmla="*/ 71 w 288"/>
                <a:gd name="T23" fmla="*/ 270 h 286"/>
                <a:gd name="T24" fmla="*/ 87 w 288"/>
                <a:gd name="T25" fmla="*/ 286 h 286"/>
                <a:gd name="T26" fmla="*/ 150 w 288"/>
                <a:gd name="T27" fmla="*/ 280 h 286"/>
                <a:gd name="T28" fmla="*/ 153 w 288"/>
                <a:gd name="T29" fmla="*/ 268 h 286"/>
                <a:gd name="T30" fmla="*/ 156 w 288"/>
                <a:gd name="T31" fmla="*/ 262 h 286"/>
                <a:gd name="T32" fmla="*/ 162 w 288"/>
                <a:gd name="T33" fmla="*/ 268 h 286"/>
                <a:gd name="T34" fmla="*/ 165 w 288"/>
                <a:gd name="T35" fmla="*/ 280 h 286"/>
                <a:gd name="T36" fmla="*/ 228 w 288"/>
                <a:gd name="T37" fmla="*/ 286 h 286"/>
                <a:gd name="T38" fmla="*/ 244 w 288"/>
                <a:gd name="T39" fmla="*/ 270 h 286"/>
                <a:gd name="T40" fmla="*/ 240 w 288"/>
                <a:gd name="T41" fmla="*/ 236 h 286"/>
                <a:gd name="T42" fmla="*/ 224 w 288"/>
                <a:gd name="T43" fmla="*/ 223 h 286"/>
                <a:gd name="T44" fmla="*/ 224 w 288"/>
                <a:gd name="T45" fmla="*/ 266 h 286"/>
                <a:gd name="T46" fmla="*/ 185 w 288"/>
                <a:gd name="T47" fmla="*/ 240 h 286"/>
                <a:gd name="T48" fmla="*/ 156 w 288"/>
                <a:gd name="T49" fmla="*/ 243 h 286"/>
                <a:gd name="T50" fmla="*/ 130 w 288"/>
                <a:gd name="T51" fmla="*/ 241 h 286"/>
                <a:gd name="T52" fmla="*/ 91 w 288"/>
                <a:gd name="T53" fmla="*/ 266 h 286"/>
                <a:gd name="T54" fmla="*/ 91 w 288"/>
                <a:gd name="T55" fmla="*/ 224 h 286"/>
                <a:gd name="T56" fmla="*/ 46 w 288"/>
                <a:gd name="T57" fmla="*/ 164 h 286"/>
                <a:gd name="T58" fmla="*/ 20 w 288"/>
                <a:gd name="T59" fmla="*/ 122 h 286"/>
                <a:gd name="T60" fmla="*/ 48 w 288"/>
                <a:gd name="T61" fmla="*/ 117 h 286"/>
                <a:gd name="T62" fmla="*/ 88 w 288"/>
                <a:gd name="T63" fmla="*/ 65 h 286"/>
                <a:gd name="T64" fmla="*/ 135 w 288"/>
                <a:gd name="T65" fmla="*/ 47 h 286"/>
                <a:gd name="T66" fmla="*/ 156 w 288"/>
                <a:gd name="T67" fmla="*/ 45 h 286"/>
                <a:gd name="T68" fmla="*/ 269 w 288"/>
                <a:gd name="T69" fmla="*/ 144 h 286"/>
                <a:gd name="T70" fmla="*/ 224 w 288"/>
                <a:gd name="T71" fmla="*/ 22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86">
                  <a:moveTo>
                    <a:pt x="288" y="144"/>
                  </a:moveTo>
                  <a:cubicBezTo>
                    <a:pt x="288" y="111"/>
                    <a:pt x="273" y="81"/>
                    <a:pt x="249" y="60"/>
                  </a:cubicBezTo>
                  <a:cubicBezTo>
                    <a:pt x="225" y="39"/>
                    <a:pt x="192" y="26"/>
                    <a:pt x="156" y="26"/>
                  </a:cubicBezTo>
                  <a:cubicBezTo>
                    <a:pt x="150" y="26"/>
                    <a:pt x="144" y="26"/>
                    <a:pt x="138" y="2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3" y="0"/>
                    <a:pt x="80" y="0"/>
                    <a:pt x="77" y="2"/>
                  </a:cubicBezTo>
                  <a:cubicBezTo>
                    <a:pt x="72" y="5"/>
                    <a:pt x="68" y="11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2" y="68"/>
                    <a:pt x="40" y="85"/>
                    <a:pt x="32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6" y="103"/>
                    <a:pt x="16" y="103"/>
                  </a:cubicBezTo>
                  <a:cubicBezTo>
                    <a:pt x="12" y="103"/>
                    <a:pt x="8" y="104"/>
                    <a:pt x="5" y="107"/>
                  </a:cubicBezTo>
                  <a:cubicBezTo>
                    <a:pt x="2" y="110"/>
                    <a:pt x="0" y="114"/>
                    <a:pt x="0" y="11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5"/>
                    <a:pt x="2" y="179"/>
                    <a:pt x="5" y="182"/>
                  </a:cubicBezTo>
                  <a:cubicBezTo>
                    <a:pt x="8" y="184"/>
                    <a:pt x="12" y="186"/>
                    <a:pt x="16" y="186"/>
                  </a:cubicBezTo>
                  <a:cubicBezTo>
                    <a:pt x="16" y="186"/>
                    <a:pt x="17" y="186"/>
                    <a:pt x="17" y="186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1" y="206"/>
                    <a:pt x="56" y="224"/>
                    <a:pt x="75" y="237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70"/>
                  </a:cubicBezTo>
                  <a:cubicBezTo>
                    <a:pt x="71" y="274"/>
                    <a:pt x="73" y="277"/>
                    <a:pt x="75" y="280"/>
                  </a:cubicBezTo>
                  <a:cubicBezTo>
                    <a:pt x="78" y="284"/>
                    <a:pt x="82" y="286"/>
                    <a:pt x="87" y="286"/>
                  </a:cubicBezTo>
                  <a:cubicBezTo>
                    <a:pt x="138" y="286"/>
                    <a:pt x="138" y="286"/>
                    <a:pt x="138" y="286"/>
                  </a:cubicBezTo>
                  <a:cubicBezTo>
                    <a:pt x="142" y="286"/>
                    <a:pt x="147" y="284"/>
                    <a:pt x="150" y="280"/>
                  </a:cubicBezTo>
                  <a:cubicBezTo>
                    <a:pt x="152" y="277"/>
                    <a:pt x="153" y="274"/>
                    <a:pt x="153" y="270"/>
                  </a:cubicBezTo>
                  <a:cubicBezTo>
                    <a:pt x="153" y="269"/>
                    <a:pt x="153" y="269"/>
                    <a:pt x="153" y="268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54" y="262"/>
                    <a:pt x="155" y="262"/>
                    <a:pt x="156" y="262"/>
                  </a:cubicBezTo>
                  <a:cubicBezTo>
                    <a:pt x="158" y="262"/>
                    <a:pt x="160" y="262"/>
                    <a:pt x="162" y="262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2" y="269"/>
                    <a:pt x="161" y="269"/>
                    <a:pt x="161" y="270"/>
                  </a:cubicBezTo>
                  <a:cubicBezTo>
                    <a:pt x="161" y="274"/>
                    <a:pt x="163" y="277"/>
                    <a:pt x="165" y="280"/>
                  </a:cubicBezTo>
                  <a:cubicBezTo>
                    <a:pt x="168" y="284"/>
                    <a:pt x="173" y="286"/>
                    <a:pt x="177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33" y="285"/>
                    <a:pt x="237" y="284"/>
                    <a:pt x="240" y="280"/>
                  </a:cubicBezTo>
                  <a:cubicBezTo>
                    <a:pt x="242" y="277"/>
                    <a:pt x="244" y="274"/>
                    <a:pt x="244" y="270"/>
                  </a:cubicBezTo>
                  <a:cubicBezTo>
                    <a:pt x="244" y="269"/>
                    <a:pt x="244" y="269"/>
                    <a:pt x="243" y="26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69" y="214"/>
                    <a:pt x="288" y="181"/>
                    <a:pt x="288" y="144"/>
                  </a:cubicBezTo>
                  <a:close/>
                  <a:moveTo>
                    <a:pt x="224" y="223"/>
                  </a:moveTo>
                  <a:cubicBezTo>
                    <a:pt x="219" y="226"/>
                    <a:pt x="219" y="226"/>
                    <a:pt x="219" y="226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67" y="242"/>
                    <a:pt x="162" y="243"/>
                    <a:pt x="156" y="243"/>
                  </a:cubicBezTo>
                  <a:cubicBezTo>
                    <a:pt x="152" y="243"/>
                    <a:pt x="147" y="243"/>
                    <a:pt x="143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91" y="266"/>
                    <a:pt x="91" y="266"/>
                    <a:pt x="91" y="266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0" y="211"/>
                    <a:pt x="55" y="193"/>
                    <a:pt x="48" y="17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4" y="98"/>
                    <a:pt x="67" y="81"/>
                    <a:pt x="84" y="68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44" y="46"/>
                    <a:pt x="150" y="45"/>
                    <a:pt x="156" y="45"/>
                  </a:cubicBezTo>
                  <a:cubicBezTo>
                    <a:pt x="188" y="45"/>
                    <a:pt x="216" y="56"/>
                    <a:pt x="236" y="74"/>
                  </a:cubicBezTo>
                  <a:cubicBezTo>
                    <a:pt x="256" y="92"/>
                    <a:pt x="269" y="117"/>
                    <a:pt x="269" y="144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9" y="176"/>
                    <a:pt x="251" y="205"/>
                    <a:pt x="22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1" name="Freeform 678"/>
            <p:cNvSpPr/>
            <p:nvPr/>
          </p:nvSpPr>
          <p:spPr bwMode="auto">
            <a:xfrm>
              <a:off x="11785601" y="4668839"/>
              <a:ext cx="92075" cy="50800"/>
            </a:xfrm>
            <a:custGeom>
              <a:avLst/>
              <a:gdLst>
                <a:gd name="T0" fmla="*/ 10 w 80"/>
                <a:gd name="T1" fmla="*/ 0 h 44"/>
                <a:gd name="T2" fmla="*/ 0 w 80"/>
                <a:gd name="T3" fmla="*/ 9 h 44"/>
                <a:gd name="T4" fmla="*/ 9 w 80"/>
                <a:gd name="T5" fmla="*/ 19 h 44"/>
                <a:gd name="T6" fmla="*/ 9 w 80"/>
                <a:gd name="T7" fmla="*/ 19 h 44"/>
                <a:gd name="T8" fmla="*/ 10 w 80"/>
                <a:gd name="T9" fmla="*/ 19 h 44"/>
                <a:gd name="T10" fmla="*/ 62 w 80"/>
                <a:gd name="T11" fmla="*/ 41 h 44"/>
                <a:gd name="T12" fmla="*/ 69 w 80"/>
                <a:gd name="T13" fmla="*/ 44 h 44"/>
                <a:gd name="T14" fmla="*/ 76 w 80"/>
                <a:gd name="T15" fmla="*/ 41 h 44"/>
                <a:gd name="T16" fmla="*/ 76 w 80"/>
                <a:gd name="T17" fmla="*/ 27 h 44"/>
                <a:gd name="T18" fmla="*/ 10 w 80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44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6" y="20"/>
                    <a:pt x="44" y="23"/>
                    <a:pt x="62" y="41"/>
                  </a:cubicBezTo>
                  <a:cubicBezTo>
                    <a:pt x="64" y="43"/>
                    <a:pt x="66" y="44"/>
                    <a:pt x="69" y="44"/>
                  </a:cubicBezTo>
                  <a:cubicBezTo>
                    <a:pt x="71" y="44"/>
                    <a:pt x="74" y="43"/>
                    <a:pt x="76" y="41"/>
                  </a:cubicBezTo>
                  <a:cubicBezTo>
                    <a:pt x="80" y="37"/>
                    <a:pt x="79" y="31"/>
                    <a:pt x="76" y="27"/>
                  </a:cubicBezTo>
                  <a:cubicBezTo>
                    <a:pt x="48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2" name="Freeform 679"/>
            <p:cNvSpPr/>
            <p:nvPr/>
          </p:nvSpPr>
          <p:spPr bwMode="auto">
            <a:xfrm>
              <a:off x="11676064" y="4710114"/>
              <a:ext cx="49213" cy="49213"/>
            </a:xfrm>
            <a:custGeom>
              <a:avLst/>
              <a:gdLst>
                <a:gd name="T0" fmla="*/ 11 w 42"/>
                <a:gd name="T1" fmla="*/ 12 h 43"/>
                <a:gd name="T2" fmla="*/ 5 w 42"/>
                <a:gd name="T3" fmla="*/ 38 h 43"/>
                <a:gd name="T4" fmla="*/ 31 w 42"/>
                <a:gd name="T5" fmla="*/ 31 h 43"/>
                <a:gd name="T6" fmla="*/ 37 w 42"/>
                <a:gd name="T7" fmla="*/ 5 h 43"/>
                <a:gd name="T8" fmla="*/ 11 w 42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1" y="12"/>
                  </a:moveTo>
                  <a:cubicBezTo>
                    <a:pt x="2" y="21"/>
                    <a:pt x="0" y="33"/>
                    <a:pt x="5" y="38"/>
                  </a:cubicBezTo>
                  <a:cubicBezTo>
                    <a:pt x="11" y="43"/>
                    <a:pt x="22" y="40"/>
                    <a:pt x="31" y="31"/>
                  </a:cubicBezTo>
                  <a:cubicBezTo>
                    <a:pt x="40" y="21"/>
                    <a:pt x="42" y="10"/>
                    <a:pt x="37" y="5"/>
                  </a:cubicBezTo>
                  <a:cubicBezTo>
                    <a:pt x="31" y="0"/>
                    <a:pt x="20" y="3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3" name="Rectangle 680"/>
            <p:cNvSpPr>
              <a:spLocks noChangeArrowheads="1"/>
            </p:cNvSpPr>
            <p:nvPr/>
          </p:nvSpPr>
          <p:spPr bwMode="auto">
            <a:xfrm>
              <a:off x="11677651" y="5461001"/>
              <a:ext cx="198438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4" name="Freeform 681"/>
            <p:cNvSpPr>
              <a:spLocks noEditPoints="1"/>
            </p:cNvSpPr>
            <p:nvPr/>
          </p:nvSpPr>
          <p:spPr bwMode="auto">
            <a:xfrm>
              <a:off x="11612564" y="5267326"/>
              <a:ext cx="327025" cy="333375"/>
            </a:xfrm>
            <a:custGeom>
              <a:avLst/>
              <a:gdLst>
                <a:gd name="T0" fmla="*/ 254 w 281"/>
                <a:gd name="T1" fmla="*/ 111 h 287"/>
                <a:gd name="T2" fmla="*/ 254 w 281"/>
                <a:gd name="T3" fmla="*/ 111 h 287"/>
                <a:gd name="T4" fmla="*/ 145 w 281"/>
                <a:gd name="T5" fmla="*/ 2 h 287"/>
                <a:gd name="T6" fmla="*/ 145 w 281"/>
                <a:gd name="T7" fmla="*/ 2 h 287"/>
                <a:gd name="T8" fmla="*/ 137 w 281"/>
                <a:gd name="T9" fmla="*/ 2 h 287"/>
                <a:gd name="T10" fmla="*/ 137 w 281"/>
                <a:gd name="T11" fmla="*/ 2 h 287"/>
                <a:gd name="T12" fmla="*/ 137 w 281"/>
                <a:gd name="T13" fmla="*/ 2 h 287"/>
                <a:gd name="T14" fmla="*/ 27 w 281"/>
                <a:gd name="T15" fmla="*/ 111 h 287"/>
                <a:gd name="T16" fmla="*/ 0 w 281"/>
                <a:gd name="T17" fmla="*/ 111 h 287"/>
                <a:gd name="T18" fmla="*/ 0 w 281"/>
                <a:gd name="T19" fmla="*/ 287 h 287"/>
                <a:gd name="T20" fmla="*/ 281 w 281"/>
                <a:gd name="T21" fmla="*/ 287 h 287"/>
                <a:gd name="T22" fmla="*/ 281 w 281"/>
                <a:gd name="T23" fmla="*/ 111 h 287"/>
                <a:gd name="T24" fmla="*/ 254 w 281"/>
                <a:gd name="T25" fmla="*/ 111 h 287"/>
                <a:gd name="T26" fmla="*/ 141 w 281"/>
                <a:gd name="T27" fmla="*/ 14 h 287"/>
                <a:gd name="T28" fmla="*/ 238 w 281"/>
                <a:gd name="T29" fmla="*/ 111 h 287"/>
                <a:gd name="T30" fmla="*/ 44 w 281"/>
                <a:gd name="T31" fmla="*/ 111 h 287"/>
                <a:gd name="T32" fmla="*/ 141 w 281"/>
                <a:gd name="T33" fmla="*/ 14 h 287"/>
                <a:gd name="T34" fmla="*/ 242 w 281"/>
                <a:gd name="T35" fmla="*/ 248 h 287"/>
                <a:gd name="T36" fmla="*/ 39 w 281"/>
                <a:gd name="T37" fmla="*/ 248 h 287"/>
                <a:gd name="T38" fmla="*/ 39 w 281"/>
                <a:gd name="T39" fmla="*/ 150 h 287"/>
                <a:gd name="T40" fmla="*/ 242 w 281"/>
                <a:gd name="T41" fmla="*/ 150 h 287"/>
                <a:gd name="T42" fmla="*/ 242 w 281"/>
                <a:gd name="T43" fmla="*/ 24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287">
                  <a:moveTo>
                    <a:pt x="254" y="111"/>
                  </a:moveTo>
                  <a:cubicBezTo>
                    <a:pt x="254" y="111"/>
                    <a:pt x="254" y="111"/>
                    <a:pt x="254" y="111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0"/>
                    <a:pt x="139" y="0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111"/>
                    <a:pt x="281" y="111"/>
                    <a:pt x="281" y="111"/>
                  </a:cubicBezTo>
                  <a:lnTo>
                    <a:pt x="254" y="111"/>
                  </a:lnTo>
                  <a:close/>
                  <a:moveTo>
                    <a:pt x="141" y="14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44" y="111"/>
                    <a:pt x="44" y="111"/>
                    <a:pt x="44" y="111"/>
                  </a:cubicBezTo>
                  <a:lnTo>
                    <a:pt x="141" y="14"/>
                  </a:lnTo>
                  <a:close/>
                  <a:moveTo>
                    <a:pt x="242" y="248"/>
                  </a:moveTo>
                  <a:cubicBezTo>
                    <a:pt x="39" y="248"/>
                    <a:pt x="39" y="248"/>
                    <a:pt x="39" y="24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242" y="150"/>
                    <a:pt x="242" y="150"/>
                    <a:pt x="242" y="150"/>
                  </a:cubicBezTo>
                  <a:lnTo>
                    <a:pt x="242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5" name="Freeform 682"/>
            <p:cNvSpPr>
              <a:spLocks noEditPoints="1"/>
            </p:cNvSpPr>
            <p:nvPr/>
          </p:nvSpPr>
          <p:spPr bwMode="auto">
            <a:xfrm>
              <a:off x="9594851" y="1266826"/>
              <a:ext cx="354013" cy="319088"/>
            </a:xfrm>
            <a:custGeom>
              <a:avLst/>
              <a:gdLst>
                <a:gd name="T0" fmla="*/ 268 w 305"/>
                <a:gd name="T1" fmla="*/ 178 h 275"/>
                <a:gd name="T2" fmla="*/ 209 w 305"/>
                <a:gd name="T3" fmla="*/ 150 h 275"/>
                <a:gd name="T4" fmla="*/ 201 w 305"/>
                <a:gd name="T5" fmla="*/ 151 h 275"/>
                <a:gd name="T6" fmla="*/ 182 w 305"/>
                <a:gd name="T7" fmla="*/ 132 h 275"/>
                <a:gd name="T8" fmla="*/ 239 w 305"/>
                <a:gd name="T9" fmla="*/ 75 h 275"/>
                <a:gd name="T10" fmla="*/ 254 w 305"/>
                <a:gd name="T11" fmla="*/ 0 h 275"/>
                <a:gd name="T12" fmla="*/ 152 w 305"/>
                <a:gd name="T13" fmla="*/ 102 h 275"/>
                <a:gd name="T14" fmla="*/ 51 w 305"/>
                <a:gd name="T15" fmla="*/ 0 h 275"/>
                <a:gd name="T16" fmla="*/ 66 w 305"/>
                <a:gd name="T17" fmla="*/ 75 h 275"/>
                <a:gd name="T18" fmla="*/ 123 w 305"/>
                <a:gd name="T19" fmla="*/ 132 h 275"/>
                <a:gd name="T20" fmla="*/ 104 w 305"/>
                <a:gd name="T21" fmla="*/ 151 h 275"/>
                <a:gd name="T22" fmla="*/ 95 w 305"/>
                <a:gd name="T23" fmla="*/ 150 h 275"/>
                <a:gd name="T24" fmla="*/ 36 w 305"/>
                <a:gd name="T25" fmla="*/ 178 h 275"/>
                <a:gd name="T26" fmla="*/ 19 w 305"/>
                <a:gd name="T27" fmla="*/ 265 h 275"/>
                <a:gd name="T28" fmla="*/ 47 w 305"/>
                <a:gd name="T29" fmla="*/ 275 h 275"/>
                <a:gd name="T30" fmla="*/ 106 w 305"/>
                <a:gd name="T31" fmla="*/ 247 h 275"/>
                <a:gd name="T32" fmla="*/ 133 w 305"/>
                <a:gd name="T33" fmla="*/ 181 h 275"/>
                <a:gd name="T34" fmla="*/ 152 w 305"/>
                <a:gd name="T35" fmla="*/ 162 h 275"/>
                <a:gd name="T36" fmla="*/ 171 w 305"/>
                <a:gd name="T37" fmla="*/ 181 h 275"/>
                <a:gd name="T38" fmla="*/ 199 w 305"/>
                <a:gd name="T39" fmla="*/ 247 h 275"/>
                <a:gd name="T40" fmla="*/ 258 w 305"/>
                <a:gd name="T41" fmla="*/ 275 h 275"/>
                <a:gd name="T42" fmla="*/ 286 w 305"/>
                <a:gd name="T43" fmla="*/ 265 h 275"/>
                <a:gd name="T44" fmla="*/ 268 w 305"/>
                <a:gd name="T45" fmla="*/ 178 h 275"/>
                <a:gd name="T46" fmla="*/ 87 w 305"/>
                <a:gd name="T47" fmla="*/ 228 h 275"/>
                <a:gd name="T48" fmla="*/ 47 w 305"/>
                <a:gd name="T49" fmla="*/ 248 h 275"/>
                <a:gd name="T50" fmla="*/ 39 w 305"/>
                <a:gd name="T51" fmla="*/ 245 h 275"/>
                <a:gd name="T52" fmla="*/ 56 w 305"/>
                <a:gd name="T53" fmla="*/ 197 h 275"/>
                <a:gd name="T54" fmla="*/ 95 w 305"/>
                <a:gd name="T55" fmla="*/ 177 h 275"/>
                <a:gd name="T56" fmla="*/ 104 w 305"/>
                <a:gd name="T57" fmla="*/ 180 h 275"/>
                <a:gd name="T58" fmla="*/ 87 w 305"/>
                <a:gd name="T59" fmla="*/ 228 h 275"/>
                <a:gd name="T60" fmla="*/ 266 w 305"/>
                <a:gd name="T61" fmla="*/ 245 h 275"/>
                <a:gd name="T62" fmla="*/ 258 w 305"/>
                <a:gd name="T63" fmla="*/ 248 h 275"/>
                <a:gd name="T64" fmla="*/ 218 w 305"/>
                <a:gd name="T65" fmla="*/ 228 h 275"/>
                <a:gd name="T66" fmla="*/ 201 w 305"/>
                <a:gd name="T67" fmla="*/ 180 h 275"/>
                <a:gd name="T68" fmla="*/ 209 w 305"/>
                <a:gd name="T69" fmla="*/ 177 h 275"/>
                <a:gd name="T70" fmla="*/ 249 w 305"/>
                <a:gd name="T71" fmla="*/ 197 h 275"/>
                <a:gd name="T72" fmla="*/ 266 w 305"/>
                <a:gd name="T73" fmla="*/ 2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5" h="275">
                  <a:moveTo>
                    <a:pt x="268" y="178"/>
                  </a:moveTo>
                  <a:cubicBezTo>
                    <a:pt x="250" y="160"/>
                    <a:pt x="228" y="150"/>
                    <a:pt x="209" y="150"/>
                  </a:cubicBezTo>
                  <a:cubicBezTo>
                    <a:pt x="206" y="150"/>
                    <a:pt x="203" y="150"/>
                    <a:pt x="201" y="151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9" y="75"/>
                    <a:pt x="283" y="29"/>
                    <a:pt x="254" y="0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29"/>
                    <a:pt x="66" y="75"/>
                    <a:pt x="66" y="75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1" y="150"/>
                    <a:pt x="98" y="150"/>
                    <a:pt x="95" y="150"/>
                  </a:cubicBezTo>
                  <a:cubicBezTo>
                    <a:pt x="77" y="150"/>
                    <a:pt x="55" y="160"/>
                    <a:pt x="36" y="178"/>
                  </a:cubicBezTo>
                  <a:cubicBezTo>
                    <a:pt x="8" y="207"/>
                    <a:pt x="0" y="245"/>
                    <a:pt x="19" y="265"/>
                  </a:cubicBezTo>
                  <a:cubicBezTo>
                    <a:pt x="26" y="272"/>
                    <a:pt x="36" y="275"/>
                    <a:pt x="47" y="275"/>
                  </a:cubicBezTo>
                  <a:cubicBezTo>
                    <a:pt x="66" y="275"/>
                    <a:pt x="88" y="265"/>
                    <a:pt x="106" y="247"/>
                  </a:cubicBezTo>
                  <a:cubicBezTo>
                    <a:pt x="127" y="227"/>
                    <a:pt x="137" y="201"/>
                    <a:pt x="133" y="18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68" y="201"/>
                    <a:pt x="178" y="227"/>
                    <a:pt x="199" y="247"/>
                  </a:cubicBezTo>
                  <a:cubicBezTo>
                    <a:pt x="217" y="265"/>
                    <a:pt x="239" y="275"/>
                    <a:pt x="258" y="275"/>
                  </a:cubicBezTo>
                  <a:cubicBezTo>
                    <a:pt x="269" y="275"/>
                    <a:pt x="279" y="272"/>
                    <a:pt x="286" y="265"/>
                  </a:cubicBezTo>
                  <a:cubicBezTo>
                    <a:pt x="305" y="245"/>
                    <a:pt x="297" y="207"/>
                    <a:pt x="268" y="178"/>
                  </a:cubicBezTo>
                  <a:close/>
                  <a:moveTo>
                    <a:pt x="87" y="228"/>
                  </a:moveTo>
                  <a:cubicBezTo>
                    <a:pt x="72" y="242"/>
                    <a:pt x="56" y="248"/>
                    <a:pt x="47" y="248"/>
                  </a:cubicBezTo>
                  <a:cubicBezTo>
                    <a:pt x="45" y="248"/>
                    <a:pt x="41" y="247"/>
                    <a:pt x="39" y="245"/>
                  </a:cubicBezTo>
                  <a:cubicBezTo>
                    <a:pt x="33" y="240"/>
                    <a:pt x="36" y="217"/>
                    <a:pt x="56" y="197"/>
                  </a:cubicBezTo>
                  <a:cubicBezTo>
                    <a:pt x="71" y="183"/>
                    <a:pt x="86" y="177"/>
                    <a:pt x="95" y="177"/>
                  </a:cubicBezTo>
                  <a:cubicBezTo>
                    <a:pt x="98" y="177"/>
                    <a:pt x="102" y="178"/>
                    <a:pt x="104" y="180"/>
                  </a:cubicBezTo>
                  <a:cubicBezTo>
                    <a:pt x="109" y="185"/>
                    <a:pt x="107" y="208"/>
                    <a:pt x="87" y="228"/>
                  </a:cubicBezTo>
                  <a:close/>
                  <a:moveTo>
                    <a:pt x="266" y="245"/>
                  </a:moveTo>
                  <a:cubicBezTo>
                    <a:pt x="264" y="247"/>
                    <a:pt x="260" y="248"/>
                    <a:pt x="258" y="248"/>
                  </a:cubicBezTo>
                  <a:cubicBezTo>
                    <a:pt x="249" y="248"/>
                    <a:pt x="233" y="242"/>
                    <a:pt x="218" y="228"/>
                  </a:cubicBezTo>
                  <a:cubicBezTo>
                    <a:pt x="198" y="208"/>
                    <a:pt x="195" y="185"/>
                    <a:pt x="201" y="180"/>
                  </a:cubicBezTo>
                  <a:cubicBezTo>
                    <a:pt x="203" y="178"/>
                    <a:pt x="207" y="177"/>
                    <a:pt x="209" y="177"/>
                  </a:cubicBezTo>
                  <a:cubicBezTo>
                    <a:pt x="218" y="177"/>
                    <a:pt x="234" y="183"/>
                    <a:pt x="249" y="197"/>
                  </a:cubicBezTo>
                  <a:cubicBezTo>
                    <a:pt x="269" y="217"/>
                    <a:pt x="272" y="240"/>
                    <a:pt x="266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6" name="Freeform 683"/>
            <p:cNvSpPr>
              <a:spLocks noEditPoints="1"/>
            </p:cNvSpPr>
            <p:nvPr/>
          </p:nvSpPr>
          <p:spPr bwMode="auto">
            <a:xfrm>
              <a:off x="5595939" y="1384301"/>
              <a:ext cx="333375" cy="82550"/>
            </a:xfrm>
            <a:custGeom>
              <a:avLst/>
              <a:gdLst>
                <a:gd name="T0" fmla="*/ 0 w 210"/>
                <a:gd name="T1" fmla="*/ 0 h 52"/>
                <a:gd name="T2" fmla="*/ 0 w 210"/>
                <a:gd name="T3" fmla="*/ 52 h 52"/>
                <a:gd name="T4" fmla="*/ 210 w 210"/>
                <a:gd name="T5" fmla="*/ 52 h 52"/>
                <a:gd name="T6" fmla="*/ 210 w 210"/>
                <a:gd name="T7" fmla="*/ 0 h 52"/>
                <a:gd name="T8" fmla="*/ 0 w 210"/>
                <a:gd name="T9" fmla="*/ 0 h 52"/>
                <a:gd name="T10" fmla="*/ 31 w 210"/>
                <a:gd name="T11" fmla="*/ 23 h 52"/>
                <a:gd name="T12" fmla="*/ 22 w 210"/>
                <a:gd name="T13" fmla="*/ 23 h 52"/>
                <a:gd name="T14" fmla="*/ 22 w 210"/>
                <a:gd name="T15" fmla="*/ 8 h 52"/>
                <a:gd name="T16" fmla="*/ 31 w 210"/>
                <a:gd name="T17" fmla="*/ 8 h 52"/>
                <a:gd name="T18" fmla="*/ 31 w 210"/>
                <a:gd name="T19" fmla="*/ 23 h 52"/>
                <a:gd name="T20" fmla="*/ 57 w 210"/>
                <a:gd name="T21" fmla="*/ 35 h 52"/>
                <a:gd name="T22" fmla="*/ 48 w 210"/>
                <a:gd name="T23" fmla="*/ 35 h 52"/>
                <a:gd name="T24" fmla="*/ 48 w 210"/>
                <a:gd name="T25" fmla="*/ 8 h 52"/>
                <a:gd name="T26" fmla="*/ 57 w 210"/>
                <a:gd name="T27" fmla="*/ 8 h 52"/>
                <a:gd name="T28" fmla="*/ 57 w 210"/>
                <a:gd name="T29" fmla="*/ 35 h 52"/>
                <a:gd name="T30" fmla="*/ 83 w 210"/>
                <a:gd name="T31" fmla="*/ 23 h 52"/>
                <a:gd name="T32" fmla="*/ 75 w 210"/>
                <a:gd name="T33" fmla="*/ 23 h 52"/>
                <a:gd name="T34" fmla="*/ 75 w 210"/>
                <a:gd name="T35" fmla="*/ 8 h 52"/>
                <a:gd name="T36" fmla="*/ 83 w 210"/>
                <a:gd name="T37" fmla="*/ 8 h 52"/>
                <a:gd name="T38" fmla="*/ 83 w 210"/>
                <a:gd name="T39" fmla="*/ 23 h 52"/>
                <a:gd name="T40" fmla="*/ 110 w 210"/>
                <a:gd name="T41" fmla="*/ 35 h 52"/>
                <a:gd name="T42" fmla="*/ 101 w 210"/>
                <a:gd name="T43" fmla="*/ 35 h 52"/>
                <a:gd name="T44" fmla="*/ 101 w 210"/>
                <a:gd name="T45" fmla="*/ 8 h 52"/>
                <a:gd name="T46" fmla="*/ 110 w 210"/>
                <a:gd name="T47" fmla="*/ 8 h 52"/>
                <a:gd name="T48" fmla="*/ 110 w 210"/>
                <a:gd name="T49" fmla="*/ 35 h 52"/>
                <a:gd name="T50" fmla="*/ 136 w 210"/>
                <a:gd name="T51" fmla="*/ 23 h 52"/>
                <a:gd name="T52" fmla="*/ 127 w 210"/>
                <a:gd name="T53" fmla="*/ 23 h 52"/>
                <a:gd name="T54" fmla="*/ 127 w 210"/>
                <a:gd name="T55" fmla="*/ 8 h 52"/>
                <a:gd name="T56" fmla="*/ 136 w 210"/>
                <a:gd name="T57" fmla="*/ 8 h 52"/>
                <a:gd name="T58" fmla="*/ 136 w 210"/>
                <a:gd name="T59" fmla="*/ 23 h 52"/>
                <a:gd name="T60" fmla="*/ 162 w 210"/>
                <a:gd name="T61" fmla="*/ 35 h 52"/>
                <a:gd name="T62" fmla="*/ 153 w 210"/>
                <a:gd name="T63" fmla="*/ 35 h 52"/>
                <a:gd name="T64" fmla="*/ 153 w 210"/>
                <a:gd name="T65" fmla="*/ 8 h 52"/>
                <a:gd name="T66" fmla="*/ 162 w 210"/>
                <a:gd name="T67" fmla="*/ 8 h 52"/>
                <a:gd name="T68" fmla="*/ 162 w 210"/>
                <a:gd name="T69" fmla="*/ 35 h 52"/>
                <a:gd name="T70" fmla="*/ 189 w 210"/>
                <a:gd name="T71" fmla="*/ 23 h 52"/>
                <a:gd name="T72" fmla="*/ 180 w 210"/>
                <a:gd name="T73" fmla="*/ 23 h 52"/>
                <a:gd name="T74" fmla="*/ 180 w 210"/>
                <a:gd name="T75" fmla="*/ 8 h 52"/>
                <a:gd name="T76" fmla="*/ 189 w 210"/>
                <a:gd name="T77" fmla="*/ 8 h 52"/>
                <a:gd name="T78" fmla="*/ 189 w 210"/>
                <a:gd name="T7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52">
                  <a:moveTo>
                    <a:pt x="0" y="0"/>
                  </a:moveTo>
                  <a:lnTo>
                    <a:pt x="0" y="52"/>
                  </a:lnTo>
                  <a:lnTo>
                    <a:pt x="210" y="52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31" y="23"/>
                  </a:moveTo>
                  <a:lnTo>
                    <a:pt x="22" y="23"/>
                  </a:lnTo>
                  <a:lnTo>
                    <a:pt x="22" y="8"/>
                  </a:lnTo>
                  <a:lnTo>
                    <a:pt x="31" y="8"/>
                  </a:lnTo>
                  <a:lnTo>
                    <a:pt x="31" y="23"/>
                  </a:lnTo>
                  <a:close/>
                  <a:moveTo>
                    <a:pt x="57" y="35"/>
                  </a:moveTo>
                  <a:lnTo>
                    <a:pt x="48" y="35"/>
                  </a:lnTo>
                  <a:lnTo>
                    <a:pt x="48" y="8"/>
                  </a:lnTo>
                  <a:lnTo>
                    <a:pt x="57" y="8"/>
                  </a:lnTo>
                  <a:lnTo>
                    <a:pt x="57" y="35"/>
                  </a:lnTo>
                  <a:close/>
                  <a:moveTo>
                    <a:pt x="83" y="23"/>
                  </a:moveTo>
                  <a:lnTo>
                    <a:pt x="75" y="23"/>
                  </a:lnTo>
                  <a:lnTo>
                    <a:pt x="75" y="8"/>
                  </a:lnTo>
                  <a:lnTo>
                    <a:pt x="83" y="8"/>
                  </a:lnTo>
                  <a:lnTo>
                    <a:pt x="83" y="23"/>
                  </a:lnTo>
                  <a:close/>
                  <a:moveTo>
                    <a:pt x="110" y="35"/>
                  </a:moveTo>
                  <a:lnTo>
                    <a:pt x="101" y="35"/>
                  </a:lnTo>
                  <a:lnTo>
                    <a:pt x="101" y="8"/>
                  </a:lnTo>
                  <a:lnTo>
                    <a:pt x="110" y="8"/>
                  </a:lnTo>
                  <a:lnTo>
                    <a:pt x="110" y="35"/>
                  </a:lnTo>
                  <a:close/>
                  <a:moveTo>
                    <a:pt x="136" y="23"/>
                  </a:moveTo>
                  <a:lnTo>
                    <a:pt x="127" y="23"/>
                  </a:lnTo>
                  <a:lnTo>
                    <a:pt x="127" y="8"/>
                  </a:lnTo>
                  <a:lnTo>
                    <a:pt x="136" y="8"/>
                  </a:lnTo>
                  <a:lnTo>
                    <a:pt x="136" y="23"/>
                  </a:lnTo>
                  <a:close/>
                  <a:moveTo>
                    <a:pt x="162" y="35"/>
                  </a:moveTo>
                  <a:lnTo>
                    <a:pt x="153" y="35"/>
                  </a:lnTo>
                  <a:lnTo>
                    <a:pt x="153" y="8"/>
                  </a:lnTo>
                  <a:lnTo>
                    <a:pt x="162" y="8"/>
                  </a:lnTo>
                  <a:lnTo>
                    <a:pt x="162" y="35"/>
                  </a:lnTo>
                  <a:close/>
                  <a:moveTo>
                    <a:pt x="189" y="23"/>
                  </a:moveTo>
                  <a:lnTo>
                    <a:pt x="180" y="23"/>
                  </a:lnTo>
                  <a:lnTo>
                    <a:pt x="180" y="8"/>
                  </a:lnTo>
                  <a:lnTo>
                    <a:pt x="189" y="8"/>
                  </a:lnTo>
                  <a:lnTo>
                    <a:pt x="18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7" name="Freeform 684"/>
            <p:cNvSpPr/>
            <p:nvPr/>
          </p:nvSpPr>
          <p:spPr bwMode="auto">
            <a:xfrm>
              <a:off x="6262689" y="1404939"/>
              <a:ext cx="65088" cy="82550"/>
            </a:xfrm>
            <a:custGeom>
              <a:avLst/>
              <a:gdLst>
                <a:gd name="T0" fmla="*/ 42 w 56"/>
                <a:gd name="T1" fmla="*/ 32 h 72"/>
                <a:gd name="T2" fmla="*/ 30 w 56"/>
                <a:gd name="T3" fmla="*/ 32 h 72"/>
                <a:gd name="T4" fmla="*/ 30 w 56"/>
                <a:gd name="T5" fmla="*/ 11 h 72"/>
                <a:gd name="T6" fmla="*/ 42 w 56"/>
                <a:gd name="T7" fmla="*/ 11 h 72"/>
                <a:gd name="T8" fmla="*/ 42 w 56"/>
                <a:gd name="T9" fmla="*/ 32 h 72"/>
                <a:gd name="T10" fmla="*/ 45 w 56"/>
                <a:gd name="T11" fmla="*/ 30 h 72"/>
                <a:gd name="T12" fmla="*/ 46 w 56"/>
                <a:gd name="T13" fmla="*/ 28 h 72"/>
                <a:gd name="T14" fmla="*/ 52 w 56"/>
                <a:gd name="T15" fmla="*/ 10 h 72"/>
                <a:gd name="T16" fmla="*/ 56 w 56"/>
                <a:gd name="T17" fmla="*/ 0 h 72"/>
                <a:gd name="T18" fmla="*/ 0 w 56"/>
                <a:gd name="T19" fmla="*/ 0 h 72"/>
                <a:gd name="T20" fmla="*/ 0 w 56"/>
                <a:gd name="T21" fmla="*/ 72 h 72"/>
                <a:gd name="T22" fmla="*/ 11 w 56"/>
                <a:gd name="T23" fmla="*/ 72 h 72"/>
                <a:gd name="T24" fmla="*/ 42 w 56"/>
                <a:gd name="T2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2"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1"/>
                    <a:pt x="44" y="31"/>
                    <a:pt x="45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6" y="55"/>
                    <a:pt x="30" y="41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8" name="Freeform 685"/>
            <p:cNvSpPr>
              <a:spLocks noEditPoints="1"/>
            </p:cNvSpPr>
            <p:nvPr/>
          </p:nvSpPr>
          <p:spPr bwMode="auto">
            <a:xfrm>
              <a:off x="6527801" y="1506539"/>
              <a:ext cx="68263" cy="80963"/>
            </a:xfrm>
            <a:custGeom>
              <a:avLst/>
              <a:gdLst>
                <a:gd name="T0" fmla="*/ 11 w 59"/>
                <a:gd name="T1" fmla="*/ 46 h 70"/>
                <a:gd name="T2" fmla="*/ 41 w 59"/>
                <a:gd name="T3" fmla="*/ 70 h 70"/>
                <a:gd name="T4" fmla="*/ 57 w 59"/>
                <a:gd name="T5" fmla="*/ 64 h 70"/>
                <a:gd name="T6" fmla="*/ 59 w 59"/>
                <a:gd name="T7" fmla="*/ 26 h 70"/>
                <a:gd name="T8" fmla="*/ 43 w 59"/>
                <a:gd name="T9" fmla="*/ 0 h 70"/>
                <a:gd name="T10" fmla="*/ 0 w 59"/>
                <a:gd name="T11" fmla="*/ 0 h 70"/>
                <a:gd name="T12" fmla="*/ 11 w 59"/>
                <a:gd name="T13" fmla="*/ 46 h 70"/>
                <a:gd name="T14" fmla="*/ 32 w 59"/>
                <a:gd name="T15" fmla="*/ 27 h 70"/>
                <a:gd name="T16" fmla="*/ 41 w 59"/>
                <a:gd name="T17" fmla="*/ 31 h 70"/>
                <a:gd name="T18" fmla="*/ 38 w 59"/>
                <a:gd name="T19" fmla="*/ 40 h 70"/>
                <a:gd name="T20" fmla="*/ 28 w 59"/>
                <a:gd name="T21" fmla="*/ 37 h 70"/>
                <a:gd name="T22" fmla="*/ 32 w 59"/>
                <a:gd name="T23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70">
                  <a:moveTo>
                    <a:pt x="11" y="46"/>
                  </a:moveTo>
                  <a:cubicBezTo>
                    <a:pt x="21" y="44"/>
                    <a:pt x="33" y="54"/>
                    <a:pt x="41" y="70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0" y="47"/>
                    <a:pt x="52" y="31"/>
                    <a:pt x="59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46"/>
                  </a:lnTo>
                  <a:close/>
                  <a:moveTo>
                    <a:pt x="32" y="27"/>
                  </a:moveTo>
                  <a:cubicBezTo>
                    <a:pt x="36" y="26"/>
                    <a:pt x="40" y="27"/>
                    <a:pt x="41" y="31"/>
                  </a:cubicBezTo>
                  <a:cubicBezTo>
                    <a:pt x="43" y="35"/>
                    <a:pt x="41" y="39"/>
                    <a:pt x="38" y="40"/>
                  </a:cubicBezTo>
                  <a:cubicBezTo>
                    <a:pt x="34" y="42"/>
                    <a:pt x="30" y="40"/>
                    <a:pt x="28" y="37"/>
                  </a:cubicBezTo>
                  <a:cubicBezTo>
                    <a:pt x="27" y="33"/>
                    <a:pt x="28" y="29"/>
                    <a:pt x="3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9" name="Freeform 686"/>
            <p:cNvSpPr/>
            <p:nvPr/>
          </p:nvSpPr>
          <p:spPr bwMode="auto">
            <a:xfrm>
              <a:off x="6429376" y="1258889"/>
              <a:ext cx="96838" cy="127000"/>
            </a:xfrm>
            <a:custGeom>
              <a:avLst/>
              <a:gdLst>
                <a:gd name="T0" fmla="*/ 44 w 84"/>
                <a:gd name="T1" fmla="*/ 16 h 110"/>
                <a:gd name="T2" fmla="*/ 16 w 84"/>
                <a:gd name="T3" fmla="*/ 4 h 110"/>
                <a:gd name="T4" fmla="*/ 5 w 84"/>
                <a:gd name="T5" fmla="*/ 32 h 110"/>
                <a:gd name="T6" fmla="*/ 38 w 84"/>
                <a:gd name="T7" fmla="*/ 110 h 110"/>
                <a:gd name="T8" fmla="*/ 84 w 84"/>
                <a:gd name="T9" fmla="*/ 110 h 110"/>
                <a:gd name="T10" fmla="*/ 44 w 84"/>
                <a:gd name="T11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10">
                  <a:moveTo>
                    <a:pt x="44" y="16"/>
                  </a:moveTo>
                  <a:cubicBezTo>
                    <a:pt x="39" y="5"/>
                    <a:pt x="27" y="0"/>
                    <a:pt x="16" y="4"/>
                  </a:cubicBezTo>
                  <a:cubicBezTo>
                    <a:pt x="5" y="9"/>
                    <a:pt x="0" y="21"/>
                    <a:pt x="5" y="3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84" y="110"/>
                    <a:pt x="84" y="110"/>
                    <a:pt x="84" y="110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0" name="Freeform 687"/>
            <p:cNvSpPr>
              <a:spLocks noEditPoints="1"/>
            </p:cNvSpPr>
            <p:nvPr/>
          </p:nvSpPr>
          <p:spPr bwMode="auto">
            <a:xfrm>
              <a:off x="6400801" y="1404939"/>
              <a:ext cx="196850" cy="82550"/>
            </a:xfrm>
            <a:custGeom>
              <a:avLst/>
              <a:gdLst>
                <a:gd name="T0" fmla="*/ 169 w 169"/>
                <a:gd name="T1" fmla="*/ 72 h 72"/>
                <a:gd name="T2" fmla="*/ 169 w 169"/>
                <a:gd name="T3" fmla="*/ 0 h 72"/>
                <a:gd name="T4" fmla="*/ 12 w 169"/>
                <a:gd name="T5" fmla="*/ 0 h 72"/>
                <a:gd name="T6" fmla="*/ 9 w 169"/>
                <a:gd name="T7" fmla="*/ 9 h 72"/>
                <a:gd name="T8" fmla="*/ 9 w 169"/>
                <a:gd name="T9" fmla="*/ 35 h 72"/>
                <a:gd name="T10" fmla="*/ 2 w 169"/>
                <a:gd name="T11" fmla="*/ 56 h 72"/>
                <a:gd name="T12" fmla="*/ 0 w 169"/>
                <a:gd name="T13" fmla="*/ 61 h 72"/>
                <a:gd name="T14" fmla="*/ 2 w 169"/>
                <a:gd name="T15" fmla="*/ 72 h 72"/>
                <a:gd name="T16" fmla="*/ 169 w 169"/>
                <a:gd name="T17" fmla="*/ 72 h 72"/>
                <a:gd name="T18" fmla="*/ 139 w 169"/>
                <a:gd name="T19" fmla="*/ 11 h 72"/>
                <a:gd name="T20" fmla="*/ 139 w 169"/>
                <a:gd name="T21" fmla="*/ 32 h 72"/>
                <a:gd name="T22" fmla="*/ 127 w 169"/>
                <a:gd name="T23" fmla="*/ 32 h 72"/>
                <a:gd name="T24" fmla="*/ 127 w 169"/>
                <a:gd name="T25" fmla="*/ 11 h 72"/>
                <a:gd name="T26" fmla="*/ 139 w 169"/>
                <a:gd name="T27" fmla="*/ 11 h 72"/>
                <a:gd name="T28" fmla="*/ 31 w 169"/>
                <a:gd name="T29" fmla="*/ 49 h 72"/>
                <a:gd name="T30" fmla="*/ 19 w 169"/>
                <a:gd name="T31" fmla="*/ 49 h 72"/>
                <a:gd name="T32" fmla="*/ 19 w 169"/>
                <a:gd name="T33" fmla="*/ 11 h 72"/>
                <a:gd name="T34" fmla="*/ 31 w 169"/>
                <a:gd name="T35" fmla="*/ 11 h 72"/>
                <a:gd name="T36" fmla="*/ 31 w 169"/>
                <a:gd name="T37" fmla="*/ 49 h 72"/>
                <a:gd name="T38" fmla="*/ 67 w 169"/>
                <a:gd name="T39" fmla="*/ 32 h 72"/>
                <a:gd name="T40" fmla="*/ 55 w 169"/>
                <a:gd name="T41" fmla="*/ 32 h 72"/>
                <a:gd name="T42" fmla="*/ 55 w 169"/>
                <a:gd name="T43" fmla="*/ 11 h 72"/>
                <a:gd name="T44" fmla="*/ 67 w 169"/>
                <a:gd name="T45" fmla="*/ 11 h 72"/>
                <a:gd name="T46" fmla="*/ 67 w 169"/>
                <a:gd name="T47" fmla="*/ 32 h 72"/>
                <a:gd name="T48" fmla="*/ 103 w 169"/>
                <a:gd name="T49" fmla="*/ 49 h 72"/>
                <a:gd name="T50" fmla="*/ 91 w 169"/>
                <a:gd name="T51" fmla="*/ 49 h 72"/>
                <a:gd name="T52" fmla="*/ 91 w 169"/>
                <a:gd name="T53" fmla="*/ 11 h 72"/>
                <a:gd name="T54" fmla="*/ 103 w 169"/>
                <a:gd name="T55" fmla="*/ 11 h 72"/>
                <a:gd name="T56" fmla="*/ 103 w 169"/>
                <a:gd name="T5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72">
                  <a:moveTo>
                    <a:pt x="169" y="72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17"/>
                    <a:pt x="12" y="26"/>
                    <a:pt x="9" y="3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5"/>
                    <a:pt x="2" y="68"/>
                    <a:pt x="2" y="72"/>
                  </a:cubicBezTo>
                  <a:lnTo>
                    <a:pt x="169" y="72"/>
                  </a:lnTo>
                  <a:close/>
                  <a:moveTo>
                    <a:pt x="139" y="11"/>
                  </a:moveTo>
                  <a:cubicBezTo>
                    <a:pt x="139" y="32"/>
                    <a:pt x="139" y="32"/>
                    <a:pt x="139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11"/>
                    <a:pt x="127" y="11"/>
                    <a:pt x="127" y="11"/>
                  </a:cubicBezTo>
                  <a:lnTo>
                    <a:pt x="139" y="11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  <a:moveTo>
                    <a:pt x="67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32"/>
                  </a:lnTo>
                  <a:close/>
                  <a:moveTo>
                    <a:pt x="103" y="49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1" name="Freeform 688"/>
            <p:cNvSpPr/>
            <p:nvPr/>
          </p:nvSpPr>
          <p:spPr bwMode="auto">
            <a:xfrm>
              <a:off x="6269039" y="1454151"/>
              <a:ext cx="127000" cy="131763"/>
            </a:xfrm>
            <a:custGeom>
              <a:avLst/>
              <a:gdLst>
                <a:gd name="T0" fmla="*/ 94 w 110"/>
                <a:gd name="T1" fmla="*/ 18 h 114"/>
                <a:gd name="T2" fmla="*/ 95 w 110"/>
                <a:gd name="T3" fmla="*/ 17 h 114"/>
                <a:gd name="T4" fmla="*/ 63 w 110"/>
                <a:gd name="T5" fmla="*/ 0 h 114"/>
                <a:gd name="T6" fmla="*/ 55 w 110"/>
                <a:gd name="T7" fmla="*/ 0 h 114"/>
                <a:gd name="T8" fmla="*/ 24 w 110"/>
                <a:gd name="T9" fmla="*/ 53 h 114"/>
                <a:gd name="T10" fmla="*/ 2 w 110"/>
                <a:gd name="T11" fmla="*/ 98 h 114"/>
                <a:gd name="T12" fmla="*/ 32 w 110"/>
                <a:gd name="T13" fmla="*/ 112 h 114"/>
                <a:gd name="T14" fmla="*/ 42 w 110"/>
                <a:gd name="T15" fmla="*/ 109 h 114"/>
                <a:gd name="T16" fmla="*/ 94 w 110"/>
                <a:gd name="T17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4">
                  <a:moveTo>
                    <a:pt x="94" y="18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86" y="5"/>
                    <a:pt x="74" y="1"/>
                    <a:pt x="63" y="0"/>
                  </a:cubicBezTo>
                  <a:cubicBezTo>
                    <a:pt x="60" y="0"/>
                    <a:pt x="57" y="0"/>
                    <a:pt x="55" y="0"/>
                  </a:cubicBezTo>
                  <a:cubicBezTo>
                    <a:pt x="47" y="4"/>
                    <a:pt x="16" y="25"/>
                    <a:pt x="24" y="53"/>
                  </a:cubicBezTo>
                  <a:cubicBezTo>
                    <a:pt x="35" y="91"/>
                    <a:pt x="8" y="95"/>
                    <a:pt x="2" y="98"/>
                  </a:cubicBezTo>
                  <a:cubicBezTo>
                    <a:pt x="0" y="99"/>
                    <a:pt x="11" y="114"/>
                    <a:pt x="32" y="112"/>
                  </a:cubicBezTo>
                  <a:cubicBezTo>
                    <a:pt x="35" y="111"/>
                    <a:pt x="38" y="110"/>
                    <a:pt x="42" y="109"/>
                  </a:cubicBezTo>
                  <a:cubicBezTo>
                    <a:pt x="69" y="99"/>
                    <a:pt x="110" y="63"/>
                    <a:pt x="9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2" name="Freeform 689"/>
            <p:cNvSpPr/>
            <p:nvPr/>
          </p:nvSpPr>
          <p:spPr bwMode="auto">
            <a:xfrm>
              <a:off x="6337301" y="1260476"/>
              <a:ext cx="96838" cy="201613"/>
            </a:xfrm>
            <a:custGeom>
              <a:avLst/>
              <a:gdLst>
                <a:gd name="T0" fmla="*/ 18 w 84"/>
                <a:gd name="T1" fmla="*/ 126 h 174"/>
                <a:gd name="T2" fmla="*/ 5 w 84"/>
                <a:gd name="T3" fmla="*/ 140 h 174"/>
                <a:gd name="T4" fmla="*/ 0 w 84"/>
                <a:gd name="T5" fmla="*/ 157 h 174"/>
                <a:gd name="T6" fmla="*/ 5 w 84"/>
                <a:gd name="T7" fmla="*/ 158 h 174"/>
                <a:gd name="T8" fmla="*/ 39 w 84"/>
                <a:gd name="T9" fmla="*/ 174 h 174"/>
                <a:gd name="T10" fmla="*/ 46 w 84"/>
                <a:gd name="T11" fmla="*/ 153 h 174"/>
                <a:gd name="T12" fmla="*/ 43 w 84"/>
                <a:gd name="T13" fmla="*/ 134 h 174"/>
                <a:gd name="T14" fmla="*/ 82 w 84"/>
                <a:gd name="T15" fmla="*/ 17 h 174"/>
                <a:gd name="T16" fmla="*/ 73 w 84"/>
                <a:gd name="T17" fmla="*/ 1 h 174"/>
                <a:gd name="T18" fmla="*/ 68 w 84"/>
                <a:gd name="T19" fmla="*/ 0 h 174"/>
                <a:gd name="T20" fmla="*/ 57 w 84"/>
                <a:gd name="T21" fmla="*/ 9 h 174"/>
                <a:gd name="T22" fmla="*/ 18 w 84"/>
                <a:gd name="T23" fmla="*/ 1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18" y="126"/>
                  </a:moveTo>
                  <a:cubicBezTo>
                    <a:pt x="13" y="128"/>
                    <a:pt x="8" y="133"/>
                    <a:pt x="5" y="14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" y="157"/>
                    <a:pt x="3" y="158"/>
                    <a:pt x="5" y="158"/>
                  </a:cubicBezTo>
                  <a:cubicBezTo>
                    <a:pt x="16" y="158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6"/>
                    <a:pt x="47" y="140"/>
                    <a:pt x="43" y="13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0"/>
                    <a:pt x="80" y="3"/>
                    <a:pt x="73" y="1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63" y="1"/>
                    <a:pt x="59" y="4"/>
                    <a:pt x="57" y="9"/>
                  </a:cubicBezTo>
                  <a:lnTo>
                    <a:pt x="1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3" name="Freeform 690"/>
            <p:cNvSpPr>
              <a:spLocks noEditPoints="1"/>
            </p:cNvSpPr>
            <p:nvPr/>
          </p:nvSpPr>
          <p:spPr bwMode="auto">
            <a:xfrm>
              <a:off x="7597776" y="1257301"/>
              <a:ext cx="334963" cy="333375"/>
            </a:xfrm>
            <a:custGeom>
              <a:avLst/>
              <a:gdLst>
                <a:gd name="T0" fmla="*/ 211 w 211"/>
                <a:gd name="T1" fmla="*/ 0 h 210"/>
                <a:gd name="T2" fmla="*/ 211 w 211"/>
                <a:gd name="T3" fmla="*/ 0 h 210"/>
                <a:gd name="T4" fmla="*/ 0 w 211"/>
                <a:gd name="T5" fmla="*/ 210 h 210"/>
                <a:gd name="T6" fmla="*/ 0 w 211"/>
                <a:gd name="T7" fmla="*/ 210 h 210"/>
                <a:gd name="T8" fmla="*/ 211 w 211"/>
                <a:gd name="T9" fmla="*/ 210 h 210"/>
                <a:gd name="T10" fmla="*/ 211 w 211"/>
                <a:gd name="T11" fmla="*/ 0 h 210"/>
                <a:gd name="T12" fmla="*/ 166 w 211"/>
                <a:gd name="T13" fmla="*/ 55 h 210"/>
                <a:gd name="T14" fmla="*/ 176 w 211"/>
                <a:gd name="T15" fmla="*/ 65 h 210"/>
                <a:gd name="T16" fmla="*/ 171 w 211"/>
                <a:gd name="T17" fmla="*/ 71 h 210"/>
                <a:gd name="T18" fmla="*/ 160 w 211"/>
                <a:gd name="T19" fmla="*/ 61 h 210"/>
                <a:gd name="T20" fmla="*/ 166 w 211"/>
                <a:gd name="T21" fmla="*/ 55 h 210"/>
                <a:gd name="T22" fmla="*/ 149 w 211"/>
                <a:gd name="T23" fmla="*/ 72 h 210"/>
                <a:gd name="T24" fmla="*/ 167 w 211"/>
                <a:gd name="T25" fmla="*/ 91 h 210"/>
                <a:gd name="T26" fmla="*/ 161 w 211"/>
                <a:gd name="T27" fmla="*/ 97 h 210"/>
                <a:gd name="T28" fmla="*/ 143 w 211"/>
                <a:gd name="T29" fmla="*/ 78 h 210"/>
                <a:gd name="T30" fmla="*/ 149 w 211"/>
                <a:gd name="T31" fmla="*/ 72 h 210"/>
                <a:gd name="T32" fmla="*/ 131 w 211"/>
                <a:gd name="T33" fmla="*/ 90 h 210"/>
                <a:gd name="T34" fmla="*/ 141 w 211"/>
                <a:gd name="T35" fmla="*/ 100 h 210"/>
                <a:gd name="T36" fmla="*/ 136 w 211"/>
                <a:gd name="T37" fmla="*/ 106 h 210"/>
                <a:gd name="T38" fmla="*/ 125 w 211"/>
                <a:gd name="T39" fmla="*/ 96 h 210"/>
                <a:gd name="T40" fmla="*/ 131 w 211"/>
                <a:gd name="T41" fmla="*/ 90 h 210"/>
                <a:gd name="T42" fmla="*/ 114 w 211"/>
                <a:gd name="T43" fmla="*/ 107 h 210"/>
                <a:gd name="T44" fmla="*/ 132 w 211"/>
                <a:gd name="T45" fmla="*/ 126 h 210"/>
                <a:gd name="T46" fmla="*/ 126 w 211"/>
                <a:gd name="T47" fmla="*/ 132 h 210"/>
                <a:gd name="T48" fmla="*/ 108 w 211"/>
                <a:gd name="T49" fmla="*/ 113 h 210"/>
                <a:gd name="T50" fmla="*/ 114 w 211"/>
                <a:gd name="T51" fmla="*/ 107 h 210"/>
                <a:gd name="T52" fmla="*/ 96 w 211"/>
                <a:gd name="T53" fmla="*/ 125 h 210"/>
                <a:gd name="T54" fmla="*/ 106 w 211"/>
                <a:gd name="T55" fmla="*/ 135 h 210"/>
                <a:gd name="T56" fmla="*/ 100 w 211"/>
                <a:gd name="T57" fmla="*/ 141 h 210"/>
                <a:gd name="T58" fmla="*/ 90 w 211"/>
                <a:gd name="T59" fmla="*/ 131 h 210"/>
                <a:gd name="T60" fmla="*/ 96 w 211"/>
                <a:gd name="T61" fmla="*/ 125 h 210"/>
                <a:gd name="T62" fmla="*/ 79 w 211"/>
                <a:gd name="T63" fmla="*/ 142 h 210"/>
                <a:gd name="T64" fmla="*/ 97 w 211"/>
                <a:gd name="T65" fmla="*/ 161 h 210"/>
                <a:gd name="T66" fmla="*/ 91 w 211"/>
                <a:gd name="T67" fmla="*/ 167 h 210"/>
                <a:gd name="T68" fmla="*/ 73 w 211"/>
                <a:gd name="T69" fmla="*/ 148 h 210"/>
                <a:gd name="T70" fmla="*/ 79 w 211"/>
                <a:gd name="T71" fmla="*/ 142 h 210"/>
                <a:gd name="T72" fmla="*/ 65 w 211"/>
                <a:gd name="T73" fmla="*/ 176 h 210"/>
                <a:gd name="T74" fmla="*/ 55 w 211"/>
                <a:gd name="T75" fmla="*/ 166 h 210"/>
                <a:gd name="T76" fmla="*/ 61 w 211"/>
                <a:gd name="T77" fmla="*/ 160 h 210"/>
                <a:gd name="T78" fmla="*/ 71 w 211"/>
                <a:gd name="T79" fmla="*/ 170 h 210"/>
                <a:gd name="T80" fmla="*/ 65 w 211"/>
                <a:gd name="T81" fmla="*/ 176 h 210"/>
                <a:gd name="T82" fmla="*/ 176 w 211"/>
                <a:gd name="T83" fmla="*/ 175 h 210"/>
                <a:gd name="T84" fmla="*/ 106 w 211"/>
                <a:gd name="T85" fmla="*/ 175 h 210"/>
                <a:gd name="T86" fmla="*/ 176 w 211"/>
                <a:gd name="T87" fmla="*/ 105 h 210"/>
                <a:gd name="T88" fmla="*/ 176 w 211"/>
                <a:gd name="T89" fmla="*/ 1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1" h="210">
                  <a:moveTo>
                    <a:pt x="211" y="0"/>
                  </a:moveTo>
                  <a:lnTo>
                    <a:pt x="211" y="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11" y="210"/>
                  </a:lnTo>
                  <a:lnTo>
                    <a:pt x="211" y="0"/>
                  </a:lnTo>
                  <a:close/>
                  <a:moveTo>
                    <a:pt x="166" y="55"/>
                  </a:moveTo>
                  <a:lnTo>
                    <a:pt x="176" y="65"/>
                  </a:lnTo>
                  <a:lnTo>
                    <a:pt x="171" y="71"/>
                  </a:lnTo>
                  <a:lnTo>
                    <a:pt x="160" y="61"/>
                  </a:lnTo>
                  <a:lnTo>
                    <a:pt x="166" y="55"/>
                  </a:lnTo>
                  <a:close/>
                  <a:moveTo>
                    <a:pt x="149" y="72"/>
                  </a:moveTo>
                  <a:lnTo>
                    <a:pt x="167" y="91"/>
                  </a:lnTo>
                  <a:lnTo>
                    <a:pt x="161" y="97"/>
                  </a:lnTo>
                  <a:lnTo>
                    <a:pt x="143" y="78"/>
                  </a:lnTo>
                  <a:lnTo>
                    <a:pt x="149" y="72"/>
                  </a:lnTo>
                  <a:close/>
                  <a:moveTo>
                    <a:pt x="131" y="90"/>
                  </a:moveTo>
                  <a:lnTo>
                    <a:pt x="141" y="100"/>
                  </a:lnTo>
                  <a:lnTo>
                    <a:pt x="136" y="106"/>
                  </a:lnTo>
                  <a:lnTo>
                    <a:pt x="125" y="96"/>
                  </a:lnTo>
                  <a:lnTo>
                    <a:pt x="131" y="90"/>
                  </a:lnTo>
                  <a:close/>
                  <a:moveTo>
                    <a:pt x="114" y="107"/>
                  </a:moveTo>
                  <a:lnTo>
                    <a:pt x="132" y="126"/>
                  </a:lnTo>
                  <a:lnTo>
                    <a:pt x="126" y="132"/>
                  </a:lnTo>
                  <a:lnTo>
                    <a:pt x="108" y="113"/>
                  </a:lnTo>
                  <a:lnTo>
                    <a:pt x="114" y="107"/>
                  </a:lnTo>
                  <a:close/>
                  <a:moveTo>
                    <a:pt x="96" y="125"/>
                  </a:moveTo>
                  <a:lnTo>
                    <a:pt x="106" y="135"/>
                  </a:lnTo>
                  <a:lnTo>
                    <a:pt x="100" y="141"/>
                  </a:lnTo>
                  <a:lnTo>
                    <a:pt x="90" y="131"/>
                  </a:lnTo>
                  <a:lnTo>
                    <a:pt x="96" y="125"/>
                  </a:lnTo>
                  <a:close/>
                  <a:moveTo>
                    <a:pt x="79" y="142"/>
                  </a:moveTo>
                  <a:lnTo>
                    <a:pt x="97" y="161"/>
                  </a:lnTo>
                  <a:lnTo>
                    <a:pt x="91" y="167"/>
                  </a:lnTo>
                  <a:lnTo>
                    <a:pt x="73" y="148"/>
                  </a:lnTo>
                  <a:lnTo>
                    <a:pt x="79" y="142"/>
                  </a:lnTo>
                  <a:close/>
                  <a:moveTo>
                    <a:pt x="65" y="176"/>
                  </a:moveTo>
                  <a:lnTo>
                    <a:pt x="55" y="166"/>
                  </a:lnTo>
                  <a:lnTo>
                    <a:pt x="61" y="160"/>
                  </a:lnTo>
                  <a:lnTo>
                    <a:pt x="71" y="170"/>
                  </a:lnTo>
                  <a:lnTo>
                    <a:pt x="65" y="176"/>
                  </a:lnTo>
                  <a:close/>
                  <a:moveTo>
                    <a:pt x="176" y="175"/>
                  </a:moveTo>
                  <a:lnTo>
                    <a:pt x="106" y="175"/>
                  </a:lnTo>
                  <a:lnTo>
                    <a:pt x="176" y="105"/>
                  </a:lnTo>
                  <a:lnTo>
                    <a:pt x="176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4" name="Freeform 691"/>
            <p:cNvSpPr>
              <a:spLocks noEditPoints="1"/>
            </p:cNvSpPr>
            <p:nvPr/>
          </p:nvSpPr>
          <p:spPr bwMode="auto">
            <a:xfrm>
              <a:off x="5595939" y="4598989"/>
              <a:ext cx="333375" cy="333375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0 h 210"/>
                <a:gd name="T8" fmla="*/ 0 w 210"/>
                <a:gd name="T9" fmla="*/ 0 h 210"/>
                <a:gd name="T10" fmla="*/ 18 w 210"/>
                <a:gd name="T11" fmla="*/ 17 h 210"/>
                <a:gd name="T12" fmla="*/ 192 w 210"/>
                <a:gd name="T13" fmla="*/ 17 h 210"/>
                <a:gd name="T14" fmla="*/ 192 w 210"/>
                <a:gd name="T15" fmla="*/ 135 h 210"/>
                <a:gd name="T16" fmla="*/ 135 w 210"/>
                <a:gd name="T17" fmla="*/ 193 h 210"/>
                <a:gd name="T18" fmla="*/ 18 w 210"/>
                <a:gd name="T19" fmla="*/ 193 h 210"/>
                <a:gd name="T20" fmla="*/ 18 w 210"/>
                <a:gd name="T21" fmla="*/ 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" y="17"/>
                  </a:moveTo>
                  <a:lnTo>
                    <a:pt x="192" y="17"/>
                  </a:lnTo>
                  <a:lnTo>
                    <a:pt x="192" y="135"/>
                  </a:lnTo>
                  <a:lnTo>
                    <a:pt x="135" y="193"/>
                  </a:lnTo>
                  <a:lnTo>
                    <a:pt x="18" y="193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5" name="Rectangle 692"/>
            <p:cNvSpPr>
              <a:spLocks noChangeArrowheads="1"/>
            </p:cNvSpPr>
            <p:nvPr/>
          </p:nvSpPr>
          <p:spPr bwMode="auto">
            <a:xfrm>
              <a:off x="5664201" y="4683126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6" name="Rectangle 693"/>
            <p:cNvSpPr>
              <a:spLocks noChangeArrowheads="1"/>
            </p:cNvSpPr>
            <p:nvPr/>
          </p:nvSpPr>
          <p:spPr bwMode="auto">
            <a:xfrm>
              <a:off x="5664201" y="4751389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7" name="Rectangle 694"/>
            <p:cNvSpPr>
              <a:spLocks noChangeArrowheads="1"/>
            </p:cNvSpPr>
            <p:nvPr/>
          </p:nvSpPr>
          <p:spPr bwMode="auto">
            <a:xfrm>
              <a:off x="5664201" y="4819651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8" name="Freeform 695"/>
            <p:cNvSpPr>
              <a:spLocks noEditPoints="1"/>
            </p:cNvSpPr>
            <p:nvPr/>
          </p:nvSpPr>
          <p:spPr bwMode="auto">
            <a:xfrm>
              <a:off x="9132889" y="1450976"/>
              <a:ext cx="138113" cy="139700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9" name="Freeform 696"/>
            <p:cNvSpPr/>
            <p:nvPr/>
          </p:nvSpPr>
          <p:spPr bwMode="auto">
            <a:xfrm>
              <a:off x="8936039" y="1255714"/>
              <a:ext cx="174625" cy="1730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0" name="Freeform 697"/>
            <p:cNvSpPr/>
            <p:nvPr/>
          </p:nvSpPr>
          <p:spPr bwMode="auto">
            <a:xfrm>
              <a:off x="8958264" y="1255714"/>
              <a:ext cx="331788" cy="334963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1" name="Freeform 698"/>
            <p:cNvSpPr>
              <a:spLocks noEditPoints="1"/>
            </p:cNvSpPr>
            <p:nvPr/>
          </p:nvSpPr>
          <p:spPr bwMode="auto">
            <a:xfrm>
              <a:off x="3560764" y="5257801"/>
              <a:ext cx="361950" cy="346075"/>
            </a:xfrm>
            <a:custGeom>
              <a:avLst/>
              <a:gdLst>
                <a:gd name="T0" fmla="*/ 313 w 313"/>
                <a:gd name="T1" fmla="*/ 8 h 297"/>
                <a:gd name="T2" fmla="*/ 206 w 313"/>
                <a:gd name="T3" fmla="*/ 13 h 297"/>
                <a:gd name="T4" fmla="*/ 61 w 313"/>
                <a:gd name="T5" fmla="*/ 45 h 297"/>
                <a:gd name="T6" fmla="*/ 61 w 313"/>
                <a:gd name="T7" fmla="*/ 225 h 297"/>
                <a:gd name="T8" fmla="*/ 25 w 313"/>
                <a:gd name="T9" fmla="*/ 278 h 297"/>
                <a:gd name="T10" fmla="*/ 38 w 313"/>
                <a:gd name="T11" fmla="*/ 297 h 297"/>
                <a:gd name="T12" fmla="*/ 91 w 313"/>
                <a:gd name="T13" fmla="*/ 254 h 297"/>
                <a:gd name="T14" fmla="*/ 169 w 313"/>
                <a:gd name="T15" fmla="*/ 285 h 297"/>
                <a:gd name="T16" fmla="*/ 310 w 313"/>
                <a:gd name="T17" fmla="*/ 162 h 297"/>
                <a:gd name="T18" fmla="*/ 313 w 313"/>
                <a:gd name="T19" fmla="*/ 8 h 297"/>
                <a:gd name="T20" fmla="*/ 267 w 313"/>
                <a:gd name="T21" fmla="*/ 63 h 297"/>
                <a:gd name="T22" fmla="*/ 192 w 313"/>
                <a:gd name="T23" fmla="*/ 136 h 297"/>
                <a:gd name="T24" fmla="*/ 101 w 313"/>
                <a:gd name="T25" fmla="*/ 222 h 297"/>
                <a:gd name="T26" fmla="*/ 98 w 313"/>
                <a:gd name="T27" fmla="*/ 223 h 297"/>
                <a:gd name="T28" fmla="*/ 95 w 313"/>
                <a:gd name="T29" fmla="*/ 222 h 297"/>
                <a:gd name="T30" fmla="*/ 95 w 313"/>
                <a:gd name="T31" fmla="*/ 217 h 297"/>
                <a:gd name="T32" fmla="*/ 172 w 313"/>
                <a:gd name="T33" fmla="*/ 116 h 297"/>
                <a:gd name="T34" fmla="*/ 263 w 313"/>
                <a:gd name="T35" fmla="*/ 56 h 297"/>
                <a:gd name="T36" fmla="*/ 268 w 313"/>
                <a:gd name="T37" fmla="*/ 58 h 297"/>
                <a:gd name="T38" fmla="*/ 267 w 313"/>
                <a:gd name="T39" fmla="*/ 6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297">
                  <a:moveTo>
                    <a:pt x="313" y="8"/>
                  </a:moveTo>
                  <a:cubicBezTo>
                    <a:pt x="313" y="8"/>
                    <a:pt x="295" y="27"/>
                    <a:pt x="206" y="13"/>
                  </a:cubicBezTo>
                  <a:cubicBezTo>
                    <a:pt x="124" y="0"/>
                    <a:pt x="91" y="15"/>
                    <a:pt x="61" y="45"/>
                  </a:cubicBezTo>
                  <a:cubicBezTo>
                    <a:pt x="32" y="74"/>
                    <a:pt x="0" y="164"/>
                    <a:pt x="61" y="225"/>
                  </a:cubicBezTo>
                  <a:cubicBezTo>
                    <a:pt x="71" y="235"/>
                    <a:pt x="25" y="278"/>
                    <a:pt x="25" y="278"/>
                  </a:cubicBezTo>
                  <a:cubicBezTo>
                    <a:pt x="38" y="297"/>
                    <a:pt x="38" y="297"/>
                    <a:pt x="38" y="297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123" y="285"/>
                    <a:pt x="169" y="285"/>
                  </a:cubicBezTo>
                  <a:cubicBezTo>
                    <a:pt x="233" y="285"/>
                    <a:pt x="306" y="258"/>
                    <a:pt x="310" y="162"/>
                  </a:cubicBezTo>
                  <a:cubicBezTo>
                    <a:pt x="313" y="101"/>
                    <a:pt x="297" y="58"/>
                    <a:pt x="313" y="8"/>
                  </a:cubicBezTo>
                  <a:close/>
                  <a:moveTo>
                    <a:pt x="267" y="63"/>
                  </a:moveTo>
                  <a:cubicBezTo>
                    <a:pt x="267" y="63"/>
                    <a:pt x="239" y="89"/>
                    <a:pt x="192" y="136"/>
                  </a:cubicBezTo>
                  <a:cubicBezTo>
                    <a:pt x="150" y="178"/>
                    <a:pt x="101" y="222"/>
                    <a:pt x="101" y="222"/>
                  </a:cubicBezTo>
                  <a:cubicBezTo>
                    <a:pt x="100" y="223"/>
                    <a:pt x="99" y="223"/>
                    <a:pt x="98" y="223"/>
                  </a:cubicBezTo>
                  <a:cubicBezTo>
                    <a:pt x="97" y="223"/>
                    <a:pt x="96" y="223"/>
                    <a:pt x="95" y="222"/>
                  </a:cubicBezTo>
                  <a:cubicBezTo>
                    <a:pt x="94" y="221"/>
                    <a:pt x="94" y="219"/>
                    <a:pt x="95" y="217"/>
                  </a:cubicBezTo>
                  <a:cubicBezTo>
                    <a:pt x="95" y="217"/>
                    <a:pt x="138" y="148"/>
                    <a:pt x="172" y="116"/>
                  </a:cubicBezTo>
                  <a:cubicBezTo>
                    <a:pt x="209" y="83"/>
                    <a:pt x="263" y="57"/>
                    <a:pt x="263" y="56"/>
                  </a:cubicBezTo>
                  <a:cubicBezTo>
                    <a:pt x="265" y="56"/>
                    <a:pt x="267" y="56"/>
                    <a:pt x="268" y="58"/>
                  </a:cubicBezTo>
                  <a:cubicBezTo>
                    <a:pt x="269" y="59"/>
                    <a:pt x="269" y="62"/>
                    <a:pt x="26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2" name="Freeform 699"/>
            <p:cNvSpPr>
              <a:spLocks noEditPoints="1"/>
            </p:cNvSpPr>
            <p:nvPr/>
          </p:nvSpPr>
          <p:spPr bwMode="auto">
            <a:xfrm>
              <a:off x="4243389" y="5278439"/>
              <a:ext cx="349250" cy="327025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3" name="Freeform 700"/>
            <p:cNvSpPr>
              <a:spLocks noEditPoints="1"/>
            </p:cNvSpPr>
            <p:nvPr/>
          </p:nvSpPr>
          <p:spPr bwMode="auto">
            <a:xfrm>
              <a:off x="7067551" y="1404939"/>
              <a:ext cx="93663" cy="84138"/>
            </a:xfrm>
            <a:custGeom>
              <a:avLst/>
              <a:gdLst>
                <a:gd name="T0" fmla="*/ 61 w 80"/>
                <a:gd name="T1" fmla="*/ 32 h 72"/>
                <a:gd name="T2" fmla="*/ 56 w 80"/>
                <a:gd name="T3" fmla="*/ 32 h 72"/>
                <a:gd name="T4" fmla="*/ 56 w 80"/>
                <a:gd name="T5" fmla="*/ 11 h 72"/>
                <a:gd name="T6" fmla="*/ 57 w 80"/>
                <a:gd name="T7" fmla="*/ 11 h 72"/>
                <a:gd name="T8" fmla="*/ 52 w 80"/>
                <a:gd name="T9" fmla="*/ 0 h 72"/>
                <a:gd name="T10" fmla="*/ 37 w 80"/>
                <a:gd name="T11" fmla="*/ 0 h 72"/>
                <a:gd name="T12" fmla="*/ 37 w 80"/>
                <a:gd name="T13" fmla="*/ 0 h 72"/>
                <a:gd name="T14" fmla="*/ 12 w 80"/>
                <a:gd name="T15" fmla="*/ 0 h 72"/>
                <a:gd name="T16" fmla="*/ 9 w 80"/>
                <a:gd name="T17" fmla="*/ 9 h 72"/>
                <a:gd name="T18" fmla="*/ 9 w 80"/>
                <a:gd name="T19" fmla="*/ 34 h 72"/>
                <a:gd name="T20" fmla="*/ 2 w 80"/>
                <a:gd name="T21" fmla="*/ 55 h 72"/>
                <a:gd name="T22" fmla="*/ 0 w 80"/>
                <a:gd name="T23" fmla="*/ 61 h 72"/>
                <a:gd name="T24" fmla="*/ 2 w 80"/>
                <a:gd name="T25" fmla="*/ 71 h 72"/>
                <a:gd name="T26" fmla="*/ 44 w 80"/>
                <a:gd name="T27" fmla="*/ 71 h 72"/>
                <a:gd name="T28" fmla="*/ 44 w 80"/>
                <a:gd name="T29" fmla="*/ 72 h 72"/>
                <a:gd name="T30" fmla="*/ 80 w 80"/>
                <a:gd name="T31" fmla="*/ 72 h 72"/>
                <a:gd name="T32" fmla="*/ 63 w 80"/>
                <a:gd name="T33" fmla="*/ 35 h 72"/>
                <a:gd name="T34" fmla="*/ 61 w 80"/>
                <a:gd name="T35" fmla="*/ 32 h 72"/>
                <a:gd name="T36" fmla="*/ 31 w 80"/>
                <a:gd name="T37" fmla="*/ 49 h 72"/>
                <a:gd name="T38" fmla="*/ 19 w 80"/>
                <a:gd name="T39" fmla="*/ 49 h 72"/>
                <a:gd name="T40" fmla="*/ 19 w 80"/>
                <a:gd name="T41" fmla="*/ 11 h 72"/>
                <a:gd name="T42" fmla="*/ 31 w 80"/>
                <a:gd name="T43" fmla="*/ 11 h 72"/>
                <a:gd name="T44" fmla="*/ 31 w 80"/>
                <a:gd name="T45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2">
                  <a:moveTo>
                    <a:pt x="61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7"/>
                    <a:pt x="12" y="26"/>
                    <a:pt x="9" y="3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2" y="68"/>
                    <a:pt x="2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63" y="35"/>
                    <a:pt x="63" y="35"/>
                    <a:pt x="63" y="35"/>
                  </a:cubicBezTo>
                  <a:lnTo>
                    <a:pt x="61" y="32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4" name="Freeform 701"/>
            <p:cNvSpPr/>
            <p:nvPr/>
          </p:nvSpPr>
          <p:spPr bwMode="auto">
            <a:xfrm>
              <a:off x="7227889" y="1404939"/>
              <a:ext cx="38100" cy="84138"/>
            </a:xfrm>
            <a:custGeom>
              <a:avLst/>
              <a:gdLst>
                <a:gd name="T0" fmla="*/ 16 w 24"/>
                <a:gd name="T1" fmla="*/ 34 h 53"/>
                <a:gd name="T2" fmla="*/ 21 w 24"/>
                <a:gd name="T3" fmla="*/ 45 h 53"/>
                <a:gd name="T4" fmla="*/ 16 w 24"/>
                <a:gd name="T5" fmla="*/ 47 h 53"/>
                <a:gd name="T6" fmla="*/ 21 w 24"/>
                <a:gd name="T7" fmla="*/ 53 h 53"/>
                <a:gd name="T8" fmla="*/ 24 w 24"/>
                <a:gd name="T9" fmla="*/ 53 h 53"/>
                <a:gd name="T10" fmla="*/ 24 w 24"/>
                <a:gd name="T11" fmla="*/ 0 h 53"/>
                <a:gd name="T12" fmla="*/ 0 w 24"/>
                <a:gd name="T13" fmla="*/ 0 h 53"/>
                <a:gd name="T14" fmla="*/ 0 w 24"/>
                <a:gd name="T15" fmla="*/ 0 h 53"/>
                <a:gd name="T16" fmla="*/ 16 w 24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3">
                  <a:moveTo>
                    <a:pt x="16" y="34"/>
                  </a:moveTo>
                  <a:lnTo>
                    <a:pt x="21" y="45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5" name="Freeform 702"/>
            <p:cNvSpPr>
              <a:spLocks noEditPoints="1"/>
            </p:cNvSpPr>
            <p:nvPr/>
          </p:nvSpPr>
          <p:spPr bwMode="auto">
            <a:xfrm>
              <a:off x="7197726" y="1487489"/>
              <a:ext cx="68263" cy="93663"/>
            </a:xfrm>
            <a:custGeom>
              <a:avLst/>
              <a:gdLst>
                <a:gd name="T0" fmla="*/ 58 w 58"/>
                <a:gd name="T1" fmla="*/ 38 h 81"/>
                <a:gd name="T2" fmla="*/ 34 w 58"/>
                <a:gd name="T3" fmla="*/ 0 h 81"/>
                <a:gd name="T4" fmla="*/ 0 w 58"/>
                <a:gd name="T5" fmla="*/ 16 h 81"/>
                <a:gd name="T6" fmla="*/ 12 w 58"/>
                <a:gd name="T7" fmla="*/ 59 h 81"/>
                <a:gd name="T8" fmla="*/ 16 w 58"/>
                <a:gd name="T9" fmla="*/ 58 h 81"/>
                <a:gd name="T10" fmla="*/ 42 w 58"/>
                <a:gd name="T11" fmla="*/ 81 h 81"/>
                <a:gd name="T12" fmla="*/ 57 w 58"/>
                <a:gd name="T13" fmla="*/ 74 h 81"/>
                <a:gd name="T14" fmla="*/ 58 w 58"/>
                <a:gd name="T15" fmla="*/ 38 h 81"/>
                <a:gd name="T16" fmla="*/ 38 w 58"/>
                <a:gd name="T17" fmla="*/ 53 h 81"/>
                <a:gd name="T18" fmla="*/ 35 w 58"/>
                <a:gd name="T19" fmla="*/ 53 h 81"/>
                <a:gd name="T20" fmla="*/ 28 w 58"/>
                <a:gd name="T21" fmla="*/ 49 h 81"/>
                <a:gd name="T22" fmla="*/ 32 w 58"/>
                <a:gd name="T23" fmla="*/ 40 h 81"/>
                <a:gd name="T24" fmla="*/ 35 w 58"/>
                <a:gd name="T25" fmla="*/ 39 h 81"/>
                <a:gd name="T26" fmla="*/ 41 w 58"/>
                <a:gd name="T27" fmla="*/ 43 h 81"/>
                <a:gd name="T28" fmla="*/ 38 w 58"/>
                <a:gd name="T29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1">
                  <a:moveTo>
                    <a:pt x="58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4" y="58"/>
                    <a:pt x="16" y="58"/>
                  </a:cubicBezTo>
                  <a:cubicBezTo>
                    <a:pt x="24" y="58"/>
                    <a:pt x="35" y="67"/>
                    <a:pt x="42" y="8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0" y="58"/>
                    <a:pt x="51" y="43"/>
                    <a:pt x="58" y="38"/>
                  </a:cubicBezTo>
                  <a:close/>
                  <a:moveTo>
                    <a:pt x="38" y="53"/>
                  </a:moveTo>
                  <a:cubicBezTo>
                    <a:pt x="37" y="53"/>
                    <a:pt x="36" y="53"/>
                    <a:pt x="35" y="53"/>
                  </a:cubicBezTo>
                  <a:cubicBezTo>
                    <a:pt x="32" y="53"/>
                    <a:pt x="30" y="52"/>
                    <a:pt x="28" y="49"/>
                  </a:cubicBezTo>
                  <a:cubicBezTo>
                    <a:pt x="27" y="46"/>
                    <a:pt x="28" y="42"/>
                    <a:pt x="32" y="40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7" y="39"/>
                    <a:pt x="40" y="41"/>
                    <a:pt x="41" y="43"/>
                  </a:cubicBezTo>
                  <a:cubicBezTo>
                    <a:pt x="43" y="47"/>
                    <a:pt x="41" y="51"/>
                    <a:pt x="3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6" name="Freeform 703"/>
            <p:cNvSpPr/>
            <p:nvPr/>
          </p:nvSpPr>
          <p:spPr bwMode="auto">
            <a:xfrm>
              <a:off x="7094539" y="1268414"/>
              <a:ext cx="141288" cy="223838"/>
            </a:xfrm>
            <a:custGeom>
              <a:avLst/>
              <a:gdLst>
                <a:gd name="T0" fmla="*/ 101 w 122"/>
                <a:gd name="T1" fmla="*/ 124 h 193"/>
                <a:gd name="T2" fmla="*/ 96 w 122"/>
                <a:gd name="T3" fmla="*/ 127 h 193"/>
                <a:gd name="T4" fmla="*/ 42 w 122"/>
                <a:gd name="T5" fmla="*/ 12 h 193"/>
                <a:gd name="T6" fmla="*/ 24 w 122"/>
                <a:gd name="T7" fmla="*/ 0 h 193"/>
                <a:gd name="T8" fmla="*/ 15 w 122"/>
                <a:gd name="T9" fmla="*/ 2 h 193"/>
                <a:gd name="T10" fmla="*/ 5 w 122"/>
                <a:gd name="T11" fmla="*/ 29 h 193"/>
                <a:gd name="T12" fmla="*/ 59 w 122"/>
                <a:gd name="T13" fmla="*/ 144 h 193"/>
                <a:gd name="T14" fmla="*/ 54 w 122"/>
                <a:gd name="T15" fmla="*/ 146 h 193"/>
                <a:gd name="T16" fmla="*/ 76 w 122"/>
                <a:gd name="T17" fmla="*/ 193 h 193"/>
                <a:gd name="T18" fmla="*/ 122 w 122"/>
                <a:gd name="T19" fmla="*/ 171 h 193"/>
                <a:gd name="T20" fmla="*/ 101 w 122"/>
                <a:gd name="T21" fmla="*/ 1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93">
                  <a:moveTo>
                    <a:pt x="101" y="124"/>
                  </a:moveTo>
                  <a:cubicBezTo>
                    <a:pt x="96" y="127"/>
                    <a:pt x="96" y="127"/>
                    <a:pt x="96" y="12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4"/>
                    <a:pt x="31" y="0"/>
                    <a:pt x="24" y="0"/>
                  </a:cubicBezTo>
                  <a:cubicBezTo>
                    <a:pt x="21" y="0"/>
                    <a:pt x="18" y="0"/>
                    <a:pt x="15" y="2"/>
                  </a:cubicBezTo>
                  <a:cubicBezTo>
                    <a:pt x="5" y="7"/>
                    <a:pt x="0" y="19"/>
                    <a:pt x="5" y="29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122" y="171"/>
                    <a:pt x="122" y="171"/>
                    <a:pt x="122" y="171"/>
                  </a:cubicBezTo>
                  <a:lnTo>
                    <a:pt x="101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7" name="Freeform 704"/>
            <p:cNvSpPr/>
            <p:nvPr/>
          </p:nvSpPr>
          <p:spPr bwMode="auto">
            <a:xfrm>
              <a:off x="6931026" y="1404939"/>
              <a:ext cx="65088" cy="82550"/>
            </a:xfrm>
            <a:custGeom>
              <a:avLst/>
              <a:gdLst>
                <a:gd name="T0" fmla="*/ 41 w 56"/>
                <a:gd name="T1" fmla="*/ 32 h 71"/>
                <a:gd name="T2" fmla="*/ 30 w 56"/>
                <a:gd name="T3" fmla="*/ 32 h 71"/>
                <a:gd name="T4" fmla="*/ 30 w 56"/>
                <a:gd name="T5" fmla="*/ 11 h 71"/>
                <a:gd name="T6" fmla="*/ 42 w 56"/>
                <a:gd name="T7" fmla="*/ 11 h 71"/>
                <a:gd name="T8" fmla="*/ 42 w 56"/>
                <a:gd name="T9" fmla="*/ 31 h 71"/>
                <a:gd name="T10" fmla="*/ 44 w 56"/>
                <a:gd name="T11" fmla="*/ 29 h 71"/>
                <a:gd name="T12" fmla="*/ 45 w 56"/>
                <a:gd name="T13" fmla="*/ 27 h 71"/>
                <a:gd name="T14" fmla="*/ 51 w 56"/>
                <a:gd name="T15" fmla="*/ 9 h 71"/>
                <a:gd name="T16" fmla="*/ 56 w 56"/>
                <a:gd name="T17" fmla="*/ 0 h 71"/>
                <a:gd name="T18" fmla="*/ 0 w 56"/>
                <a:gd name="T19" fmla="*/ 0 h 71"/>
                <a:gd name="T20" fmla="*/ 0 w 56"/>
                <a:gd name="T21" fmla="*/ 71 h 71"/>
                <a:gd name="T22" fmla="*/ 10 w 56"/>
                <a:gd name="T23" fmla="*/ 71 h 71"/>
                <a:gd name="T24" fmla="*/ 41 w 56"/>
                <a:gd name="T25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1">
                  <a:moveTo>
                    <a:pt x="41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3" y="30"/>
                    <a:pt x="44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6" y="54"/>
                    <a:pt x="29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8" name="Freeform 705"/>
            <p:cNvSpPr/>
            <p:nvPr/>
          </p:nvSpPr>
          <p:spPr bwMode="auto">
            <a:xfrm>
              <a:off x="6935789" y="1454151"/>
              <a:ext cx="127000" cy="133350"/>
            </a:xfrm>
            <a:custGeom>
              <a:avLst/>
              <a:gdLst>
                <a:gd name="T0" fmla="*/ 95 w 110"/>
                <a:gd name="T1" fmla="*/ 18 h 115"/>
                <a:gd name="T2" fmla="*/ 63 w 110"/>
                <a:gd name="T3" fmla="*/ 1 h 115"/>
                <a:gd name="T4" fmla="*/ 55 w 110"/>
                <a:gd name="T5" fmla="*/ 1 h 115"/>
                <a:gd name="T6" fmla="*/ 24 w 110"/>
                <a:gd name="T7" fmla="*/ 53 h 115"/>
                <a:gd name="T8" fmla="*/ 2 w 110"/>
                <a:gd name="T9" fmla="*/ 98 h 115"/>
                <a:gd name="T10" fmla="*/ 32 w 110"/>
                <a:gd name="T11" fmla="*/ 112 h 115"/>
                <a:gd name="T12" fmla="*/ 42 w 110"/>
                <a:gd name="T13" fmla="*/ 110 h 115"/>
                <a:gd name="T14" fmla="*/ 95 w 110"/>
                <a:gd name="T15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15">
                  <a:moveTo>
                    <a:pt x="95" y="18"/>
                  </a:moveTo>
                  <a:cubicBezTo>
                    <a:pt x="86" y="6"/>
                    <a:pt x="75" y="2"/>
                    <a:pt x="63" y="1"/>
                  </a:cubicBezTo>
                  <a:cubicBezTo>
                    <a:pt x="60" y="0"/>
                    <a:pt x="58" y="0"/>
                    <a:pt x="55" y="1"/>
                  </a:cubicBezTo>
                  <a:cubicBezTo>
                    <a:pt x="47" y="5"/>
                    <a:pt x="16" y="26"/>
                    <a:pt x="24" y="53"/>
                  </a:cubicBezTo>
                  <a:cubicBezTo>
                    <a:pt x="35" y="92"/>
                    <a:pt x="8" y="96"/>
                    <a:pt x="2" y="98"/>
                  </a:cubicBezTo>
                  <a:cubicBezTo>
                    <a:pt x="0" y="100"/>
                    <a:pt x="11" y="115"/>
                    <a:pt x="32" y="112"/>
                  </a:cubicBezTo>
                  <a:cubicBezTo>
                    <a:pt x="35" y="112"/>
                    <a:pt x="38" y="111"/>
                    <a:pt x="42" y="110"/>
                  </a:cubicBezTo>
                  <a:cubicBezTo>
                    <a:pt x="69" y="100"/>
                    <a:pt x="110" y="63"/>
                    <a:pt x="9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9" name="Freeform 706"/>
            <p:cNvSpPr/>
            <p:nvPr/>
          </p:nvSpPr>
          <p:spPr bwMode="auto">
            <a:xfrm>
              <a:off x="7004051" y="1260476"/>
              <a:ext cx="98425" cy="201613"/>
            </a:xfrm>
            <a:custGeom>
              <a:avLst/>
              <a:gdLst>
                <a:gd name="T0" fmla="*/ 82 w 84"/>
                <a:gd name="T1" fmla="*/ 18 h 174"/>
                <a:gd name="T2" fmla="*/ 74 w 84"/>
                <a:gd name="T3" fmla="*/ 1 h 174"/>
                <a:gd name="T4" fmla="*/ 68 w 84"/>
                <a:gd name="T5" fmla="*/ 1 h 174"/>
                <a:gd name="T6" fmla="*/ 57 w 84"/>
                <a:gd name="T7" fmla="*/ 9 h 174"/>
                <a:gd name="T8" fmla="*/ 19 w 84"/>
                <a:gd name="T9" fmla="*/ 127 h 174"/>
                <a:gd name="T10" fmla="*/ 6 w 84"/>
                <a:gd name="T11" fmla="*/ 140 h 174"/>
                <a:gd name="T12" fmla="*/ 0 w 84"/>
                <a:gd name="T13" fmla="*/ 158 h 174"/>
                <a:gd name="T14" fmla="*/ 5 w 84"/>
                <a:gd name="T15" fmla="*/ 158 h 174"/>
                <a:gd name="T16" fmla="*/ 39 w 84"/>
                <a:gd name="T17" fmla="*/ 174 h 174"/>
                <a:gd name="T18" fmla="*/ 46 w 84"/>
                <a:gd name="T19" fmla="*/ 153 h 174"/>
                <a:gd name="T20" fmla="*/ 44 w 84"/>
                <a:gd name="T21" fmla="*/ 135 h 174"/>
                <a:gd name="T22" fmla="*/ 82 w 84"/>
                <a:gd name="T23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82" y="18"/>
                  </a:moveTo>
                  <a:cubicBezTo>
                    <a:pt x="84" y="11"/>
                    <a:pt x="81" y="3"/>
                    <a:pt x="74" y="1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3" y="1"/>
                    <a:pt x="59" y="4"/>
                    <a:pt x="57" y="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3" y="129"/>
                    <a:pt x="8" y="134"/>
                    <a:pt x="6" y="14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" y="158"/>
                    <a:pt x="3" y="158"/>
                    <a:pt x="5" y="158"/>
                  </a:cubicBezTo>
                  <a:cubicBezTo>
                    <a:pt x="17" y="159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7"/>
                    <a:pt x="47" y="140"/>
                    <a:pt x="44" y="135"/>
                  </a:cubicBezTo>
                  <a:lnTo>
                    <a:pt x="8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0" name="Freeform 707"/>
            <p:cNvSpPr/>
            <p:nvPr/>
          </p:nvSpPr>
          <p:spPr bwMode="auto">
            <a:xfrm>
              <a:off x="6262689" y="3943351"/>
              <a:ext cx="136525" cy="306388"/>
            </a:xfrm>
            <a:custGeom>
              <a:avLst/>
              <a:gdLst>
                <a:gd name="T0" fmla="*/ 63 w 117"/>
                <a:gd name="T1" fmla="*/ 0 h 263"/>
                <a:gd name="T2" fmla="*/ 0 w 117"/>
                <a:gd name="T3" fmla="*/ 73 h 263"/>
                <a:gd name="T4" fmla="*/ 9 w 117"/>
                <a:gd name="T5" fmla="*/ 168 h 263"/>
                <a:gd name="T6" fmla="*/ 9 w 117"/>
                <a:gd name="T7" fmla="*/ 219 h 263"/>
                <a:gd name="T8" fmla="*/ 53 w 117"/>
                <a:gd name="T9" fmla="*/ 263 h 263"/>
                <a:gd name="T10" fmla="*/ 97 w 117"/>
                <a:gd name="T11" fmla="*/ 219 h 263"/>
                <a:gd name="T12" fmla="*/ 91 w 117"/>
                <a:gd name="T13" fmla="*/ 163 h 263"/>
                <a:gd name="T14" fmla="*/ 117 w 117"/>
                <a:gd name="T15" fmla="*/ 63 h 263"/>
                <a:gd name="T16" fmla="*/ 63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63" y="0"/>
                  </a:moveTo>
                  <a:cubicBezTo>
                    <a:pt x="17" y="0"/>
                    <a:pt x="0" y="48"/>
                    <a:pt x="0" y="73"/>
                  </a:cubicBezTo>
                  <a:cubicBezTo>
                    <a:pt x="0" y="88"/>
                    <a:pt x="3" y="128"/>
                    <a:pt x="9" y="16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44"/>
                    <a:pt x="29" y="263"/>
                    <a:pt x="53" y="263"/>
                  </a:cubicBezTo>
                  <a:cubicBezTo>
                    <a:pt x="77" y="263"/>
                    <a:pt x="96" y="246"/>
                    <a:pt x="97" y="219"/>
                  </a:cubicBezTo>
                  <a:cubicBezTo>
                    <a:pt x="98" y="209"/>
                    <a:pt x="95" y="187"/>
                    <a:pt x="91" y="163"/>
                  </a:cubicBezTo>
                  <a:cubicBezTo>
                    <a:pt x="92" y="117"/>
                    <a:pt x="117" y="119"/>
                    <a:pt x="117" y="63"/>
                  </a:cubicBezTo>
                  <a:cubicBezTo>
                    <a:pt x="117" y="29"/>
                    <a:pt x="97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1" name="Freeform 708"/>
            <p:cNvSpPr/>
            <p:nvPr/>
          </p:nvSpPr>
          <p:spPr bwMode="auto">
            <a:xfrm>
              <a:off x="6461126" y="3943351"/>
              <a:ext cx="136525" cy="306388"/>
            </a:xfrm>
            <a:custGeom>
              <a:avLst/>
              <a:gdLst>
                <a:gd name="T0" fmla="*/ 54 w 117"/>
                <a:gd name="T1" fmla="*/ 0 h 263"/>
                <a:gd name="T2" fmla="*/ 0 w 117"/>
                <a:gd name="T3" fmla="*/ 63 h 263"/>
                <a:gd name="T4" fmla="*/ 26 w 117"/>
                <a:gd name="T5" fmla="*/ 163 h 263"/>
                <a:gd name="T6" fmla="*/ 20 w 117"/>
                <a:gd name="T7" fmla="*/ 219 h 263"/>
                <a:gd name="T8" fmla="*/ 64 w 117"/>
                <a:gd name="T9" fmla="*/ 263 h 263"/>
                <a:gd name="T10" fmla="*/ 108 w 117"/>
                <a:gd name="T11" fmla="*/ 219 h 263"/>
                <a:gd name="T12" fmla="*/ 108 w 117"/>
                <a:gd name="T13" fmla="*/ 168 h 263"/>
                <a:gd name="T14" fmla="*/ 117 w 117"/>
                <a:gd name="T15" fmla="*/ 73 h 263"/>
                <a:gd name="T16" fmla="*/ 54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54" y="0"/>
                  </a:moveTo>
                  <a:cubicBezTo>
                    <a:pt x="19" y="0"/>
                    <a:pt x="0" y="29"/>
                    <a:pt x="0" y="63"/>
                  </a:cubicBezTo>
                  <a:cubicBezTo>
                    <a:pt x="0" y="119"/>
                    <a:pt x="25" y="117"/>
                    <a:pt x="26" y="163"/>
                  </a:cubicBezTo>
                  <a:cubicBezTo>
                    <a:pt x="22" y="187"/>
                    <a:pt x="19" y="209"/>
                    <a:pt x="20" y="219"/>
                  </a:cubicBezTo>
                  <a:cubicBezTo>
                    <a:pt x="21" y="246"/>
                    <a:pt x="39" y="263"/>
                    <a:pt x="64" y="263"/>
                  </a:cubicBezTo>
                  <a:cubicBezTo>
                    <a:pt x="88" y="263"/>
                    <a:pt x="108" y="244"/>
                    <a:pt x="108" y="21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28"/>
                    <a:pt x="117" y="88"/>
                    <a:pt x="117" y="73"/>
                  </a:cubicBezTo>
                  <a:cubicBezTo>
                    <a:pt x="117" y="48"/>
                    <a:pt x="100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2" name="Freeform 709"/>
            <p:cNvSpPr>
              <a:spLocks noEditPoints="1"/>
            </p:cNvSpPr>
            <p:nvPr/>
          </p:nvSpPr>
          <p:spPr bwMode="auto">
            <a:xfrm>
              <a:off x="5680076" y="3930651"/>
              <a:ext cx="160338" cy="334963"/>
            </a:xfrm>
            <a:custGeom>
              <a:avLst/>
              <a:gdLst>
                <a:gd name="T0" fmla="*/ 63 w 138"/>
                <a:gd name="T1" fmla="*/ 273 h 288"/>
                <a:gd name="T2" fmla="*/ 76 w 138"/>
                <a:gd name="T3" fmla="*/ 271 h 288"/>
                <a:gd name="T4" fmla="*/ 63 w 138"/>
                <a:gd name="T5" fmla="*/ 288 h 288"/>
                <a:gd name="T6" fmla="*/ 34 w 138"/>
                <a:gd name="T7" fmla="*/ 259 h 288"/>
                <a:gd name="T8" fmla="*/ 40 w 138"/>
                <a:gd name="T9" fmla="*/ 283 h 288"/>
                <a:gd name="T10" fmla="*/ 87 w 138"/>
                <a:gd name="T11" fmla="*/ 265 h 288"/>
                <a:gd name="T12" fmla="*/ 111 w 138"/>
                <a:gd name="T13" fmla="*/ 259 h 288"/>
                <a:gd name="T14" fmla="*/ 96 w 138"/>
                <a:gd name="T15" fmla="*/ 278 h 288"/>
                <a:gd name="T16" fmla="*/ 10 w 138"/>
                <a:gd name="T17" fmla="*/ 230 h 288"/>
                <a:gd name="T18" fmla="*/ 27 w 138"/>
                <a:gd name="T19" fmla="*/ 248 h 288"/>
                <a:gd name="T20" fmla="*/ 10 w 138"/>
                <a:gd name="T21" fmla="*/ 235 h 288"/>
                <a:gd name="T22" fmla="*/ 116 w 138"/>
                <a:gd name="T23" fmla="*/ 242 h 288"/>
                <a:gd name="T24" fmla="*/ 102 w 138"/>
                <a:gd name="T25" fmla="*/ 235 h 288"/>
                <a:gd name="T26" fmla="*/ 101 w 138"/>
                <a:gd name="T27" fmla="*/ 222 h 288"/>
                <a:gd name="T28" fmla="*/ 117 w 138"/>
                <a:gd name="T29" fmla="*/ 233 h 288"/>
                <a:gd name="T30" fmla="*/ 117 w 138"/>
                <a:gd name="T31" fmla="*/ 235 h 288"/>
                <a:gd name="T32" fmla="*/ 101 w 138"/>
                <a:gd name="T33" fmla="*/ 240 h 288"/>
                <a:gd name="T34" fmla="*/ 25 w 138"/>
                <a:gd name="T35" fmla="*/ 195 h 288"/>
                <a:gd name="T36" fmla="*/ 97 w 138"/>
                <a:gd name="T37" fmla="*/ 187 h 288"/>
                <a:gd name="T38" fmla="*/ 115 w 138"/>
                <a:gd name="T39" fmla="*/ 205 h 288"/>
                <a:gd name="T40" fmla="*/ 7 w 138"/>
                <a:gd name="T41" fmla="*/ 160 h 288"/>
                <a:gd name="T42" fmla="*/ 25 w 138"/>
                <a:gd name="T43" fmla="*/ 178 h 288"/>
                <a:gd name="T44" fmla="*/ 95 w 138"/>
                <a:gd name="T45" fmla="*/ 170 h 288"/>
                <a:gd name="T46" fmla="*/ 114 w 138"/>
                <a:gd name="T47" fmla="*/ 153 h 288"/>
                <a:gd name="T48" fmla="*/ 95 w 138"/>
                <a:gd name="T49" fmla="*/ 170 h 288"/>
                <a:gd name="T50" fmla="*/ 18 w 138"/>
                <a:gd name="T51" fmla="*/ 123 h 288"/>
                <a:gd name="T52" fmla="*/ 5 w 138"/>
                <a:gd name="T53" fmla="*/ 145 h 288"/>
                <a:gd name="T54" fmla="*/ 115 w 138"/>
                <a:gd name="T55" fmla="*/ 115 h 288"/>
                <a:gd name="T56" fmla="*/ 119 w 138"/>
                <a:gd name="T57" fmla="*/ 140 h 288"/>
                <a:gd name="T58" fmla="*/ 0 w 138"/>
                <a:gd name="T59" fmla="*/ 88 h 288"/>
                <a:gd name="T60" fmla="*/ 17 w 138"/>
                <a:gd name="T61" fmla="*/ 108 h 288"/>
                <a:gd name="T62" fmla="*/ 119 w 138"/>
                <a:gd name="T63" fmla="*/ 102 h 288"/>
                <a:gd name="T64" fmla="*/ 137 w 138"/>
                <a:gd name="T65" fmla="*/ 85 h 288"/>
                <a:gd name="T66" fmla="*/ 119 w 138"/>
                <a:gd name="T67" fmla="*/ 102 h 288"/>
                <a:gd name="T68" fmla="*/ 6 w 138"/>
                <a:gd name="T69" fmla="*/ 51 h 288"/>
                <a:gd name="T70" fmla="*/ 16 w 138"/>
                <a:gd name="T71" fmla="*/ 74 h 288"/>
                <a:gd name="T72" fmla="*/ 120 w 138"/>
                <a:gd name="T73" fmla="*/ 54 h 288"/>
                <a:gd name="T74" fmla="*/ 138 w 138"/>
                <a:gd name="T75" fmla="*/ 73 h 288"/>
                <a:gd name="T76" fmla="*/ 122 w 138"/>
                <a:gd name="T77" fmla="*/ 73 h 288"/>
                <a:gd name="T78" fmla="*/ 6 w 138"/>
                <a:gd name="T79" fmla="*/ 51 h 288"/>
                <a:gd name="T80" fmla="*/ 13 w 138"/>
                <a:gd name="T81" fmla="*/ 36 h 288"/>
                <a:gd name="T82" fmla="*/ 38 w 138"/>
                <a:gd name="T83" fmla="*/ 29 h 288"/>
                <a:gd name="T84" fmla="*/ 13 w 138"/>
                <a:gd name="T85" fmla="*/ 36 h 288"/>
                <a:gd name="T86" fmla="*/ 130 w 138"/>
                <a:gd name="T87" fmla="*/ 35 h 288"/>
                <a:gd name="T88" fmla="*/ 106 w 138"/>
                <a:gd name="T89" fmla="*/ 27 h 288"/>
                <a:gd name="T90" fmla="*/ 63 w 138"/>
                <a:gd name="T91" fmla="*/ 0 h 288"/>
                <a:gd name="T92" fmla="*/ 48 w 138"/>
                <a:gd name="T93" fmla="*/ 21 h 288"/>
                <a:gd name="T94" fmla="*/ 80 w 138"/>
                <a:gd name="T95" fmla="*/ 0 h 288"/>
                <a:gd name="T96" fmla="*/ 95 w 138"/>
                <a:gd name="T9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288">
                  <a:moveTo>
                    <a:pt x="57" y="288"/>
                  </a:moveTo>
                  <a:cubicBezTo>
                    <a:pt x="59" y="273"/>
                    <a:pt x="59" y="273"/>
                    <a:pt x="59" y="273"/>
                  </a:cubicBezTo>
                  <a:cubicBezTo>
                    <a:pt x="60" y="273"/>
                    <a:pt x="62" y="273"/>
                    <a:pt x="63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8" y="273"/>
                    <a:pt x="72" y="272"/>
                    <a:pt x="76" y="271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5" y="287"/>
                    <a:pt x="69" y="288"/>
                    <a:pt x="63" y="2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61" y="288"/>
                    <a:pt x="59" y="288"/>
                    <a:pt x="57" y="288"/>
                  </a:cubicBezTo>
                  <a:close/>
                  <a:moveTo>
                    <a:pt x="22" y="268"/>
                  </a:moveTo>
                  <a:cubicBezTo>
                    <a:pt x="34" y="259"/>
                    <a:pt x="34" y="259"/>
                    <a:pt x="34" y="259"/>
                  </a:cubicBezTo>
                  <a:cubicBezTo>
                    <a:pt x="37" y="263"/>
                    <a:pt x="42" y="267"/>
                    <a:pt x="47" y="269"/>
                  </a:cubicBezTo>
                  <a:cubicBezTo>
                    <a:pt x="47" y="269"/>
                    <a:pt x="47" y="269"/>
                    <a:pt x="47" y="269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33" y="280"/>
                    <a:pt x="27" y="274"/>
                    <a:pt x="22" y="268"/>
                  </a:cubicBezTo>
                  <a:close/>
                  <a:moveTo>
                    <a:pt x="96" y="278"/>
                  </a:moveTo>
                  <a:cubicBezTo>
                    <a:pt x="87" y="265"/>
                    <a:pt x="87" y="265"/>
                    <a:pt x="87" y="265"/>
                  </a:cubicBezTo>
                  <a:cubicBezTo>
                    <a:pt x="91" y="262"/>
                    <a:pt x="95" y="258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08" y="267"/>
                    <a:pt x="102" y="273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lose/>
                  <a:moveTo>
                    <a:pt x="10" y="235"/>
                  </a:moveTo>
                  <a:cubicBezTo>
                    <a:pt x="10" y="230"/>
                    <a:pt x="10" y="230"/>
                    <a:pt x="10" y="230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5"/>
                    <a:pt x="25" y="235"/>
                    <a:pt x="25" y="235"/>
                  </a:cubicBezTo>
                  <a:cubicBezTo>
                    <a:pt x="25" y="239"/>
                    <a:pt x="26" y="244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1" y="247"/>
                    <a:pt x="10" y="241"/>
                    <a:pt x="10" y="23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lose/>
                  <a:moveTo>
                    <a:pt x="101" y="240"/>
                  </a:moveTo>
                  <a:cubicBezTo>
                    <a:pt x="101" y="238"/>
                    <a:pt x="102" y="236"/>
                    <a:pt x="102" y="235"/>
                  </a:cubicBezTo>
                  <a:cubicBezTo>
                    <a:pt x="102" y="235"/>
                    <a:pt x="102" y="235"/>
                    <a:pt x="102" y="235"/>
                  </a:cubicBezTo>
                  <a:cubicBezTo>
                    <a:pt x="102" y="234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0"/>
                    <a:pt x="101" y="226"/>
                    <a:pt x="101" y="222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7" y="225"/>
                    <a:pt x="117" y="229"/>
                    <a:pt x="117" y="233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3"/>
                    <a:pt x="117" y="234"/>
                    <a:pt x="117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38"/>
                    <a:pt x="117" y="240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01" y="240"/>
                    <a:pt x="101" y="240"/>
                    <a:pt x="101" y="240"/>
                  </a:cubicBezTo>
                  <a:close/>
                  <a:moveTo>
                    <a:pt x="10" y="215"/>
                  </a:moveTo>
                  <a:cubicBezTo>
                    <a:pt x="10" y="195"/>
                    <a:pt x="10" y="195"/>
                    <a:pt x="10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10" y="215"/>
                    <a:pt x="10" y="215"/>
                    <a:pt x="10" y="215"/>
                  </a:cubicBezTo>
                  <a:close/>
                  <a:moveTo>
                    <a:pt x="97" y="187"/>
                  </a:moveTo>
                  <a:cubicBezTo>
                    <a:pt x="112" y="185"/>
                    <a:pt x="112" y="185"/>
                    <a:pt x="112" y="185"/>
                  </a:cubicBezTo>
                  <a:cubicBezTo>
                    <a:pt x="113" y="192"/>
                    <a:pt x="114" y="199"/>
                    <a:pt x="115" y="205"/>
                  </a:cubicBezTo>
                  <a:cubicBezTo>
                    <a:pt x="115" y="205"/>
                    <a:pt x="115" y="205"/>
                    <a:pt x="115" y="205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1"/>
                    <a:pt x="98" y="194"/>
                    <a:pt x="97" y="187"/>
                  </a:cubicBezTo>
                  <a:close/>
                  <a:moveTo>
                    <a:pt x="7" y="160"/>
                  </a:moveTo>
                  <a:cubicBezTo>
                    <a:pt x="22" y="158"/>
                    <a:pt x="22" y="158"/>
                    <a:pt x="22" y="158"/>
                  </a:cubicBezTo>
                  <a:cubicBezTo>
                    <a:pt x="23" y="165"/>
                    <a:pt x="24" y="172"/>
                    <a:pt x="25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74"/>
                    <a:pt x="8" y="167"/>
                    <a:pt x="7" y="160"/>
                  </a:cubicBezTo>
                  <a:close/>
                  <a:moveTo>
                    <a:pt x="95" y="170"/>
                  </a:moveTo>
                  <a:cubicBezTo>
                    <a:pt x="96" y="162"/>
                    <a:pt x="97" y="154"/>
                    <a:pt x="99" y="148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2" y="158"/>
                    <a:pt x="111" y="164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95" y="170"/>
                    <a:pt x="95" y="170"/>
                    <a:pt x="95" y="170"/>
                  </a:cubicBezTo>
                  <a:close/>
                  <a:moveTo>
                    <a:pt x="3" y="124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9" y="129"/>
                    <a:pt x="19" y="136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4" y="138"/>
                    <a:pt x="3" y="131"/>
                    <a:pt x="3" y="124"/>
                  </a:cubicBezTo>
                  <a:close/>
                  <a:moveTo>
                    <a:pt x="106" y="133"/>
                  </a:moveTo>
                  <a:cubicBezTo>
                    <a:pt x="109" y="127"/>
                    <a:pt x="112" y="122"/>
                    <a:pt x="115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6" y="129"/>
                    <a:pt x="122" y="134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06" y="133"/>
                    <a:pt x="106" y="133"/>
                    <a:pt x="106" y="133"/>
                  </a:cubicBezTo>
                  <a:close/>
                  <a:moveTo>
                    <a:pt x="0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93"/>
                    <a:pt x="16" y="100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01"/>
                    <a:pt x="1" y="94"/>
                    <a:pt x="0" y="88"/>
                  </a:cubicBezTo>
                  <a:close/>
                  <a:moveTo>
                    <a:pt x="119" y="102"/>
                  </a:moveTo>
                  <a:cubicBezTo>
                    <a:pt x="121" y="97"/>
                    <a:pt x="122" y="91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3"/>
                    <a:pt x="136" y="100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19" y="102"/>
                    <a:pt x="119" y="102"/>
                    <a:pt x="119" y="102"/>
                  </a:cubicBezTo>
                  <a:close/>
                  <a:moveTo>
                    <a:pt x="1" y="72"/>
                  </a:moveTo>
                  <a:cubicBezTo>
                    <a:pt x="2" y="65"/>
                    <a:pt x="4" y="5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8" y="62"/>
                    <a:pt x="17" y="68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122" y="73"/>
                  </a:moveTo>
                  <a:cubicBezTo>
                    <a:pt x="122" y="66"/>
                    <a:pt x="122" y="60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7" y="58"/>
                    <a:pt x="138" y="65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22" y="73"/>
                    <a:pt x="122" y="73"/>
                    <a:pt x="122" y="73"/>
                  </a:cubicBezTo>
                  <a:close/>
                  <a:moveTo>
                    <a:pt x="6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3" y="36"/>
                  </a:moveTo>
                  <a:cubicBezTo>
                    <a:pt x="17" y="29"/>
                    <a:pt x="22" y="23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3" y="33"/>
                    <a:pt x="30" y="38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06" y="27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22" y="21"/>
                    <a:pt x="126" y="28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3" y="36"/>
                    <a:pt x="110" y="31"/>
                    <a:pt x="106" y="27"/>
                  </a:cubicBezTo>
                  <a:close/>
                  <a:moveTo>
                    <a:pt x="41" y="8"/>
                  </a:moveTo>
                  <a:cubicBezTo>
                    <a:pt x="47" y="4"/>
                    <a:pt x="55" y="2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9" y="16"/>
                    <a:pt x="53" y="18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78" y="15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8" y="1"/>
                    <a:pt x="95" y="3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0" y="17"/>
                    <a:pt x="85" y="16"/>
                    <a:pt x="7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3" name="Freeform 710"/>
            <p:cNvSpPr>
              <a:spLocks noEditPoints="1"/>
            </p:cNvSpPr>
            <p:nvPr/>
          </p:nvSpPr>
          <p:spPr bwMode="auto">
            <a:xfrm>
              <a:off x="4922839" y="3941764"/>
              <a:ext cx="165100" cy="307975"/>
            </a:xfrm>
            <a:custGeom>
              <a:avLst/>
              <a:gdLst>
                <a:gd name="T0" fmla="*/ 94 w 142"/>
                <a:gd name="T1" fmla="*/ 8 h 266"/>
                <a:gd name="T2" fmla="*/ 20 w 142"/>
                <a:gd name="T3" fmla="*/ 67 h 266"/>
                <a:gd name="T4" fmla="*/ 13 w 142"/>
                <a:gd name="T5" fmla="*/ 161 h 266"/>
                <a:gd name="T6" fmla="*/ 4 w 142"/>
                <a:gd name="T7" fmla="*/ 212 h 266"/>
                <a:gd name="T8" fmla="*/ 40 w 142"/>
                <a:gd name="T9" fmla="*/ 262 h 266"/>
                <a:gd name="T10" fmla="*/ 90 w 142"/>
                <a:gd name="T11" fmla="*/ 227 h 266"/>
                <a:gd name="T12" fmla="*/ 94 w 142"/>
                <a:gd name="T13" fmla="*/ 171 h 266"/>
                <a:gd name="T14" fmla="*/ 136 w 142"/>
                <a:gd name="T15" fmla="*/ 78 h 266"/>
                <a:gd name="T16" fmla="*/ 94 w 142"/>
                <a:gd name="T17" fmla="*/ 8 h 266"/>
                <a:gd name="T18" fmla="*/ 89 w 142"/>
                <a:gd name="T19" fmla="*/ 148 h 266"/>
                <a:gd name="T20" fmla="*/ 80 w 142"/>
                <a:gd name="T21" fmla="*/ 146 h 266"/>
                <a:gd name="T22" fmla="*/ 108 w 142"/>
                <a:gd name="T23" fmla="*/ 81 h 266"/>
                <a:gd name="T24" fmla="*/ 85 w 142"/>
                <a:gd name="T25" fmla="*/ 44 h 266"/>
                <a:gd name="T26" fmla="*/ 84 w 142"/>
                <a:gd name="T27" fmla="*/ 44 h 266"/>
                <a:gd name="T28" fmla="*/ 84 w 142"/>
                <a:gd name="T29" fmla="*/ 44 h 266"/>
                <a:gd name="T30" fmla="*/ 49 w 142"/>
                <a:gd name="T31" fmla="*/ 68 h 266"/>
                <a:gd name="T32" fmla="*/ 34 w 142"/>
                <a:gd name="T33" fmla="*/ 138 h 266"/>
                <a:gd name="T34" fmla="*/ 26 w 142"/>
                <a:gd name="T35" fmla="*/ 137 h 266"/>
                <a:gd name="T36" fmla="*/ 36 w 142"/>
                <a:gd name="T37" fmla="*/ 59 h 266"/>
                <a:gd name="T38" fmla="*/ 81 w 142"/>
                <a:gd name="T39" fmla="*/ 40 h 266"/>
                <a:gd name="T40" fmla="*/ 81 w 142"/>
                <a:gd name="T41" fmla="*/ 40 h 266"/>
                <a:gd name="T42" fmla="*/ 82 w 142"/>
                <a:gd name="T43" fmla="*/ 33 h 266"/>
                <a:gd name="T44" fmla="*/ 86 w 142"/>
                <a:gd name="T45" fmla="*/ 31 h 266"/>
                <a:gd name="T46" fmla="*/ 89 w 142"/>
                <a:gd name="T47" fmla="*/ 35 h 266"/>
                <a:gd name="T48" fmla="*/ 88 w 142"/>
                <a:gd name="T49" fmla="*/ 41 h 266"/>
                <a:gd name="T50" fmla="*/ 124 w 142"/>
                <a:gd name="T51" fmla="*/ 75 h 266"/>
                <a:gd name="T52" fmla="*/ 89 w 142"/>
                <a:gd name="T53" fmla="*/ 1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94" y="8"/>
                  </a:moveTo>
                  <a:cubicBezTo>
                    <a:pt x="49" y="0"/>
                    <a:pt x="25" y="43"/>
                    <a:pt x="20" y="67"/>
                  </a:cubicBezTo>
                  <a:cubicBezTo>
                    <a:pt x="18" y="83"/>
                    <a:pt x="14" y="122"/>
                    <a:pt x="13" y="161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5"/>
                    <a:pt x="16" y="258"/>
                    <a:pt x="40" y="262"/>
                  </a:cubicBezTo>
                  <a:cubicBezTo>
                    <a:pt x="63" y="266"/>
                    <a:pt x="84" y="253"/>
                    <a:pt x="90" y="227"/>
                  </a:cubicBezTo>
                  <a:cubicBezTo>
                    <a:pt x="92" y="217"/>
                    <a:pt x="93" y="195"/>
                    <a:pt x="94" y="171"/>
                  </a:cubicBezTo>
                  <a:cubicBezTo>
                    <a:pt x="103" y="126"/>
                    <a:pt x="127" y="133"/>
                    <a:pt x="136" y="78"/>
                  </a:cubicBezTo>
                  <a:cubicBezTo>
                    <a:pt x="142" y="44"/>
                    <a:pt x="128" y="14"/>
                    <a:pt x="94" y="8"/>
                  </a:cubicBezTo>
                  <a:close/>
                  <a:moveTo>
                    <a:pt x="89" y="148"/>
                  </a:move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109" y="96"/>
                    <a:pt x="108" y="81"/>
                  </a:cubicBezTo>
                  <a:cubicBezTo>
                    <a:pt x="107" y="63"/>
                    <a:pt x="89" y="47"/>
                    <a:pt x="85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8" y="45"/>
                    <a:pt x="58" y="54"/>
                    <a:pt x="49" y="68"/>
                  </a:cubicBezTo>
                  <a:cubicBezTo>
                    <a:pt x="42" y="78"/>
                    <a:pt x="34" y="138"/>
                    <a:pt x="34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22"/>
                    <a:pt x="27" y="81"/>
                    <a:pt x="36" y="59"/>
                  </a:cubicBezTo>
                  <a:cubicBezTo>
                    <a:pt x="44" y="42"/>
                    <a:pt x="7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4" y="31"/>
                    <a:pt x="86" y="31"/>
                  </a:cubicBezTo>
                  <a:cubicBezTo>
                    <a:pt x="88" y="31"/>
                    <a:pt x="89" y="33"/>
                    <a:pt x="89" y="35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7" y="44"/>
                    <a:pt x="123" y="55"/>
                    <a:pt x="124" y="75"/>
                  </a:cubicBezTo>
                  <a:cubicBezTo>
                    <a:pt x="125" y="98"/>
                    <a:pt x="96" y="135"/>
                    <a:pt x="8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4" name="Freeform 711"/>
            <p:cNvSpPr>
              <a:spLocks noEditPoints="1"/>
            </p:cNvSpPr>
            <p:nvPr/>
          </p:nvSpPr>
          <p:spPr bwMode="auto">
            <a:xfrm>
              <a:off x="5100639" y="3941764"/>
              <a:ext cx="165100" cy="307975"/>
            </a:xfrm>
            <a:custGeom>
              <a:avLst/>
              <a:gdLst>
                <a:gd name="T0" fmla="*/ 138 w 142"/>
                <a:gd name="T1" fmla="*/ 212 h 266"/>
                <a:gd name="T2" fmla="*/ 129 w 142"/>
                <a:gd name="T3" fmla="*/ 161 h 266"/>
                <a:gd name="T4" fmla="*/ 122 w 142"/>
                <a:gd name="T5" fmla="*/ 67 h 266"/>
                <a:gd name="T6" fmla="*/ 48 w 142"/>
                <a:gd name="T7" fmla="*/ 8 h 266"/>
                <a:gd name="T8" fmla="*/ 6 w 142"/>
                <a:gd name="T9" fmla="*/ 78 h 266"/>
                <a:gd name="T10" fmla="*/ 48 w 142"/>
                <a:gd name="T11" fmla="*/ 171 h 266"/>
                <a:gd name="T12" fmla="*/ 52 w 142"/>
                <a:gd name="T13" fmla="*/ 227 h 266"/>
                <a:gd name="T14" fmla="*/ 103 w 142"/>
                <a:gd name="T15" fmla="*/ 262 h 266"/>
                <a:gd name="T16" fmla="*/ 138 w 142"/>
                <a:gd name="T17" fmla="*/ 212 h 266"/>
                <a:gd name="T18" fmla="*/ 108 w 142"/>
                <a:gd name="T19" fmla="*/ 138 h 266"/>
                <a:gd name="T20" fmla="*/ 93 w 142"/>
                <a:gd name="T21" fmla="*/ 68 h 266"/>
                <a:gd name="T22" fmla="*/ 59 w 142"/>
                <a:gd name="T23" fmla="*/ 44 h 266"/>
                <a:gd name="T24" fmla="*/ 58 w 142"/>
                <a:gd name="T25" fmla="*/ 44 h 266"/>
                <a:gd name="T26" fmla="*/ 57 w 142"/>
                <a:gd name="T27" fmla="*/ 44 h 266"/>
                <a:gd name="T28" fmla="*/ 34 w 142"/>
                <a:gd name="T29" fmla="*/ 81 h 266"/>
                <a:gd name="T30" fmla="*/ 62 w 142"/>
                <a:gd name="T31" fmla="*/ 146 h 266"/>
                <a:gd name="T32" fmla="*/ 54 w 142"/>
                <a:gd name="T33" fmla="*/ 148 h 266"/>
                <a:gd name="T34" fmla="*/ 18 w 142"/>
                <a:gd name="T35" fmla="*/ 75 h 266"/>
                <a:gd name="T36" fmla="*/ 54 w 142"/>
                <a:gd name="T37" fmla="*/ 41 h 266"/>
                <a:gd name="T38" fmla="*/ 53 w 142"/>
                <a:gd name="T39" fmla="*/ 35 h 266"/>
                <a:gd name="T40" fmla="*/ 56 w 142"/>
                <a:gd name="T41" fmla="*/ 31 h 266"/>
                <a:gd name="T42" fmla="*/ 60 w 142"/>
                <a:gd name="T43" fmla="*/ 33 h 266"/>
                <a:gd name="T44" fmla="*/ 61 w 142"/>
                <a:gd name="T45" fmla="*/ 40 h 266"/>
                <a:gd name="T46" fmla="*/ 61 w 142"/>
                <a:gd name="T47" fmla="*/ 40 h 266"/>
                <a:gd name="T48" fmla="*/ 106 w 142"/>
                <a:gd name="T49" fmla="*/ 59 h 266"/>
                <a:gd name="T50" fmla="*/ 116 w 142"/>
                <a:gd name="T51" fmla="*/ 137 h 266"/>
                <a:gd name="T52" fmla="*/ 108 w 142"/>
                <a:gd name="T53" fmla="*/ 13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138" y="212"/>
                  </a:moveTo>
                  <a:cubicBezTo>
                    <a:pt x="129" y="161"/>
                    <a:pt x="129" y="161"/>
                    <a:pt x="129" y="161"/>
                  </a:cubicBezTo>
                  <a:cubicBezTo>
                    <a:pt x="128" y="122"/>
                    <a:pt x="124" y="83"/>
                    <a:pt x="122" y="67"/>
                  </a:cubicBezTo>
                  <a:cubicBezTo>
                    <a:pt x="117" y="43"/>
                    <a:pt x="93" y="0"/>
                    <a:pt x="48" y="8"/>
                  </a:cubicBezTo>
                  <a:cubicBezTo>
                    <a:pt x="14" y="14"/>
                    <a:pt x="0" y="44"/>
                    <a:pt x="6" y="78"/>
                  </a:cubicBezTo>
                  <a:cubicBezTo>
                    <a:pt x="15" y="133"/>
                    <a:pt x="39" y="126"/>
                    <a:pt x="48" y="171"/>
                  </a:cubicBezTo>
                  <a:cubicBezTo>
                    <a:pt x="49" y="195"/>
                    <a:pt x="50" y="217"/>
                    <a:pt x="52" y="227"/>
                  </a:cubicBezTo>
                  <a:cubicBezTo>
                    <a:pt x="58" y="253"/>
                    <a:pt x="79" y="266"/>
                    <a:pt x="103" y="262"/>
                  </a:cubicBezTo>
                  <a:cubicBezTo>
                    <a:pt x="126" y="258"/>
                    <a:pt x="142" y="235"/>
                    <a:pt x="138" y="212"/>
                  </a:cubicBezTo>
                  <a:close/>
                  <a:moveTo>
                    <a:pt x="108" y="138"/>
                  </a:moveTo>
                  <a:cubicBezTo>
                    <a:pt x="108" y="138"/>
                    <a:pt x="100" y="78"/>
                    <a:pt x="93" y="68"/>
                  </a:cubicBezTo>
                  <a:cubicBezTo>
                    <a:pt x="84" y="54"/>
                    <a:pt x="64" y="45"/>
                    <a:pt x="59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3" y="47"/>
                    <a:pt x="35" y="63"/>
                    <a:pt x="34" y="81"/>
                  </a:cubicBezTo>
                  <a:cubicBezTo>
                    <a:pt x="33" y="96"/>
                    <a:pt x="62" y="146"/>
                    <a:pt x="62" y="146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46" y="135"/>
                    <a:pt x="17" y="98"/>
                    <a:pt x="18" y="75"/>
                  </a:cubicBezTo>
                  <a:cubicBezTo>
                    <a:pt x="20" y="55"/>
                    <a:pt x="45" y="44"/>
                    <a:pt x="54" y="41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8" y="31"/>
                    <a:pt x="60" y="32"/>
                    <a:pt x="60" y="3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71" y="40"/>
                    <a:pt x="98" y="42"/>
                    <a:pt x="106" y="59"/>
                  </a:cubicBezTo>
                  <a:cubicBezTo>
                    <a:pt x="115" y="81"/>
                    <a:pt x="116" y="122"/>
                    <a:pt x="116" y="137"/>
                  </a:cubicBezTo>
                  <a:lnTo>
                    <a:pt x="10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5" name="Freeform 712"/>
            <p:cNvSpPr/>
            <p:nvPr/>
          </p:nvSpPr>
          <p:spPr bwMode="auto">
            <a:xfrm>
              <a:off x="3163889" y="3556001"/>
              <a:ext cx="31750" cy="39688"/>
            </a:xfrm>
            <a:custGeom>
              <a:avLst/>
              <a:gdLst>
                <a:gd name="T0" fmla="*/ 9 w 20"/>
                <a:gd name="T1" fmla="*/ 1 h 25"/>
                <a:gd name="T2" fmla="*/ 7 w 20"/>
                <a:gd name="T3" fmla="*/ 0 h 25"/>
                <a:gd name="T4" fmla="*/ 4 w 20"/>
                <a:gd name="T5" fmla="*/ 3 h 25"/>
                <a:gd name="T6" fmla="*/ 0 w 20"/>
                <a:gd name="T7" fmla="*/ 5 h 25"/>
                <a:gd name="T8" fmla="*/ 1 w 20"/>
                <a:gd name="T9" fmla="*/ 6 h 25"/>
                <a:gd name="T10" fmla="*/ 0 w 20"/>
                <a:gd name="T11" fmla="*/ 8 h 25"/>
                <a:gd name="T12" fmla="*/ 20 w 20"/>
                <a:gd name="T13" fmla="*/ 25 h 25"/>
                <a:gd name="T14" fmla="*/ 11 w 20"/>
                <a:gd name="T15" fmla="*/ 0 h 25"/>
                <a:gd name="T16" fmla="*/ 9 w 20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9" y="1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20" y="25"/>
                  </a:lnTo>
                  <a:lnTo>
                    <a:pt x="1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6" name="Freeform 713"/>
            <p:cNvSpPr/>
            <p:nvPr/>
          </p:nvSpPr>
          <p:spPr bwMode="auto">
            <a:xfrm>
              <a:off x="3128964" y="3452814"/>
              <a:ext cx="23813" cy="22225"/>
            </a:xfrm>
            <a:custGeom>
              <a:avLst/>
              <a:gdLst>
                <a:gd name="T0" fmla="*/ 0 w 15"/>
                <a:gd name="T1" fmla="*/ 3 h 14"/>
                <a:gd name="T2" fmla="*/ 4 w 15"/>
                <a:gd name="T3" fmla="*/ 14 h 14"/>
                <a:gd name="T4" fmla="*/ 15 w 15"/>
                <a:gd name="T5" fmla="*/ 11 h 14"/>
                <a:gd name="T6" fmla="*/ 11 w 15"/>
                <a:gd name="T7" fmla="*/ 0 h 14"/>
                <a:gd name="T8" fmla="*/ 0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lnTo>
                    <a:pt x="4" y="1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7" name="Freeform 714"/>
            <p:cNvSpPr/>
            <p:nvPr/>
          </p:nvSpPr>
          <p:spPr bwMode="auto">
            <a:xfrm>
              <a:off x="3078164" y="3486151"/>
              <a:ext cx="25400" cy="25400"/>
            </a:xfrm>
            <a:custGeom>
              <a:avLst/>
              <a:gdLst>
                <a:gd name="T0" fmla="*/ 0 w 16"/>
                <a:gd name="T1" fmla="*/ 9 h 16"/>
                <a:gd name="T2" fmla="*/ 8 w 16"/>
                <a:gd name="T3" fmla="*/ 16 h 16"/>
                <a:gd name="T4" fmla="*/ 16 w 16"/>
                <a:gd name="T5" fmla="*/ 7 h 16"/>
                <a:gd name="T6" fmla="*/ 7 w 16"/>
                <a:gd name="T7" fmla="*/ 0 h 16"/>
                <a:gd name="T8" fmla="*/ 0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9"/>
                  </a:moveTo>
                  <a:lnTo>
                    <a:pt x="8" y="16"/>
                  </a:lnTo>
                  <a:lnTo>
                    <a:pt x="16" y="7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8" name="Freeform 715"/>
            <p:cNvSpPr/>
            <p:nvPr/>
          </p:nvSpPr>
          <p:spPr bwMode="auto">
            <a:xfrm>
              <a:off x="3133726" y="3521076"/>
              <a:ext cx="42863" cy="36513"/>
            </a:xfrm>
            <a:custGeom>
              <a:avLst/>
              <a:gdLst>
                <a:gd name="T0" fmla="*/ 23 w 27"/>
                <a:gd name="T1" fmla="*/ 0 h 23"/>
                <a:gd name="T2" fmla="*/ 12 w 27"/>
                <a:gd name="T3" fmla="*/ 4 h 23"/>
                <a:gd name="T4" fmla="*/ 15 w 27"/>
                <a:gd name="T5" fmla="*/ 13 h 23"/>
                <a:gd name="T6" fmla="*/ 8 w 27"/>
                <a:gd name="T7" fmla="*/ 7 h 23"/>
                <a:gd name="T8" fmla="*/ 0 w 27"/>
                <a:gd name="T9" fmla="*/ 16 h 23"/>
                <a:gd name="T10" fmla="*/ 10 w 27"/>
                <a:gd name="T11" fmla="*/ 23 h 23"/>
                <a:gd name="T12" fmla="*/ 16 w 27"/>
                <a:gd name="T13" fmla="*/ 15 h 23"/>
                <a:gd name="T14" fmla="*/ 27 w 27"/>
                <a:gd name="T15" fmla="*/ 11 h 23"/>
                <a:gd name="T16" fmla="*/ 23 w 2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">
                  <a:moveTo>
                    <a:pt x="23" y="0"/>
                  </a:moveTo>
                  <a:lnTo>
                    <a:pt x="12" y="4"/>
                  </a:lnTo>
                  <a:lnTo>
                    <a:pt x="15" y="13"/>
                  </a:lnTo>
                  <a:lnTo>
                    <a:pt x="8" y="7"/>
                  </a:lnTo>
                  <a:lnTo>
                    <a:pt x="0" y="16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7" y="1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9" name="Freeform 716"/>
            <p:cNvSpPr/>
            <p:nvPr/>
          </p:nvSpPr>
          <p:spPr bwMode="auto">
            <a:xfrm>
              <a:off x="3106739" y="3508376"/>
              <a:ext cx="25400" cy="26988"/>
            </a:xfrm>
            <a:custGeom>
              <a:avLst/>
              <a:gdLst>
                <a:gd name="T0" fmla="*/ 0 w 16"/>
                <a:gd name="T1" fmla="*/ 9 h 17"/>
                <a:gd name="T2" fmla="*/ 9 w 16"/>
                <a:gd name="T3" fmla="*/ 17 h 17"/>
                <a:gd name="T4" fmla="*/ 16 w 16"/>
                <a:gd name="T5" fmla="*/ 8 h 17"/>
                <a:gd name="T6" fmla="*/ 7 w 16"/>
                <a:gd name="T7" fmla="*/ 0 h 17"/>
                <a:gd name="T8" fmla="*/ 0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9" y="17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0" name="Freeform 717"/>
            <p:cNvSpPr/>
            <p:nvPr/>
          </p:nvSpPr>
          <p:spPr bwMode="auto">
            <a:xfrm>
              <a:off x="3141664" y="3487739"/>
              <a:ext cx="22225" cy="22225"/>
            </a:xfrm>
            <a:custGeom>
              <a:avLst/>
              <a:gdLst>
                <a:gd name="T0" fmla="*/ 14 w 14"/>
                <a:gd name="T1" fmla="*/ 11 h 14"/>
                <a:gd name="T2" fmla="*/ 11 w 14"/>
                <a:gd name="T3" fmla="*/ 0 h 14"/>
                <a:gd name="T4" fmla="*/ 0 w 14"/>
                <a:gd name="T5" fmla="*/ 3 h 14"/>
                <a:gd name="T6" fmla="*/ 3 w 14"/>
                <a:gd name="T7" fmla="*/ 14 h 14"/>
                <a:gd name="T8" fmla="*/ 14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1" name="Rectangle 718"/>
            <p:cNvSpPr>
              <a:spLocks noChangeArrowheads="1"/>
            </p:cNvSpPr>
            <p:nvPr/>
          </p:nvSpPr>
          <p:spPr bwMode="auto">
            <a:xfrm>
              <a:off x="3163889" y="35687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2" name="Freeform 719"/>
            <p:cNvSpPr/>
            <p:nvPr/>
          </p:nvSpPr>
          <p:spPr bwMode="auto">
            <a:xfrm>
              <a:off x="3146426" y="3430589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16 w 16"/>
                <a:gd name="T3" fmla="*/ 9 h 16"/>
                <a:gd name="T4" fmla="*/ 11 w 16"/>
                <a:gd name="T5" fmla="*/ 0 h 16"/>
                <a:gd name="T6" fmla="*/ 0 w 16"/>
                <a:gd name="T7" fmla="*/ 6 h 16"/>
                <a:gd name="T8" fmla="*/ 7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16" y="9"/>
                  </a:lnTo>
                  <a:lnTo>
                    <a:pt x="11" y="0"/>
                  </a:lnTo>
                  <a:lnTo>
                    <a:pt x="0" y="6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3" name="Rectangle 720"/>
            <p:cNvSpPr>
              <a:spLocks noChangeArrowheads="1"/>
            </p:cNvSpPr>
            <p:nvPr/>
          </p:nvSpPr>
          <p:spPr bwMode="auto">
            <a:xfrm>
              <a:off x="314007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4" name="Freeform 721"/>
            <p:cNvSpPr/>
            <p:nvPr/>
          </p:nvSpPr>
          <p:spPr bwMode="auto">
            <a:xfrm>
              <a:off x="3209926" y="3394076"/>
              <a:ext cx="44450" cy="22225"/>
            </a:xfrm>
            <a:custGeom>
              <a:avLst/>
              <a:gdLst>
                <a:gd name="T0" fmla="*/ 3 w 28"/>
                <a:gd name="T1" fmla="*/ 0 h 14"/>
                <a:gd name="T2" fmla="*/ 3 w 28"/>
                <a:gd name="T3" fmla="*/ 3 h 14"/>
                <a:gd name="T4" fmla="*/ 0 w 28"/>
                <a:gd name="T5" fmla="*/ 4 h 14"/>
                <a:gd name="T6" fmla="*/ 3 w 28"/>
                <a:gd name="T7" fmla="*/ 9 h 14"/>
                <a:gd name="T8" fmla="*/ 3 w 28"/>
                <a:gd name="T9" fmla="*/ 12 h 14"/>
                <a:gd name="T10" fmla="*/ 5 w 28"/>
                <a:gd name="T11" fmla="*/ 12 h 14"/>
                <a:gd name="T12" fmla="*/ 6 w 28"/>
                <a:gd name="T13" fmla="*/ 14 h 14"/>
                <a:gd name="T14" fmla="*/ 28 w 28"/>
                <a:gd name="T15" fmla="*/ 0 h 14"/>
                <a:gd name="T16" fmla="*/ 3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3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5" name="Rectangle 722"/>
            <p:cNvSpPr>
              <a:spLocks noChangeArrowheads="1"/>
            </p:cNvSpPr>
            <p:nvPr/>
          </p:nvSpPr>
          <p:spPr bwMode="auto">
            <a:xfrm>
              <a:off x="321945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6" name="Freeform 723"/>
            <p:cNvSpPr/>
            <p:nvPr/>
          </p:nvSpPr>
          <p:spPr bwMode="auto">
            <a:xfrm>
              <a:off x="3176589" y="3394076"/>
              <a:ext cx="26988" cy="41275"/>
            </a:xfrm>
            <a:custGeom>
              <a:avLst/>
              <a:gdLst>
                <a:gd name="T0" fmla="*/ 12 w 17"/>
                <a:gd name="T1" fmla="*/ 0 h 26"/>
                <a:gd name="T2" fmla="*/ 0 w 17"/>
                <a:gd name="T3" fmla="*/ 0 h 26"/>
                <a:gd name="T4" fmla="*/ 0 w 17"/>
                <a:gd name="T5" fmla="*/ 12 h 26"/>
                <a:gd name="T6" fmla="*/ 9 w 17"/>
                <a:gd name="T7" fmla="*/ 12 h 26"/>
                <a:gd name="T8" fmla="*/ 1 w 17"/>
                <a:gd name="T9" fmla="*/ 17 h 26"/>
                <a:gd name="T10" fmla="*/ 8 w 17"/>
                <a:gd name="T11" fmla="*/ 26 h 26"/>
                <a:gd name="T12" fmla="*/ 17 w 17"/>
                <a:gd name="T13" fmla="*/ 21 h 26"/>
                <a:gd name="T14" fmla="*/ 12 w 17"/>
                <a:gd name="T15" fmla="*/ 12 h 26"/>
                <a:gd name="T16" fmla="*/ 12 w 1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1" y="17"/>
                  </a:lnTo>
                  <a:lnTo>
                    <a:pt x="8" y="26"/>
                  </a:lnTo>
                  <a:lnTo>
                    <a:pt x="17" y="21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7" name="Freeform 724"/>
            <p:cNvSpPr/>
            <p:nvPr/>
          </p:nvSpPr>
          <p:spPr bwMode="auto">
            <a:xfrm>
              <a:off x="2974976" y="3394076"/>
              <a:ext cx="26988" cy="41275"/>
            </a:xfrm>
            <a:custGeom>
              <a:avLst/>
              <a:gdLst>
                <a:gd name="T0" fmla="*/ 10 w 17"/>
                <a:gd name="T1" fmla="*/ 26 h 26"/>
                <a:gd name="T2" fmla="*/ 16 w 17"/>
                <a:gd name="T3" fmla="*/ 17 h 26"/>
                <a:gd name="T4" fmla="*/ 8 w 17"/>
                <a:gd name="T5" fmla="*/ 12 h 26"/>
                <a:gd name="T6" fmla="*/ 17 w 17"/>
                <a:gd name="T7" fmla="*/ 12 h 26"/>
                <a:gd name="T8" fmla="*/ 17 w 17"/>
                <a:gd name="T9" fmla="*/ 0 h 26"/>
                <a:gd name="T10" fmla="*/ 5 w 17"/>
                <a:gd name="T11" fmla="*/ 0 h 26"/>
                <a:gd name="T12" fmla="*/ 5 w 17"/>
                <a:gd name="T13" fmla="*/ 12 h 26"/>
                <a:gd name="T14" fmla="*/ 0 w 17"/>
                <a:gd name="T15" fmla="*/ 21 h 26"/>
                <a:gd name="T16" fmla="*/ 10 w 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0" y="26"/>
                  </a:moveTo>
                  <a:lnTo>
                    <a:pt x="16" y="17"/>
                  </a:lnTo>
                  <a:lnTo>
                    <a:pt x="8" y="12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8" name="Rectangle 725"/>
            <p:cNvSpPr>
              <a:spLocks noChangeArrowheads="1"/>
            </p:cNvSpPr>
            <p:nvPr/>
          </p:nvSpPr>
          <p:spPr bwMode="auto">
            <a:xfrm>
              <a:off x="301942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9" name="Rectangle 726"/>
            <p:cNvSpPr>
              <a:spLocks noChangeArrowheads="1"/>
            </p:cNvSpPr>
            <p:nvPr/>
          </p:nvSpPr>
          <p:spPr bwMode="auto">
            <a:xfrm>
              <a:off x="295910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0" name="Freeform 727"/>
            <p:cNvSpPr/>
            <p:nvPr/>
          </p:nvSpPr>
          <p:spPr bwMode="auto">
            <a:xfrm>
              <a:off x="3005139" y="3430589"/>
              <a:ext cx="25400" cy="25400"/>
            </a:xfrm>
            <a:custGeom>
              <a:avLst/>
              <a:gdLst>
                <a:gd name="T0" fmla="*/ 16 w 16"/>
                <a:gd name="T1" fmla="*/ 6 h 16"/>
                <a:gd name="T2" fmla="*/ 7 w 16"/>
                <a:gd name="T3" fmla="*/ 0 h 16"/>
                <a:gd name="T4" fmla="*/ 0 w 16"/>
                <a:gd name="T5" fmla="*/ 9 h 16"/>
                <a:gd name="T6" fmla="*/ 10 w 16"/>
                <a:gd name="T7" fmla="*/ 16 h 16"/>
                <a:gd name="T8" fmla="*/ 16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1" name="Freeform 728"/>
            <p:cNvSpPr/>
            <p:nvPr/>
          </p:nvSpPr>
          <p:spPr bwMode="auto">
            <a:xfrm>
              <a:off x="2922589" y="3394076"/>
              <a:ext cx="46038" cy="22225"/>
            </a:xfrm>
            <a:custGeom>
              <a:avLst/>
              <a:gdLst>
                <a:gd name="T0" fmla="*/ 27 w 29"/>
                <a:gd name="T1" fmla="*/ 3 h 14"/>
                <a:gd name="T2" fmla="*/ 27 w 29"/>
                <a:gd name="T3" fmla="*/ 0 h 14"/>
                <a:gd name="T4" fmla="*/ 0 w 29"/>
                <a:gd name="T5" fmla="*/ 0 h 14"/>
                <a:gd name="T6" fmla="*/ 23 w 29"/>
                <a:gd name="T7" fmla="*/ 14 h 14"/>
                <a:gd name="T8" fmla="*/ 24 w 29"/>
                <a:gd name="T9" fmla="*/ 12 h 14"/>
                <a:gd name="T10" fmla="*/ 27 w 29"/>
                <a:gd name="T11" fmla="*/ 12 h 14"/>
                <a:gd name="T12" fmla="*/ 27 w 29"/>
                <a:gd name="T13" fmla="*/ 9 h 14"/>
                <a:gd name="T14" fmla="*/ 29 w 29"/>
                <a:gd name="T15" fmla="*/ 4 h 14"/>
                <a:gd name="T16" fmla="*/ 27 w 29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4">
                  <a:moveTo>
                    <a:pt x="27" y="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9" y="4"/>
                  </a:ln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2" name="Freeform 729"/>
            <p:cNvSpPr/>
            <p:nvPr/>
          </p:nvSpPr>
          <p:spPr bwMode="auto">
            <a:xfrm>
              <a:off x="3048001" y="3390901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2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3" name="Freeform 730"/>
            <p:cNvSpPr/>
            <p:nvPr/>
          </p:nvSpPr>
          <p:spPr bwMode="auto">
            <a:xfrm>
              <a:off x="3098801" y="3354389"/>
              <a:ext cx="22225" cy="23813"/>
            </a:xfrm>
            <a:custGeom>
              <a:avLst/>
              <a:gdLst>
                <a:gd name="T0" fmla="*/ 3 w 14"/>
                <a:gd name="T1" fmla="*/ 15 h 15"/>
                <a:gd name="T2" fmla="*/ 14 w 14"/>
                <a:gd name="T3" fmla="*/ 12 h 15"/>
                <a:gd name="T4" fmla="*/ 11 w 14"/>
                <a:gd name="T5" fmla="*/ 0 h 15"/>
                <a:gd name="T6" fmla="*/ 0 w 14"/>
                <a:gd name="T7" fmla="*/ 4 h 15"/>
                <a:gd name="T8" fmla="*/ 3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3" y="15"/>
                  </a:moveTo>
                  <a:lnTo>
                    <a:pt x="14" y="1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4" name="Rectangle 731"/>
            <p:cNvSpPr>
              <a:spLocks noChangeArrowheads="1"/>
            </p:cNvSpPr>
            <p:nvPr/>
          </p:nvSpPr>
          <p:spPr bwMode="auto">
            <a:xfrm>
              <a:off x="3078164" y="33020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5" name="Freeform 732"/>
            <p:cNvSpPr/>
            <p:nvPr/>
          </p:nvSpPr>
          <p:spPr bwMode="auto">
            <a:xfrm>
              <a:off x="3108326" y="3390901"/>
              <a:ext cx="22225" cy="22225"/>
            </a:xfrm>
            <a:custGeom>
              <a:avLst/>
              <a:gdLst>
                <a:gd name="T0" fmla="*/ 3 w 14"/>
                <a:gd name="T1" fmla="*/ 14 h 14"/>
                <a:gd name="T2" fmla="*/ 14 w 14"/>
                <a:gd name="T3" fmla="*/ 11 h 14"/>
                <a:gd name="T4" fmla="*/ 11 w 14"/>
                <a:gd name="T5" fmla="*/ 0 h 14"/>
                <a:gd name="T6" fmla="*/ 0 w 14"/>
                <a:gd name="T7" fmla="*/ 3 h 14"/>
                <a:gd name="T8" fmla="*/ 3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4"/>
                  </a:moveTo>
                  <a:lnTo>
                    <a:pt x="14" y="11"/>
                  </a:ln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6" name="Freeform 733"/>
            <p:cNvSpPr/>
            <p:nvPr/>
          </p:nvSpPr>
          <p:spPr bwMode="auto">
            <a:xfrm>
              <a:off x="3078164" y="3263901"/>
              <a:ext cx="22225" cy="42863"/>
            </a:xfrm>
            <a:custGeom>
              <a:avLst/>
              <a:gdLst>
                <a:gd name="T0" fmla="*/ 3 w 14"/>
                <a:gd name="T1" fmla="*/ 27 h 27"/>
                <a:gd name="T2" fmla="*/ 6 w 14"/>
                <a:gd name="T3" fmla="*/ 27 h 27"/>
                <a:gd name="T4" fmla="*/ 11 w 14"/>
                <a:gd name="T5" fmla="*/ 27 h 27"/>
                <a:gd name="T6" fmla="*/ 12 w 14"/>
                <a:gd name="T7" fmla="*/ 24 h 27"/>
                <a:gd name="T8" fmla="*/ 14 w 14"/>
                <a:gd name="T9" fmla="*/ 24 h 27"/>
                <a:gd name="T10" fmla="*/ 7 w 14"/>
                <a:gd name="T11" fmla="*/ 0 h 27"/>
                <a:gd name="T12" fmla="*/ 0 w 14"/>
                <a:gd name="T13" fmla="*/ 24 h 27"/>
                <a:gd name="T14" fmla="*/ 2 w 14"/>
                <a:gd name="T15" fmla="*/ 25 h 27"/>
                <a:gd name="T16" fmla="*/ 3 w 1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7">
                  <a:moveTo>
                    <a:pt x="3" y="27"/>
                  </a:moveTo>
                  <a:lnTo>
                    <a:pt x="6" y="27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7" y="0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7" name="Freeform 734"/>
            <p:cNvSpPr/>
            <p:nvPr/>
          </p:nvSpPr>
          <p:spPr bwMode="auto">
            <a:xfrm>
              <a:off x="3057526" y="3355976"/>
              <a:ext cx="23813" cy="22225"/>
            </a:xfrm>
            <a:custGeom>
              <a:avLst/>
              <a:gdLst>
                <a:gd name="T0" fmla="*/ 15 w 15"/>
                <a:gd name="T1" fmla="*/ 3 h 14"/>
                <a:gd name="T2" fmla="*/ 3 w 15"/>
                <a:gd name="T3" fmla="*/ 0 h 14"/>
                <a:gd name="T4" fmla="*/ 0 w 15"/>
                <a:gd name="T5" fmla="*/ 11 h 14"/>
                <a:gd name="T6" fmla="*/ 11 w 15"/>
                <a:gd name="T7" fmla="*/ 14 h 14"/>
                <a:gd name="T8" fmla="*/ 15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3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8" name="Freeform 735"/>
            <p:cNvSpPr/>
            <p:nvPr/>
          </p:nvSpPr>
          <p:spPr bwMode="auto">
            <a:xfrm>
              <a:off x="3068639" y="3319464"/>
              <a:ext cx="42863" cy="23813"/>
            </a:xfrm>
            <a:custGeom>
              <a:avLst/>
              <a:gdLst>
                <a:gd name="T0" fmla="*/ 13 w 27"/>
                <a:gd name="T1" fmla="*/ 6 h 15"/>
                <a:gd name="T2" fmla="*/ 16 w 27"/>
                <a:gd name="T3" fmla="*/ 14 h 15"/>
                <a:gd name="T4" fmla="*/ 27 w 27"/>
                <a:gd name="T5" fmla="*/ 11 h 15"/>
                <a:gd name="T6" fmla="*/ 23 w 27"/>
                <a:gd name="T7" fmla="*/ 0 h 15"/>
                <a:gd name="T8" fmla="*/ 12 w 27"/>
                <a:gd name="T9" fmla="*/ 3 h 15"/>
                <a:gd name="T10" fmla="*/ 3 w 27"/>
                <a:gd name="T11" fmla="*/ 0 h 15"/>
                <a:gd name="T12" fmla="*/ 0 w 27"/>
                <a:gd name="T13" fmla="*/ 12 h 15"/>
                <a:gd name="T14" fmla="*/ 11 w 27"/>
                <a:gd name="T15" fmla="*/ 15 h 15"/>
                <a:gd name="T16" fmla="*/ 13 w 27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3" y="6"/>
                  </a:moveTo>
                  <a:lnTo>
                    <a:pt x="16" y="14"/>
                  </a:lnTo>
                  <a:lnTo>
                    <a:pt x="27" y="11"/>
                  </a:lnTo>
                  <a:lnTo>
                    <a:pt x="23" y="0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9" name="Freeform 736"/>
            <p:cNvSpPr/>
            <p:nvPr/>
          </p:nvSpPr>
          <p:spPr bwMode="auto">
            <a:xfrm>
              <a:off x="3049589" y="3506789"/>
              <a:ext cx="26988" cy="25400"/>
            </a:xfrm>
            <a:custGeom>
              <a:avLst/>
              <a:gdLst>
                <a:gd name="T0" fmla="*/ 0 w 17"/>
                <a:gd name="T1" fmla="*/ 7 h 16"/>
                <a:gd name="T2" fmla="*/ 7 w 17"/>
                <a:gd name="T3" fmla="*/ 16 h 16"/>
                <a:gd name="T4" fmla="*/ 17 w 17"/>
                <a:gd name="T5" fmla="*/ 9 h 16"/>
                <a:gd name="T6" fmla="*/ 10 w 17"/>
                <a:gd name="T7" fmla="*/ 0 h 16"/>
                <a:gd name="T8" fmla="*/ 0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lnTo>
                    <a:pt x="7" y="16"/>
                  </a:lnTo>
                  <a:lnTo>
                    <a:pt x="17" y="9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0" name="Freeform 737"/>
            <p:cNvSpPr/>
            <p:nvPr/>
          </p:nvSpPr>
          <p:spPr bwMode="auto">
            <a:xfrm>
              <a:off x="2987676" y="3552826"/>
              <a:ext cx="30163" cy="41275"/>
            </a:xfrm>
            <a:custGeom>
              <a:avLst/>
              <a:gdLst>
                <a:gd name="T0" fmla="*/ 19 w 19"/>
                <a:gd name="T1" fmla="*/ 5 h 26"/>
                <a:gd name="T2" fmla="*/ 16 w 19"/>
                <a:gd name="T3" fmla="*/ 4 h 26"/>
                <a:gd name="T4" fmla="*/ 12 w 19"/>
                <a:gd name="T5" fmla="*/ 0 h 26"/>
                <a:gd name="T6" fmla="*/ 10 w 19"/>
                <a:gd name="T7" fmla="*/ 2 h 26"/>
                <a:gd name="T8" fmla="*/ 8 w 19"/>
                <a:gd name="T9" fmla="*/ 2 h 26"/>
                <a:gd name="T10" fmla="*/ 0 w 19"/>
                <a:gd name="T11" fmla="*/ 26 h 26"/>
                <a:gd name="T12" fmla="*/ 19 w 19"/>
                <a:gd name="T13" fmla="*/ 9 h 26"/>
                <a:gd name="T14" fmla="*/ 18 w 19"/>
                <a:gd name="T15" fmla="*/ 8 h 26"/>
                <a:gd name="T16" fmla="*/ 19 w 19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5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0" y="26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1" name="Freeform 738"/>
            <p:cNvSpPr/>
            <p:nvPr/>
          </p:nvSpPr>
          <p:spPr bwMode="auto">
            <a:xfrm>
              <a:off x="3005139" y="3521076"/>
              <a:ext cx="42863" cy="34925"/>
            </a:xfrm>
            <a:custGeom>
              <a:avLst/>
              <a:gdLst>
                <a:gd name="T0" fmla="*/ 12 w 27"/>
                <a:gd name="T1" fmla="*/ 11 h 22"/>
                <a:gd name="T2" fmla="*/ 15 w 27"/>
                <a:gd name="T3" fmla="*/ 3 h 22"/>
                <a:gd name="T4" fmla="*/ 4 w 27"/>
                <a:gd name="T5" fmla="*/ 0 h 22"/>
                <a:gd name="T6" fmla="*/ 0 w 27"/>
                <a:gd name="T7" fmla="*/ 11 h 22"/>
                <a:gd name="T8" fmla="*/ 11 w 27"/>
                <a:gd name="T9" fmla="*/ 14 h 22"/>
                <a:gd name="T10" fmla="*/ 18 w 27"/>
                <a:gd name="T11" fmla="*/ 22 h 22"/>
                <a:gd name="T12" fmla="*/ 27 w 27"/>
                <a:gd name="T13" fmla="*/ 14 h 22"/>
                <a:gd name="T14" fmla="*/ 19 w 27"/>
                <a:gd name="T15" fmla="*/ 6 h 22"/>
                <a:gd name="T16" fmla="*/ 12 w 2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2">
                  <a:moveTo>
                    <a:pt x="12" y="11"/>
                  </a:moveTo>
                  <a:lnTo>
                    <a:pt x="15" y="3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8" y="22"/>
                  </a:lnTo>
                  <a:lnTo>
                    <a:pt x="27" y="14"/>
                  </a:lnTo>
                  <a:lnTo>
                    <a:pt x="19" y="6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2" name="Freeform 739"/>
            <p:cNvSpPr/>
            <p:nvPr/>
          </p:nvSpPr>
          <p:spPr bwMode="auto">
            <a:xfrm>
              <a:off x="3030539" y="3451226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1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3" name="Rectangle 740"/>
            <p:cNvSpPr>
              <a:spLocks noChangeArrowheads="1"/>
            </p:cNvSpPr>
            <p:nvPr/>
          </p:nvSpPr>
          <p:spPr bwMode="auto">
            <a:xfrm>
              <a:off x="3017839" y="3567114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4" name="Freeform 741"/>
            <p:cNvSpPr/>
            <p:nvPr/>
          </p:nvSpPr>
          <p:spPr bwMode="auto">
            <a:xfrm>
              <a:off x="3017839" y="3486151"/>
              <a:ext cx="22225" cy="22225"/>
            </a:xfrm>
            <a:custGeom>
              <a:avLst/>
              <a:gdLst>
                <a:gd name="T0" fmla="*/ 0 w 14"/>
                <a:gd name="T1" fmla="*/ 11 h 14"/>
                <a:gd name="T2" fmla="*/ 11 w 14"/>
                <a:gd name="T3" fmla="*/ 14 h 14"/>
                <a:gd name="T4" fmla="*/ 14 w 14"/>
                <a:gd name="T5" fmla="*/ 3 h 14"/>
                <a:gd name="T6" fmla="*/ 3 w 14"/>
                <a:gd name="T7" fmla="*/ 0 h 14"/>
                <a:gd name="T8" fmla="*/ 0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lnTo>
                    <a:pt x="11" y="14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5" name="Freeform 742"/>
            <p:cNvSpPr/>
            <p:nvPr/>
          </p:nvSpPr>
          <p:spPr bwMode="auto">
            <a:xfrm>
              <a:off x="3773489" y="3541714"/>
              <a:ext cx="23813" cy="23813"/>
            </a:xfrm>
            <a:custGeom>
              <a:avLst/>
              <a:gdLst>
                <a:gd name="T0" fmla="*/ 0 w 15"/>
                <a:gd name="T1" fmla="*/ 8 h 15"/>
                <a:gd name="T2" fmla="*/ 8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8" y="15"/>
                  </a:lnTo>
                  <a:lnTo>
                    <a:pt x="15" y="7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6" name="Freeform 743"/>
            <p:cNvSpPr/>
            <p:nvPr/>
          </p:nvSpPr>
          <p:spPr bwMode="auto">
            <a:xfrm>
              <a:off x="3797301" y="3516314"/>
              <a:ext cx="22225" cy="22225"/>
            </a:xfrm>
            <a:custGeom>
              <a:avLst/>
              <a:gdLst>
                <a:gd name="T0" fmla="*/ 0 w 14"/>
                <a:gd name="T1" fmla="*/ 8 h 14"/>
                <a:gd name="T2" fmla="*/ 8 w 14"/>
                <a:gd name="T3" fmla="*/ 14 h 14"/>
                <a:gd name="T4" fmla="*/ 14 w 14"/>
                <a:gd name="T5" fmla="*/ 6 h 14"/>
                <a:gd name="T6" fmla="*/ 6 w 14"/>
                <a:gd name="T7" fmla="*/ 0 h 14"/>
                <a:gd name="T8" fmla="*/ 0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8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7" name="Freeform 744"/>
            <p:cNvSpPr/>
            <p:nvPr/>
          </p:nvSpPr>
          <p:spPr bwMode="auto">
            <a:xfrm>
              <a:off x="3744914" y="3567114"/>
              <a:ext cx="30163" cy="28575"/>
            </a:xfrm>
            <a:custGeom>
              <a:avLst/>
              <a:gdLst>
                <a:gd name="T0" fmla="*/ 11 w 19"/>
                <a:gd name="T1" fmla="*/ 0 h 18"/>
                <a:gd name="T2" fmla="*/ 10 w 19"/>
                <a:gd name="T3" fmla="*/ 2 h 18"/>
                <a:gd name="T4" fmla="*/ 8 w 19"/>
                <a:gd name="T5" fmla="*/ 0 h 18"/>
                <a:gd name="T6" fmla="*/ 0 w 19"/>
                <a:gd name="T7" fmla="*/ 7 h 18"/>
                <a:gd name="T8" fmla="*/ 10 w 19"/>
                <a:gd name="T9" fmla="*/ 18 h 18"/>
                <a:gd name="T10" fmla="*/ 10 w 19"/>
                <a:gd name="T11" fmla="*/ 18 h 18"/>
                <a:gd name="T12" fmla="*/ 10 w 19"/>
                <a:gd name="T13" fmla="*/ 18 h 18"/>
                <a:gd name="T14" fmla="*/ 10 w 19"/>
                <a:gd name="T15" fmla="*/ 18 h 18"/>
                <a:gd name="T16" fmla="*/ 10 w 19"/>
                <a:gd name="T17" fmla="*/ 18 h 18"/>
                <a:gd name="T18" fmla="*/ 19 w 19"/>
                <a:gd name="T19" fmla="*/ 7 h 18"/>
                <a:gd name="T20" fmla="*/ 11 w 1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8" name="Freeform 745"/>
            <p:cNvSpPr/>
            <p:nvPr/>
          </p:nvSpPr>
          <p:spPr bwMode="auto">
            <a:xfrm>
              <a:off x="3819526" y="3490914"/>
              <a:ext cx="23813" cy="22225"/>
            </a:xfrm>
            <a:custGeom>
              <a:avLst/>
              <a:gdLst>
                <a:gd name="T0" fmla="*/ 0 w 15"/>
                <a:gd name="T1" fmla="*/ 8 h 14"/>
                <a:gd name="T2" fmla="*/ 8 w 15"/>
                <a:gd name="T3" fmla="*/ 14 h 14"/>
                <a:gd name="T4" fmla="*/ 15 w 15"/>
                <a:gd name="T5" fmla="*/ 6 h 14"/>
                <a:gd name="T6" fmla="*/ 6 w 15"/>
                <a:gd name="T7" fmla="*/ 0 h 14"/>
                <a:gd name="T8" fmla="*/ 0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8"/>
                  </a:moveTo>
                  <a:lnTo>
                    <a:pt x="8" y="14"/>
                  </a:lnTo>
                  <a:lnTo>
                    <a:pt x="15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9" name="Freeform 746"/>
            <p:cNvSpPr/>
            <p:nvPr/>
          </p:nvSpPr>
          <p:spPr bwMode="auto">
            <a:xfrm>
              <a:off x="3884614" y="3417889"/>
              <a:ext cx="28575" cy="19050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1 h 12"/>
                <a:gd name="T4" fmla="*/ 7 w 18"/>
                <a:gd name="T5" fmla="*/ 11 h 12"/>
                <a:gd name="T6" fmla="*/ 7 w 18"/>
                <a:gd name="T7" fmla="*/ 11 h 12"/>
                <a:gd name="T8" fmla="*/ 9 w 18"/>
                <a:gd name="T9" fmla="*/ 12 h 12"/>
                <a:gd name="T10" fmla="*/ 18 w 18"/>
                <a:gd name="T11" fmla="*/ 0 h 12"/>
                <a:gd name="T12" fmla="*/ 0 w 1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0" name="Rectangle 747"/>
            <p:cNvSpPr>
              <a:spLocks noChangeArrowheads="1"/>
            </p:cNvSpPr>
            <p:nvPr/>
          </p:nvSpPr>
          <p:spPr bwMode="auto">
            <a:xfrm>
              <a:off x="3851276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1" name="Rectangle 748"/>
            <p:cNvSpPr>
              <a:spLocks noChangeArrowheads="1"/>
            </p:cNvSpPr>
            <p:nvPr/>
          </p:nvSpPr>
          <p:spPr bwMode="auto">
            <a:xfrm>
              <a:off x="3767139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2" name="Freeform 749"/>
            <p:cNvSpPr/>
            <p:nvPr/>
          </p:nvSpPr>
          <p:spPr bwMode="auto">
            <a:xfrm>
              <a:off x="3862389" y="34385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3" name="Freeform 750"/>
            <p:cNvSpPr/>
            <p:nvPr/>
          </p:nvSpPr>
          <p:spPr bwMode="auto">
            <a:xfrm>
              <a:off x="3840164" y="34639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4" name="Rectangle 751"/>
            <p:cNvSpPr>
              <a:spLocks noChangeArrowheads="1"/>
            </p:cNvSpPr>
            <p:nvPr/>
          </p:nvSpPr>
          <p:spPr bwMode="auto">
            <a:xfrm>
              <a:off x="3784601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5" name="Rectangle 752"/>
            <p:cNvSpPr>
              <a:spLocks noChangeArrowheads="1"/>
            </p:cNvSpPr>
            <p:nvPr/>
          </p:nvSpPr>
          <p:spPr bwMode="auto">
            <a:xfrm>
              <a:off x="3784601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6" name="Rectangle 753"/>
            <p:cNvSpPr>
              <a:spLocks noChangeArrowheads="1"/>
            </p:cNvSpPr>
            <p:nvPr/>
          </p:nvSpPr>
          <p:spPr bwMode="auto">
            <a:xfrm>
              <a:off x="3816351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7" name="Rectangle 754"/>
            <p:cNvSpPr>
              <a:spLocks noChangeArrowheads="1"/>
            </p:cNvSpPr>
            <p:nvPr/>
          </p:nvSpPr>
          <p:spPr bwMode="auto">
            <a:xfrm>
              <a:off x="3784601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8" name="Freeform 755"/>
            <p:cNvSpPr/>
            <p:nvPr/>
          </p:nvSpPr>
          <p:spPr bwMode="auto">
            <a:xfrm>
              <a:off x="3784601" y="3414714"/>
              <a:ext cx="17463" cy="20638"/>
            </a:xfrm>
            <a:custGeom>
              <a:avLst/>
              <a:gdLst>
                <a:gd name="T0" fmla="*/ 10 w 11"/>
                <a:gd name="T1" fmla="*/ 8 h 13"/>
                <a:gd name="T2" fmla="*/ 11 w 11"/>
                <a:gd name="T3" fmla="*/ 8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13 h 13"/>
                <a:gd name="T10" fmla="*/ 10 w 11"/>
                <a:gd name="T11" fmla="*/ 13 h 13"/>
                <a:gd name="T12" fmla="*/ 10 w 11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0" y="8"/>
                  </a:moveTo>
                  <a:lnTo>
                    <a:pt x="1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9" name="Rectangle 756"/>
            <p:cNvSpPr>
              <a:spLocks noChangeArrowheads="1"/>
            </p:cNvSpPr>
            <p:nvPr/>
          </p:nvSpPr>
          <p:spPr bwMode="auto">
            <a:xfrm>
              <a:off x="3784601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0" name="Freeform 757"/>
            <p:cNvSpPr/>
            <p:nvPr/>
          </p:nvSpPr>
          <p:spPr bwMode="auto">
            <a:xfrm>
              <a:off x="3722689" y="3541714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1" name="Freeform 758"/>
            <p:cNvSpPr/>
            <p:nvPr/>
          </p:nvSpPr>
          <p:spPr bwMode="auto">
            <a:xfrm>
              <a:off x="3700464" y="35163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2" name="Freeform 759"/>
            <p:cNvSpPr/>
            <p:nvPr/>
          </p:nvSpPr>
          <p:spPr bwMode="auto">
            <a:xfrm>
              <a:off x="3678239" y="34909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3" name="Freeform 760"/>
            <p:cNvSpPr/>
            <p:nvPr/>
          </p:nvSpPr>
          <p:spPr bwMode="auto">
            <a:xfrm>
              <a:off x="3606801" y="3417889"/>
              <a:ext cx="28575" cy="19050"/>
            </a:xfrm>
            <a:custGeom>
              <a:avLst/>
              <a:gdLst>
                <a:gd name="T0" fmla="*/ 18 w 18"/>
                <a:gd name="T1" fmla="*/ 11 h 12"/>
                <a:gd name="T2" fmla="*/ 18 w 18"/>
                <a:gd name="T3" fmla="*/ 0 h 12"/>
                <a:gd name="T4" fmla="*/ 0 w 18"/>
                <a:gd name="T5" fmla="*/ 0 h 12"/>
                <a:gd name="T6" fmla="*/ 10 w 18"/>
                <a:gd name="T7" fmla="*/ 12 h 12"/>
                <a:gd name="T8" fmla="*/ 11 w 18"/>
                <a:gd name="T9" fmla="*/ 11 h 12"/>
                <a:gd name="T10" fmla="*/ 11 w 18"/>
                <a:gd name="T11" fmla="*/ 11 h 12"/>
                <a:gd name="T12" fmla="*/ 18 w 1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8" y="11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4" name="Rectangle 761"/>
            <p:cNvSpPr>
              <a:spLocks noChangeArrowheads="1"/>
            </p:cNvSpPr>
            <p:nvPr/>
          </p:nvSpPr>
          <p:spPr bwMode="auto">
            <a:xfrm>
              <a:off x="3652839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5" name="Rectangle 762"/>
            <p:cNvSpPr>
              <a:spLocks noChangeArrowheads="1"/>
            </p:cNvSpPr>
            <p:nvPr/>
          </p:nvSpPr>
          <p:spPr bwMode="auto">
            <a:xfrm>
              <a:off x="3736976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6" name="Freeform 763"/>
            <p:cNvSpPr/>
            <p:nvPr/>
          </p:nvSpPr>
          <p:spPr bwMode="auto">
            <a:xfrm>
              <a:off x="3633789" y="3438526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7" name="Freeform 764"/>
            <p:cNvSpPr/>
            <p:nvPr/>
          </p:nvSpPr>
          <p:spPr bwMode="auto">
            <a:xfrm>
              <a:off x="3654426" y="3463926"/>
              <a:ext cx="25400" cy="23813"/>
            </a:xfrm>
            <a:custGeom>
              <a:avLst/>
              <a:gdLst>
                <a:gd name="T0" fmla="*/ 9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9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lnTo>
                    <a:pt x="0" y="7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8" name="Rectangle 765"/>
            <p:cNvSpPr>
              <a:spLocks noChangeArrowheads="1"/>
            </p:cNvSpPr>
            <p:nvPr/>
          </p:nvSpPr>
          <p:spPr bwMode="auto">
            <a:xfrm>
              <a:off x="3717926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9" name="Rectangle 766"/>
            <p:cNvSpPr>
              <a:spLocks noChangeArrowheads="1"/>
            </p:cNvSpPr>
            <p:nvPr/>
          </p:nvSpPr>
          <p:spPr bwMode="auto">
            <a:xfrm>
              <a:off x="3717926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0" name="Rectangle 767"/>
            <p:cNvSpPr>
              <a:spLocks noChangeArrowheads="1"/>
            </p:cNvSpPr>
            <p:nvPr/>
          </p:nvSpPr>
          <p:spPr bwMode="auto">
            <a:xfrm>
              <a:off x="3686176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1" name="Rectangle 768"/>
            <p:cNvSpPr>
              <a:spLocks noChangeArrowheads="1"/>
            </p:cNvSpPr>
            <p:nvPr/>
          </p:nvSpPr>
          <p:spPr bwMode="auto">
            <a:xfrm>
              <a:off x="3717926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2" name="Freeform 769"/>
            <p:cNvSpPr/>
            <p:nvPr/>
          </p:nvSpPr>
          <p:spPr bwMode="auto">
            <a:xfrm>
              <a:off x="3717926" y="3414714"/>
              <a:ext cx="17463" cy="20638"/>
            </a:xfrm>
            <a:custGeom>
              <a:avLst/>
              <a:gdLst>
                <a:gd name="T0" fmla="*/ 2 w 11"/>
                <a:gd name="T1" fmla="*/ 13 h 13"/>
                <a:gd name="T2" fmla="*/ 11 w 11"/>
                <a:gd name="T3" fmla="*/ 13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8 h 13"/>
                <a:gd name="T10" fmla="*/ 2 w 11"/>
                <a:gd name="T11" fmla="*/ 8 h 13"/>
                <a:gd name="T12" fmla="*/ 2 w 1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2" y="13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3" name="Rectangle 770"/>
            <p:cNvSpPr>
              <a:spLocks noChangeArrowheads="1"/>
            </p:cNvSpPr>
            <p:nvPr/>
          </p:nvSpPr>
          <p:spPr bwMode="auto">
            <a:xfrm>
              <a:off x="3717926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4" name="Rectangle 771"/>
            <p:cNvSpPr>
              <a:spLocks noChangeArrowheads="1"/>
            </p:cNvSpPr>
            <p:nvPr/>
          </p:nvSpPr>
          <p:spPr bwMode="auto">
            <a:xfrm>
              <a:off x="7134226" y="2909889"/>
              <a:ext cx="285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5" name="Rectangle 772"/>
            <p:cNvSpPr>
              <a:spLocks noChangeArrowheads="1"/>
            </p:cNvSpPr>
            <p:nvPr/>
          </p:nvSpPr>
          <p:spPr bwMode="auto">
            <a:xfrm>
              <a:off x="7200901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6" name="Freeform 773"/>
            <p:cNvSpPr/>
            <p:nvPr/>
          </p:nvSpPr>
          <p:spPr bwMode="auto">
            <a:xfrm>
              <a:off x="7183439" y="2894014"/>
              <a:ext cx="34925" cy="34925"/>
            </a:xfrm>
            <a:custGeom>
              <a:avLst/>
              <a:gdLst>
                <a:gd name="T0" fmla="*/ 11 w 22"/>
                <a:gd name="T1" fmla="*/ 10 h 22"/>
                <a:gd name="T2" fmla="*/ 0 w 22"/>
                <a:gd name="T3" fmla="*/ 10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0 h 22"/>
                <a:gd name="T10" fmla="*/ 11 w 22"/>
                <a:gd name="T11" fmla="*/ 0 h 22"/>
                <a:gd name="T12" fmla="*/ 11 w 22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1" y="1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7" name="Rectangle 774"/>
            <p:cNvSpPr>
              <a:spLocks noChangeArrowheads="1"/>
            </p:cNvSpPr>
            <p:nvPr/>
          </p:nvSpPr>
          <p:spPr bwMode="auto">
            <a:xfrm>
              <a:off x="7200901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8" name="Rectangle 775"/>
            <p:cNvSpPr>
              <a:spLocks noChangeArrowheads="1"/>
            </p:cNvSpPr>
            <p:nvPr/>
          </p:nvSpPr>
          <p:spPr bwMode="auto">
            <a:xfrm>
              <a:off x="7034214" y="2909889"/>
              <a:ext cx="269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9" name="Freeform 776"/>
            <p:cNvSpPr/>
            <p:nvPr/>
          </p:nvSpPr>
          <p:spPr bwMode="auto">
            <a:xfrm>
              <a:off x="7083426" y="2909889"/>
              <a:ext cx="28575" cy="19050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 w 18"/>
                <a:gd name="T7" fmla="*/ 12 h 12"/>
                <a:gd name="T8" fmla="*/ 17 w 18"/>
                <a:gd name="T9" fmla="*/ 12 h 12"/>
                <a:gd name="T10" fmla="*/ 18 w 18"/>
                <a:gd name="T11" fmla="*/ 12 h 12"/>
                <a:gd name="T12" fmla="*/ 18 w 18"/>
                <a:gd name="T13" fmla="*/ 0 h 12"/>
                <a:gd name="T14" fmla="*/ 17 w 18"/>
                <a:gd name="T15" fmla="*/ 0 h 12"/>
                <a:gd name="T16" fmla="*/ 1 w 1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0" name="Freeform 777"/>
            <p:cNvSpPr/>
            <p:nvPr/>
          </p:nvSpPr>
          <p:spPr bwMode="auto">
            <a:xfrm>
              <a:off x="6977064" y="2746376"/>
              <a:ext cx="17463" cy="31750"/>
            </a:xfrm>
            <a:custGeom>
              <a:avLst/>
              <a:gdLst>
                <a:gd name="T0" fmla="*/ 11 w 11"/>
                <a:gd name="T1" fmla="*/ 10 h 20"/>
                <a:gd name="T2" fmla="*/ 11 w 11"/>
                <a:gd name="T3" fmla="*/ 0 h 20"/>
                <a:gd name="T4" fmla="*/ 0 w 11"/>
                <a:gd name="T5" fmla="*/ 0 h 20"/>
                <a:gd name="T6" fmla="*/ 0 w 11"/>
                <a:gd name="T7" fmla="*/ 10 h 20"/>
                <a:gd name="T8" fmla="*/ 0 w 11"/>
                <a:gd name="T9" fmla="*/ 20 h 20"/>
                <a:gd name="T10" fmla="*/ 11 w 11"/>
                <a:gd name="T11" fmla="*/ 20 h 20"/>
                <a:gd name="T12" fmla="*/ 11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1" y="1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1" name="Rectangle 778"/>
            <p:cNvSpPr>
              <a:spLocks noChangeArrowheads="1"/>
            </p:cNvSpPr>
            <p:nvPr/>
          </p:nvSpPr>
          <p:spPr bwMode="auto">
            <a:xfrm>
              <a:off x="6977064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2" name="Freeform 779"/>
            <p:cNvSpPr/>
            <p:nvPr/>
          </p:nvSpPr>
          <p:spPr bwMode="auto">
            <a:xfrm>
              <a:off x="6977064" y="2894014"/>
              <a:ext cx="36513" cy="34925"/>
            </a:xfrm>
            <a:custGeom>
              <a:avLst/>
              <a:gdLst>
                <a:gd name="T0" fmla="*/ 11 w 23"/>
                <a:gd name="T1" fmla="*/ 0 h 22"/>
                <a:gd name="T2" fmla="*/ 0 w 23"/>
                <a:gd name="T3" fmla="*/ 0 h 22"/>
                <a:gd name="T4" fmla="*/ 0 w 23"/>
                <a:gd name="T5" fmla="*/ 22 h 22"/>
                <a:gd name="T6" fmla="*/ 23 w 23"/>
                <a:gd name="T7" fmla="*/ 22 h 22"/>
                <a:gd name="T8" fmla="*/ 23 w 23"/>
                <a:gd name="T9" fmla="*/ 10 h 22"/>
                <a:gd name="T10" fmla="*/ 11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3" name="Rectangle 780"/>
            <p:cNvSpPr>
              <a:spLocks noChangeArrowheads="1"/>
            </p:cNvSpPr>
            <p:nvPr/>
          </p:nvSpPr>
          <p:spPr bwMode="auto">
            <a:xfrm>
              <a:off x="6977064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4" name="Rectangle 781"/>
            <p:cNvSpPr>
              <a:spLocks noChangeArrowheads="1"/>
            </p:cNvSpPr>
            <p:nvPr/>
          </p:nvSpPr>
          <p:spPr bwMode="auto">
            <a:xfrm>
              <a:off x="7134226" y="2595564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5" name="Freeform 782"/>
            <p:cNvSpPr/>
            <p:nvPr/>
          </p:nvSpPr>
          <p:spPr bwMode="auto">
            <a:xfrm>
              <a:off x="7200901" y="2746376"/>
              <a:ext cx="17463" cy="31750"/>
            </a:xfrm>
            <a:custGeom>
              <a:avLst/>
              <a:gdLst>
                <a:gd name="T0" fmla="*/ 0 w 11"/>
                <a:gd name="T1" fmla="*/ 10 h 20"/>
                <a:gd name="T2" fmla="*/ 0 w 11"/>
                <a:gd name="T3" fmla="*/ 20 h 20"/>
                <a:gd name="T4" fmla="*/ 11 w 11"/>
                <a:gd name="T5" fmla="*/ 20 h 20"/>
                <a:gd name="T6" fmla="*/ 11 w 11"/>
                <a:gd name="T7" fmla="*/ 10 h 20"/>
                <a:gd name="T8" fmla="*/ 11 w 11"/>
                <a:gd name="T9" fmla="*/ 0 h 20"/>
                <a:gd name="T10" fmla="*/ 0 w 11"/>
                <a:gd name="T11" fmla="*/ 0 h 20"/>
                <a:gd name="T12" fmla="*/ 0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0"/>
                  </a:move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6" name="Rectangle 783"/>
            <p:cNvSpPr>
              <a:spLocks noChangeArrowheads="1"/>
            </p:cNvSpPr>
            <p:nvPr/>
          </p:nvSpPr>
          <p:spPr bwMode="auto">
            <a:xfrm>
              <a:off x="7200901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7" name="Freeform 784"/>
            <p:cNvSpPr/>
            <p:nvPr/>
          </p:nvSpPr>
          <p:spPr bwMode="auto">
            <a:xfrm>
              <a:off x="7183439" y="2595564"/>
              <a:ext cx="34925" cy="33338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11 w 22"/>
                <a:gd name="T11" fmla="*/ 11 h 21"/>
                <a:gd name="T12" fmla="*/ 11 w 2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22" y="2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8" name="Rectangle 785"/>
            <p:cNvSpPr>
              <a:spLocks noChangeArrowheads="1"/>
            </p:cNvSpPr>
            <p:nvPr/>
          </p:nvSpPr>
          <p:spPr bwMode="auto">
            <a:xfrm>
              <a:off x="7200901" y="2646364"/>
              <a:ext cx="174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9" name="Freeform 786"/>
            <p:cNvSpPr/>
            <p:nvPr/>
          </p:nvSpPr>
          <p:spPr bwMode="auto">
            <a:xfrm>
              <a:off x="7083426" y="2595564"/>
              <a:ext cx="28575" cy="17463"/>
            </a:xfrm>
            <a:custGeom>
              <a:avLst/>
              <a:gdLst>
                <a:gd name="T0" fmla="*/ 1 w 18"/>
                <a:gd name="T1" fmla="*/ 0 h 11"/>
                <a:gd name="T2" fmla="*/ 0 w 18"/>
                <a:gd name="T3" fmla="*/ 0 h 11"/>
                <a:gd name="T4" fmla="*/ 0 w 18"/>
                <a:gd name="T5" fmla="*/ 11 h 11"/>
                <a:gd name="T6" fmla="*/ 1 w 18"/>
                <a:gd name="T7" fmla="*/ 11 h 11"/>
                <a:gd name="T8" fmla="*/ 17 w 18"/>
                <a:gd name="T9" fmla="*/ 11 h 11"/>
                <a:gd name="T10" fmla="*/ 18 w 18"/>
                <a:gd name="T11" fmla="*/ 11 h 11"/>
                <a:gd name="T12" fmla="*/ 18 w 18"/>
                <a:gd name="T13" fmla="*/ 0 h 11"/>
                <a:gd name="T14" fmla="*/ 17 w 18"/>
                <a:gd name="T15" fmla="*/ 0 h 11"/>
                <a:gd name="T16" fmla="*/ 1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0" name="Rectangle 787"/>
            <p:cNvSpPr>
              <a:spLocks noChangeArrowheads="1"/>
            </p:cNvSpPr>
            <p:nvPr/>
          </p:nvSpPr>
          <p:spPr bwMode="auto">
            <a:xfrm>
              <a:off x="6977064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1" name="Freeform 788"/>
            <p:cNvSpPr/>
            <p:nvPr/>
          </p:nvSpPr>
          <p:spPr bwMode="auto">
            <a:xfrm>
              <a:off x="6977064" y="2595564"/>
              <a:ext cx="84138" cy="80963"/>
            </a:xfrm>
            <a:custGeom>
              <a:avLst/>
              <a:gdLst>
                <a:gd name="T0" fmla="*/ 53 w 53"/>
                <a:gd name="T1" fmla="*/ 0 h 51"/>
                <a:gd name="T2" fmla="*/ 0 w 53"/>
                <a:gd name="T3" fmla="*/ 51 h 51"/>
                <a:gd name="T4" fmla="*/ 53 w 53"/>
                <a:gd name="T5" fmla="*/ 51 h 51"/>
                <a:gd name="T6" fmla="*/ 53 w 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lnTo>
                    <a:pt x="0" y="51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2" name="Freeform 789"/>
            <p:cNvSpPr/>
            <p:nvPr/>
          </p:nvSpPr>
          <p:spPr bwMode="auto">
            <a:xfrm>
              <a:off x="247651" y="5265739"/>
              <a:ext cx="334963" cy="333375"/>
            </a:xfrm>
            <a:custGeom>
              <a:avLst/>
              <a:gdLst>
                <a:gd name="T0" fmla="*/ 106 w 211"/>
                <a:gd name="T1" fmla="*/ 54 h 210"/>
                <a:gd name="T2" fmla="*/ 70 w 211"/>
                <a:gd name="T3" fmla="*/ 157 h 210"/>
                <a:gd name="T4" fmla="*/ 38 w 211"/>
                <a:gd name="T5" fmla="*/ 109 h 210"/>
                <a:gd name="T6" fmla="*/ 18 w 211"/>
                <a:gd name="T7" fmla="*/ 128 h 210"/>
                <a:gd name="T8" fmla="*/ 12 w 211"/>
                <a:gd name="T9" fmla="*/ 133 h 210"/>
                <a:gd name="T10" fmla="*/ 0 w 211"/>
                <a:gd name="T11" fmla="*/ 123 h 210"/>
                <a:gd name="T12" fmla="*/ 41 w 211"/>
                <a:gd name="T13" fmla="*/ 85 h 210"/>
                <a:gd name="T14" fmla="*/ 65 w 211"/>
                <a:gd name="T15" fmla="*/ 122 h 210"/>
                <a:gd name="T16" fmla="*/ 109 w 211"/>
                <a:gd name="T17" fmla="*/ 0 h 210"/>
                <a:gd name="T18" fmla="*/ 149 w 211"/>
                <a:gd name="T19" fmla="*/ 153 h 210"/>
                <a:gd name="T20" fmla="*/ 181 w 211"/>
                <a:gd name="T21" fmla="*/ 48 h 210"/>
                <a:gd name="T22" fmla="*/ 211 w 211"/>
                <a:gd name="T23" fmla="*/ 142 h 210"/>
                <a:gd name="T24" fmla="*/ 195 w 211"/>
                <a:gd name="T25" fmla="*/ 146 h 210"/>
                <a:gd name="T26" fmla="*/ 181 w 211"/>
                <a:gd name="T27" fmla="*/ 101 h 210"/>
                <a:gd name="T28" fmla="*/ 147 w 211"/>
                <a:gd name="T29" fmla="*/ 210 h 210"/>
                <a:gd name="T30" fmla="*/ 106 w 211"/>
                <a:gd name="T31" fmla="*/ 54 h 210"/>
                <a:gd name="T32" fmla="*/ 106 w 211"/>
                <a:gd name="T33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10">
                  <a:moveTo>
                    <a:pt x="106" y="54"/>
                  </a:moveTo>
                  <a:lnTo>
                    <a:pt x="70" y="157"/>
                  </a:lnTo>
                  <a:lnTo>
                    <a:pt x="38" y="109"/>
                  </a:lnTo>
                  <a:lnTo>
                    <a:pt x="18" y="128"/>
                  </a:lnTo>
                  <a:lnTo>
                    <a:pt x="12" y="133"/>
                  </a:lnTo>
                  <a:lnTo>
                    <a:pt x="0" y="123"/>
                  </a:lnTo>
                  <a:lnTo>
                    <a:pt x="41" y="85"/>
                  </a:lnTo>
                  <a:lnTo>
                    <a:pt x="65" y="122"/>
                  </a:lnTo>
                  <a:lnTo>
                    <a:pt x="109" y="0"/>
                  </a:lnTo>
                  <a:lnTo>
                    <a:pt x="149" y="153"/>
                  </a:lnTo>
                  <a:lnTo>
                    <a:pt x="181" y="48"/>
                  </a:lnTo>
                  <a:lnTo>
                    <a:pt x="211" y="142"/>
                  </a:lnTo>
                  <a:lnTo>
                    <a:pt x="195" y="146"/>
                  </a:lnTo>
                  <a:lnTo>
                    <a:pt x="181" y="101"/>
                  </a:lnTo>
                  <a:lnTo>
                    <a:pt x="147" y="210"/>
                  </a:lnTo>
                  <a:lnTo>
                    <a:pt x="106" y="54"/>
                  </a:lnTo>
                  <a:lnTo>
                    <a:pt x="10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3" name="Freeform 790"/>
            <p:cNvSpPr/>
            <p:nvPr/>
          </p:nvSpPr>
          <p:spPr bwMode="auto">
            <a:xfrm>
              <a:off x="966789" y="5343526"/>
              <a:ext cx="231775" cy="177800"/>
            </a:xfrm>
            <a:custGeom>
              <a:avLst/>
              <a:gdLst>
                <a:gd name="T0" fmla="*/ 11 w 146"/>
                <a:gd name="T1" fmla="*/ 69 h 112"/>
                <a:gd name="T2" fmla="*/ 26 w 146"/>
                <a:gd name="T3" fmla="*/ 58 h 112"/>
                <a:gd name="T4" fmla="*/ 48 w 146"/>
                <a:gd name="T5" fmla="*/ 85 h 112"/>
                <a:gd name="T6" fmla="*/ 73 w 146"/>
                <a:gd name="T7" fmla="*/ 29 h 112"/>
                <a:gd name="T8" fmla="*/ 101 w 146"/>
                <a:gd name="T9" fmla="*/ 112 h 112"/>
                <a:gd name="T10" fmla="*/ 125 w 146"/>
                <a:gd name="T11" fmla="*/ 54 h 112"/>
                <a:gd name="T12" fmla="*/ 135 w 146"/>
                <a:gd name="T13" fmla="*/ 78 h 112"/>
                <a:gd name="T14" fmla="*/ 146 w 146"/>
                <a:gd name="T15" fmla="*/ 76 h 112"/>
                <a:gd name="T16" fmla="*/ 125 w 146"/>
                <a:gd name="T17" fmla="*/ 26 h 112"/>
                <a:gd name="T18" fmla="*/ 102 w 146"/>
                <a:gd name="T19" fmla="*/ 82 h 112"/>
                <a:gd name="T20" fmla="*/ 75 w 146"/>
                <a:gd name="T21" fmla="*/ 0 h 112"/>
                <a:gd name="T22" fmla="*/ 45 w 146"/>
                <a:gd name="T23" fmla="*/ 66 h 112"/>
                <a:gd name="T24" fmla="*/ 28 w 146"/>
                <a:gd name="T25" fmla="*/ 45 h 112"/>
                <a:gd name="T26" fmla="*/ 0 w 146"/>
                <a:gd name="T27" fmla="*/ 66 h 112"/>
                <a:gd name="T28" fmla="*/ 8 w 146"/>
                <a:gd name="T29" fmla="*/ 71 h 112"/>
                <a:gd name="T30" fmla="*/ 11 w 146"/>
                <a:gd name="T3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12">
                  <a:moveTo>
                    <a:pt x="11" y="69"/>
                  </a:moveTo>
                  <a:lnTo>
                    <a:pt x="26" y="58"/>
                  </a:lnTo>
                  <a:lnTo>
                    <a:pt x="48" y="85"/>
                  </a:lnTo>
                  <a:lnTo>
                    <a:pt x="73" y="29"/>
                  </a:lnTo>
                  <a:lnTo>
                    <a:pt x="101" y="112"/>
                  </a:lnTo>
                  <a:lnTo>
                    <a:pt x="125" y="54"/>
                  </a:lnTo>
                  <a:lnTo>
                    <a:pt x="135" y="78"/>
                  </a:lnTo>
                  <a:lnTo>
                    <a:pt x="146" y="76"/>
                  </a:lnTo>
                  <a:lnTo>
                    <a:pt x="125" y="26"/>
                  </a:lnTo>
                  <a:lnTo>
                    <a:pt x="102" y="82"/>
                  </a:lnTo>
                  <a:lnTo>
                    <a:pt x="75" y="0"/>
                  </a:lnTo>
                  <a:lnTo>
                    <a:pt x="45" y="66"/>
                  </a:lnTo>
                  <a:lnTo>
                    <a:pt x="28" y="45"/>
                  </a:lnTo>
                  <a:lnTo>
                    <a:pt x="0" y="66"/>
                  </a:lnTo>
                  <a:lnTo>
                    <a:pt x="8" y="71"/>
                  </a:lnTo>
                  <a:lnTo>
                    <a:pt x="1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4" name="Freeform 791"/>
            <p:cNvSpPr>
              <a:spLocks noEditPoints="1"/>
            </p:cNvSpPr>
            <p:nvPr/>
          </p:nvSpPr>
          <p:spPr bwMode="auto">
            <a:xfrm>
              <a:off x="915989" y="5294314"/>
              <a:ext cx="333375" cy="276225"/>
            </a:xfrm>
            <a:custGeom>
              <a:avLst/>
              <a:gdLst>
                <a:gd name="T0" fmla="*/ 0 w 210"/>
                <a:gd name="T1" fmla="*/ 0 h 174"/>
                <a:gd name="T2" fmla="*/ 0 w 210"/>
                <a:gd name="T3" fmla="*/ 174 h 174"/>
                <a:gd name="T4" fmla="*/ 210 w 210"/>
                <a:gd name="T5" fmla="*/ 174 h 174"/>
                <a:gd name="T6" fmla="*/ 210 w 210"/>
                <a:gd name="T7" fmla="*/ 0 h 174"/>
                <a:gd name="T8" fmla="*/ 0 w 210"/>
                <a:gd name="T9" fmla="*/ 0 h 174"/>
                <a:gd name="T10" fmla="*/ 189 w 210"/>
                <a:gd name="T11" fmla="*/ 154 h 174"/>
                <a:gd name="T12" fmla="*/ 21 w 210"/>
                <a:gd name="T13" fmla="*/ 154 h 174"/>
                <a:gd name="T14" fmla="*/ 21 w 210"/>
                <a:gd name="T15" fmla="*/ 21 h 174"/>
                <a:gd name="T16" fmla="*/ 189 w 210"/>
                <a:gd name="T17" fmla="*/ 21 h 174"/>
                <a:gd name="T18" fmla="*/ 189 w 210"/>
                <a:gd name="T1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4">
                  <a:moveTo>
                    <a:pt x="0" y="0"/>
                  </a:moveTo>
                  <a:lnTo>
                    <a:pt x="0" y="174"/>
                  </a:lnTo>
                  <a:lnTo>
                    <a:pt x="210" y="174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9" y="154"/>
                  </a:moveTo>
                  <a:lnTo>
                    <a:pt x="21" y="154"/>
                  </a:lnTo>
                  <a:lnTo>
                    <a:pt x="21" y="21"/>
                  </a:lnTo>
                  <a:lnTo>
                    <a:pt x="189" y="21"/>
                  </a:lnTo>
                  <a:lnTo>
                    <a:pt x="1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5" name="Freeform 792"/>
            <p:cNvSpPr>
              <a:spLocks noEditPoints="1"/>
            </p:cNvSpPr>
            <p:nvPr/>
          </p:nvSpPr>
          <p:spPr bwMode="auto">
            <a:xfrm>
              <a:off x="11039476" y="698501"/>
              <a:ext cx="138113" cy="114300"/>
            </a:xfrm>
            <a:custGeom>
              <a:avLst/>
              <a:gdLst>
                <a:gd name="T0" fmla="*/ 92 w 118"/>
                <a:gd name="T1" fmla="*/ 0 h 99"/>
                <a:gd name="T2" fmla="*/ 26 w 118"/>
                <a:gd name="T3" fmla="*/ 0 h 99"/>
                <a:gd name="T4" fmla="*/ 0 w 118"/>
                <a:gd name="T5" fmla="*/ 26 h 99"/>
                <a:gd name="T6" fmla="*/ 0 w 118"/>
                <a:gd name="T7" fmla="*/ 72 h 99"/>
                <a:gd name="T8" fmla="*/ 26 w 118"/>
                <a:gd name="T9" fmla="*/ 99 h 99"/>
                <a:gd name="T10" fmla="*/ 92 w 118"/>
                <a:gd name="T11" fmla="*/ 99 h 99"/>
                <a:gd name="T12" fmla="*/ 118 w 118"/>
                <a:gd name="T13" fmla="*/ 72 h 99"/>
                <a:gd name="T14" fmla="*/ 118 w 118"/>
                <a:gd name="T15" fmla="*/ 26 h 99"/>
                <a:gd name="T16" fmla="*/ 92 w 118"/>
                <a:gd name="T17" fmla="*/ 0 h 99"/>
                <a:gd name="T18" fmla="*/ 89 w 118"/>
                <a:gd name="T19" fmla="*/ 75 h 99"/>
                <a:gd name="T20" fmla="*/ 30 w 118"/>
                <a:gd name="T21" fmla="*/ 75 h 99"/>
                <a:gd name="T22" fmla="*/ 23 w 118"/>
                <a:gd name="T23" fmla="*/ 69 h 99"/>
                <a:gd name="T24" fmla="*/ 23 w 118"/>
                <a:gd name="T25" fmla="*/ 29 h 99"/>
                <a:gd name="T26" fmla="*/ 30 w 118"/>
                <a:gd name="T27" fmla="*/ 23 h 99"/>
                <a:gd name="T28" fmla="*/ 89 w 118"/>
                <a:gd name="T29" fmla="*/ 23 h 99"/>
                <a:gd name="T30" fmla="*/ 95 w 118"/>
                <a:gd name="T31" fmla="*/ 29 h 99"/>
                <a:gd name="T32" fmla="*/ 95 w 118"/>
                <a:gd name="T33" fmla="*/ 69 h 99"/>
                <a:gd name="T34" fmla="*/ 89 w 118"/>
                <a:gd name="T35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99">
                  <a:moveTo>
                    <a:pt x="9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7"/>
                    <a:pt x="12" y="99"/>
                    <a:pt x="26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107" y="99"/>
                    <a:pt x="118" y="87"/>
                    <a:pt x="118" y="72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11"/>
                    <a:pt x="107" y="0"/>
                    <a:pt x="92" y="0"/>
                  </a:cubicBezTo>
                  <a:close/>
                  <a:moveTo>
                    <a:pt x="89" y="75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26" y="75"/>
                    <a:pt x="23" y="72"/>
                    <a:pt x="23" y="6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6"/>
                    <a:pt x="26" y="23"/>
                    <a:pt x="3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5" y="26"/>
                    <a:pt x="95" y="2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2" y="75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6" name="Freeform 793"/>
            <p:cNvSpPr/>
            <p:nvPr/>
          </p:nvSpPr>
          <p:spPr bwMode="auto">
            <a:xfrm>
              <a:off x="11104564" y="587376"/>
              <a:ext cx="173038" cy="171450"/>
            </a:xfrm>
            <a:custGeom>
              <a:avLst/>
              <a:gdLst>
                <a:gd name="T0" fmla="*/ 129 w 148"/>
                <a:gd name="T1" fmla="*/ 113 h 147"/>
                <a:gd name="T2" fmla="*/ 128 w 148"/>
                <a:gd name="T3" fmla="*/ 113 h 147"/>
                <a:gd name="T4" fmla="*/ 126 w 148"/>
                <a:gd name="T5" fmla="*/ 113 h 147"/>
                <a:gd name="T6" fmla="*/ 126 w 148"/>
                <a:gd name="T7" fmla="*/ 113 h 147"/>
                <a:gd name="T8" fmla="*/ 34 w 148"/>
                <a:gd name="T9" fmla="*/ 21 h 147"/>
                <a:gd name="T10" fmla="*/ 34 w 148"/>
                <a:gd name="T11" fmla="*/ 21 h 147"/>
                <a:gd name="T12" fmla="*/ 34 w 148"/>
                <a:gd name="T13" fmla="*/ 0 h 147"/>
                <a:gd name="T14" fmla="*/ 0 w 148"/>
                <a:gd name="T15" fmla="*/ 35 h 147"/>
                <a:gd name="T16" fmla="*/ 34 w 148"/>
                <a:gd name="T17" fmla="*/ 69 h 147"/>
                <a:gd name="T18" fmla="*/ 34 w 148"/>
                <a:gd name="T19" fmla="*/ 68 h 147"/>
                <a:gd name="T20" fmla="*/ 34 w 148"/>
                <a:gd name="T21" fmla="*/ 46 h 147"/>
                <a:gd name="T22" fmla="*/ 34 w 148"/>
                <a:gd name="T23" fmla="*/ 46 h 147"/>
                <a:gd name="T24" fmla="*/ 101 w 148"/>
                <a:gd name="T25" fmla="*/ 113 h 147"/>
                <a:gd name="T26" fmla="*/ 101 w 148"/>
                <a:gd name="T27" fmla="*/ 113 h 147"/>
                <a:gd name="T28" fmla="*/ 99 w 148"/>
                <a:gd name="T29" fmla="*/ 113 h 147"/>
                <a:gd name="T30" fmla="*/ 99 w 148"/>
                <a:gd name="T31" fmla="*/ 113 h 147"/>
                <a:gd name="T32" fmla="*/ 79 w 148"/>
                <a:gd name="T33" fmla="*/ 113 h 147"/>
                <a:gd name="T34" fmla="*/ 114 w 148"/>
                <a:gd name="T35" fmla="*/ 147 h 147"/>
                <a:gd name="T36" fmla="*/ 148 w 148"/>
                <a:gd name="T37" fmla="*/ 113 h 147"/>
                <a:gd name="T38" fmla="*/ 129 w 148"/>
                <a:gd name="T39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7">
                  <a:moveTo>
                    <a:pt x="129" y="113"/>
                  </a:move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62"/>
                    <a:pt x="8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71" y="46"/>
                    <a:pt x="101" y="76"/>
                    <a:pt x="101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8" y="113"/>
                    <a:pt x="148" y="113"/>
                    <a:pt x="148" y="113"/>
                  </a:cubicBezTo>
                  <a:lnTo>
                    <a:pt x="12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7" name="Freeform 794"/>
            <p:cNvSpPr/>
            <p:nvPr/>
          </p:nvSpPr>
          <p:spPr bwMode="auto">
            <a:xfrm>
              <a:off x="10941051" y="750889"/>
              <a:ext cx="173038" cy="171450"/>
            </a:xfrm>
            <a:custGeom>
              <a:avLst/>
              <a:gdLst>
                <a:gd name="T0" fmla="*/ 114 w 149"/>
                <a:gd name="T1" fmla="*/ 79 h 147"/>
                <a:gd name="T2" fmla="*/ 114 w 149"/>
                <a:gd name="T3" fmla="*/ 101 h 147"/>
                <a:gd name="T4" fmla="*/ 114 w 149"/>
                <a:gd name="T5" fmla="*/ 101 h 147"/>
                <a:gd name="T6" fmla="*/ 47 w 149"/>
                <a:gd name="T7" fmla="*/ 34 h 147"/>
                <a:gd name="T8" fmla="*/ 47 w 149"/>
                <a:gd name="T9" fmla="*/ 34 h 147"/>
                <a:gd name="T10" fmla="*/ 49 w 149"/>
                <a:gd name="T11" fmla="*/ 34 h 147"/>
                <a:gd name="T12" fmla="*/ 50 w 149"/>
                <a:gd name="T13" fmla="*/ 34 h 147"/>
                <a:gd name="T14" fmla="*/ 69 w 149"/>
                <a:gd name="T15" fmla="*/ 34 h 147"/>
                <a:gd name="T16" fmla="*/ 35 w 149"/>
                <a:gd name="T17" fmla="*/ 0 h 147"/>
                <a:gd name="T18" fmla="*/ 0 w 149"/>
                <a:gd name="T19" fmla="*/ 34 h 147"/>
                <a:gd name="T20" fmla="*/ 20 w 149"/>
                <a:gd name="T21" fmla="*/ 34 h 147"/>
                <a:gd name="T22" fmla="*/ 20 w 149"/>
                <a:gd name="T23" fmla="*/ 34 h 147"/>
                <a:gd name="T24" fmla="*/ 22 w 149"/>
                <a:gd name="T25" fmla="*/ 34 h 147"/>
                <a:gd name="T26" fmla="*/ 22 w 149"/>
                <a:gd name="T27" fmla="*/ 34 h 147"/>
                <a:gd name="T28" fmla="*/ 114 w 149"/>
                <a:gd name="T29" fmla="*/ 126 h 147"/>
                <a:gd name="T30" fmla="*/ 114 w 149"/>
                <a:gd name="T31" fmla="*/ 126 h 147"/>
                <a:gd name="T32" fmla="*/ 114 w 149"/>
                <a:gd name="T33" fmla="*/ 147 h 147"/>
                <a:gd name="T34" fmla="*/ 149 w 149"/>
                <a:gd name="T35" fmla="*/ 112 h 147"/>
                <a:gd name="T36" fmla="*/ 114 w 149"/>
                <a:gd name="T37" fmla="*/ 78 h 147"/>
                <a:gd name="T38" fmla="*/ 114 w 149"/>
                <a:gd name="T39" fmla="*/ 7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114" y="79"/>
                  </a:moveTo>
                  <a:cubicBezTo>
                    <a:pt x="114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77" y="101"/>
                    <a:pt x="47" y="71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85"/>
                    <a:pt x="63" y="126"/>
                    <a:pt x="114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14" y="78"/>
                    <a:pt x="114" y="78"/>
                    <a:pt x="114" y="78"/>
                  </a:cubicBezTo>
                  <a:lnTo>
                    <a:pt x="11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8" name="Freeform 795"/>
            <p:cNvSpPr>
              <a:spLocks noEditPoints="1"/>
            </p:cNvSpPr>
            <p:nvPr/>
          </p:nvSpPr>
          <p:spPr bwMode="auto">
            <a:xfrm>
              <a:off x="6973889" y="4598989"/>
              <a:ext cx="249238" cy="3349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9" name="Rectangle 796"/>
            <p:cNvSpPr>
              <a:spLocks noChangeArrowheads="1"/>
            </p:cNvSpPr>
            <p:nvPr/>
          </p:nvSpPr>
          <p:spPr bwMode="auto">
            <a:xfrm>
              <a:off x="7029451" y="470535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0" name="Rectangle 797"/>
            <p:cNvSpPr>
              <a:spLocks noChangeArrowheads="1"/>
            </p:cNvSpPr>
            <p:nvPr/>
          </p:nvSpPr>
          <p:spPr bwMode="auto">
            <a:xfrm>
              <a:off x="7029451" y="4752976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1" name="Rectangle 798"/>
            <p:cNvSpPr>
              <a:spLocks noChangeArrowheads="1"/>
            </p:cNvSpPr>
            <p:nvPr/>
          </p:nvSpPr>
          <p:spPr bwMode="auto">
            <a:xfrm>
              <a:off x="7029451" y="480060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2" name="Rectangle 799"/>
            <p:cNvSpPr>
              <a:spLocks noChangeArrowheads="1"/>
            </p:cNvSpPr>
            <p:nvPr/>
          </p:nvSpPr>
          <p:spPr bwMode="auto">
            <a:xfrm>
              <a:off x="7029451" y="4848226"/>
              <a:ext cx="1381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3" name="Freeform 800"/>
            <p:cNvSpPr>
              <a:spLocks noEditPoints="1"/>
            </p:cNvSpPr>
            <p:nvPr/>
          </p:nvSpPr>
          <p:spPr bwMode="auto">
            <a:xfrm>
              <a:off x="2922589" y="587376"/>
              <a:ext cx="333375" cy="334963"/>
            </a:xfrm>
            <a:custGeom>
              <a:avLst/>
              <a:gdLst>
                <a:gd name="T0" fmla="*/ 105 w 210"/>
                <a:gd name="T1" fmla="*/ 0 h 211"/>
                <a:gd name="T2" fmla="*/ 0 w 210"/>
                <a:gd name="T3" fmla="*/ 30 h 211"/>
                <a:gd name="T4" fmla="*/ 0 w 210"/>
                <a:gd name="T5" fmla="*/ 30 h 211"/>
                <a:gd name="T6" fmla="*/ 0 w 210"/>
                <a:gd name="T7" fmla="*/ 182 h 211"/>
                <a:gd name="T8" fmla="*/ 105 w 210"/>
                <a:gd name="T9" fmla="*/ 211 h 211"/>
                <a:gd name="T10" fmla="*/ 210 w 210"/>
                <a:gd name="T11" fmla="*/ 182 h 211"/>
                <a:gd name="T12" fmla="*/ 210 w 210"/>
                <a:gd name="T13" fmla="*/ 30 h 211"/>
                <a:gd name="T14" fmla="*/ 105 w 210"/>
                <a:gd name="T15" fmla="*/ 0 h 211"/>
                <a:gd name="T16" fmla="*/ 96 w 210"/>
                <a:gd name="T17" fmla="*/ 190 h 211"/>
                <a:gd name="T18" fmla="*/ 17 w 210"/>
                <a:gd name="T19" fmla="*/ 168 h 211"/>
                <a:gd name="T20" fmla="*/ 17 w 210"/>
                <a:gd name="T21" fmla="*/ 55 h 211"/>
                <a:gd name="T22" fmla="*/ 96 w 210"/>
                <a:gd name="T23" fmla="*/ 77 h 211"/>
                <a:gd name="T24" fmla="*/ 96 w 210"/>
                <a:gd name="T25" fmla="*/ 190 h 211"/>
                <a:gd name="T26" fmla="*/ 105 w 210"/>
                <a:gd name="T27" fmla="*/ 62 h 211"/>
                <a:gd name="T28" fmla="*/ 28 w 210"/>
                <a:gd name="T29" fmla="*/ 40 h 211"/>
                <a:gd name="T30" fmla="*/ 105 w 210"/>
                <a:gd name="T31" fmla="*/ 19 h 211"/>
                <a:gd name="T32" fmla="*/ 182 w 210"/>
                <a:gd name="T33" fmla="*/ 40 h 211"/>
                <a:gd name="T34" fmla="*/ 105 w 210"/>
                <a:gd name="T35" fmla="*/ 62 h 211"/>
                <a:gd name="T36" fmla="*/ 193 w 210"/>
                <a:gd name="T37" fmla="*/ 168 h 211"/>
                <a:gd name="T38" fmla="*/ 114 w 210"/>
                <a:gd name="T39" fmla="*/ 190 h 211"/>
                <a:gd name="T40" fmla="*/ 114 w 210"/>
                <a:gd name="T41" fmla="*/ 77 h 211"/>
                <a:gd name="T42" fmla="*/ 193 w 210"/>
                <a:gd name="T43" fmla="*/ 55 h 211"/>
                <a:gd name="T44" fmla="*/ 193 w 210"/>
                <a:gd name="T45" fmla="*/ 16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11">
                  <a:moveTo>
                    <a:pt x="105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182"/>
                  </a:lnTo>
                  <a:lnTo>
                    <a:pt x="105" y="211"/>
                  </a:lnTo>
                  <a:lnTo>
                    <a:pt x="210" y="182"/>
                  </a:lnTo>
                  <a:lnTo>
                    <a:pt x="210" y="30"/>
                  </a:lnTo>
                  <a:lnTo>
                    <a:pt x="105" y="0"/>
                  </a:lnTo>
                  <a:close/>
                  <a:moveTo>
                    <a:pt x="96" y="190"/>
                  </a:moveTo>
                  <a:lnTo>
                    <a:pt x="17" y="168"/>
                  </a:lnTo>
                  <a:lnTo>
                    <a:pt x="17" y="55"/>
                  </a:lnTo>
                  <a:lnTo>
                    <a:pt x="96" y="77"/>
                  </a:lnTo>
                  <a:lnTo>
                    <a:pt x="96" y="190"/>
                  </a:lnTo>
                  <a:close/>
                  <a:moveTo>
                    <a:pt x="105" y="62"/>
                  </a:moveTo>
                  <a:lnTo>
                    <a:pt x="28" y="40"/>
                  </a:lnTo>
                  <a:lnTo>
                    <a:pt x="105" y="19"/>
                  </a:lnTo>
                  <a:lnTo>
                    <a:pt x="182" y="40"/>
                  </a:lnTo>
                  <a:lnTo>
                    <a:pt x="105" y="62"/>
                  </a:lnTo>
                  <a:close/>
                  <a:moveTo>
                    <a:pt x="193" y="168"/>
                  </a:moveTo>
                  <a:lnTo>
                    <a:pt x="114" y="190"/>
                  </a:lnTo>
                  <a:lnTo>
                    <a:pt x="114" y="77"/>
                  </a:lnTo>
                  <a:lnTo>
                    <a:pt x="193" y="55"/>
                  </a:lnTo>
                  <a:lnTo>
                    <a:pt x="193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4" name="Freeform 801"/>
            <p:cNvSpPr/>
            <p:nvPr/>
          </p:nvSpPr>
          <p:spPr bwMode="auto">
            <a:xfrm>
              <a:off x="11617326" y="1925639"/>
              <a:ext cx="317500" cy="333375"/>
            </a:xfrm>
            <a:custGeom>
              <a:avLst/>
              <a:gdLst>
                <a:gd name="T0" fmla="*/ 273 w 273"/>
                <a:gd name="T1" fmla="*/ 93 h 288"/>
                <a:gd name="T2" fmla="*/ 249 w 273"/>
                <a:gd name="T3" fmla="*/ 51 h 288"/>
                <a:gd name="T4" fmla="*/ 170 w 273"/>
                <a:gd name="T5" fmla="*/ 86 h 288"/>
                <a:gd name="T6" fmla="*/ 160 w 273"/>
                <a:gd name="T7" fmla="*/ 0 h 288"/>
                <a:gd name="T8" fmla="*/ 112 w 273"/>
                <a:gd name="T9" fmla="*/ 0 h 288"/>
                <a:gd name="T10" fmla="*/ 103 w 273"/>
                <a:gd name="T11" fmla="*/ 86 h 288"/>
                <a:gd name="T12" fmla="*/ 23 w 273"/>
                <a:gd name="T13" fmla="*/ 51 h 288"/>
                <a:gd name="T14" fmla="*/ 0 w 273"/>
                <a:gd name="T15" fmla="*/ 93 h 288"/>
                <a:gd name="T16" fmla="*/ 69 w 273"/>
                <a:gd name="T17" fmla="*/ 144 h 288"/>
                <a:gd name="T18" fmla="*/ 0 w 273"/>
                <a:gd name="T19" fmla="*/ 195 h 288"/>
                <a:gd name="T20" fmla="*/ 23 w 273"/>
                <a:gd name="T21" fmla="*/ 237 h 288"/>
                <a:gd name="T22" fmla="*/ 103 w 273"/>
                <a:gd name="T23" fmla="*/ 202 h 288"/>
                <a:gd name="T24" fmla="*/ 112 w 273"/>
                <a:gd name="T25" fmla="*/ 288 h 288"/>
                <a:gd name="T26" fmla="*/ 160 w 273"/>
                <a:gd name="T27" fmla="*/ 288 h 288"/>
                <a:gd name="T28" fmla="*/ 170 w 273"/>
                <a:gd name="T29" fmla="*/ 202 h 288"/>
                <a:gd name="T30" fmla="*/ 249 w 273"/>
                <a:gd name="T31" fmla="*/ 237 h 288"/>
                <a:gd name="T32" fmla="*/ 273 w 273"/>
                <a:gd name="T33" fmla="*/ 195 h 288"/>
                <a:gd name="T34" fmla="*/ 203 w 273"/>
                <a:gd name="T35" fmla="*/ 144 h 288"/>
                <a:gd name="T36" fmla="*/ 273 w 273"/>
                <a:gd name="T37" fmla="*/ 9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288">
                  <a:moveTo>
                    <a:pt x="273" y="93"/>
                  </a:moveTo>
                  <a:cubicBezTo>
                    <a:pt x="249" y="51"/>
                    <a:pt x="249" y="51"/>
                    <a:pt x="249" y="51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44" y="163"/>
                    <a:pt x="0" y="195"/>
                    <a:pt x="0" y="195"/>
                  </a:cubicBezTo>
                  <a:cubicBezTo>
                    <a:pt x="23" y="237"/>
                    <a:pt x="23" y="237"/>
                    <a:pt x="23" y="237"/>
                  </a:cubicBezTo>
                  <a:cubicBezTo>
                    <a:pt x="103" y="202"/>
                    <a:pt x="103" y="202"/>
                    <a:pt x="103" y="202"/>
                  </a:cubicBezTo>
                  <a:cubicBezTo>
                    <a:pt x="112" y="288"/>
                    <a:pt x="112" y="288"/>
                    <a:pt x="112" y="288"/>
                  </a:cubicBezTo>
                  <a:cubicBezTo>
                    <a:pt x="160" y="288"/>
                    <a:pt x="160" y="288"/>
                    <a:pt x="160" y="288"/>
                  </a:cubicBezTo>
                  <a:cubicBezTo>
                    <a:pt x="160" y="288"/>
                    <a:pt x="166" y="234"/>
                    <a:pt x="170" y="202"/>
                  </a:cubicBezTo>
                  <a:cubicBezTo>
                    <a:pt x="249" y="237"/>
                    <a:pt x="249" y="237"/>
                    <a:pt x="249" y="237"/>
                  </a:cubicBezTo>
                  <a:cubicBezTo>
                    <a:pt x="273" y="195"/>
                    <a:pt x="273" y="195"/>
                    <a:pt x="273" y="195"/>
                  </a:cubicBezTo>
                  <a:cubicBezTo>
                    <a:pt x="273" y="195"/>
                    <a:pt x="229" y="163"/>
                    <a:pt x="203" y="144"/>
                  </a:cubicBezTo>
                  <a:lnTo>
                    <a:pt x="27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5" name="Freeform 802"/>
            <p:cNvSpPr>
              <a:spLocks noEditPoints="1"/>
            </p:cNvSpPr>
            <p:nvPr/>
          </p:nvSpPr>
          <p:spPr bwMode="auto">
            <a:xfrm>
              <a:off x="10948989" y="1925639"/>
              <a:ext cx="317500" cy="333375"/>
            </a:xfrm>
            <a:custGeom>
              <a:avLst/>
              <a:gdLst>
                <a:gd name="T0" fmla="*/ 236 w 274"/>
                <a:gd name="T1" fmla="*/ 120 h 288"/>
                <a:gd name="T2" fmla="*/ 274 w 274"/>
                <a:gd name="T3" fmla="*/ 93 h 288"/>
                <a:gd name="T4" fmla="*/ 250 w 274"/>
                <a:gd name="T5" fmla="*/ 51 h 288"/>
                <a:gd name="T6" fmla="*/ 206 w 274"/>
                <a:gd name="T7" fmla="*/ 70 h 288"/>
                <a:gd name="T8" fmla="*/ 166 w 274"/>
                <a:gd name="T9" fmla="*/ 47 h 288"/>
                <a:gd name="T10" fmla="*/ 161 w 274"/>
                <a:gd name="T11" fmla="*/ 0 h 288"/>
                <a:gd name="T12" fmla="*/ 113 w 274"/>
                <a:gd name="T13" fmla="*/ 0 h 288"/>
                <a:gd name="T14" fmla="*/ 108 w 274"/>
                <a:gd name="T15" fmla="*/ 47 h 288"/>
                <a:gd name="T16" fmla="*/ 67 w 274"/>
                <a:gd name="T17" fmla="*/ 70 h 288"/>
                <a:gd name="T18" fmla="*/ 24 w 274"/>
                <a:gd name="T19" fmla="*/ 51 h 288"/>
                <a:gd name="T20" fmla="*/ 0 w 274"/>
                <a:gd name="T21" fmla="*/ 93 h 288"/>
                <a:gd name="T22" fmla="*/ 38 w 274"/>
                <a:gd name="T23" fmla="*/ 120 h 288"/>
                <a:gd name="T24" fmla="*/ 38 w 274"/>
                <a:gd name="T25" fmla="*/ 168 h 288"/>
                <a:gd name="T26" fmla="*/ 0 w 274"/>
                <a:gd name="T27" fmla="*/ 195 h 288"/>
                <a:gd name="T28" fmla="*/ 24 w 274"/>
                <a:gd name="T29" fmla="*/ 237 h 288"/>
                <a:gd name="T30" fmla="*/ 68 w 274"/>
                <a:gd name="T31" fmla="*/ 218 h 288"/>
                <a:gd name="T32" fmla="*/ 108 w 274"/>
                <a:gd name="T33" fmla="*/ 241 h 288"/>
                <a:gd name="T34" fmla="*/ 113 w 274"/>
                <a:gd name="T35" fmla="*/ 288 h 288"/>
                <a:gd name="T36" fmla="*/ 161 w 274"/>
                <a:gd name="T37" fmla="*/ 288 h 288"/>
                <a:gd name="T38" fmla="*/ 166 w 274"/>
                <a:gd name="T39" fmla="*/ 241 h 288"/>
                <a:gd name="T40" fmla="*/ 206 w 274"/>
                <a:gd name="T41" fmla="*/ 218 h 288"/>
                <a:gd name="T42" fmla="*/ 250 w 274"/>
                <a:gd name="T43" fmla="*/ 237 h 288"/>
                <a:gd name="T44" fmla="*/ 274 w 274"/>
                <a:gd name="T45" fmla="*/ 195 h 288"/>
                <a:gd name="T46" fmla="*/ 236 w 274"/>
                <a:gd name="T47" fmla="*/ 168 h 288"/>
                <a:gd name="T48" fmla="*/ 236 w 274"/>
                <a:gd name="T49" fmla="*/ 120 h 288"/>
                <a:gd name="T50" fmla="*/ 158 w 274"/>
                <a:gd name="T51" fmla="*/ 180 h 288"/>
                <a:gd name="T52" fmla="*/ 116 w 274"/>
                <a:gd name="T53" fmla="*/ 180 h 288"/>
                <a:gd name="T54" fmla="*/ 96 w 274"/>
                <a:gd name="T55" fmla="*/ 144 h 288"/>
                <a:gd name="T56" fmla="*/ 116 w 274"/>
                <a:gd name="T57" fmla="*/ 108 h 288"/>
                <a:gd name="T58" fmla="*/ 158 w 274"/>
                <a:gd name="T59" fmla="*/ 108 h 288"/>
                <a:gd name="T60" fmla="*/ 179 w 274"/>
                <a:gd name="T61" fmla="*/ 144 h 288"/>
                <a:gd name="T62" fmla="*/ 158 w 274"/>
                <a:gd name="T63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6" name="Freeform 803"/>
            <p:cNvSpPr>
              <a:spLocks noEditPoints="1"/>
            </p:cNvSpPr>
            <p:nvPr/>
          </p:nvSpPr>
          <p:spPr bwMode="auto">
            <a:xfrm>
              <a:off x="2298701" y="4040189"/>
              <a:ext cx="246063" cy="225425"/>
            </a:xfrm>
            <a:custGeom>
              <a:avLst/>
              <a:gdLst>
                <a:gd name="T0" fmla="*/ 191 w 212"/>
                <a:gd name="T1" fmla="*/ 58 h 194"/>
                <a:gd name="T2" fmla="*/ 156 w 212"/>
                <a:gd name="T3" fmla="*/ 48 h 194"/>
                <a:gd name="T4" fmla="*/ 152 w 212"/>
                <a:gd name="T5" fmla="*/ 48 h 194"/>
                <a:gd name="T6" fmla="*/ 152 w 212"/>
                <a:gd name="T7" fmla="*/ 27 h 194"/>
                <a:gd name="T8" fmla="*/ 0 w 212"/>
                <a:gd name="T9" fmla="*/ 27 h 194"/>
                <a:gd name="T10" fmla="*/ 0 w 212"/>
                <a:gd name="T11" fmla="*/ 127 h 194"/>
                <a:gd name="T12" fmla="*/ 67 w 212"/>
                <a:gd name="T13" fmla="*/ 194 h 194"/>
                <a:gd name="T14" fmla="*/ 85 w 212"/>
                <a:gd name="T15" fmla="*/ 194 h 194"/>
                <a:gd name="T16" fmla="*/ 142 w 212"/>
                <a:gd name="T17" fmla="*/ 161 h 194"/>
                <a:gd name="T18" fmla="*/ 153 w 212"/>
                <a:gd name="T19" fmla="*/ 161 h 194"/>
                <a:gd name="T20" fmla="*/ 189 w 212"/>
                <a:gd name="T21" fmla="*/ 152 h 194"/>
                <a:gd name="T22" fmla="*/ 212 w 212"/>
                <a:gd name="T23" fmla="*/ 104 h 194"/>
                <a:gd name="T24" fmla="*/ 191 w 212"/>
                <a:gd name="T25" fmla="*/ 58 h 194"/>
                <a:gd name="T26" fmla="*/ 176 w 212"/>
                <a:gd name="T27" fmla="*/ 132 h 194"/>
                <a:gd name="T28" fmla="*/ 153 w 212"/>
                <a:gd name="T29" fmla="*/ 138 h 194"/>
                <a:gd name="T30" fmla="*/ 151 w 212"/>
                <a:gd name="T31" fmla="*/ 138 h 194"/>
                <a:gd name="T32" fmla="*/ 152 w 212"/>
                <a:gd name="T33" fmla="*/ 127 h 194"/>
                <a:gd name="T34" fmla="*/ 152 w 212"/>
                <a:gd name="T35" fmla="*/ 72 h 194"/>
                <a:gd name="T36" fmla="*/ 156 w 212"/>
                <a:gd name="T37" fmla="*/ 72 h 194"/>
                <a:gd name="T38" fmla="*/ 177 w 212"/>
                <a:gd name="T39" fmla="*/ 77 h 194"/>
                <a:gd name="T40" fmla="*/ 188 w 212"/>
                <a:gd name="T41" fmla="*/ 104 h 194"/>
                <a:gd name="T42" fmla="*/ 176 w 212"/>
                <a:gd name="T43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194">
                  <a:moveTo>
                    <a:pt x="191" y="58"/>
                  </a:moveTo>
                  <a:cubicBezTo>
                    <a:pt x="179" y="49"/>
                    <a:pt x="165" y="48"/>
                    <a:pt x="156" y="48"/>
                  </a:cubicBezTo>
                  <a:cubicBezTo>
                    <a:pt x="154" y="48"/>
                    <a:pt x="153" y="48"/>
                    <a:pt x="152" y="4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0"/>
                    <a:pt x="0" y="0"/>
                    <a:pt x="0" y="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64"/>
                    <a:pt x="30" y="194"/>
                    <a:pt x="67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109" y="194"/>
                    <a:pt x="131" y="181"/>
                    <a:pt x="142" y="161"/>
                  </a:cubicBezTo>
                  <a:cubicBezTo>
                    <a:pt x="144" y="161"/>
                    <a:pt x="148" y="161"/>
                    <a:pt x="153" y="161"/>
                  </a:cubicBezTo>
                  <a:cubicBezTo>
                    <a:pt x="162" y="161"/>
                    <a:pt x="176" y="160"/>
                    <a:pt x="189" y="152"/>
                  </a:cubicBezTo>
                  <a:cubicBezTo>
                    <a:pt x="202" y="143"/>
                    <a:pt x="212" y="127"/>
                    <a:pt x="212" y="104"/>
                  </a:cubicBezTo>
                  <a:cubicBezTo>
                    <a:pt x="212" y="82"/>
                    <a:pt x="203" y="66"/>
                    <a:pt x="191" y="58"/>
                  </a:cubicBezTo>
                  <a:close/>
                  <a:moveTo>
                    <a:pt x="176" y="132"/>
                  </a:moveTo>
                  <a:cubicBezTo>
                    <a:pt x="169" y="136"/>
                    <a:pt x="160" y="138"/>
                    <a:pt x="153" y="138"/>
                  </a:cubicBezTo>
                  <a:cubicBezTo>
                    <a:pt x="152" y="138"/>
                    <a:pt x="151" y="138"/>
                    <a:pt x="151" y="138"/>
                  </a:cubicBezTo>
                  <a:cubicBezTo>
                    <a:pt x="151" y="134"/>
                    <a:pt x="152" y="131"/>
                    <a:pt x="152" y="127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3" y="72"/>
                    <a:pt x="154" y="72"/>
                    <a:pt x="156" y="72"/>
                  </a:cubicBezTo>
                  <a:cubicBezTo>
                    <a:pt x="163" y="72"/>
                    <a:pt x="171" y="73"/>
                    <a:pt x="177" y="77"/>
                  </a:cubicBezTo>
                  <a:cubicBezTo>
                    <a:pt x="183" y="82"/>
                    <a:pt x="187" y="87"/>
                    <a:pt x="188" y="104"/>
                  </a:cubicBezTo>
                  <a:cubicBezTo>
                    <a:pt x="187" y="121"/>
                    <a:pt x="182" y="127"/>
                    <a:pt x="17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7" name="Freeform 804"/>
            <p:cNvSpPr/>
            <p:nvPr/>
          </p:nvSpPr>
          <p:spPr bwMode="auto">
            <a:xfrm>
              <a:off x="2425701" y="3930651"/>
              <a:ext cx="26988" cy="107950"/>
            </a:xfrm>
            <a:custGeom>
              <a:avLst/>
              <a:gdLst>
                <a:gd name="T0" fmla="*/ 0 w 24"/>
                <a:gd name="T1" fmla="*/ 93 h 93"/>
                <a:gd name="T2" fmla="*/ 23 w 24"/>
                <a:gd name="T3" fmla="*/ 41 h 93"/>
                <a:gd name="T4" fmla="*/ 8 w 24"/>
                <a:gd name="T5" fmla="*/ 0 h 93"/>
                <a:gd name="T6" fmla="*/ 10 w 24"/>
                <a:gd name="T7" fmla="*/ 50 h 93"/>
                <a:gd name="T8" fmla="*/ 0 w 2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3">
                  <a:moveTo>
                    <a:pt x="0" y="93"/>
                  </a:moveTo>
                  <a:cubicBezTo>
                    <a:pt x="16" y="78"/>
                    <a:pt x="24" y="53"/>
                    <a:pt x="23" y="41"/>
                  </a:cubicBezTo>
                  <a:cubicBezTo>
                    <a:pt x="22" y="27"/>
                    <a:pt x="8" y="0"/>
                    <a:pt x="8" y="0"/>
                  </a:cubicBezTo>
                  <a:cubicBezTo>
                    <a:pt x="8" y="0"/>
                    <a:pt x="11" y="38"/>
                    <a:pt x="10" y="50"/>
                  </a:cubicBezTo>
                  <a:cubicBezTo>
                    <a:pt x="8" y="71"/>
                    <a:pt x="7" y="86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8" name="Freeform 805"/>
            <p:cNvSpPr/>
            <p:nvPr/>
          </p:nvSpPr>
          <p:spPr bwMode="auto">
            <a:xfrm>
              <a:off x="2324101" y="3943351"/>
              <a:ext cx="26988" cy="96838"/>
            </a:xfrm>
            <a:custGeom>
              <a:avLst/>
              <a:gdLst>
                <a:gd name="T0" fmla="*/ 12 w 24"/>
                <a:gd name="T1" fmla="*/ 42 h 84"/>
                <a:gd name="T2" fmla="*/ 24 w 24"/>
                <a:gd name="T3" fmla="*/ 0 h 84"/>
                <a:gd name="T4" fmla="*/ 7 w 24"/>
                <a:gd name="T5" fmla="*/ 32 h 84"/>
                <a:gd name="T6" fmla="*/ 10 w 24"/>
                <a:gd name="T7" fmla="*/ 84 h 84"/>
                <a:gd name="T8" fmla="*/ 12 w 24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12" y="42"/>
                  </a:moveTo>
                  <a:cubicBezTo>
                    <a:pt x="16" y="23"/>
                    <a:pt x="24" y="0"/>
                    <a:pt x="24" y="0"/>
                  </a:cubicBezTo>
                  <a:cubicBezTo>
                    <a:pt x="24" y="0"/>
                    <a:pt x="11" y="20"/>
                    <a:pt x="7" y="32"/>
                  </a:cubicBezTo>
                  <a:cubicBezTo>
                    <a:pt x="4" y="42"/>
                    <a:pt x="0" y="59"/>
                    <a:pt x="10" y="84"/>
                  </a:cubicBezTo>
                  <a:cubicBezTo>
                    <a:pt x="10" y="84"/>
                    <a:pt x="7" y="7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9" name="Freeform 806"/>
            <p:cNvSpPr/>
            <p:nvPr/>
          </p:nvSpPr>
          <p:spPr bwMode="auto">
            <a:xfrm>
              <a:off x="2381251" y="3948114"/>
              <a:ext cx="11113" cy="88900"/>
            </a:xfrm>
            <a:custGeom>
              <a:avLst/>
              <a:gdLst>
                <a:gd name="T0" fmla="*/ 10 w 10"/>
                <a:gd name="T1" fmla="*/ 32 h 76"/>
                <a:gd name="T2" fmla="*/ 6 w 10"/>
                <a:gd name="T3" fmla="*/ 0 h 76"/>
                <a:gd name="T4" fmla="*/ 1 w 10"/>
                <a:gd name="T5" fmla="*/ 40 h 76"/>
                <a:gd name="T6" fmla="*/ 6 w 10"/>
                <a:gd name="T7" fmla="*/ 76 h 76"/>
                <a:gd name="T8" fmla="*/ 10 w 10"/>
                <a:gd name="T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10" y="32"/>
                  </a:moveTo>
                  <a:cubicBezTo>
                    <a:pt x="9" y="22"/>
                    <a:pt x="9" y="28"/>
                    <a:pt x="6" y="0"/>
                  </a:cubicBezTo>
                  <a:cubicBezTo>
                    <a:pt x="6" y="0"/>
                    <a:pt x="2" y="14"/>
                    <a:pt x="1" y="40"/>
                  </a:cubicBezTo>
                  <a:cubicBezTo>
                    <a:pt x="0" y="60"/>
                    <a:pt x="6" y="76"/>
                    <a:pt x="6" y="76"/>
                  </a:cubicBezTo>
                  <a:cubicBezTo>
                    <a:pt x="6" y="76"/>
                    <a:pt x="10" y="44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0" name="Freeform 807"/>
            <p:cNvSpPr>
              <a:spLocks noEditPoints="1"/>
            </p:cNvSpPr>
            <p:nvPr/>
          </p:nvSpPr>
          <p:spPr bwMode="auto">
            <a:xfrm>
              <a:off x="2922589" y="3979864"/>
              <a:ext cx="338138" cy="233363"/>
            </a:xfrm>
            <a:custGeom>
              <a:avLst/>
              <a:gdLst>
                <a:gd name="T0" fmla="*/ 268 w 292"/>
                <a:gd name="T1" fmla="*/ 45 h 201"/>
                <a:gd name="T2" fmla="*/ 224 w 292"/>
                <a:gd name="T3" fmla="*/ 31 h 201"/>
                <a:gd name="T4" fmla="*/ 219 w 292"/>
                <a:gd name="T5" fmla="*/ 31 h 201"/>
                <a:gd name="T6" fmla="*/ 219 w 292"/>
                <a:gd name="T7" fmla="*/ 0 h 201"/>
                <a:gd name="T8" fmla="*/ 0 w 292"/>
                <a:gd name="T9" fmla="*/ 0 h 201"/>
                <a:gd name="T10" fmla="*/ 0 w 292"/>
                <a:gd name="T11" fmla="*/ 122 h 201"/>
                <a:gd name="T12" fmla="*/ 97 w 292"/>
                <a:gd name="T13" fmla="*/ 201 h 201"/>
                <a:gd name="T14" fmla="*/ 122 w 292"/>
                <a:gd name="T15" fmla="*/ 201 h 201"/>
                <a:gd name="T16" fmla="*/ 205 w 292"/>
                <a:gd name="T17" fmla="*/ 170 h 201"/>
                <a:gd name="T18" fmla="*/ 221 w 292"/>
                <a:gd name="T19" fmla="*/ 171 h 201"/>
                <a:gd name="T20" fmla="*/ 265 w 292"/>
                <a:gd name="T21" fmla="*/ 157 h 201"/>
                <a:gd name="T22" fmla="*/ 292 w 292"/>
                <a:gd name="T23" fmla="*/ 100 h 201"/>
                <a:gd name="T24" fmla="*/ 268 w 292"/>
                <a:gd name="T25" fmla="*/ 45 h 201"/>
                <a:gd name="T26" fmla="*/ 246 w 292"/>
                <a:gd name="T27" fmla="*/ 129 h 201"/>
                <a:gd name="T28" fmla="*/ 221 w 292"/>
                <a:gd name="T29" fmla="*/ 137 h 201"/>
                <a:gd name="T30" fmla="*/ 217 w 292"/>
                <a:gd name="T31" fmla="*/ 137 h 201"/>
                <a:gd name="T32" fmla="*/ 219 w 292"/>
                <a:gd name="T33" fmla="*/ 122 h 201"/>
                <a:gd name="T34" fmla="*/ 219 w 292"/>
                <a:gd name="T35" fmla="*/ 65 h 201"/>
                <a:gd name="T36" fmla="*/ 224 w 292"/>
                <a:gd name="T37" fmla="*/ 65 h 201"/>
                <a:gd name="T38" fmla="*/ 248 w 292"/>
                <a:gd name="T39" fmla="*/ 73 h 201"/>
                <a:gd name="T40" fmla="*/ 258 w 292"/>
                <a:gd name="T41" fmla="*/ 100 h 201"/>
                <a:gd name="T42" fmla="*/ 246 w 292"/>
                <a:gd name="T43" fmla="*/ 1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201">
                  <a:moveTo>
                    <a:pt x="268" y="45"/>
                  </a:moveTo>
                  <a:cubicBezTo>
                    <a:pt x="250" y="33"/>
                    <a:pt x="233" y="31"/>
                    <a:pt x="224" y="31"/>
                  </a:cubicBezTo>
                  <a:cubicBezTo>
                    <a:pt x="222" y="31"/>
                    <a:pt x="221" y="31"/>
                    <a:pt x="219" y="31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75"/>
                    <a:pt x="43" y="201"/>
                    <a:pt x="97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58" y="201"/>
                    <a:pt x="189" y="199"/>
                    <a:pt x="205" y="170"/>
                  </a:cubicBezTo>
                  <a:cubicBezTo>
                    <a:pt x="208" y="171"/>
                    <a:pt x="214" y="171"/>
                    <a:pt x="221" y="171"/>
                  </a:cubicBezTo>
                  <a:cubicBezTo>
                    <a:pt x="230" y="171"/>
                    <a:pt x="247" y="169"/>
                    <a:pt x="265" y="157"/>
                  </a:cubicBezTo>
                  <a:cubicBezTo>
                    <a:pt x="284" y="145"/>
                    <a:pt x="292" y="129"/>
                    <a:pt x="292" y="100"/>
                  </a:cubicBezTo>
                  <a:cubicBezTo>
                    <a:pt x="292" y="75"/>
                    <a:pt x="285" y="57"/>
                    <a:pt x="268" y="45"/>
                  </a:cubicBezTo>
                  <a:close/>
                  <a:moveTo>
                    <a:pt x="246" y="129"/>
                  </a:moveTo>
                  <a:cubicBezTo>
                    <a:pt x="237" y="135"/>
                    <a:pt x="225" y="137"/>
                    <a:pt x="221" y="137"/>
                  </a:cubicBezTo>
                  <a:cubicBezTo>
                    <a:pt x="220" y="137"/>
                    <a:pt x="219" y="137"/>
                    <a:pt x="217" y="137"/>
                  </a:cubicBezTo>
                  <a:cubicBezTo>
                    <a:pt x="218" y="132"/>
                    <a:pt x="219" y="127"/>
                    <a:pt x="219" y="122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1" y="65"/>
                    <a:pt x="222" y="65"/>
                    <a:pt x="224" y="65"/>
                  </a:cubicBezTo>
                  <a:cubicBezTo>
                    <a:pt x="228" y="65"/>
                    <a:pt x="240" y="67"/>
                    <a:pt x="248" y="73"/>
                  </a:cubicBezTo>
                  <a:cubicBezTo>
                    <a:pt x="256" y="79"/>
                    <a:pt x="258" y="89"/>
                    <a:pt x="258" y="100"/>
                  </a:cubicBezTo>
                  <a:cubicBezTo>
                    <a:pt x="258" y="112"/>
                    <a:pt x="255" y="122"/>
                    <a:pt x="24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1" name="Freeform 808"/>
            <p:cNvSpPr/>
            <p:nvPr/>
          </p:nvSpPr>
          <p:spPr bwMode="auto">
            <a:xfrm>
              <a:off x="3590926" y="3992564"/>
              <a:ext cx="334963" cy="209550"/>
            </a:xfrm>
            <a:custGeom>
              <a:avLst/>
              <a:gdLst>
                <a:gd name="T0" fmla="*/ 270 w 288"/>
                <a:gd name="T1" fmla="*/ 41 h 180"/>
                <a:gd name="T2" fmla="*/ 252 w 288"/>
                <a:gd name="T3" fmla="*/ 58 h 180"/>
                <a:gd name="T4" fmla="*/ 252 w 288"/>
                <a:gd name="T5" fmla="*/ 101 h 180"/>
                <a:gd name="T6" fmla="*/ 36 w 288"/>
                <a:gd name="T7" fmla="*/ 101 h 180"/>
                <a:gd name="T8" fmla="*/ 36 w 288"/>
                <a:gd name="T9" fmla="*/ 18 h 180"/>
                <a:gd name="T10" fmla="*/ 18 w 288"/>
                <a:gd name="T11" fmla="*/ 0 h 180"/>
                <a:gd name="T12" fmla="*/ 0 w 288"/>
                <a:gd name="T13" fmla="*/ 18 h 180"/>
                <a:gd name="T14" fmla="*/ 0 w 288"/>
                <a:gd name="T15" fmla="*/ 162 h 180"/>
                <a:gd name="T16" fmla="*/ 18 w 288"/>
                <a:gd name="T17" fmla="*/ 180 h 180"/>
                <a:gd name="T18" fmla="*/ 36 w 288"/>
                <a:gd name="T19" fmla="*/ 162 h 180"/>
                <a:gd name="T20" fmla="*/ 36 w 288"/>
                <a:gd name="T21" fmla="*/ 144 h 180"/>
                <a:gd name="T22" fmla="*/ 252 w 288"/>
                <a:gd name="T23" fmla="*/ 144 h 180"/>
                <a:gd name="T24" fmla="*/ 252 w 288"/>
                <a:gd name="T25" fmla="*/ 162 h 180"/>
                <a:gd name="T26" fmla="*/ 270 w 288"/>
                <a:gd name="T27" fmla="*/ 180 h 180"/>
                <a:gd name="T28" fmla="*/ 288 w 288"/>
                <a:gd name="T29" fmla="*/ 162 h 180"/>
                <a:gd name="T30" fmla="*/ 288 w 288"/>
                <a:gd name="T31" fmla="*/ 58 h 180"/>
                <a:gd name="T32" fmla="*/ 270 w 288"/>
                <a:gd name="T3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80">
                  <a:moveTo>
                    <a:pt x="270" y="41"/>
                  </a:moveTo>
                  <a:cubicBezTo>
                    <a:pt x="260" y="41"/>
                    <a:pt x="252" y="49"/>
                    <a:pt x="252" y="58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2"/>
                    <a:pt x="8" y="180"/>
                    <a:pt x="18" y="180"/>
                  </a:cubicBezTo>
                  <a:cubicBezTo>
                    <a:pt x="28" y="180"/>
                    <a:pt x="36" y="172"/>
                    <a:pt x="36" y="162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2"/>
                    <a:pt x="260" y="180"/>
                    <a:pt x="270" y="180"/>
                  </a:cubicBezTo>
                  <a:cubicBezTo>
                    <a:pt x="280" y="180"/>
                    <a:pt x="288" y="172"/>
                    <a:pt x="288" y="162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49"/>
                    <a:pt x="280" y="41"/>
                    <a:pt x="27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2" name="Oval 809"/>
            <p:cNvSpPr>
              <a:spLocks noChangeArrowheads="1"/>
            </p:cNvSpPr>
            <p:nvPr/>
          </p:nvSpPr>
          <p:spPr bwMode="auto">
            <a:xfrm>
              <a:off x="3652839" y="4029076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3" name="Freeform 810"/>
            <p:cNvSpPr/>
            <p:nvPr/>
          </p:nvSpPr>
          <p:spPr bwMode="auto">
            <a:xfrm>
              <a:off x="3724276" y="4030664"/>
              <a:ext cx="139700" cy="61913"/>
            </a:xfrm>
            <a:custGeom>
              <a:avLst/>
              <a:gdLst>
                <a:gd name="T0" fmla="*/ 44 w 120"/>
                <a:gd name="T1" fmla="*/ 0 h 54"/>
                <a:gd name="T2" fmla="*/ 0 w 120"/>
                <a:gd name="T3" fmla="*/ 54 h 54"/>
                <a:gd name="T4" fmla="*/ 120 w 120"/>
                <a:gd name="T5" fmla="*/ 54 h 54"/>
                <a:gd name="T6" fmla="*/ 44 w 1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54">
                  <a:moveTo>
                    <a:pt x="44" y="0"/>
                  </a:moveTo>
                  <a:cubicBezTo>
                    <a:pt x="7" y="0"/>
                    <a:pt x="0" y="54"/>
                    <a:pt x="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89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4" name="Freeform 811"/>
            <p:cNvSpPr/>
            <p:nvPr/>
          </p:nvSpPr>
          <p:spPr bwMode="auto">
            <a:xfrm>
              <a:off x="4257676" y="3978276"/>
              <a:ext cx="336550" cy="242888"/>
            </a:xfrm>
            <a:custGeom>
              <a:avLst/>
              <a:gdLst>
                <a:gd name="T0" fmla="*/ 287 w 291"/>
                <a:gd name="T1" fmla="*/ 75 h 210"/>
                <a:gd name="T2" fmla="*/ 230 w 291"/>
                <a:gd name="T3" fmla="*/ 24 h 210"/>
                <a:gd name="T4" fmla="*/ 223 w 291"/>
                <a:gd name="T5" fmla="*/ 0 h 210"/>
                <a:gd name="T6" fmla="*/ 173 w 291"/>
                <a:gd name="T7" fmla="*/ 63 h 210"/>
                <a:gd name="T8" fmla="*/ 35 w 291"/>
                <a:gd name="T9" fmla="*/ 63 h 210"/>
                <a:gd name="T10" fmla="*/ 34 w 291"/>
                <a:gd name="T11" fmla="*/ 63 h 210"/>
                <a:gd name="T12" fmla="*/ 33 w 291"/>
                <a:gd name="T13" fmla="*/ 63 h 210"/>
                <a:gd name="T14" fmla="*/ 33 w 291"/>
                <a:gd name="T15" fmla="*/ 63 h 210"/>
                <a:gd name="T16" fmla="*/ 26 w 291"/>
                <a:gd name="T17" fmla="*/ 68 h 210"/>
                <a:gd name="T18" fmla="*/ 3 w 291"/>
                <a:gd name="T19" fmla="*/ 104 h 210"/>
                <a:gd name="T20" fmla="*/ 6 w 291"/>
                <a:gd name="T21" fmla="*/ 118 h 210"/>
                <a:gd name="T22" fmla="*/ 11 w 291"/>
                <a:gd name="T23" fmla="*/ 119 h 210"/>
                <a:gd name="T24" fmla="*/ 20 w 291"/>
                <a:gd name="T25" fmla="*/ 115 h 210"/>
                <a:gd name="T26" fmla="*/ 33 w 291"/>
                <a:gd name="T27" fmla="*/ 94 h 210"/>
                <a:gd name="T28" fmla="*/ 33 w 291"/>
                <a:gd name="T29" fmla="*/ 132 h 210"/>
                <a:gd name="T30" fmla="*/ 33 w 291"/>
                <a:gd name="T31" fmla="*/ 132 h 210"/>
                <a:gd name="T32" fmla="*/ 33 w 291"/>
                <a:gd name="T33" fmla="*/ 198 h 210"/>
                <a:gd name="T34" fmla="*/ 45 w 291"/>
                <a:gd name="T35" fmla="*/ 210 h 210"/>
                <a:gd name="T36" fmla="*/ 57 w 291"/>
                <a:gd name="T37" fmla="*/ 198 h 210"/>
                <a:gd name="T38" fmla="*/ 57 w 291"/>
                <a:gd name="T39" fmla="*/ 134 h 210"/>
                <a:gd name="T40" fmla="*/ 192 w 291"/>
                <a:gd name="T41" fmla="*/ 146 h 210"/>
                <a:gd name="T42" fmla="*/ 192 w 291"/>
                <a:gd name="T43" fmla="*/ 198 h 210"/>
                <a:gd name="T44" fmla="*/ 204 w 291"/>
                <a:gd name="T45" fmla="*/ 210 h 210"/>
                <a:gd name="T46" fmla="*/ 216 w 291"/>
                <a:gd name="T47" fmla="*/ 198 h 210"/>
                <a:gd name="T48" fmla="*/ 216 w 291"/>
                <a:gd name="T49" fmla="*/ 148 h 210"/>
                <a:gd name="T50" fmla="*/ 216 w 291"/>
                <a:gd name="T51" fmla="*/ 125 h 210"/>
                <a:gd name="T52" fmla="*/ 216 w 291"/>
                <a:gd name="T53" fmla="*/ 90 h 210"/>
                <a:gd name="T54" fmla="*/ 288 w 291"/>
                <a:gd name="T55" fmla="*/ 85 h 210"/>
                <a:gd name="T56" fmla="*/ 287 w 291"/>
                <a:gd name="T57" fmla="*/ 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210">
                  <a:moveTo>
                    <a:pt x="287" y="75"/>
                  </a:moveTo>
                  <a:cubicBezTo>
                    <a:pt x="275" y="61"/>
                    <a:pt x="230" y="24"/>
                    <a:pt x="230" y="24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0" y="64"/>
                    <a:pt x="28" y="65"/>
                    <a:pt x="26" y="6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9"/>
                    <a:pt x="2" y="115"/>
                    <a:pt x="6" y="118"/>
                  </a:cubicBezTo>
                  <a:cubicBezTo>
                    <a:pt x="8" y="119"/>
                    <a:pt x="10" y="119"/>
                    <a:pt x="11" y="119"/>
                  </a:cubicBezTo>
                  <a:cubicBezTo>
                    <a:pt x="15" y="119"/>
                    <a:pt x="18" y="118"/>
                    <a:pt x="20" y="115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205"/>
                    <a:pt x="38" y="210"/>
                    <a:pt x="45" y="210"/>
                  </a:cubicBezTo>
                  <a:cubicBezTo>
                    <a:pt x="51" y="210"/>
                    <a:pt x="57" y="205"/>
                    <a:pt x="57" y="198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205"/>
                    <a:pt x="197" y="210"/>
                    <a:pt x="204" y="210"/>
                  </a:cubicBezTo>
                  <a:cubicBezTo>
                    <a:pt x="210" y="210"/>
                    <a:pt x="216" y="205"/>
                    <a:pt x="216" y="198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3"/>
                    <a:pt x="291" y="80"/>
                    <a:pt x="28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5" name="Freeform 812"/>
            <p:cNvSpPr/>
            <p:nvPr/>
          </p:nvSpPr>
          <p:spPr bwMode="auto">
            <a:xfrm>
              <a:off x="3638551" y="2727326"/>
              <a:ext cx="73025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60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1 w 62"/>
                <a:gd name="T11" fmla="*/ 0 h 62"/>
                <a:gd name="T12" fmla="*/ 1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1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60 w 62"/>
                <a:gd name="T27" fmla="*/ 62 h 62"/>
                <a:gd name="T28" fmla="*/ 62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2"/>
                    <a:pt x="61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6" name="Freeform 813"/>
            <p:cNvSpPr/>
            <p:nvPr/>
          </p:nvSpPr>
          <p:spPr bwMode="auto">
            <a:xfrm>
              <a:off x="3802064" y="2727326"/>
              <a:ext cx="71438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59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0 w 62"/>
                <a:gd name="T11" fmla="*/ 0 h 62"/>
                <a:gd name="T12" fmla="*/ 0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0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59 w 62"/>
                <a:gd name="T27" fmla="*/ 62 h 62"/>
                <a:gd name="T28" fmla="*/ 61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1"/>
                    <a:pt x="0" y="62"/>
                    <a:pt x="0" y="62"/>
                  </a:cubicBezTo>
                  <a:cubicBezTo>
                    <a:pt x="0" y="62"/>
                    <a:pt x="0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2"/>
                    <a:pt x="61" y="62"/>
                    <a:pt x="6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7" name="Freeform 814"/>
            <p:cNvSpPr>
              <a:spLocks noEditPoints="1"/>
            </p:cNvSpPr>
            <p:nvPr/>
          </p:nvSpPr>
          <p:spPr bwMode="auto">
            <a:xfrm>
              <a:off x="3589339" y="2676526"/>
              <a:ext cx="333375" cy="173038"/>
            </a:xfrm>
            <a:custGeom>
              <a:avLst/>
              <a:gdLst>
                <a:gd name="T0" fmla="*/ 265 w 288"/>
                <a:gd name="T1" fmla="*/ 0 h 148"/>
                <a:gd name="T2" fmla="*/ 246 w 288"/>
                <a:gd name="T3" fmla="*/ 13 h 148"/>
                <a:gd name="T4" fmla="*/ 228 w 288"/>
                <a:gd name="T5" fmla="*/ 0 h 148"/>
                <a:gd name="T6" fmla="*/ 209 w 288"/>
                <a:gd name="T7" fmla="*/ 13 h 148"/>
                <a:gd name="T8" fmla="*/ 191 w 288"/>
                <a:gd name="T9" fmla="*/ 0 h 148"/>
                <a:gd name="T10" fmla="*/ 172 w 288"/>
                <a:gd name="T11" fmla="*/ 13 h 148"/>
                <a:gd name="T12" fmla="*/ 154 w 288"/>
                <a:gd name="T13" fmla="*/ 0 h 148"/>
                <a:gd name="T14" fmla="*/ 135 w 288"/>
                <a:gd name="T15" fmla="*/ 13 h 148"/>
                <a:gd name="T16" fmla="*/ 116 w 288"/>
                <a:gd name="T17" fmla="*/ 0 h 148"/>
                <a:gd name="T18" fmla="*/ 98 w 288"/>
                <a:gd name="T19" fmla="*/ 13 h 148"/>
                <a:gd name="T20" fmla="*/ 79 w 288"/>
                <a:gd name="T21" fmla="*/ 0 h 148"/>
                <a:gd name="T22" fmla="*/ 61 w 288"/>
                <a:gd name="T23" fmla="*/ 13 h 148"/>
                <a:gd name="T24" fmla="*/ 42 w 288"/>
                <a:gd name="T25" fmla="*/ 0 h 148"/>
                <a:gd name="T26" fmla="*/ 24 w 288"/>
                <a:gd name="T27" fmla="*/ 13 h 148"/>
                <a:gd name="T28" fmla="*/ 21 w 288"/>
                <a:gd name="T29" fmla="*/ 0 h 148"/>
                <a:gd name="T30" fmla="*/ 0 w 288"/>
                <a:gd name="T31" fmla="*/ 127 h 148"/>
                <a:gd name="T32" fmla="*/ 24 w 288"/>
                <a:gd name="T33" fmla="*/ 148 h 148"/>
                <a:gd name="T34" fmla="*/ 42 w 288"/>
                <a:gd name="T35" fmla="*/ 135 h 148"/>
                <a:gd name="T36" fmla="*/ 61 w 288"/>
                <a:gd name="T37" fmla="*/ 148 h 148"/>
                <a:gd name="T38" fmla="*/ 79 w 288"/>
                <a:gd name="T39" fmla="*/ 135 h 148"/>
                <a:gd name="T40" fmla="*/ 98 w 288"/>
                <a:gd name="T41" fmla="*/ 148 h 148"/>
                <a:gd name="T42" fmla="*/ 116 w 288"/>
                <a:gd name="T43" fmla="*/ 135 h 148"/>
                <a:gd name="T44" fmla="*/ 135 w 288"/>
                <a:gd name="T45" fmla="*/ 148 h 148"/>
                <a:gd name="T46" fmla="*/ 154 w 288"/>
                <a:gd name="T47" fmla="*/ 135 h 148"/>
                <a:gd name="T48" fmla="*/ 172 w 288"/>
                <a:gd name="T49" fmla="*/ 148 h 148"/>
                <a:gd name="T50" fmla="*/ 191 w 288"/>
                <a:gd name="T51" fmla="*/ 135 h 148"/>
                <a:gd name="T52" fmla="*/ 209 w 288"/>
                <a:gd name="T53" fmla="*/ 148 h 148"/>
                <a:gd name="T54" fmla="*/ 228 w 288"/>
                <a:gd name="T55" fmla="*/ 135 h 148"/>
                <a:gd name="T56" fmla="*/ 246 w 288"/>
                <a:gd name="T57" fmla="*/ 148 h 148"/>
                <a:gd name="T58" fmla="*/ 265 w 288"/>
                <a:gd name="T59" fmla="*/ 135 h 148"/>
                <a:gd name="T60" fmla="*/ 268 w 288"/>
                <a:gd name="T61" fmla="*/ 148 h 148"/>
                <a:gd name="T62" fmla="*/ 288 w 288"/>
                <a:gd name="T63" fmla="*/ 20 h 148"/>
                <a:gd name="T64" fmla="*/ 122 w 288"/>
                <a:gd name="T65" fmla="*/ 102 h 148"/>
                <a:gd name="T66" fmla="*/ 103 w 288"/>
                <a:gd name="T67" fmla="*/ 121 h 148"/>
                <a:gd name="T68" fmla="*/ 46 w 288"/>
                <a:gd name="T69" fmla="*/ 121 h 148"/>
                <a:gd name="T70" fmla="*/ 27 w 288"/>
                <a:gd name="T71" fmla="*/ 102 h 148"/>
                <a:gd name="T72" fmla="*/ 32 w 288"/>
                <a:gd name="T73" fmla="*/ 31 h 148"/>
                <a:gd name="T74" fmla="*/ 103 w 288"/>
                <a:gd name="T75" fmla="*/ 26 h 148"/>
                <a:gd name="T76" fmla="*/ 122 w 288"/>
                <a:gd name="T77" fmla="*/ 45 h 148"/>
                <a:gd name="T78" fmla="*/ 262 w 288"/>
                <a:gd name="T79" fmla="*/ 102 h 148"/>
                <a:gd name="T80" fmla="*/ 243 w 288"/>
                <a:gd name="T81" fmla="*/ 121 h 148"/>
                <a:gd name="T82" fmla="*/ 186 w 288"/>
                <a:gd name="T83" fmla="*/ 121 h 148"/>
                <a:gd name="T84" fmla="*/ 166 w 288"/>
                <a:gd name="T85" fmla="*/ 102 h 148"/>
                <a:gd name="T86" fmla="*/ 172 w 288"/>
                <a:gd name="T87" fmla="*/ 31 h 148"/>
                <a:gd name="T88" fmla="*/ 242 w 288"/>
                <a:gd name="T89" fmla="*/ 26 h 148"/>
                <a:gd name="T90" fmla="*/ 262 w 288"/>
                <a:gd name="T91" fmla="*/ 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" h="148">
                  <a:moveTo>
                    <a:pt x="268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0" y="7"/>
                    <a:pt x="0" y="2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1"/>
                    <a:pt x="7" y="148"/>
                    <a:pt x="21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81" y="148"/>
                    <a:pt x="288" y="141"/>
                    <a:pt x="288" y="127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7"/>
                    <a:pt x="281" y="0"/>
                    <a:pt x="268" y="0"/>
                  </a:cubicBezTo>
                  <a:close/>
                  <a:moveTo>
                    <a:pt x="122" y="102"/>
                  </a:moveTo>
                  <a:cubicBezTo>
                    <a:pt x="122" y="107"/>
                    <a:pt x="121" y="112"/>
                    <a:pt x="117" y="116"/>
                  </a:cubicBezTo>
                  <a:cubicBezTo>
                    <a:pt x="113" y="120"/>
                    <a:pt x="108" y="121"/>
                    <a:pt x="103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1" y="121"/>
                    <a:pt x="36" y="120"/>
                    <a:pt x="32" y="116"/>
                  </a:cubicBezTo>
                  <a:cubicBezTo>
                    <a:pt x="28" y="112"/>
                    <a:pt x="27" y="107"/>
                    <a:pt x="27" y="10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1"/>
                    <a:pt x="28" y="35"/>
                    <a:pt x="32" y="31"/>
                  </a:cubicBezTo>
                  <a:cubicBezTo>
                    <a:pt x="36" y="28"/>
                    <a:pt x="41" y="26"/>
                    <a:pt x="4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8" y="26"/>
                    <a:pt x="113" y="28"/>
                    <a:pt x="117" y="31"/>
                  </a:cubicBezTo>
                  <a:cubicBezTo>
                    <a:pt x="121" y="35"/>
                    <a:pt x="122" y="41"/>
                    <a:pt x="122" y="45"/>
                  </a:cubicBezTo>
                  <a:lnTo>
                    <a:pt x="122" y="102"/>
                  </a:lnTo>
                  <a:close/>
                  <a:moveTo>
                    <a:pt x="262" y="102"/>
                  </a:moveTo>
                  <a:cubicBezTo>
                    <a:pt x="262" y="107"/>
                    <a:pt x="260" y="112"/>
                    <a:pt x="256" y="116"/>
                  </a:cubicBezTo>
                  <a:cubicBezTo>
                    <a:pt x="253" y="120"/>
                    <a:pt x="247" y="121"/>
                    <a:pt x="243" y="121"/>
                  </a:cubicBezTo>
                  <a:cubicBezTo>
                    <a:pt x="243" y="121"/>
                    <a:pt x="242" y="121"/>
                    <a:pt x="24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1" y="121"/>
                    <a:pt x="176" y="120"/>
                    <a:pt x="172" y="116"/>
                  </a:cubicBezTo>
                  <a:cubicBezTo>
                    <a:pt x="168" y="112"/>
                    <a:pt x="166" y="107"/>
                    <a:pt x="166" y="10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6" y="41"/>
                    <a:pt x="168" y="35"/>
                    <a:pt x="172" y="31"/>
                  </a:cubicBezTo>
                  <a:cubicBezTo>
                    <a:pt x="176" y="28"/>
                    <a:pt x="181" y="26"/>
                    <a:pt x="186" y="26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7" y="26"/>
                    <a:pt x="253" y="28"/>
                    <a:pt x="256" y="31"/>
                  </a:cubicBezTo>
                  <a:cubicBezTo>
                    <a:pt x="260" y="35"/>
                    <a:pt x="262" y="41"/>
                    <a:pt x="262" y="45"/>
                  </a:cubicBezTo>
                  <a:lnTo>
                    <a:pt x="26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8" name="Freeform 815"/>
            <p:cNvSpPr>
              <a:spLocks noEditPoints="1"/>
            </p:cNvSpPr>
            <p:nvPr/>
          </p:nvSpPr>
          <p:spPr bwMode="auto">
            <a:xfrm>
              <a:off x="5605464" y="5267326"/>
              <a:ext cx="311150" cy="333375"/>
            </a:xfrm>
            <a:custGeom>
              <a:avLst/>
              <a:gdLst>
                <a:gd name="T0" fmla="*/ 251 w 269"/>
                <a:gd name="T1" fmla="*/ 192 h 288"/>
                <a:gd name="T2" fmla="*/ 234 w 269"/>
                <a:gd name="T3" fmla="*/ 209 h 288"/>
                <a:gd name="T4" fmla="*/ 234 w 269"/>
                <a:gd name="T5" fmla="*/ 211 h 288"/>
                <a:gd name="T6" fmla="*/ 201 w 269"/>
                <a:gd name="T7" fmla="*/ 233 h 288"/>
                <a:gd name="T8" fmla="*/ 160 w 269"/>
                <a:gd name="T9" fmla="*/ 240 h 288"/>
                <a:gd name="T10" fmla="*/ 148 w 269"/>
                <a:gd name="T11" fmla="*/ 187 h 288"/>
                <a:gd name="T12" fmla="*/ 146 w 269"/>
                <a:gd name="T13" fmla="*/ 121 h 288"/>
                <a:gd name="T14" fmla="*/ 193 w 269"/>
                <a:gd name="T15" fmla="*/ 121 h 288"/>
                <a:gd name="T16" fmla="*/ 211 w 269"/>
                <a:gd name="T17" fmla="*/ 117 h 288"/>
                <a:gd name="T18" fmla="*/ 222 w 269"/>
                <a:gd name="T19" fmla="*/ 123 h 288"/>
                <a:gd name="T20" fmla="*/ 236 w 269"/>
                <a:gd name="T21" fmla="*/ 109 h 288"/>
                <a:gd name="T22" fmla="*/ 222 w 269"/>
                <a:gd name="T23" fmla="*/ 95 h 288"/>
                <a:gd name="T24" fmla="*/ 210 w 269"/>
                <a:gd name="T25" fmla="*/ 101 h 288"/>
                <a:gd name="T26" fmla="*/ 145 w 269"/>
                <a:gd name="T27" fmla="*/ 101 h 288"/>
                <a:gd name="T28" fmla="*/ 144 w 269"/>
                <a:gd name="T29" fmla="*/ 68 h 288"/>
                <a:gd name="T30" fmla="*/ 169 w 269"/>
                <a:gd name="T31" fmla="*/ 35 h 288"/>
                <a:gd name="T32" fmla="*/ 134 w 269"/>
                <a:gd name="T33" fmla="*/ 0 h 288"/>
                <a:gd name="T34" fmla="*/ 99 w 269"/>
                <a:gd name="T35" fmla="*/ 35 h 288"/>
                <a:gd name="T36" fmla="*/ 124 w 269"/>
                <a:gd name="T37" fmla="*/ 68 h 288"/>
                <a:gd name="T38" fmla="*/ 123 w 269"/>
                <a:gd name="T39" fmla="*/ 101 h 288"/>
                <a:gd name="T40" fmla="*/ 58 w 269"/>
                <a:gd name="T41" fmla="*/ 101 h 288"/>
                <a:gd name="T42" fmla="*/ 46 w 269"/>
                <a:gd name="T43" fmla="*/ 95 h 288"/>
                <a:gd name="T44" fmla="*/ 32 w 269"/>
                <a:gd name="T45" fmla="*/ 109 h 288"/>
                <a:gd name="T46" fmla="*/ 46 w 269"/>
                <a:gd name="T47" fmla="*/ 123 h 288"/>
                <a:gd name="T48" fmla="*/ 57 w 269"/>
                <a:gd name="T49" fmla="*/ 117 h 288"/>
                <a:gd name="T50" fmla="*/ 76 w 269"/>
                <a:gd name="T51" fmla="*/ 121 h 288"/>
                <a:gd name="T52" fmla="*/ 122 w 269"/>
                <a:gd name="T53" fmla="*/ 121 h 288"/>
                <a:gd name="T54" fmla="*/ 120 w 269"/>
                <a:gd name="T55" fmla="*/ 187 h 288"/>
                <a:gd name="T56" fmla="*/ 109 w 269"/>
                <a:gd name="T57" fmla="*/ 239 h 288"/>
                <a:gd name="T58" fmla="*/ 59 w 269"/>
                <a:gd name="T59" fmla="*/ 227 h 288"/>
                <a:gd name="T60" fmla="*/ 34 w 269"/>
                <a:gd name="T61" fmla="*/ 212 h 288"/>
                <a:gd name="T62" fmla="*/ 35 w 269"/>
                <a:gd name="T63" fmla="*/ 209 h 288"/>
                <a:gd name="T64" fmla="*/ 17 w 269"/>
                <a:gd name="T65" fmla="*/ 192 h 288"/>
                <a:gd name="T66" fmla="*/ 0 w 269"/>
                <a:gd name="T67" fmla="*/ 209 h 288"/>
                <a:gd name="T68" fmla="*/ 17 w 269"/>
                <a:gd name="T69" fmla="*/ 227 h 288"/>
                <a:gd name="T70" fmla="*/ 21 w 269"/>
                <a:gd name="T71" fmla="*/ 226 h 288"/>
                <a:gd name="T72" fmla="*/ 48 w 269"/>
                <a:gd name="T73" fmla="*/ 247 h 288"/>
                <a:gd name="T74" fmla="*/ 102 w 269"/>
                <a:gd name="T75" fmla="*/ 273 h 288"/>
                <a:gd name="T76" fmla="*/ 135 w 269"/>
                <a:gd name="T77" fmla="*/ 288 h 288"/>
                <a:gd name="T78" fmla="*/ 166 w 269"/>
                <a:gd name="T79" fmla="*/ 273 h 288"/>
                <a:gd name="T80" fmla="*/ 220 w 269"/>
                <a:gd name="T81" fmla="*/ 247 h 288"/>
                <a:gd name="T82" fmla="*/ 247 w 269"/>
                <a:gd name="T83" fmla="*/ 226 h 288"/>
                <a:gd name="T84" fmla="*/ 251 w 269"/>
                <a:gd name="T85" fmla="*/ 227 h 288"/>
                <a:gd name="T86" fmla="*/ 269 w 269"/>
                <a:gd name="T87" fmla="*/ 209 h 288"/>
                <a:gd name="T88" fmla="*/ 251 w 269"/>
                <a:gd name="T89" fmla="*/ 192 h 288"/>
                <a:gd name="T90" fmla="*/ 115 w 269"/>
                <a:gd name="T91" fmla="*/ 35 h 288"/>
                <a:gd name="T92" fmla="*/ 134 w 269"/>
                <a:gd name="T93" fmla="*/ 16 h 288"/>
                <a:gd name="T94" fmla="*/ 152 w 269"/>
                <a:gd name="T95" fmla="*/ 35 h 288"/>
                <a:gd name="T96" fmla="*/ 134 w 269"/>
                <a:gd name="T97" fmla="*/ 53 h 288"/>
                <a:gd name="T98" fmla="*/ 115 w 269"/>
                <a:gd name="T99" fmla="*/ 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409" name="组合 408"/>
            <p:cNvGrpSpPr/>
            <p:nvPr/>
          </p:nvGrpSpPr>
          <p:grpSpPr>
            <a:xfrm>
              <a:off x="6264276" y="5265739"/>
              <a:ext cx="333375" cy="333375"/>
              <a:chOff x="6264276" y="5265739"/>
              <a:chExt cx="333375" cy="333375"/>
            </a:xfrm>
            <a:grpFill/>
          </p:grpSpPr>
          <p:sp>
            <p:nvSpPr>
              <p:cNvPr id="488" name="Freeform 816"/>
              <p:cNvSpPr/>
              <p:nvPr/>
            </p:nvSpPr>
            <p:spPr bwMode="auto">
              <a:xfrm>
                <a:off x="6315076" y="5478464"/>
                <a:ext cx="106363" cy="120650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89" name="Freeform 817"/>
              <p:cNvSpPr/>
              <p:nvPr/>
            </p:nvSpPr>
            <p:spPr bwMode="auto">
              <a:xfrm>
                <a:off x="6369051" y="5265739"/>
                <a:ext cx="228600" cy="25400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90" name="Freeform 818"/>
              <p:cNvSpPr/>
              <p:nvPr/>
            </p:nvSpPr>
            <p:spPr bwMode="auto">
              <a:xfrm>
                <a:off x="6264276" y="5335589"/>
                <a:ext cx="66675" cy="1143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410" name="Freeform 819"/>
            <p:cNvSpPr>
              <a:spLocks noEditPoints="1"/>
            </p:cNvSpPr>
            <p:nvPr/>
          </p:nvSpPr>
          <p:spPr bwMode="auto">
            <a:xfrm>
              <a:off x="4297364" y="2633664"/>
              <a:ext cx="260350" cy="174625"/>
            </a:xfrm>
            <a:custGeom>
              <a:avLst/>
              <a:gdLst>
                <a:gd name="T0" fmla="*/ 225 w 225"/>
                <a:gd name="T1" fmla="*/ 13 h 150"/>
                <a:gd name="T2" fmla="*/ 212 w 225"/>
                <a:gd name="T3" fmla="*/ 0 h 150"/>
                <a:gd name="T4" fmla="*/ 13 w 225"/>
                <a:gd name="T5" fmla="*/ 0 h 150"/>
                <a:gd name="T6" fmla="*/ 0 w 225"/>
                <a:gd name="T7" fmla="*/ 13 h 150"/>
                <a:gd name="T8" fmla="*/ 0 w 225"/>
                <a:gd name="T9" fmla="*/ 150 h 150"/>
                <a:gd name="T10" fmla="*/ 225 w 225"/>
                <a:gd name="T11" fmla="*/ 150 h 150"/>
                <a:gd name="T12" fmla="*/ 225 w 225"/>
                <a:gd name="T13" fmla="*/ 13 h 150"/>
                <a:gd name="T14" fmla="*/ 207 w 225"/>
                <a:gd name="T15" fmla="*/ 132 h 150"/>
                <a:gd name="T16" fmla="*/ 18 w 225"/>
                <a:gd name="T17" fmla="*/ 132 h 150"/>
                <a:gd name="T18" fmla="*/ 18 w 225"/>
                <a:gd name="T19" fmla="*/ 19 h 150"/>
                <a:gd name="T20" fmla="*/ 207 w 225"/>
                <a:gd name="T21" fmla="*/ 19 h 150"/>
                <a:gd name="T22" fmla="*/ 207 w 225"/>
                <a:gd name="T23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50">
                  <a:moveTo>
                    <a:pt x="225" y="13"/>
                  </a:moveTo>
                  <a:cubicBezTo>
                    <a:pt x="225" y="4"/>
                    <a:pt x="221" y="0"/>
                    <a:pt x="2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25" y="150"/>
                    <a:pt x="225" y="150"/>
                    <a:pt x="225" y="150"/>
                  </a:cubicBezTo>
                  <a:lnTo>
                    <a:pt x="225" y="13"/>
                  </a:lnTo>
                  <a:close/>
                  <a:moveTo>
                    <a:pt x="207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7" y="19"/>
                    <a:pt x="207" y="19"/>
                    <a:pt x="207" y="19"/>
                  </a:cubicBezTo>
                  <a:lnTo>
                    <a:pt x="20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1" name="Freeform 820"/>
            <p:cNvSpPr>
              <a:spLocks noEditPoints="1"/>
            </p:cNvSpPr>
            <p:nvPr/>
          </p:nvSpPr>
          <p:spPr bwMode="auto">
            <a:xfrm>
              <a:off x="4260851" y="2822576"/>
              <a:ext cx="331788" cy="38100"/>
            </a:xfrm>
            <a:custGeom>
              <a:avLst/>
              <a:gdLst>
                <a:gd name="T0" fmla="*/ 187 w 209"/>
                <a:gd name="T1" fmla="*/ 0 h 24"/>
                <a:gd name="T2" fmla="*/ 23 w 209"/>
                <a:gd name="T3" fmla="*/ 0 h 24"/>
                <a:gd name="T4" fmla="*/ 0 w 209"/>
                <a:gd name="T5" fmla="*/ 24 h 24"/>
                <a:gd name="T6" fmla="*/ 209 w 209"/>
                <a:gd name="T7" fmla="*/ 24 h 24"/>
                <a:gd name="T8" fmla="*/ 187 w 209"/>
                <a:gd name="T9" fmla="*/ 0 h 24"/>
                <a:gd name="T10" fmla="*/ 80 w 209"/>
                <a:gd name="T11" fmla="*/ 17 h 24"/>
                <a:gd name="T12" fmla="*/ 89 w 209"/>
                <a:gd name="T13" fmla="*/ 8 h 24"/>
                <a:gd name="T14" fmla="*/ 121 w 209"/>
                <a:gd name="T15" fmla="*/ 8 h 24"/>
                <a:gd name="T16" fmla="*/ 129 w 209"/>
                <a:gd name="T17" fmla="*/ 17 h 24"/>
                <a:gd name="T18" fmla="*/ 80 w 209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">
                  <a:moveTo>
                    <a:pt x="187" y="0"/>
                  </a:moveTo>
                  <a:lnTo>
                    <a:pt x="23" y="0"/>
                  </a:lnTo>
                  <a:lnTo>
                    <a:pt x="0" y="24"/>
                  </a:lnTo>
                  <a:lnTo>
                    <a:pt x="209" y="24"/>
                  </a:lnTo>
                  <a:lnTo>
                    <a:pt x="187" y="0"/>
                  </a:lnTo>
                  <a:close/>
                  <a:moveTo>
                    <a:pt x="80" y="17"/>
                  </a:moveTo>
                  <a:lnTo>
                    <a:pt x="89" y="8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2" name="Freeform 821"/>
            <p:cNvSpPr/>
            <p:nvPr/>
          </p:nvSpPr>
          <p:spPr bwMode="auto">
            <a:xfrm>
              <a:off x="4260851" y="2874964"/>
              <a:ext cx="331788" cy="12700"/>
            </a:xfrm>
            <a:custGeom>
              <a:avLst/>
              <a:gdLst>
                <a:gd name="T0" fmla="*/ 9 w 286"/>
                <a:gd name="T1" fmla="*/ 12 h 12"/>
                <a:gd name="T2" fmla="*/ 277 w 286"/>
                <a:gd name="T3" fmla="*/ 12 h 12"/>
                <a:gd name="T4" fmla="*/ 286 w 286"/>
                <a:gd name="T5" fmla="*/ 0 h 12"/>
                <a:gd name="T6" fmla="*/ 0 w 286"/>
                <a:gd name="T7" fmla="*/ 0 h 12"/>
                <a:gd name="T8" fmla="*/ 9 w 28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">
                  <a:moveTo>
                    <a:pt x="9" y="12"/>
                  </a:moveTo>
                  <a:cubicBezTo>
                    <a:pt x="20" y="12"/>
                    <a:pt x="269" y="12"/>
                    <a:pt x="277" y="12"/>
                  </a:cubicBezTo>
                  <a:cubicBezTo>
                    <a:pt x="286" y="12"/>
                    <a:pt x="286" y="0"/>
                    <a:pt x="2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3" name="Freeform 822"/>
            <p:cNvSpPr/>
            <p:nvPr/>
          </p:nvSpPr>
          <p:spPr bwMode="auto">
            <a:xfrm>
              <a:off x="10272714" y="5287964"/>
              <a:ext cx="287338" cy="212725"/>
            </a:xfrm>
            <a:custGeom>
              <a:avLst/>
              <a:gdLst>
                <a:gd name="T0" fmla="*/ 38 w 248"/>
                <a:gd name="T1" fmla="*/ 134 h 184"/>
                <a:gd name="T2" fmla="*/ 39 w 248"/>
                <a:gd name="T3" fmla="*/ 132 h 184"/>
                <a:gd name="T4" fmla="*/ 25 w 248"/>
                <a:gd name="T5" fmla="*/ 93 h 184"/>
                <a:gd name="T6" fmla="*/ 35 w 248"/>
                <a:gd name="T7" fmla="*/ 74 h 184"/>
                <a:gd name="T8" fmla="*/ 183 w 248"/>
                <a:gd name="T9" fmla="*/ 24 h 184"/>
                <a:gd name="T10" fmla="*/ 202 w 248"/>
                <a:gd name="T11" fmla="*/ 33 h 184"/>
                <a:gd name="T12" fmla="*/ 223 w 248"/>
                <a:gd name="T13" fmla="*/ 95 h 184"/>
                <a:gd name="T14" fmla="*/ 248 w 248"/>
                <a:gd name="T15" fmla="*/ 95 h 184"/>
                <a:gd name="T16" fmla="*/ 221 w 248"/>
                <a:gd name="T17" fmla="*/ 15 h 184"/>
                <a:gd name="T18" fmla="*/ 198 w 248"/>
                <a:gd name="T19" fmla="*/ 0 h 184"/>
                <a:gd name="T20" fmla="*/ 9 w 248"/>
                <a:gd name="T21" fmla="*/ 65 h 184"/>
                <a:gd name="T22" fmla="*/ 0 w 248"/>
                <a:gd name="T23" fmla="*/ 90 h 184"/>
                <a:gd name="T24" fmla="*/ 32 w 248"/>
                <a:gd name="T25" fmla="*/ 184 h 184"/>
                <a:gd name="T26" fmla="*/ 38 w 248"/>
                <a:gd name="T27" fmla="*/ 183 h 184"/>
                <a:gd name="T28" fmla="*/ 38 w 248"/>
                <a:gd name="T29" fmla="*/ 133 h 184"/>
                <a:gd name="T30" fmla="*/ 38 w 248"/>
                <a:gd name="T31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84">
                  <a:moveTo>
                    <a:pt x="38" y="134"/>
                  </a:moveTo>
                  <a:cubicBezTo>
                    <a:pt x="38" y="134"/>
                    <a:pt x="39" y="133"/>
                    <a:pt x="39" y="13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34" y="86"/>
                    <a:pt x="35" y="7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90" y="32"/>
                    <a:pt x="202" y="33"/>
                    <a:pt x="202" y="33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1" y="15"/>
                    <a:pt x="206" y="20"/>
                    <a:pt x="198" y="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5" y="85"/>
                    <a:pt x="0" y="90"/>
                    <a:pt x="0" y="9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5" y="183"/>
                    <a:pt x="38" y="18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4"/>
                    <a:pt x="38" y="134"/>
                    <a:pt x="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4" name="Freeform 823"/>
            <p:cNvSpPr/>
            <p:nvPr/>
          </p:nvSpPr>
          <p:spPr bwMode="auto">
            <a:xfrm>
              <a:off x="10318751" y="5332414"/>
              <a:ext cx="196850" cy="96838"/>
            </a:xfrm>
            <a:custGeom>
              <a:avLst/>
              <a:gdLst>
                <a:gd name="T0" fmla="*/ 139 w 170"/>
                <a:gd name="T1" fmla="*/ 0 h 84"/>
                <a:gd name="T2" fmla="*/ 7 w 170"/>
                <a:gd name="T3" fmla="*/ 45 h 84"/>
                <a:gd name="T4" fmla="*/ 0 w 170"/>
                <a:gd name="T5" fmla="*/ 59 h 84"/>
                <a:gd name="T6" fmla="*/ 9 w 170"/>
                <a:gd name="T7" fmla="*/ 84 h 84"/>
                <a:gd name="T8" fmla="*/ 14 w 170"/>
                <a:gd name="T9" fmla="*/ 79 h 84"/>
                <a:gd name="T10" fmla="*/ 13 w 170"/>
                <a:gd name="T11" fmla="*/ 79 h 84"/>
                <a:gd name="T12" fmla="*/ 13 w 170"/>
                <a:gd name="T13" fmla="*/ 79 h 84"/>
                <a:gd name="T14" fmla="*/ 13 w 170"/>
                <a:gd name="T15" fmla="*/ 79 h 84"/>
                <a:gd name="T16" fmla="*/ 13 w 170"/>
                <a:gd name="T17" fmla="*/ 79 h 84"/>
                <a:gd name="T18" fmla="*/ 15 w 170"/>
                <a:gd name="T19" fmla="*/ 73 h 84"/>
                <a:gd name="T20" fmla="*/ 31 w 170"/>
                <a:gd name="T21" fmla="*/ 57 h 84"/>
                <a:gd name="T22" fmla="*/ 170 w 170"/>
                <a:gd name="T23" fmla="*/ 57 h 84"/>
                <a:gd name="T24" fmla="*/ 153 w 170"/>
                <a:gd name="T25" fmla="*/ 7 h 84"/>
                <a:gd name="T26" fmla="*/ 139 w 17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4">
                  <a:moveTo>
                    <a:pt x="139" y="0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6" y="51"/>
                    <a:pt x="3" y="56"/>
                    <a:pt x="0" y="59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1" y="82"/>
                    <a:pt x="12" y="79"/>
                    <a:pt x="14" y="79"/>
                  </a:cubicBezTo>
                  <a:cubicBezTo>
                    <a:pt x="14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79"/>
                    <a:pt x="14" y="77"/>
                    <a:pt x="15" y="73"/>
                  </a:cubicBezTo>
                  <a:cubicBezTo>
                    <a:pt x="15" y="64"/>
                    <a:pt x="22" y="57"/>
                    <a:pt x="31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6"/>
                    <a:pt x="144" y="4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5" name="Freeform 824"/>
            <p:cNvSpPr>
              <a:spLocks noEditPoints="1"/>
            </p:cNvSpPr>
            <p:nvPr/>
          </p:nvSpPr>
          <p:spPr bwMode="auto">
            <a:xfrm>
              <a:off x="10334626" y="5418139"/>
              <a:ext cx="271463" cy="163513"/>
            </a:xfrm>
            <a:custGeom>
              <a:avLst/>
              <a:gdLst>
                <a:gd name="T0" fmla="*/ 217 w 234"/>
                <a:gd name="T1" fmla="*/ 0 h 141"/>
                <a:gd name="T2" fmla="*/ 17 w 234"/>
                <a:gd name="T3" fmla="*/ 0 h 141"/>
                <a:gd name="T4" fmla="*/ 0 w 234"/>
                <a:gd name="T5" fmla="*/ 21 h 141"/>
                <a:gd name="T6" fmla="*/ 0 w 234"/>
                <a:gd name="T7" fmla="*/ 119 h 141"/>
                <a:gd name="T8" fmla="*/ 17 w 234"/>
                <a:gd name="T9" fmla="*/ 141 h 141"/>
                <a:gd name="T10" fmla="*/ 217 w 234"/>
                <a:gd name="T11" fmla="*/ 141 h 141"/>
                <a:gd name="T12" fmla="*/ 234 w 234"/>
                <a:gd name="T13" fmla="*/ 119 h 141"/>
                <a:gd name="T14" fmla="*/ 234 w 234"/>
                <a:gd name="T15" fmla="*/ 21 h 141"/>
                <a:gd name="T16" fmla="*/ 217 w 234"/>
                <a:gd name="T17" fmla="*/ 0 h 141"/>
                <a:gd name="T18" fmla="*/ 210 w 234"/>
                <a:gd name="T19" fmla="*/ 109 h 141"/>
                <a:gd name="T20" fmla="*/ 195 w 234"/>
                <a:gd name="T21" fmla="*/ 124 h 141"/>
                <a:gd name="T22" fmla="*/ 38 w 234"/>
                <a:gd name="T23" fmla="*/ 124 h 141"/>
                <a:gd name="T24" fmla="*/ 24 w 234"/>
                <a:gd name="T25" fmla="*/ 109 h 141"/>
                <a:gd name="T26" fmla="*/ 24 w 234"/>
                <a:gd name="T27" fmla="*/ 31 h 141"/>
                <a:gd name="T28" fmla="*/ 38 w 234"/>
                <a:gd name="T29" fmla="*/ 17 h 141"/>
                <a:gd name="T30" fmla="*/ 195 w 234"/>
                <a:gd name="T31" fmla="*/ 17 h 141"/>
                <a:gd name="T32" fmla="*/ 210 w 234"/>
                <a:gd name="T33" fmla="*/ 31 h 141"/>
                <a:gd name="T34" fmla="*/ 210 w 234"/>
                <a:gd name="T35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141">
                  <a:moveTo>
                    <a:pt x="2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21"/>
                    <a:pt x="0" y="21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7" y="120"/>
                    <a:pt x="17" y="141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7" y="120"/>
                    <a:pt x="234" y="119"/>
                    <a:pt x="234" y="119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21"/>
                    <a:pt x="218" y="21"/>
                    <a:pt x="217" y="0"/>
                  </a:cubicBezTo>
                  <a:close/>
                  <a:moveTo>
                    <a:pt x="210" y="109"/>
                  </a:moveTo>
                  <a:cubicBezTo>
                    <a:pt x="210" y="109"/>
                    <a:pt x="199" y="113"/>
                    <a:pt x="195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5" y="113"/>
                    <a:pt x="24" y="109"/>
                    <a:pt x="24" y="10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4" y="27"/>
                    <a:pt x="38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9" y="27"/>
                    <a:pt x="210" y="31"/>
                    <a:pt x="210" y="31"/>
                  </a:cubicBezTo>
                  <a:lnTo>
                    <a:pt x="21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6" name="Freeform 825"/>
            <p:cNvSpPr/>
            <p:nvPr/>
          </p:nvSpPr>
          <p:spPr bwMode="auto">
            <a:xfrm>
              <a:off x="10375901" y="5451476"/>
              <a:ext cx="187325" cy="95250"/>
            </a:xfrm>
            <a:custGeom>
              <a:avLst/>
              <a:gdLst>
                <a:gd name="T0" fmla="*/ 12 w 161"/>
                <a:gd name="T1" fmla="*/ 83 h 83"/>
                <a:gd name="T2" fmla="*/ 150 w 161"/>
                <a:gd name="T3" fmla="*/ 83 h 83"/>
                <a:gd name="T4" fmla="*/ 161 w 161"/>
                <a:gd name="T5" fmla="*/ 71 h 83"/>
                <a:gd name="T6" fmla="*/ 161 w 161"/>
                <a:gd name="T7" fmla="*/ 11 h 83"/>
                <a:gd name="T8" fmla="*/ 150 w 161"/>
                <a:gd name="T9" fmla="*/ 0 h 83"/>
                <a:gd name="T10" fmla="*/ 11 w 161"/>
                <a:gd name="T11" fmla="*/ 0 h 83"/>
                <a:gd name="T12" fmla="*/ 0 w 161"/>
                <a:gd name="T13" fmla="*/ 11 h 83"/>
                <a:gd name="T14" fmla="*/ 0 w 161"/>
                <a:gd name="T15" fmla="*/ 71 h 83"/>
                <a:gd name="T16" fmla="*/ 12 w 161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83">
                  <a:moveTo>
                    <a:pt x="12" y="83"/>
                  </a:moveTo>
                  <a:cubicBezTo>
                    <a:pt x="150" y="83"/>
                    <a:pt x="150" y="83"/>
                    <a:pt x="150" y="83"/>
                  </a:cubicBezTo>
                  <a:cubicBezTo>
                    <a:pt x="153" y="77"/>
                    <a:pt x="158" y="73"/>
                    <a:pt x="161" y="71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58" y="9"/>
                    <a:pt x="154" y="5"/>
                    <a:pt x="15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5"/>
                    <a:pt x="4" y="9"/>
                    <a:pt x="0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8" y="77"/>
                    <a:pt x="1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7" name="Freeform 826"/>
            <p:cNvSpPr/>
            <p:nvPr/>
          </p:nvSpPr>
          <p:spPr bwMode="auto">
            <a:xfrm>
              <a:off x="10945814" y="5476876"/>
              <a:ext cx="325438" cy="125413"/>
            </a:xfrm>
            <a:custGeom>
              <a:avLst/>
              <a:gdLst>
                <a:gd name="T0" fmla="*/ 34 w 280"/>
                <a:gd name="T1" fmla="*/ 75 h 108"/>
                <a:gd name="T2" fmla="*/ 10 w 280"/>
                <a:gd name="T3" fmla="*/ 75 h 108"/>
                <a:gd name="T4" fmla="*/ 0 w 280"/>
                <a:gd name="T5" fmla="*/ 85 h 108"/>
                <a:gd name="T6" fmla="*/ 0 w 280"/>
                <a:gd name="T7" fmla="*/ 98 h 108"/>
                <a:gd name="T8" fmla="*/ 10 w 280"/>
                <a:gd name="T9" fmla="*/ 108 h 108"/>
                <a:gd name="T10" fmla="*/ 270 w 280"/>
                <a:gd name="T11" fmla="*/ 108 h 108"/>
                <a:gd name="T12" fmla="*/ 280 w 280"/>
                <a:gd name="T13" fmla="*/ 98 h 108"/>
                <a:gd name="T14" fmla="*/ 280 w 280"/>
                <a:gd name="T15" fmla="*/ 85 h 108"/>
                <a:gd name="T16" fmla="*/ 270 w 280"/>
                <a:gd name="T17" fmla="*/ 75 h 108"/>
                <a:gd name="T18" fmla="*/ 248 w 280"/>
                <a:gd name="T19" fmla="*/ 75 h 108"/>
                <a:gd name="T20" fmla="*/ 220 w 280"/>
                <a:gd name="T21" fmla="*/ 0 h 108"/>
                <a:gd name="T22" fmla="*/ 62 w 280"/>
                <a:gd name="T23" fmla="*/ 0 h 108"/>
                <a:gd name="T24" fmla="*/ 34 w 280"/>
                <a:gd name="T25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08">
                  <a:moveTo>
                    <a:pt x="34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9"/>
                    <a:pt x="0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5" y="108"/>
                    <a:pt x="10" y="108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76" y="108"/>
                    <a:pt x="280" y="103"/>
                    <a:pt x="280" y="98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79"/>
                    <a:pt x="276" y="75"/>
                    <a:pt x="270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3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8" name="Freeform 827"/>
            <p:cNvSpPr/>
            <p:nvPr/>
          </p:nvSpPr>
          <p:spPr bwMode="auto">
            <a:xfrm>
              <a:off x="11064876" y="5267326"/>
              <a:ext cx="90488" cy="85725"/>
            </a:xfrm>
            <a:custGeom>
              <a:avLst/>
              <a:gdLst>
                <a:gd name="T0" fmla="*/ 54 w 78"/>
                <a:gd name="T1" fmla="*/ 9 h 75"/>
                <a:gd name="T2" fmla="*/ 39 w 78"/>
                <a:gd name="T3" fmla="*/ 0 h 75"/>
                <a:gd name="T4" fmla="*/ 24 w 78"/>
                <a:gd name="T5" fmla="*/ 10 h 75"/>
                <a:gd name="T6" fmla="*/ 0 w 78"/>
                <a:gd name="T7" fmla="*/ 75 h 75"/>
                <a:gd name="T8" fmla="*/ 78 w 78"/>
                <a:gd name="T9" fmla="*/ 75 h 75"/>
                <a:gd name="T10" fmla="*/ 54 w 78"/>
                <a:gd name="T11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5">
                  <a:moveTo>
                    <a:pt x="54" y="9"/>
                  </a:moveTo>
                  <a:cubicBezTo>
                    <a:pt x="54" y="9"/>
                    <a:pt x="52" y="0"/>
                    <a:pt x="39" y="0"/>
                  </a:cubicBezTo>
                  <a:cubicBezTo>
                    <a:pt x="26" y="0"/>
                    <a:pt x="24" y="10"/>
                    <a:pt x="24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9" name="Freeform 828"/>
            <p:cNvSpPr/>
            <p:nvPr/>
          </p:nvSpPr>
          <p:spPr bwMode="auto">
            <a:xfrm>
              <a:off x="11031539" y="5387976"/>
              <a:ext cx="157163" cy="55563"/>
            </a:xfrm>
            <a:custGeom>
              <a:avLst/>
              <a:gdLst>
                <a:gd name="T0" fmla="*/ 13 w 99"/>
                <a:gd name="T1" fmla="*/ 0 h 35"/>
                <a:gd name="T2" fmla="*/ 0 w 99"/>
                <a:gd name="T3" fmla="*/ 35 h 35"/>
                <a:gd name="T4" fmla="*/ 99 w 99"/>
                <a:gd name="T5" fmla="*/ 35 h 35"/>
                <a:gd name="T6" fmla="*/ 86 w 99"/>
                <a:gd name="T7" fmla="*/ 0 h 35"/>
                <a:gd name="T8" fmla="*/ 13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13" y="0"/>
                  </a:moveTo>
                  <a:lnTo>
                    <a:pt x="0" y="35"/>
                  </a:lnTo>
                  <a:lnTo>
                    <a:pt x="99" y="35"/>
                  </a:lnTo>
                  <a:lnTo>
                    <a:pt x="8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0" name="Freeform 829"/>
            <p:cNvSpPr>
              <a:spLocks noEditPoints="1"/>
            </p:cNvSpPr>
            <p:nvPr/>
          </p:nvSpPr>
          <p:spPr bwMode="auto"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1" name="Freeform 830"/>
            <p:cNvSpPr/>
            <p:nvPr/>
          </p:nvSpPr>
          <p:spPr bwMode="auto"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2" name="Freeform 831"/>
            <p:cNvSpPr>
              <a:spLocks noEditPoints="1"/>
            </p:cNvSpPr>
            <p:nvPr/>
          </p:nvSpPr>
          <p:spPr bwMode="auto">
            <a:xfrm>
              <a:off x="6262689" y="6008689"/>
              <a:ext cx="334963" cy="188913"/>
            </a:xfrm>
            <a:custGeom>
              <a:avLst/>
              <a:gdLst>
                <a:gd name="T0" fmla="*/ 247 w 288"/>
                <a:gd name="T1" fmla="*/ 82 h 164"/>
                <a:gd name="T2" fmla="*/ 288 w 288"/>
                <a:gd name="T3" fmla="*/ 69 h 164"/>
                <a:gd name="T4" fmla="*/ 253 w 288"/>
                <a:gd name="T5" fmla="*/ 52 h 164"/>
                <a:gd name="T6" fmla="*/ 198 w 288"/>
                <a:gd name="T7" fmla="*/ 0 h 164"/>
                <a:gd name="T8" fmla="*/ 142 w 288"/>
                <a:gd name="T9" fmla="*/ 56 h 164"/>
                <a:gd name="T10" fmla="*/ 142 w 288"/>
                <a:gd name="T11" fmla="*/ 57 h 164"/>
                <a:gd name="T12" fmla="*/ 135 w 288"/>
                <a:gd name="T13" fmla="*/ 66 h 164"/>
                <a:gd name="T14" fmla="*/ 62 w 288"/>
                <a:gd name="T15" fmla="*/ 52 h 164"/>
                <a:gd name="T16" fmla="*/ 89 w 288"/>
                <a:gd name="T17" fmla="*/ 99 h 164"/>
                <a:gd name="T18" fmla="*/ 0 w 288"/>
                <a:gd name="T19" fmla="*/ 94 h 164"/>
                <a:gd name="T20" fmla="*/ 126 w 288"/>
                <a:gd name="T21" fmla="*/ 164 h 164"/>
                <a:gd name="T22" fmla="*/ 232 w 288"/>
                <a:gd name="T23" fmla="*/ 99 h 164"/>
                <a:gd name="T24" fmla="*/ 247 w 288"/>
                <a:gd name="T25" fmla="*/ 82 h 164"/>
                <a:gd name="T26" fmla="*/ 210 w 288"/>
                <a:gd name="T27" fmla="*/ 28 h 164"/>
                <a:gd name="T28" fmla="*/ 225 w 288"/>
                <a:gd name="T29" fmla="*/ 43 h 164"/>
                <a:gd name="T30" fmla="*/ 210 w 288"/>
                <a:gd name="T31" fmla="*/ 59 h 164"/>
                <a:gd name="T32" fmla="*/ 194 w 288"/>
                <a:gd name="T33" fmla="*/ 43 h 164"/>
                <a:gd name="T34" fmla="*/ 210 w 288"/>
                <a:gd name="T35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64">
                  <a:moveTo>
                    <a:pt x="247" y="82"/>
                  </a:moveTo>
                  <a:cubicBezTo>
                    <a:pt x="288" y="69"/>
                    <a:pt x="288" y="69"/>
                    <a:pt x="288" y="6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1" y="23"/>
                    <a:pt x="227" y="0"/>
                    <a:pt x="198" y="0"/>
                  </a:cubicBezTo>
                  <a:cubicBezTo>
                    <a:pt x="167" y="0"/>
                    <a:pt x="142" y="25"/>
                    <a:pt x="142" y="56"/>
                  </a:cubicBezTo>
                  <a:cubicBezTo>
                    <a:pt x="142" y="56"/>
                    <a:pt x="142" y="57"/>
                    <a:pt x="142" y="57"/>
                  </a:cubicBezTo>
                  <a:cubicBezTo>
                    <a:pt x="140" y="60"/>
                    <a:pt x="137" y="63"/>
                    <a:pt x="135" y="66"/>
                  </a:cubicBezTo>
                  <a:cubicBezTo>
                    <a:pt x="112" y="68"/>
                    <a:pt x="77" y="67"/>
                    <a:pt x="62" y="52"/>
                  </a:cubicBezTo>
                  <a:cubicBezTo>
                    <a:pt x="43" y="34"/>
                    <a:pt x="52" y="83"/>
                    <a:pt x="89" y="99"/>
                  </a:cubicBezTo>
                  <a:cubicBezTo>
                    <a:pt x="43" y="115"/>
                    <a:pt x="0" y="94"/>
                    <a:pt x="0" y="94"/>
                  </a:cubicBezTo>
                  <a:cubicBezTo>
                    <a:pt x="0" y="94"/>
                    <a:pt x="31" y="164"/>
                    <a:pt x="126" y="164"/>
                  </a:cubicBezTo>
                  <a:cubicBezTo>
                    <a:pt x="197" y="164"/>
                    <a:pt x="223" y="121"/>
                    <a:pt x="232" y="99"/>
                  </a:cubicBezTo>
                  <a:cubicBezTo>
                    <a:pt x="238" y="94"/>
                    <a:pt x="243" y="89"/>
                    <a:pt x="247" y="82"/>
                  </a:cubicBezTo>
                  <a:close/>
                  <a:moveTo>
                    <a:pt x="210" y="28"/>
                  </a:moveTo>
                  <a:cubicBezTo>
                    <a:pt x="218" y="28"/>
                    <a:pt x="225" y="35"/>
                    <a:pt x="225" y="43"/>
                  </a:cubicBezTo>
                  <a:cubicBezTo>
                    <a:pt x="225" y="52"/>
                    <a:pt x="218" y="59"/>
                    <a:pt x="210" y="59"/>
                  </a:cubicBezTo>
                  <a:cubicBezTo>
                    <a:pt x="201" y="59"/>
                    <a:pt x="194" y="52"/>
                    <a:pt x="194" y="43"/>
                  </a:cubicBezTo>
                  <a:cubicBezTo>
                    <a:pt x="194" y="35"/>
                    <a:pt x="201" y="28"/>
                    <a:pt x="2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3" name="Freeform 832"/>
            <p:cNvSpPr>
              <a:spLocks noEditPoints="1"/>
            </p:cNvSpPr>
            <p:nvPr/>
          </p:nvSpPr>
          <p:spPr bwMode="auto">
            <a:xfrm>
              <a:off x="6924676" y="5995989"/>
              <a:ext cx="341313" cy="214313"/>
            </a:xfrm>
            <a:custGeom>
              <a:avLst/>
              <a:gdLst>
                <a:gd name="T0" fmla="*/ 263 w 293"/>
                <a:gd name="T1" fmla="*/ 26 h 186"/>
                <a:gd name="T2" fmla="*/ 224 w 293"/>
                <a:gd name="T3" fmla="*/ 1 h 186"/>
                <a:gd name="T4" fmla="*/ 188 w 293"/>
                <a:gd name="T5" fmla="*/ 44 h 186"/>
                <a:gd name="T6" fmla="*/ 189 w 293"/>
                <a:gd name="T7" fmla="*/ 47 h 186"/>
                <a:gd name="T8" fmla="*/ 112 w 293"/>
                <a:gd name="T9" fmla="*/ 79 h 186"/>
                <a:gd name="T10" fmla="*/ 6 w 293"/>
                <a:gd name="T11" fmla="*/ 66 h 186"/>
                <a:gd name="T12" fmla="*/ 147 w 293"/>
                <a:gd name="T13" fmla="*/ 157 h 186"/>
                <a:gd name="T14" fmla="*/ 146 w 293"/>
                <a:gd name="T15" fmla="*/ 181 h 186"/>
                <a:gd name="T16" fmla="*/ 141 w 293"/>
                <a:gd name="T17" fmla="*/ 182 h 186"/>
                <a:gd name="T18" fmla="*/ 145 w 293"/>
                <a:gd name="T19" fmla="*/ 183 h 186"/>
                <a:gd name="T20" fmla="*/ 142 w 293"/>
                <a:gd name="T21" fmla="*/ 185 h 186"/>
                <a:gd name="T22" fmla="*/ 148 w 293"/>
                <a:gd name="T23" fmla="*/ 184 h 186"/>
                <a:gd name="T24" fmla="*/ 153 w 293"/>
                <a:gd name="T25" fmla="*/ 186 h 186"/>
                <a:gd name="T26" fmla="*/ 151 w 293"/>
                <a:gd name="T27" fmla="*/ 182 h 186"/>
                <a:gd name="T28" fmla="*/ 150 w 293"/>
                <a:gd name="T29" fmla="*/ 181 h 186"/>
                <a:gd name="T30" fmla="*/ 154 w 293"/>
                <a:gd name="T31" fmla="*/ 157 h 186"/>
                <a:gd name="T32" fmla="*/ 165 w 293"/>
                <a:gd name="T33" fmla="*/ 156 h 186"/>
                <a:gd name="T34" fmla="*/ 169 w 293"/>
                <a:gd name="T35" fmla="*/ 181 h 186"/>
                <a:gd name="T36" fmla="*/ 168 w 293"/>
                <a:gd name="T37" fmla="*/ 182 h 186"/>
                <a:gd name="T38" fmla="*/ 167 w 293"/>
                <a:gd name="T39" fmla="*/ 186 h 186"/>
                <a:gd name="T40" fmla="*/ 171 w 293"/>
                <a:gd name="T41" fmla="*/ 184 h 186"/>
                <a:gd name="T42" fmla="*/ 177 w 293"/>
                <a:gd name="T43" fmla="*/ 185 h 186"/>
                <a:gd name="T44" fmla="*/ 174 w 293"/>
                <a:gd name="T45" fmla="*/ 183 h 186"/>
                <a:gd name="T46" fmla="*/ 178 w 293"/>
                <a:gd name="T47" fmla="*/ 182 h 186"/>
                <a:gd name="T48" fmla="*/ 173 w 293"/>
                <a:gd name="T49" fmla="*/ 181 h 186"/>
                <a:gd name="T50" fmla="*/ 173 w 293"/>
                <a:gd name="T51" fmla="*/ 155 h 186"/>
                <a:gd name="T52" fmla="*/ 194 w 293"/>
                <a:gd name="T53" fmla="*/ 149 h 186"/>
                <a:gd name="T54" fmla="*/ 231 w 293"/>
                <a:gd name="T55" fmla="*/ 73 h 186"/>
                <a:gd name="T56" fmla="*/ 265 w 293"/>
                <a:gd name="T57" fmla="*/ 49 h 186"/>
                <a:gd name="T58" fmla="*/ 293 w 293"/>
                <a:gd name="T59" fmla="*/ 33 h 186"/>
                <a:gd name="T60" fmla="*/ 263 w 293"/>
                <a:gd name="T61" fmla="*/ 26 h 186"/>
                <a:gd name="T62" fmla="*/ 164 w 293"/>
                <a:gd name="T63" fmla="*/ 127 h 186"/>
                <a:gd name="T64" fmla="*/ 108 w 293"/>
                <a:gd name="T65" fmla="*/ 113 h 186"/>
                <a:gd name="T66" fmla="*/ 113 w 293"/>
                <a:gd name="T67" fmla="*/ 113 h 186"/>
                <a:gd name="T68" fmla="*/ 163 w 293"/>
                <a:gd name="T69" fmla="*/ 118 h 186"/>
                <a:gd name="T70" fmla="*/ 200 w 293"/>
                <a:gd name="T71" fmla="*/ 86 h 186"/>
                <a:gd name="T72" fmla="*/ 164 w 293"/>
                <a:gd name="T73" fmla="*/ 127 h 186"/>
                <a:gd name="T74" fmla="*/ 240 w 293"/>
                <a:gd name="T75" fmla="*/ 32 h 186"/>
                <a:gd name="T76" fmla="*/ 232 w 293"/>
                <a:gd name="T77" fmla="*/ 24 h 186"/>
                <a:gd name="T78" fmla="*/ 240 w 293"/>
                <a:gd name="T79" fmla="*/ 16 h 186"/>
                <a:gd name="T80" fmla="*/ 248 w 293"/>
                <a:gd name="T81" fmla="*/ 24 h 186"/>
                <a:gd name="T82" fmla="*/ 240 w 293"/>
                <a:gd name="T83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3" h="186">
                  <a:moveTo>
                    <a:pt x="263" y="26"/>
                  </a:moveTo>
                  <a:cubicBezTo>
                    <a:pt x="257" y="10"/>
                    <a:pt x="241" y="0"/>
                    <a:pt x="224" y="1"/>
                  </a:cubicBezTo>
                  <a:cubicBezTo>
                    <a:pt x="202" y="3"/>
                    <a:pt x="186" y="22"/>
                    <a:pt x="188" y="44"/>
                  </a:cubicBezTo>
                  <a:cubicBezTo>
                    <a:pt x="188" y="45"/>
                    <a:pt x="189" y="46"/>
                    <a:pt x="189" y="47"/>
                  </a:cubicBezTo>
                  <a:cubicBezTo>
                    <a:pt x="158" y="59"/>
                    <a:pt x="134" y="74"/>
                    <a:pt x="112" y="79"/>
                  </a:cubicBezTo>
                  <a:cubicBezTo>
                    <a:pt x="92" y="84"/>
                    <a:pt x="0" y="64"/>
                    <a:pt x="6" y="66"/>
                  </a:cubicBezTo>
                  <a:cubicBezTo>
                    <a:pt x="80" y="102"/>
                    <a:pt x="104" y="153"/>
                    <a:pt x="147" y="157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1" y="182"/>
                    <a:pt x="151" y="182"/>
                    <a:pt x="151" y="182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7" y="157"/>
                    <a:pt x="161" y="157"/>
                    <a:pt x="165" y="156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80" y="154"/>
                    <a:pt x="185" y="153"/>
                    <a:pt x="194" y="149"/>
                  </a:cubicBezTo>
                  <a:cubicBezTo>
                    <a:pt x="218" y="140"/>
                    <a:pt x="239" y="108"/>
                    <a:pt x="231" y="73"/>
                  </a:cubicBezTo>
                  <a:cubicBezTo>
                    <a:pt x="246" y="70"/>
                    <a:pt x="260" y="62"/>
                    <a:pt x="265" y="49"/>
                  </a:cubicBezTo>
                  <a:cubicBezTo>
                    <a:pt x="293" y="33"/>
                    <a:pt x="293" y="33"/>
                    <a:pt x="293" y="33"/>
                  </a:cubicBezTo>
                  <a:lnTo>
                    <a:pt x="263" y="26"/>
                  </a:lnTo>
                  <a:close/>
                  <a:moveTo>
                    <a:pt x="164" y="127"/>
                  </a:moveTo>
                  <a:cubicBezTo>
                    <a:pt x="140" y="130"/>
                    <a:pt x="109" y="113"/>
                    <a:pt x="10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38" y="121"/>
                    <a:pt x="163" y="118"/>
                  </a:cubicBezTo>
                  <a:cubicBezTo>
                    <a:pt x="189" y="115"/>
                    <a:pt x="200" y="86"/>
                    <a:pt x="200" y="86"/>
                  </a:cubicBezTo>
                  <a:cubicBezTo>
                    <a:pt x="200" y="87"/>
                    <a:pt x="200" y="123"/>
                    <a:pt x="164" y="127"/>
                  </a:cubicBezTo>
                  <a:close/>
                  <a:moveTo>
                    <a:pt x="240" y="32"/>
                  </a:moveTo>
                  <a:cubicBezTo>
                    <a:pt x="236" y="32"/>
                    <a:pt x="232" y="28"/>
                    <a:pt x="232" y="24"/>
                  </a:cubicBezTo>
                  <a:cubicBezTo>
                    <a:pt x="232" y="19"/>
                    <a:pt x="236" y="16"/>
                    <a:pt x="240" y="16"/>
                  </a:cubicBezTo>
                  <a:cubicBezTo>
                    <a:pt x="244" y="16"/>
                    <a:pt x="248" y="19"/>
                    <a:pt x="248" y="24"/>
                  </a:cubicBezTo>
                  <a:cubicBezTo>
                    <a:pt x="248" y="28"/>
                    <a:pt x="244" y="32"/>
                    <a:pt x="2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4" name="Freeform 833"/>
            <p:cNvSpPr>
              <a:spLocks noEditPoints="1"/>
            </p:cNvSpPr>
            <p:nvPr/>
          </p:nvSpPr>
          <p:spPr bwMode="auto">
            <a:xfrm>
              <a:off x="10968039" y="4760914"/>
              <a:ext cx="276225" cy="171450"/>
            </a:xfrm>
            <a:custGeom>
              <a:avLst/>
              <a:gdLst>
                <a:gd name="T0" fmla="*/ 13 w 174"/>
                <a:gd name="T1" fmla="*/ 108 h 108"/>
                <a:gd name="T2" fmla="*/ 162 w 174"/>
                <a:gd name="T3" fmla="*/ 108 h 108"/>
                <a:gd name="T4" fmla="*/ 174 w 174"/>
                <a:gd name="T5" fmla="*/ 0 h 108"/>
                <a:gd name="T6" fmla="*/ 0 w 174"/>
                <a:gd name="T7" fmla="*/ 0 h 108"/>
                <a:gd name="T8" fmla="*/ 13 w 174"/>
                <a:gd name="T9" fmla="*/ 108 h 108"/>
                <a:gd name="T10" fmla="*/ 124 w 174"/>
                <a:gd name="T11" fmla="*/ 31 h 108"/>
                <a:gd name="T12" fmla="*/ 146 w 174"/>
                <a:gd name="T13" fmla="*/ 31 h 108"/>
                <a:gd name="T14" fmla="*/ 139 w 174"/>
                <a:gd name="T15" fmla="*/ 78 h 108"/>
                <a:gd name="T16" fmla="*/ 116 w 174"/>
                <a:gd name="T17" fmla="*/ 78 h 108"/>
                <a:gd name="T18" fmla="*/ 124 w 174"/>
                <a:gd name="T19" fmla="*/ 31 h 108"/>
                <a:gd name="T20" fmla="*/ 76 w 174"/>
                <a:gd name="T21" fmla="*/ 31 h 108"/>
                <a:gd name="T22" fmla="*/ 98 w 174"/>
                <a:gd name="T23" fmla="*/ 31 h 108"/>
                <a:gd name="T24" fmla="*/ 98 w 174"/>
                <a:gd name="T25" fmla="*/ 78 h 108"/>
                <a:gd name="T26" fmla="*/ 76 w 174"/>
                <a:gd name="T27" fmla="*/ 78 h 108"/>
                <a:gd name="T28" fmla="*/ 76 w 174"/>
                <a:gd name="T29" fmla="*/ 31 h 108"/>
                <a:gd name="T30" fmla="*/ 51 w 174"/>
                <a:gd name="T31" fmla="*/ 31 h 108"/>
                <a:gd name="T32" fmla="*/ 58 w 174"/>
                <a:gd name="T33" fmla="*/ 78 h 108"/>
                <a:gd name="T34" fmla="*/ 35 w 174"/>
                <a:gd name="T35" fmla="*/ 78 h 108"/>
                <a:gd name="T36" fmla="*/ 28 w 174"/>
                <a:gd name="T37" fmla="*/ 31 h 108"/>
                <a:gd name="T38" fmla="*/ 51 w 174"/>
                <a:gd name="T39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08">
                  <a:moveTo>
                    <a:pt x="13" y="108"/>
                  </a:moveTo>
                  <a:lnTo>
                    <a:pt x="162" y="108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13" y="108"/>
                  </a:lnTo>
                  <a:close/>
                  <a:moveTo>
                    <a:pt x="124" y="31"/>
                  </a:moveTo>
                  <a:lnTo>
                    <a:pt x="146" y="31"/>
                  </a:lnTo>
                  <a:lnTo>
                    <a:pt x="139" y="78"/>
                  </a:lnTo>
                  <a:lnTo>
                    <a:pt x="116" y="78"/>
                  </a:lnTo>
                  <a:lnTo>
                    <a:pt x="124" y="31"/>
                  </a:lnTo>
                  <a:close/>
                  <a:moveTo>
                    <a:pt x="76" y="31"/>
                  </a:moveTo>
                  <a:lnTo>
                    <a:pt x="98" y="31"/>
                  </a:lnTo>
                  <a:lnTo>
                    <a:pt x="98" y="78"/>
                  </a:lnTo>
                  <a:lnTo>
                    <a:pt x="76" y="78"/>
                  </a:lnTo>
                  <a:lnTo>
                    <a:pt x="76" y="31"/>
                  </a:lnTo>
                  <a:close/>
                  <a:moveTo>
                    <a:pt x="51" y="31"/>
                  </a:moveTo>
                  <a:lnTo>
                    <a:pt x="58" y="78"/>
                  </a:lnTo>
                  <a:lnTo>
                    <a:pt x="35" y="78"/>
                  </a:lnTo>
                  <a:lnTo>
                    <a:pt x="28" y="31"/>
                  </a:lnTo>
                  <a:lnTo>
                    <a:pt x="5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5" name="Freeform 834"/>
            <p:cNvSpPr/>
            <p:nvPr/>
          </p:nvSpPr>
          <p:spPr bwMode="auto">
            <a:xfrm>
              <a:off x="10968039" y="4598989"/>
              <a:ext cx="276225" cy="146050"/>
            </a:xfrm>
            <a:custGeom>
              <a:avLst/>
              <a:gdLst>
                <a:gd name="T0" fmla="*/ 157 w 174"/>
                <a:gd name="T1" fmla="*/ 80 h 92"/>
                <a:gd name="T2" fmla="*/ 115 w 174"/>
                <a:gd name="T3" fmla="*/ 0 h 92"/>
                <a:gd name="T4" fmla="*/ 93 w 174"/>
                <a:gd name="T5" fmla="*/ 11 h 92"/>
                <a:gd name="T6" fmla="*/ 129 w 174"/>
                <a:gd name="T7" fmla="*/ 80 h 92"/>
                <a:gd name="T8" fmla="*/ 45 w 174"/>
                <a:gd name="T9" fmla="*/ 80 h 92"/>
                <a:gd name="T10" fmla="*/ 81 w 174"/>
                <a:gd name="T11" fmla="*/ 11 h 92"/>
                <a:gd name="T12" fmla="*/ 59 w 174"/>
                <a:gd name="T13" fmla="*/ 0 h 92"/>
                <a:gd name="T14" fmla="*/ 18 w 174"/>
                <a:gd name="T15" fmla="*/ 80 h 92"/>
                <a:gd name="T16" fmla="*/ 0 w 174"/>
                <a:gd name="T17" fmla="*/ 80 h 92"/>
                <a:gd name="T18" fmla="*/ 0 w 174"/>
                <a:gd name="T19" fmla="*/ 92 h 92"/>
                <a:gd name="T20" fmla="*/ 174 w 174"/>
                <a:gd name="T21" fmla="*/ 92 h 92"/>
                <a:gd name="T22" fmla="*/ 174 w 174"/>
                <a:gd name="T23" fmla="*/ 80 h 92"/>
                <a:gd name="T24" fmla="*/ 157 w 174"/>
                <a:gd name="T25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92">
                  <a:moveTo>
                    <a:pt x="157" y="80"/>
                  </a:moveTo>
                  <a:lnTo>
                    <a:pt x="115" y="0"/>
                  </a:lnTo>
                  <a:lnTo>
                    <a:pt x="93" y="11"/>
                  </a:lnTo>
                  <a:lnTo>
                    <a:pt x="129" y="80"/>
                  </a:lnTo>
                  <a:lnTo>
                    <a:pt x="45" y="80"/>
                  </a:lnTo>
                  <a:lnTo>
                    <a:pt x="81" y="11"/>
                  </a:lnTo>
                  <a:lnTo>
                    <a:pt x="59" y="0"/>
                  </a:lnTo>
                  <a:lnTo>
                    <a:pt x="18" y="80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74" y="92"/>
                  </a:lnTo>
                  <a:lnTo>
                    <a:pt x="174" y="80"/>
                  </a:lnTo>
                  <a:lnTo>
                    <a:pt x="1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6" name="Freeform 835"/>
            <p:cNvSpPr/>
            <p:nvPr/>
          </p:nvSpPr>
          <p:spPr bwMode="auto">
            <a:xfrm>
              <a:off x="8269289" y="5935664"/>
              <a:ext cx="333375" cy="331788"/>
            </a:xfrm>
            <a:custGeom>
              <a:avLst/>
              <a:gdLst>
                <a:gd name="T0" fmla="*/ 288 w 288"/>
                <a:gd name="T1" fmla="*/ 144 h 287"/>
                <a:gd name="T2" fmla="*/ 144 w 288"/>
                <a:gd name="T3" fmla="*/ 0 h 287"/>
                <a:gd name="T4" fmla="*/ 0 w 288"/>
                <a:gd name="T5" fmla="*/ 144 h 287"/>
                <a:gd name="T6" fmla="*/ 128 w 288"/>
                <a:gd name="T7" fmla="*/ 287 h 287"/>
                <a:gd name="T8" fmla="*/ 128 w 288"/>
                <a:gd name="T9" fmla="*/ 177 h 287"/>
                <a:gd name="T10" fmla="*/ 104 w 288"/>
                <a:gd name="T11" fmla="*/ 177 h 287"/>
                <a:gd name="T12" fmla="*/ 104 w 288"/>
                <a:gd name="T13" fmla="*/ 136 h 287"/>
                <a:gd name="T14" fmla="*/ 128 w 288"/>
                <a:gd name="T15" fmla="*/ 136 h 287"/>
                <a:gd name="T16" fmla="*/ 128 w 288"/>
                <a:gd name="T17" fmla="*/ 102 h 287"/>
                <a:gd name="T18" fmla="*/ 180 w 288"/>
                <a:gd name="T19" fmla="*/ 54 h 287"/>
                <a:gd name="T20" fmla="*/ 217 w 288"/>
                <a:gd name="T21" fmla="*/ 54 h 287"/>
                <a:gd name="T22" fmla="*/ 217 w 288"/>
                <a:gd name="T23" fmla="*/ 97 h 287"/>
                <a:gd name="T24" fmla="*/ 190 w 288"/>
                <a:gd name="T25" fmla="*/ 97 h 287"/>
                <a:gd name="T26" fmla="*/ 179 w 288"/>
                <a:gd name="T27" fmla="*/ 107 h 287"/>
                <a:gd name="T28" fmla="*/ 179 w 288"/>
                <a:gd name="T29" fmla="*/ 136 h 287"/>
                <a:gd name="T30" fmla="*/ 217 w 288"/>
                <a:gd name="T31" fmla="*/ 136 h 287"/>
                <a:gd name="T32" fmla="*/ 212 w 288"/>
                <a:gd name="T33" fmla="*/ 177 h 287"/>
                <a:gd name="T34" fmla="*/ 178 w 288"/>
                <a:gd name="T35" fmla="*/ 177 h 287"/>
                <a:gd name="T36" fmla="*/ 178 w 288"/>
                <a:gd name="T37" fmla="*/ 283 h 287"/>
                <a:gd name="T38" fmla="*/ 288 w 288"/>
                <a:gd name="T3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7">
                  <a:moveTo>
                    <a:pt x="288" y="144"/>
                  </a:moveTo>
                  <a:cubicBezTo>
                    <a:pt x="288" y="64"/>
                    <a:pt x="223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18"/>
                    <a:pt x="56" y="279"/>
                    <a:pt x="128" y="287"/>
                  </a:cubicBezTo>
                  <a:cubicBezTo>
                    <a:pt x="128" y="177"/>
                    <a:pt x="128" y="177"/>
                    <a:pt x="128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08"/>
                    <a:pt x="128" y="102"/>
                  </a:cubicBezTo>
                  <a:cubicBezTo>
                    <a:pt x="128" y="96"/>
                    <a:pt x="127" y="54"/>
                    <a:pt x="180" y="54"/>
                  </a:cubicBezTo>
                  <a:cubicBezTo>
                    <a:pt x="187" y="54"/>
                    <a:pt x="203" y="54"/>
                    <a:pt x="217" y="54"/>
                  </a:cubicBezTo>
                  <a:cubicBezTo>
                    <a:pt x="217" y="72"/>
                    <a:pt x="217" y="92"/>
                    <a:pt x="217" y="97"/>
                  </a:cubicBezTo>
                  <a:cubicBezTo>
                    <a:pt x="206" y="97"/>
                    <a:pt x="195" y="97"/>
                    <a:pt x="190" y="97"/>
                  </a:cubicBezTo>
                  <a:cubicBezTo>
                    <a:pt x="184" y="97"/>
                    <a:pt x="179" y="103"/>
                    <a:pt x="179" y="107"/>
                  </a:cubicBezTo>
                  <a:cubicBezTo>
                    <a:pt x="179" y="111"/>
                    <a:pt x="179" y="136"/>
                    <a:pt x="179" y="136"/>
                  </a:cubicBezTo>
                  <a:cubicBezTo>
                    <a:pt x="179" y="136"/>
                    <a:pt x="213" y="136"/>
                    <a:pt x="217" y="136"/>
                  </a:cubicBezTo>
                  <a:cubicBezTo>
                    <a:pt x="215" y="157"/>
                    <a:pt x="212" y="177"/>
                    <a:pt x="212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241" y="268"/>
                    <a:pt x="288" y="211"/>
                    <a:pt x="288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7" name="Freeform 836"/>
            <p:cNvSpPr>
              <a:spLocks noEditPoints="1"/>
            </p:cNvSpPr>
            <p:nvPr/>
          </p:nvSpPr>
          <p:spPr bwMode="auto">
            <a:xfrm>
              <a:off x="8937626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64 w 288"/>
                <a:gd name="T11" fmla="*/ 143 h 288"/>
                <a:gd name="T12" fmla="*/ 212 w 288"/>
                <a:gd name="T13" fmla="*/ 137 h 288"/>
                <a:gd name="T14" fmla="*/ 176 w 288"/>
                <a:gd name="T15" fmla="*/ 141 h 288"/>
                <a:gd name="T16" fmla="*/ 166 w 288"/>
                <a:gd name="T17" fmla="*/ 116 h 288"/>
                <a:gd name="T18" fmla="*/ 235 w 288"/>
                <a:gd name="T19" fmla="*/ 66 h 288"/>
                <a:gd name="T20" fmla="*/ 264 w 288"/>
                <a:gd name="T21" fmla="*/ 143 h 288"/>
                <a:gd name="T22" fmla="*/ 222 w 288"/>
                <a:gd name="T23" fmla="*/ 53 h 288"/>
                <a:gd name="T24" fmla="*/ 158 w 288"/>
                <a:gd name="T25" fmla="*/ 99 h 288"/>
                <a:gd name="T26" fmla="*/ 113 w 288"/>
                <a:gd name="T27" fmla="*/ 29 h 288"/>
                <a:gd name="T28" fmla="*/ 144 w 288"/>
                <a:gd name="T29" fmla="*/ 24 h 288"/>
                <a:gd name="T30" fmla="*/ 222 w 288"/>
                <a:gd name="T31" fmla="*/ 53 h 288"/>
                <a:gd name="T32" fmla="*/ 94 w 288"/>
                <a:gd name="T33" fmla="*/ 35 h 288"/>
                <a:gd name="T34" fmla="*/ 140 w 288"/>
                <a:gd name="T35" fmla="*/ 106 h 288"/>
                <a:gd name="T36" fmla="*/ 41 w 288"/>
                <a:gd name="T37" fmla="*/ 120 h 288"/>
                <a:gd name="T38" fmla="*/ 27 w 288"/>
                <a:gd name="T39" fmla="*/ 120 h 288"/>
                <a:gd name="T40" fmla="*/ 94 w 288"/>
                <a:gd name="T41" fmla="*/ 35 h 288"/>
                <a:gd name="T42" fmla="*/ 25 w 288"/>
                <a:gd name="T43" fmla="*/ 144 h 288"/>
                <a:gd name="T44" fmla="*/ 25 w 288"/>
                <a:gd name="T45" fmla="*/ 138 h 288"/>
                <a:gd name="T46" fmla="*/ 41 w 288"/>
                <a:gd name="T47" fmla="*/ 138 h 288"/>
                <a:gd name="T48" fmla="*/ 148 w 288"/>
                <a:gd name="T49" fmla="*/ 122 h 288"/>
                <a:gd name="T50" fmla="*/ 158 w 288"/>
                <a:gd name="T51" fmla="*/ 145 h 288"/>
                <a:gd name="T52" fmla="*/ 91 w 288"/>
                <a:gd name="T53" fmla="*/ 184 h 288"/>
                <a:gd name="T54" fmla="*/ 57 w 288"/>
                <a:gd name="T55" fmla="*/ 225 h 288"/>
                <a:gd name="T56" fmla="*/ 25 w 288"/>
                <a:gd name="T57" fmla="*/ 144 h 288"/>
                <a:gd name="T58" fmla="*/ 70 w 288"/>
                <a:gd name="T59" fmla="*/ 237 h 288"/>
                <a:gd name="T60" fmla="*/ 71 w 288"/>
                <a:gd name="T61" fmla="*/ 236 h 288"/>
                <a:gd name="T62" fmla="*/ 165 w 288"/>
                <a:gd name="T63" fmla="*/ 162 h 288"/>
                <a:gd name="T64" fmla="*/ 190 w 288"/>
                <a:gd name="T65" fmla="*/ 254 h 288"/>
                <a:gd name="T66" fmla="*/ 144 w 288"/>
                <a:gd name="T67" fmla="*/ 263 h 288"/>
                <a:gd name="T68" fmla="*/ 70 w 288"/>
                <a:gd name="T69" fmla="*/ 237 h 288"/>
                <a:gd name="T70" fmla="*/ 207 w 288"/>
                <a:gd name="T71" fmla="*/ 245 h 288"/>
                <a:gd name="T72" fmla="*/ 183 w 288"/>
                <a:gd name="T73" fmla="*/ 158 h 288"/>
                <a:gd name="T74" fmla="*/ 212 w 288"/>
                <a:gd name="T75" fmla="*/ 155 h 288"/>
                <a:gd name="T76" fmla="*/ 262 w 288"/>
                <a:gd name="T77" fmla="*/ 162 h 288"/>
                <a:gd name="T78" fmla="*/ 207 w 288"/>
                <a:gd name="T79" fmla="*/ 2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8" name="Freeform 837"/>
            <p:cNvSpPr/>
            <p:nvPr/>
          </p:nvSpPr>
          <p:spPr bwMode="auto">
            <a:xfrm>
              <a:off x="9744076" y="5995989"/>
              <a:ext cx="98425" cy="66675"/>
            </a:xfrm>
            <a:custGeom>
              <a:avLst/>
              <a:gdLst>
                <a:gd name="T0" fmla="*/ 84 w 84"/>
                <a:gd name="T1" fmla="*/ 22 h 58"/>
                <a:gd name="T2" fmla="*/ 24 w 84"/>
                <a:gd name="T3" fmla="*/ 0 h 58"/>
                <a:gd name="T4" fmla="*/ 0 w 84"/>
                <a:gd name="T5" fmla="*/ 3 h 58"/>
                <a:gd name="T6" fmla="*/ 34 w 84"/>
                <a:gd name="T7" fmla="*/ 58 h 58"/>
                <a:gd name="T8" fmla="*/ 84 w 84"/>
                <a:gd name="T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8">
                  <a:moveTo>
                    <a:pt x="84" y="22"/>
                  </a:moveTo>
                  <a:cubicBezTo>
                    <a:pt x="68" y="8"/>
                    <a:pt x="47" y="0"/>
                    <a:pt x="24" y="0"/>
                  </a:cubicBezTo>
                  <a:cubicBezTo>
                    <a:pt x="16" y="0"/>
                    <a:pt x="7" y="1"/>
                    <a:pt x="0" y="3"/>
                  </a:cubicBezTo>
                  <a:cubicBezTo>
                    <a:pt x="7" y="12"/>
                    <a:pt x="21" y="31"/>
                    <a:pt x="34" y="58"/>
                  </a:cubicBezTo>
                  <a:cubicBezTo>
                    <a:pt x="53" y="50"/>
                    <a:pt x="71" y="39"/>
                    <a:pt x="8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9" name="Freeform 838"/>
            <p:cNvSpPr/>
            <p:nvPr/>
          </p:nvSpPr>
          <p:spPr bwMode="auto">
            <a:xfrm>
              <a:off x="9667876" y="6003926"/>
              <a:ext cx="101600" cy="77788"/>
            </a:xfrm>
            <a:custGeom>
              <a:avLst/>
              <a:gdLst>
                <a:gd name="T0" fmla="*/ 87 w 87"/>
                <a:gd name="T1" fmla="*/ 55 h 66"/>
                <a:gd name="T2" fmla="*/ 51 w 87"/>
                <a:gd name="T3" fmla="*/ 0 h 66"/>
                <a:gd name="T4" fmla="*/ 0 w 87"/>
                <a:gd name="T5" fmla="*/ 65 h 66"/>
                <a:gd name="T6" fmla="*/ 11 w 87"/>
                <a:gd name="T7" fmla="*/ 66 h 66"/>
                <a:gd name="T8" fmla="*/ 87 w 87"/>
                <a:gd name="T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6">
                  <a:moveTo>
                    <a:pt x="87" y="55"/>
                  </a:moveTo>
                  <a:cubicBezTo>
                    <a:pt x="72" y="25"/>
                    <a:pt x="57" y="7"/>
                    <a:pt x="51" y="0"/>
                  </a:cubicBezTo>
                  <a:cubicBezTo>
                    <a:pt x="25" y="12"/>
                    <a:pt x="5" y="36"/>
                    <a:pt x="0" y="65"/>
                  </a:cubicBezTo>
                  <a:cubicBezTo>
                    <a:pt x="2" y="66"/>
                    <a:pt x="6" y="66"/>
                    <a:pt x="11" y="66"/>
                  </a:cubicBezTo>
                  <a:cubicBezTo>
                    <a:pt x="28" y="66"/>
                    <a:pt x="58" y="64"/>
                    <a:pt x="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0" name="Freeform 839"/>
            <p:cNvSpPr/>
            <p:nvPr/>
          </p:nvSpPr>
          <p:spPr bwMode="auto">
            <a:xfrm>
              <a:off x="9791701" y="6032501"/>
              <a:ext cx="88900" cy="69850"/>
            </a:xfrm>
            <a:custGeom>
              <a:avLst/>
              <a:gdLst>
                <a:gd name="T0" fmla="*/ 8 w 76"/>
                <a:gd name="T1" fmla="*/ 58 h 60"/>
                <a:gd name="T2" fmla="*/ 36 w 76"/>
                <a:gd name="T3" fmla="*/ 55 h 60"/>
                <a:gd name="T4" fmla="*/ 76 w 76"/>
                <a:gd name="T5" fmla="*/ 60 h 60"/>
                <a:gd name="T6" fmla="*/ 53 w 76"/>
                <a:gd name="T7" fmla="*/ 0 h 60"/>
                <a:gd name="T8" fmla="*/ 0 w 76"/>
                <a:gd name="T9" fmla="*/ 39 h 60"/>
                <a:gd name="T10" fmla="*/ 8 w 76"/>
                <a:gd name="T1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8" y="58"/>
                  </a:moveTo>
                  <a:cubicBezTo>
                    <a:pt x="17" y="56"/>
                    <a:pt x="26" y="55"/>
                    <a:pt x="36" y="55"/>
                  </a:cubicBezTo>
                  <a:cubicBezTo>
                    <a:pt x="48" y="55"/>
                    <a:pt x="61" y="57"/>
                    <a:pt x="76" y="60"/>
                  </a:cubicBezTo>
                  <a:cubicBezTo>
                    <a:pt x="75" y="37"/>
                    <a:pt x="67" y="16"/>
                    <a:pt x="53" y="0"/>
                  </a:cubicBezTo>
                  <a:cubicBezTo>
                    <a:pt x="39" y="18"/>
                    <a:pt x="20" y="30"/>
                    <a:pt x="0" y="39"/>
                  </a:cubicBezTo>
                  <a:cubicBezTo>
                    <a:pt x="2" y="45"/>
                    <a:pt x="5" y="51"/>
                    <a:pt x="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1" name="Freeform 840"/>
            <p:cNvSpPr/>
            <p:nvPr/>
          </p:nvSpPr>
          <p:spPr bwMode="auto">
            <a:xfrm>
              <a:off x="9807576" y="6111876"/>
              <a:ext cx="69850" cy="82550"/>
            </a:xfrm>
            <a:custGeom>
              <a:avLst/>
              <a:gdLst>
                <a:gd name="T0" fmla="*/ 0 w 61"/>
                <a:gd name="T1" fmla="*/ 2 h 70"/>
                <a:gd name="T2" fmla="*/ 19 w 61"/>
                <a:gd name="T3" fmla="*/ 70 h 70"/>
                <a:gd name="T4" fmla="*/ 61 w 61"/>
                <a:gd name="T5" fmla="*/ 5 h 70"/>
                <a:gd name="T6" fmla="*/ 23 w 61"/>
                <a:gd name="T7" fmla="*/ 0 h 70"/>
                <a:gd name="T8" fmla="*/ 0 w 6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0" y="2"/>
                  </a:moveTo>
                  <a:cubicBezTo>
                    <a:pt x="7" y="22"/>
                    <a:pt x="14" y="44"/>
                    <a:pt x="19" y="70"/>
                  </a:cubicBezTo>
                  <a:cubicBezTo>
                    <a:pt x="41" y="56"/>
                    <a:pt x="57" y="32"/>
                    <a:pt x="61" y="5"/>
                  </a:cubicBezTo>
                  <a:cubicBezTo>
                    <a:pt x="47" y="2"/>
                    <a:pt x="34" y="0"/>
                    <a:pt x="23" y="0"/>
                  </a:cubicBezTo>
                  <a:cubicBezTo>
                    <a:pt x="15" y="0"/>
                    <a:pt x="7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2" name="Freeform 841"/>
            <p:cNvSpPr>
              <a:spLocks noEditPoints="1"/>
            </p:cNvSpPr>
            <p:nvPr/>
          </p:nvSpPr>
          <p:spPr bwMode="auto">
            <a:xfrm>
              <a:off x="9605964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3 w 288"/>
                <a:gd name="T13" fmla="*/ 144 h 288"/>
                <a:gd name="T14" fmla="*/ 144 w 288"/>
                <a:gd name="T15" fmla="*/ 33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3" y="256"/>
                    <a:pt x="33" y="206"/>
                    <a:pt x="33" y="144"/>
                  </a:cubicBezTo>
                  <a:cubicBezTo>
                    <a:pt x="33" y="83"/>
                    <a:pt x="83" y="33"/>
                    <a:pt x="144" y="33"/>
                  </a:cubicBezTo>
                  <a:cubicBezTo>
                    <a:pt x="206" y="33"/>
                    <a:pt x="256" y="83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3" name="Freeform 842"/>
            <p:cNvSpPr/>
            <p:nvPr/>
          </p:nvSpPr>
          <p:spPr bwMode="auto">
            <a:xfrm>
              <a:off x="9705976" y="6118226"/>
              <a:ext cx="106363" cy="92075"/>
            </a:xfrm>
            <a:custGeom>
              <a:avLst/>
              <a:gdLst>
                <a:gd name="T0" fmla="*/ 1 w 92"/>
                <a:gd name="T1" fmla="*/ 57 h 79"/>
                <a:gd name="T2" fmla="*/ 0 w 92"/>
                <a:gd name="T3" fmla="*/ 59 h 79"/>
                <a:gd name="T4" fmla="*/ 57 w 92"/>
                <a:gd name="T5" fmla="*/ 79 h 79"/>
                <a:gd name="T6" fmla="*/ 92 w 92"/>
                <a:gd name="T7" fmla="*/ 72 h 79"/>
                <a:gd name="T8" fmla="*/ 73 w 92"/>
                <a:gd name="T9" fmla="*/ 0 h 79"/>
                <a:gd name="T10" fmla="*/ 1 w 92"/>
                <a:gd name="T11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1" y="57"/>
                  </a:moveTo>
                  <a:cubicBezTo>
                    <a:pt x="0" y="58"/>
                    <a:pt x="0" y="58"/>
                    <a:pt x="0" y="59"/>
                  </a:cubicBezTo>
                  <a:cubicBezTo>
                    <a:pt x="16" y="71"/>
                    <a:pt x="36" y="79"/>
                    <a:pt x="57" y="79"/>
                  </a:cubicBezTo>
                  <a:cubicBezTo>
                    <a:pt x="70" y="79"/>
                    <a:pt x="81" y="76"/>
                    <a:pt x="92" y="72"/>
                  </a:cubicBezTo>
                  <a:cubicBezTo>
                    <a:pt x="87" y="45"/>
                    <a:pt x="81" y="21"/>
                    <a:pt x="73" y="0"/>
                  </a:cubicBezTo>
                  <a:cubicBezTo>
                    <a:pt x="29" y="13"/>
                    <a:pt x="6" y="48"/>
                    <a:pt x="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4" name="Freeform 843"/>
            <p:cNvSpPr/>
            <p:nvPr/>
          </p:nvSpPr>
          <p:spPr bwMode="auto">
            <a:xfrm>
              <a:off x="9666289" y="6083301"/>
              <a:ext cx="119063" cy="92075"/>
            </a:xfrm>
            <a:custGeom>
              <a:avLst/>
              <a:gdLst>
                <a:gd name="T0" fmla="*/ 51 w 103"/>
                <a:gd name="T1" fmla="*/ 47 h 79"/>
                <a:gd name="T2" fmla="*/ 103 w 103"/>
                <a:gd name="T3" fmla="*/ 17 h 79"/>
                <a:gd name="T4" fmla="*/ 95 w 103"/>
                <a:gd name="T5" fmla="*/ 0 h 79"/>
                <a:gd name="T6" fmla="*/ 13 w 103"/>
                <a:gd name="T7" fmla="*/ 12 h 79"/>
                <a:gd name="T8" fmla="*/ 0 w 103"/>
                <a:gd name="T9" fmla="*/ 12 h 79"/>
                <a:gd name="T10" fmla="*/ 0 w 103"/>
                <a:gd name="T11" fmla="*/ 16 h 79"/>
                <a:gd name="T12" fmla="*/ 24 w 103"/>
                <a:gd name="T13" fmla="*/ 79 h 79"/>
                <a:gd name="T14" fmla="*/ 51 w 103"/>
                <a:gd name="T1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9">
                  <a:moveTo>
                    <a:pt x="51" y="47"/>
                  </a:moveTo>
                  <a:cubicBezTo>
                    <a:pt x="63" y="36"/>
                    <a:pt x="81" y="24"/>
                    <a:pt x="103" y="17"/>
                  </a:cubicBezTo>
                  <a:cubicBezTo>
                    <a:pt x="100" y="11"/>
                    <a:pt x="98" y="5"/>
                    <a:pt x="95" y="0"/>
                  </a:cubicBezTo>
                  <a:cubicBezTo>
                    <a:pt x="63" y="10"/>
                    <a:pt x="31" y="12"/>
                    <a:pt x="13" y="12"/>
                  </a:cubicBezTo>
                  <a:cubicBezTo>
                    <a:pt x="7" y="12"/>
                    <a:pt x="2" y="12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40"/>
                    <a:pt x="9" y="62"/>
                    <a:pt x="24" y="79"/>
                  </a:cubicBezTo>
                  <a:cubicBezTo>
                    <a:pt x="28" y="72"/>
                    <a:pt x="37" y="60"/>
                    <a:pt x="5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5" name="Freeform 844"/>
            <p:cNvSpPr/>
            <p:nvPr/>
          </p:nvSpPr>
          <p:spPr bwMode="auto">
            <a:xfrm>
              <a:off x="10996614" y="6002339"/>
              <a:ext cx="271463" cy="266700"/>
            </a:xfrm>
            <a:custGeom>
              <a:avLst/>
              <a:gdLst>
                <a:gd name="T0" fmla="*/ 224 w 234"/>
                <a:gd name="T1" fmla="*/ 11 h 230"/>
                <a:gd name="T2" fmla="*/ 216 w 234"/>
                <a:gd name="T3" fmla="*/ 0 h 230"/>
                <a:gd name="T4" fmla="*/ 216 w 234"/>
                <a:gd name="T5" fmla="*/ 9 h 230"/>
                <a:gd name="T6" fmla="*/ 207 w 234"/>
                <a:gd name="T7" fmla="*/ 55 h 230"/>
                <a:gd name="T8" fmla="*/ 184 w 234"/>
                <a:gd name="T9" fmla="*/ 91 h 230"/>
                <a:gd name="T10" fmla="*/ 154 w 234"/>
                <a:gd name="T11" fmla="*/ 113 h 230"/>
                <a:gd name="T12" fmla="*/ 115 w 234"/>
                <a:gd name="T13" fmla="*/ 123 h 230"/>
                <a:gd name="T14" fmla="*/ 69 w 234"/>
                <a:gd name="T15" fmla="*/ 125 h 230"/>
                <a:gd name="T16" fmla="*/ 64 w 234"/>
                <a:gd name="T17" fmla="*/ 125 h 230"/>
                <a:gd name="T18" fmla="*/ 51 w 234"/>
                <a:gd name="T19" fmla="*/ 187 h 230"/>
                <a:gd name="T20" fmla="*/ 49 w 234"/>
                <a:gd name="T21" fmla="*/ 196 h 230"/>
                <a:gd name="T22" fmla="*/ 46 w 234"/>
                <a:gd name="T23" fmla="*/ 212 h 230"/>
                <a:gd name="T24" fmla="*/ 29 w 234"/>
                <a:gd name="T25" fmla="*/ 212 h 230"/>
                <a:gd name="T26" fmla="*/ 4 w 234"/>
                <a:gd name="T27" fmla="*/ 212 h 230"/>
                <a:gd name="T28" fmla="*/ 0 w 234"/>
                <a:gd name="T29" fmla="*/ 230 h 230"/>
                <a:gd name="T30" fmla="*/ 68 w 234"/>
                <a:gd name="T31" fmla="*/ 230 h 230"/>
                <a:gd name="T32" fmla="*/ 70 w 234"/>
                <a:gd name="T33" fmla="*/ 222 h 230"/>
                <a:gd name="T34" fmla="*/ 86 w 234"/>
                <a:gd name="T35" fmla="*/ 143 h 230"/>
                <a:gd name="T36" fmla="*/ 108 w 234"/>
                <a:gd name="T37" fmla="*/ 143 h 230"/>
                <a:gd name="T38" fmla="*/ 151 w 234"/>
                <a:gd name="T39" fmla="*/ 141 h 230"/>
                <a:gd name="T40" fmla="*/ 184 w 234"/>
                <a:gd name="T41" fmla="*/ 133 h 230"/>
                <a:gd name="T42" fmla="*/ 208 w 234"/>
                <a:gd name="T43" fmla="*/ 116 h 230"/>
                <a:gd name="T44" fmla="*/ 227 w 234"/>
                <a:gd name="T45" fmla="*/ 86 h 230"/>
                <a:gd name="T46" fmla="*/ 234 w 234"/>
                <a:gd name="T47" fmla="*/ 49 h 230"/>
                <a:gd name="T48" fmla="*/ 224 w 234"/>
                <a:gd name="T49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0">
                  <a:moveTo>
                    <a:pt x="224" y="11"/>
                  </a:moveTo>
                  <a:cubicBezTo>
                    <a:pt x="222" y="7"/>
                    <a:pt x="219" y="3"/>
                    <a:pt x="216" y="0"/>
                  </a:cubicBezTo>
                  <a:cubicBezTo>
                    <a:pt x="216" y="3"/>
                    <a:pt x="216" y="6"/>
                    <a:pt x="216" y="9"/>
                  </a:cubicBezTo>
                  <a:cubicBezTo>
                    <a:pt x="216" y="25"/>
                    <a:pt x="213" y="40"/>
                    <a:pt x="207" y="55"/>
                  </a:cubicBezTo>
                  <a:cubicBezTo>
                    <a:pt x="201" y="70"/>
                    <a:pt x="193" y="82"/>
                    <a:pt x="184" y="91"/>
                  </a:cubicBezTo>
                  <a:cubicBezTo>
                    <a:pt x="175" y="101"/>
                    <a:pt x="165" y="108"/>
                    <a:pt x="154" y="113"/>
                  </a:cubicBezTo>
                  <a:cubicBezTo>
                    <a:pt x="143" y="117"/>
                    <a:pt x="131" y="121"/>
                    <a:pt x="115" y="123"/>
                  </a:cubicBezTo>
                  <a:cubicBezTo>
                    <a:pt x="105" y="124"/>
                    <a:pt x="92" y="125"/>
                    <a:pt x="69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51" y="187"/>
                    <a:pt x="51" y="187"/>
                    <a:pt x="51" y="187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29" y="143"/>
                    <a:pt x="142" y="143"/>
                    <a:pt x="151" y="141"/>
                  </a:cubicBezTo>
                  <a:cubicBezTo>
                    <a:pt x="164" y="140"/>
                    <a:pt x="175" y="137"/>
                    <a:pt x="184" y="133"/>
                  </a:cubicBezTo>
                  <a:cubicBezTo>
                    <a:pt x="193" y="129"/>
                    <a:pt x="201" y="123"/>
                    <a:pt x="208" y="116"/>
                  </a:cubicBezTo>
                  <a:cubicBezTo>
                    <a:pt x="216" y="108"/>
                    <a:pt x="222" y="98"/>
                    <a:pt x="227" y="86"/>
                  </a:cubicBezTo>
                  <a:cubicBezTo>
                    <a:pt x="232" y="74"/>
                    <a:pt x="234" y="61"/>
                    <a:pt x="234" y="49"/>
                  </a:cubicBezTo>
                  <a:cubicBezTo>
                    <a:pt x="234" y="35"/>
                    <a:pt x="231" y="22"/>
                    <a:pt x="2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6" name="Freeform 845"/>
            <p:cNvSpPr>
              <a:spLocks noEditPoints="1"/>
            </p:cNvSpPr>
            <p:nvPr/>
          </p:nvSpPr>
          <p:spPr bwMode="auto">
            <a:xfrm>
              <a:off x="10952164" y="5935664"/>
              <a:ext cx="271463" cy="288925"/>
            </a:xfrm>
            <a:custGeom>
              <a:avLst/>
              <a:gdLst>
                <a:gd name="T0" fmla="*/ 153 w 234"/>
                <a:gd name="T1" fmla="*/ 0 h 249"/>
                <a:gd name="T2" fmla="*/ 52 w 234"/>
                <a:gd name="T3" fmla="*/ 0 h 249"/>
                <a:gd name="T4" fmla="*/ 0 w 234"/>
                <a:gd name="T5" fmla="*/ 249 h 249"/>
                <a:gd name="T6" fmla="*/ 68 w 234"/>
                <a:gd name="T7" fmla="*/ 249 h 249"/>
                <a:gd name="T8" fmla="*/ 70 w 234"/>
                <a:gd name="T9" fmla="*/ 241 h 249"/>
                <a:gd name="T10" fmla="*/ 86 w 234"/>
                <a:gd name="T11" fmla="*/ 162 h 249"/>
                <a:gd name="T12" fmla="*/ 108 w 234"/>
                <a:gd name="T13" fmla="*/ 162 h 249"/>
                <a:gd name="T14" fmla="*/ 151 w 234"/>
                <a:gd name="T15" fmla="*/ 160 h 249"/>
                <a:gd name="T16" fmla="*/ 184 w 234"/>
                <a:gd name="T17" fmla="*/ 152 h 249"/>
                <a:gd name="T18" fmla="*/ 208 w 234"/>
                <a:gd name="T19" fmla="*/ 135 h 249"/>
                <a:gd name="T20" fmla="*/ 227 w 234"/>
                <a:gd name="T21" fmla="*/ 105 h 249"/>
                <a:gd name="T22" fmla="*/ 234 w 234"/>
                <a:gd name="T23" fmla="*/ 68 h 249"/>
                <a:gd name="T24" fmla="*/ 224 w 234"/>
                <a:gd name="T25" fmla="*/ 30 h 249"/>
                <a:gd name="T26" fmla="*/ 197 w 234"/>
                <a:gd name="T27" fmla="*/ 6 h 249"/>
                <a:gd name="T28" fmla="*/ 153 w 234"/>
                <a:gd name="T29" fmla="*/ 0 h 249"/>
                <a:gd name="T30" fmla="*/ 108 w 234"/>
                <a:gd name="T31" fmla="*/ 58 h 249"/>
                <a:gd name="T32" fmla="*/ 133 w 234"/>
                <a:gd name="T33" fmla="*/ 58 h 249"/>
                <a:gd name="T34" fmla="*/ 135 w 234"/>
                <a:gd name="T35" fmla="*/ 58 h 249"/>
                <a:gd name="T36" fmla="*/ 159 w 234"/>
                <a:gd name="T37" fmla="*/ 60 h 249"/>
                <a:gd name="T38" fmla="*/ 159 w 234"/>
                <a:gd name="T39" fmla="*/ 60 h 249"/>
                <a:gd name="T40" fmla="*/ 165 w 234"/>
                <a:gd name="T41" fmla="*/ 64 h 249"/>
                <a:gd name="T42" fmla="*/ 167 w 234"/>
                <a:gd name="T43" fmla="*/ 71 h 249"/>
                <a:gd name="T44" fmla="*/ 161 w 234"/>
                <a:gd name="T45" fmla="*/ 88 h 249"/>
                <a:gd name="T46" fmla="*/ 146 w 234"/>
                <a:gd name="T47" fmla="*/ 99 h 249"/>
                <a:gd name="T48" fmla="*/ 144 w 234"/>
                <a:gd name="T49" fmla="*/ 100 h 249"/>
                <a:gd name="T50" fmla="*/ 102 w 234"/>
                <a:gd name="T51" fmla="*/ 103 h 249"/>
                <a:gd name="T52" fmla="*/ 100 w 234"/>
                <a:gd name="T53" fmla="*/ 103 h 249"/>
                <a:gd name="T54" fmla="*/ 98 w 234"/>
                <a:gd name="T55" fmla="*/ 103 h 249"/>
                <a:gd name="T56" fmla="*/ 108 w 234"/>
                <a:gd name="T57" fmla="*/ 5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249">
                  <a:moveTo>
                    <a:pt x="15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68" y="249"/>
                    <a:pt x="68" y="249"/>
                    <a:pt x="68" y="249"/>
                  </a:cubicBezTo>
                  <a:cubicBezTo>
                    <a:pt x="70" y="241"/>
                    <a:pt x="70" y="241"/>
                    <a:pt x="70" y="241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9" y="162"/>
                    <a:pt x="142" y="162"/>
                    <a:pt x="151" y="160"/>
                  </a:cubicBezTo>
                  <a:cubicBezTo>
                    <a:pt x="164" y="159"/>
                    <a:pt x="175" y="156"/>
                    <a:pt x="184" y="152"/>
                  </a:cubicBezTo>
                  <a:cubicBezTo>
                    <a:pt x="193" y="148"/>
                    <a:pt x="201" y="142"/>
                    <a:pt x="208" y="135"/>
                  </a:cubicBezTo>
                  <a:cubicBezTo>
                    <a:pt x="216" y="127"/>
                    <a:pt x="222" y="117"/>
                    <a:pt x="227" y="105"/>
                  </a:cubicBezTo>
                  <a:cubicBezTo>
                    <a:pt x="232" y="93"/>
                    <a:pt x="234" y="80"/>
                    <a:pt x="234" y="68"/>
                  </a:cubicBezTo>
                  <a:cubicBezTo>
                    <a:pt x="234" y="53"/>
                    <a:pt x="231" y="41"/>
                    <a:pt x="224" y="30"/>
                  </a:cubicBezTo>
                  <a:cubicBezTo>
                    <a:pt x="218" y="19"/>
                    <a:pt x="208" y="11"/>
                    <a:pt x="197" y="6"/>
                  </a:cubicBezTo>
                  <a:cubicBezTo>
                    <a:pt x="185" y="2"/>
                    <a:pt x="171" y="0"/>
                    <a:pt x="153" y="0"/>
                  </a:cubicBezTo>
                  <a:close/>
                  <a:moveTo>
                    <a:pt x="108" y="58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5" y="58"/>
                    <a:pt x="135" y="58"/>
                  </a:cubicBezTo>
                  <a:cubicBezTo>
                    <a:pt x="147" y="58"/>
                    <a:pt x="156" y="59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2" y="61"/>
                    <a:pt x="163" y="62"/>
                    <a:pt x="165" y="64"/>
                  </a:cubicBezTo>
                  <a:cubicBezTo>
                    <a:pt x="166" y="65"/>
                    <a:pt x="167" y="67"/>
                    <a:pt x="167" y="71"/>
                  </a:cubicBezTo>
                  <a:cubicBezTo>
                    <a:pt x="166" y="78"/>
                    <a:pt x="165" y="83"/>
                    <a:pt x="161" y="88"/>
                  </a:cubicBezTo>
                  <a:cubicBezTo>
                    <a:pt x="158" y="93"/>
                    <a:pt x="153" y="97"/>
                    <a:pt x="146" y="99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37" y="102"/>
                    <a:pt x="122" y="103"/>
                    <a:pt x="102" y="103"/>
                  </a:cubicBezTo>
                  <a:cubicBezTo>
                    <a:pt x="101" y="103"/>
                    <a:pt x="101" y="103"/>
                    <a:pt x="100" y="103"/>
                  </a:cubicBezTo>
                  <a:cubicBezTo>
                    <a:pt x="98" y="103"/>
                    <a:pt x="98" y="103"/>
                    <a:pt x="98" y="103"/>
                  </a:cubicBezTo>
                  <a:lnTo>
                    <a:pt x="10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7" name="Freeform 846"/>
            <p:cNvSpPr/>
            <p:nvPr/>
          </p:nvSpPr>
          <p:spPr bwMode="auto">
            <a:xfrm>
              <a:off x="10415589" y="6045201"/>
              <a:ext cx="46038" cy="30163"/>
            </a:xfrm>
            <a:custGeom>
              <a:avLst/>
              <a:gdLst>
                <a:gd name="T0" fmla="*/ 2 w 40"/>
                <a:gd name="T1" fmla="*/ 26 h 26"/>
                <a:gd name="T2" fmla="*/ 26 w 40"/>
                <a:gd name="T3" fmla="*/ 24 h 26"/>
                <a:gd name="T4" fmla="*/ 28 w 40"/>
                <a:gd name="T5" fmla="*/ 24 h 26"/>
                <a:gd name="T6" fmla="*/ 37 w 40"/>
                <a:gd name="T7" fmla="*/ 17 h 26"/>
                <a:gd name="T8" fmla="*/ 40 w 40"/>
                <a:gd name="T9" fmla="*/ 7 h 26"/>
                <a:gd name="T10" fmla="*/ 39 w 40"/>
                <a:gd name="T11" fmla="*/ 3 h 26"/>
                <a:gd name="T12" fmla="*/ 35 w 40"/>
                <a:gd name="T13" fmla="*/ 1 h 26"/>
                <a:gd name="T14" fmla="*/ 35 w 40"/>
                <a:gd name="T15" fmla="*/ 1 h 26"/>
                <a:gd name="T16" fmla="*/ 22 w 40"/>
                <a:gd name="T17" fmla="*/ 0 h 26"/>
                <a:gd name="T18" fmla="*/ 20 w 40"/>
                <a:gd name="T19" fmla="*/ 0 h 26"/>
                <a:gd name="T20" fmla="*/ 6 w 40"/>
                <a:gd name="T21" fmla="*/ 0 h 26"/>
                <a:gd name="T22" fmla="*/ 0 w 40"/>
                <a:gd name="T23" fmla="*/ 26 h 26"/>
                <a:gd name="T24" fmla="*/ 1 w 40"/>
                <a:gd name="T25" fmla="*/ 26 h 26"/>
                <a:gd name="T26" fmla="*/ 2 w 40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6">
                  <a:moveTo>
                    <a:pt x="2" y="26"/>
                  </a:moveTo>
                  <a:cubicBezTo>
                    <a:pt x="14" y="26"/>
                    <a:pt x="22" y="25"/>
                    <a:pt x="26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32" y="22"/>
                    <a:pt x="34" y="20"/>
                    <a:pt x="37" y="17"/>
                  </a:cubicBezTo>
                  <a:cubicBezTo>
                    <a:pt x="39" y="14"/>
                    <a:pt x="40" y="11"/>
                    <a:pt x="40" y="7"/>
                  </a:cubicBezTo>
                  <a:cubicBezTo>
                    <a:pt x="40" y="5"/>
                    <a:pt x="39" y="4"/>
                    <a:pt x="39" y="3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28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8" name="Freeform 847"/>
            <p:cNvSpPr>
              <a:spLocks noEditPoints="1"/>
            </p:cNvSpPr>
            <p:nvPr/>
          </p:nvSpPr>
          <p:spPr bwMode="auto">
            <a:xfrm>
              <a:off x="10272714" y="5935664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95 w 288"/>
                <a:gd name="T11" fmla="*/ 61 h 288"/>
                <a:gd name="T12" fmla="*/ 154 w 288"/>
                <a:gd name="T13" fmla="*/ 61 h 288"/>
                <a:gd name="T14" fmla="*/ 179 w 288"/>
                <a:gd name="T15" fmla="*/ 65 h 288"/>
                <a:gd name="T16" fmla="*/ 195 w 288"/>
                <a:gd name="T17" fmla="*/ 78 h 288"/>
                <a:gd name="T18" fmla="*/ 201 w 288"/>
                <a:gd name="T19" fmla="*/ 100 h 288"/>
                <a:gd name="T20" fmla="*/ 197 w 288"/>
                <a:gd name="T21" fmla="*/ 122 h 288"/>
                <a:gd name="T22" fmla="*/ 186 w 288"/>
                <a:gd name="T23" fmla="*/ 139 h 288"/>
                <a:gd name="T24" fmla="*/ 172 w 288"/>
                <a:gd name="T25" fmla="*/ 149 h 288"/>
                <a:gd name="T26" fmla="*/ 153 w 288"/>
                <a:gd name="T27" fmla="*/ 154 h 288"/>
                <a:gd name="T28" fmla="*/ 128 w 288"/>
                <a:gd name="T29" fmla="*/ 155 h 288"/>
                <a:gd name="T30" fmla="*/ 115 w 288"/>
                <a:gd name="T31" fmla="*/ 155 h 288"/>
                <a:gd name="T32" fmla="*/ 105 w 288"/>
                <a:gd name="T33" fmla="*/ 201 h 288"/>
                <a:gd name="T34" fmla="*/ 104 w 288"/>
                <a:gd name="T35" fmla="*/ 206 h 288"/>
                <a:gd name="T36" fmla="*/ 65 w 288"/>
                <a:gd name="T37" fmla="*/ 206 h 288"/>
                <a:gd name="T38" fmla="*/ 95 w 288"/>
                <a:gd name="T39" fmla="*/ 61 h 288"/>
                <a:gd name="T40" fmla="*/ 219 w 288"/>
                <a:gd name="T41" fmla="*/ 145 h 288"/>
                <a:gd name="T42" fmla="*/ 208 w 288"/>
                <a:gd name="T43" fmla="*/ 162 h 288"/>
                <a:gd name="T44" fmla="*/ 194 w 288"/>
                <a:gd name="T45" fmla="*/ 172 h 288"/>
                <a:gd name="T46" fmla="*/ 175 w 288"/>
                <a:gd name="T47" fmla="*/ 177 h 288"/>
                <a:gd name="T48" fmla="*/ 150 w 288"/>
                <a:gd name="T49" fmla="*/ 178 h 288"/>
                <a:gd name="T50" fmla="*/ 138 w 288"/>
                <a:gd name="T51" fmla="*/ 178 h 288"/>
                <a:gd name="T52" fmla="*/ 128 w 288"/>
                <a:gd name="T53" fmla="*/ 224 h 288"/>
                <a:gd name="T54" fmla="*/ 127 w 288"/>
                <a:gd name="T55" fmla="*/ 228 h 288"/>
                <a:gd name="T56" fmla="*/ 87 w 288"/>
                <a:gd name="T57" fmla="*/ 228 h 288"/>
                <a:gd name="T58" fmla="*/ 90 w 288"/>
                <a:gd name="T59" fmla="*/ 218 h 288"/>
                <a:gd name="T60" fmla="*/ 104 w 288"/>
                <a:gd name="T61" fmla="*/ 218 h 288"/>
                <a:gd name="T62" fmla="*/ 114 w 288"/>
                <a:gd name="T63" fmla="*/ 218 h 288"/>
                <a:gd name="T64" fmla="*/ 116 w 288"/>
                <a:gd name="T65" fmla="*/ 208 h 288"/>
                <a:gd name="T66" fmla="*/ 117 w 288"/>
                <a:gd name="T67" fmla="*/ 204 h 288"/>
                <a:gd name="T68" fmla="*/ 125 w 288"/>
                <a:gd name="T69" fmla="*/ 167 h 288"/>
                <a:gd name="T70" fmla="*/ 128 w 288"/>
                <a:gd name="T71" fmla="*/ 167 h 288"/>
                <a:gd name="T72" fmla="*/ 154 w 288"/>
                <a:gd name="T73" fmla="*/ 166 h 288"/>
                <a:gd name="T74" fmla="*/ 177 w 288"/>
                <a:gd name="T75" fmla="*/ 160 h 288"/>
                <a:gd name="T76" fmla="*/ 194 w 288"/>
                <a:gd name="T77" fmla="*/ 148 h 288"/>
                <a:gd name="T78" fmla="*/ 208 w 288"/>
                <a:gd name="T79" fmla="*/ 127 h 288"/>
                <a:gd name="T80" fmla="*/ 213 w 288"/>
                <a:gd name="T81" fmla="*/ 100 h 288"/>
                <a:gd name="T82" fmla="*/ 213 w 288"/>
                <a:gd name="T83" fmla="*/ 95 h 288"/>
                <a:gd name="T84" fmla="*/ 218 w 288"/>
                <a:gd name="T85" fmla="*/ 101 h 288"/>
                <a:gd name="T86" fmla="*/ 224 w 288"/>
                <a:gd name="T87" fmla="*/ 123 h 288"/>
                <a:gd name="T88" fmla="*/ 219 w 288"/>
                <a:gd name="T89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95" y="61"/>
                  </a:moveTo>
                  <a:cubicBezTo>
                    <a:pt x="154" y="61"/>
                    <a:pt x="154" y="61"/>
                    <a:pt x="154" y="61"/>
                  </a:cubicBezTo>
                  <a:cubicBezTo>
                    <a:pt x="164" y="61"/>
                    <a:pt x="172" y="62"/>
                    <a:pt x="179" y="65"/>
                  </a:cubicBezTo>
                  <a:cubicBezTo>
                    <a:pt x="186" y="67"/>
                    <a:pt x="191" y="72"/>
                    <a:pt x="195" y="78"/>
                  </a:cubicBezTo>
                  <a:cubicBezTo>
                    <a:pt x="199" y="85"/>
                    <a:pt x="201" y="92"/>
                    <a:pt x="201" y="100"/>
                  </a:cubicBezTo>
                  <a:cubicBezTo>
                    <a:pt x="201" y="108"/>
                    <a:pt x="200" y="115"/>
                    <a:pt x="197" y="122"/>
                  </a:cubicBezTo>
                  <a:cubicBezTo>
                    <a:pt x="194" y="129"/>
                    <a:pt x="190" y="135"/>
                    <a:pt x="186" y="139"/>
                  </a:cubicBezTo>
                  <a:cubicBezTo>
                    <a:pt x="182" y="144"/>
                    <a:pt x="177" y="147"/>
                    <a:pt x="172" y="149"/>
                  </a:cubicBezTo>
                  <a:cubicBezTo>
                    <a:pt x="167" y="152"/>
                    <a:pt x="160" y="153"/>
                    <a:pt x="153" y="154"/>
                  </a:cubicBezTo>
                  <a:cubicBezTo>
                    <a:pt x="148" y="155"/>
                    <a:pt x="140" y="155"/>
                    <a:pt x="128" y="155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65" y="206"/>
                    <a:pt x="65" y="206"/>
                    <a:pt x="65" y="206"/>
                  </a:cubicBezTo>
                  <a:lnTo>
                    <a:pt x="95" y="61"/>
                  </a:lnTo>
                  <a:close/>
                  <a:moveTo>
                    <a:pt x="219" y="145"/>
                  </a:moveTo>
                  <a:cubicBezTo>
                    <a:pt x="216" y="152"/>
                    <a:pt x="213" y="157"/>
                    <a:pt x="208" y="162"/>
                  </a:cubicBezTo>
                  <a:cubicBezTo>
                    <a:pt x="204" y="166"/>
                    <a:pt x="200" y="170"/>
                    <a:pt x="194" y="172"/>
                  </a:cubicBezTo>
                  <a:cubicBezTo>
                    <a:pt x="189" y="174"/>
                    <a:pt x="183" y="176"/>
                    <a:pt x="175" y="177"/>
                  </a:cubicBezTo>
                  <a:cubicBezTo>
                    <a:pt x="170" y="177"/>
                    <a:pt x="162" y="178"/>
                    <a:pt x="15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7" y="204"/>
                    <a:pt x="117" y="204"/>
                    <a:pt x="117" y="204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41" y="167"/>
                    <a:pt x="149" y="167"/>
                    <a:pt x="154" y="166"/>
                  </a:cubicBezTo>
                  <a:cubicBezTo>
                    <a:pt x="164" y="165"/>
                    <a:pt x="171" y="163"/>
                    <a:pt x="177" y="160"/>
                  </a:cubicBezTo>
                  <a:cubicBezTo>
                    <a:pt x="183" y="157"/>
                    <a:pt x="189" y="153"/>
                    <a:pt x="194" y="148"/>
                  </a:cubicBezTo>
                  <a:cubicBezTo>
                    <a:pt x="200" y="142"/>
                    <a:pt x="204" y="135"/>
                    <a:pt x="208" y="127"/>
                  </a:cubicBezTo>
                  <a:cubicBezTo>
                    <a:pt x="211" y="118"/>
                    <a:pt x="213" y="109"/>
                    <a:pt x="213" y="100"/>
                  </a:cubicBezTo>
                  <a:cubicBezTo>
                    <a:pt x="213" y="98"/>
                    <a:pt x="213" y="97"/>
                    <a:pt x="213" y="95"/>
                  </a:cubicBezTo>
                  <a:cubicBezTo>
                    <a:pt x="215" y="97"/>
                    <a:pt x="216" y="99"/>
                    <a:pt x="218" y="101"/>
                  </a:cubicBezTo>
                  <a:cubicBezTo>
                    <a:pt x="222" y="107"/>
                    <a:pt x="224" y="115"/>
                    <a:pt x="224" y="123"/>
                  </a:cubicBezTo>
                  <a:cubicBezTo>
                    <a:pt x="224" y="130"/>
                    <a:pt x="222" y="138"/>
                    <a:pt x="21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9" name="Freeform 848"/>
            <p:cNvSpPr/>
            <p:nvPr/>
          </p:nvSpPr>
          <p:spPr bwMode="auto">
            <a:xfrm>
              <a:off x="11690351" y="5948364"/>
              <a:ext cx="95250" cy="123825"/>
            </a:xfrm>
            <a:custGeom>
              <a:avLst/>
              <a:gdLst>
                <a:gd name="T0" fmla="*/ 82 w 82"/>
                <a:gd name="T1" fmla="*/ 69 h 107"/>
                <a:gd name="T2" fmla="*/ 35 w 82"/>
                <a:gd name="T3" fmla="*/ 0 h 107"/>
                <a:gd name="T4" fmla="*/ 8 w 82"/>
                <a:gd name="T5" fmla="*/ 12 h 107"/>
                <a:gd name="T6" fmla="*/ 0 w 82"/>
                <a:gd name="T7" fmla="*/ 40 h 107"/>
                <a:gd name="T8" fmla="*/ 47 w 82"/>
                <a:gd name="T9" fmla="*/ 107 h 107"/>
                <a:gd name="T10" fmla="*/ 73 w 82"/>
                <a:gd name="T11" fmla="*/ 97 h 107"/>
                <a:gd name="T12" fmla="*/ 82 w 82"/>
                <a:gd name="T13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7">
                  <a:moveTo>
                    <a:pt x="82" y="69"/>
                  </a:moveTo>
                  <a:cubicBezTo>
                    <a:pt x="82" y="42"/>
                    <a:pt x="66" y="0"/>
                    <a:pt x="35" y="0"/>
                  </a:cubicBezTo>
                  <a:cubicBezTo>
                    <a:pt x="25" y="0"/>
                    <a:pt x="15" y="5"/>
                    <a:pt x="8" y="12"/>
                  </a:cubicBezTo>
                  <a:cubicBezTo>
                    <a:pt x="2" y="20"/>
                    <a:pt x="0" y="30"/>
                    <a:pt x="0" y="40"/>
                  </a:cubicBezTo>
                  <a:cubicBezTo>
                    <a:pt x="0" y="66"/>
                    <a:pt x="15" y="107"/>
                    <a:pt x="47" y="107"/>
                  </a:cubicBezTo>
                  <a:cubicBezTo>
                    <a:pt x="57" y="107"/>
                    <a:pt x="67" y="103"/>
                    <a:pt x="73" y="97"/>
                  </a:cubicBezTo>
                  <a:cubicBezTo>
                    <a:pt x="82" y="88"/>
                    <a:pt x="82" y="76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0" name="Freeform 849"/>
            <p:cNvSpPr/>
            <p:nvPr/>
          </p:nvSpPr>
          <p:spPr bwMode="auto">
            <a:xfrm>
              <a:off x="11745914" y="5943601"/>
              <a:ext cx="198438" cy="325438"/>
            </a:xfrm>
            <a:custGeom>
              <a:avLst/>
              <a:gdLst>
                <a:gd name="T0" fmla="*/ 73 w 171"/>
                <a:gd name="T1" fmla="*/ 0 h 281"/>
                <a:gd name="T2" fmla="*/ 64 w 171"/>
                <a:gd name="T3" fmla="*/ 5 h 281"/>
                <a:gd name="T4" fmla="*/ 41 w 171"/>
                <a:gd name="T5" fmla="*/ 5 h 281"/>
                <a:gd name="T6" fmla="*/ 68 w 171"/>
                <a:gd name="T7" fmla="*/ 56 h 281"/>
                <a:gd name="T8" fmla="*/ 36 w 171"/>
                <a:gd name="T9" fmla="*/ 110 h 281"/>
                <a:gd name="T10" fmla="*/ 25 w 171"/>
                <a:gd name="T11" fmla="*/ 128 h 281"/>
                <a:gd name="T12" fmla="*/ 35 w 171"/>
                <a:gd name="T13" fmla="*/ 144 h 281"/>
                <a:gd name="T14" fmla="*/ 49 w 171"/>
                <a:gd name="T15" fmla="*/ 155 h 281"/>
                <a:gd name="T16" fmla="*/ 81 w 171"/>
                <a:gd name="T17" fmla="*/ 208 h 281"/>
                <a:gd name="T18" fmla="*/ 0 w 171"/>
                <a:gd name="T19" fmla="*/ 278 h 281"/>
                <a:gd name="T20" fmla="*/ 27 w 171"/>
                <a:gd name="T21" fmla="*/ 281 h 281"/>
                <a:gd name="T22" fmla="*/ 171 w 171"/>
                <a:gd name="T23" fmla="*/ 137 h 281"/>
                <a:gd name="T24" fmla="*/ 73 w 17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81">
                  <a:moveTo>
                    <a:pt x="73" y="0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0" y="12"/>
                    <a:pt x="68" y="27"/>
                    <a:pt x="68" y="56"/>
                  </a:cubicBezTo>
                  <a:cubicBezTo>
                    <a:pt x="68" y="84"/>
                    <a:pt x="52" y="97"/>
                    <a:pt x="36" y="110"/>
                  </a:cubicBezTo>
                  <a:cubicBezTo>
                    <a:pt x="31" y="114"/>
                    <a:pt x="25" y="120"/>
                    <a:pt x="25" y="128"/>
                  </a:cubicBezTo>
                  <a:cubicBezTo>
                    <a:pt x="25" y="136"/>
                    <a:pt x="31" y="141"/>
                    <a:pt x="35" y="144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65" y="169"/>
                    <a:pt x="81" y="182"/>
                    <a:pt x="81" y="208"/>
                  </a:cubicBezTo>
                  <a:cubicBezTo>
                    <a:pt x="81" y="240"/>
                    <a:pt x="53" y="272"/>
                    <a:pt x="0" y="278"/>
                  </a:cubicBezTo>
                  <a:cubicBezTo>
                    <a:pt x="9" y="280"/>
                    <a:pt x="18" y="281"/>
                    <a:pt x="27" y="281"/>
                  </a:cubicBezTo>
                  <a:cubicBezTo>
                    <a:pt x="106" y="281"/>
                    <a:pt x="171" y="216"/>
                    <a:pt x="171" y="137"/>
                  </a:cubicBezTo>
                  <a:cubicBezTo>
                    <a:pt x="171" y="73"/>
                    <a:pt x="130" y="1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1" name="Freeform 850"/>
            <p:cNvSpPr/>
            <p:nvPr/>
          </p:nvSpPr>
          <p:spPr bwMode="auto">
            <a:xfrm>
              <a:off x="11668126" y="6142039"/>
              <a:ext cx="141288" cy="106363"/>
            </a:xfrm>
            <a:custGeom>
              <a:avLst/>
              <a:gdLst>
                <a:gd name="T0" fmla="*/ 81 w 122"/>
                <a:gd name="T1" fmla="*/ 1 h 91"/>
                <a:gd name="T2" fmla="*/ 72 w 122"/>
                <a:gd name="T3" fmla="*/ 0 h 91"/>
                <a:gd name="T4" fmla="*/ 33 w 122"/>
                <a:gd name="T5" fmla="*/ 6 h 91"/>
                <a:gd name="T6" fmla="*/ 0 w 122"/>
                <a:gd name="T7" fmla="*/ 45 h 91"/>
                <a:gd name="T8" fmla="*/ 67 w 122"/>
                <a:gd name="T9" fmla="*/ 91 h 91"/>
                <a:gd name="T10" fmla="*/ 122 w 122"/>
                <a:gd name="T11" fmla="*/ 51 h 91"/>
                <a:gd name="T12" fmla="*/ 81 w 122"/>
                <a:gd name="T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91">
                  <a:moveTo>
                    <a:pt x="81" y="1"/>
                  </a:moveTo>
                  <a:cubicBezTo>
                    <a:pt x="78" y="0"/>
                    <a:pt x="76" y="0"/>
                    <a:pt x="72" y="0"/>
                  </a:cubicBezTo>
                  <a:cubicBezTo>
                    <a:pt x="69" y="0"/>
                    <a:pt x="49" y="1"/>
                    <a:pt x="33" y="6"/>
                  </a:cubicBezTo>
                  <a:cubicBezTo>
                    <a:pt x="24" y="9"/>
                    <a:pt x="0" y="18"/>
                    <a:pt x="0" y="45"/>
                  </a:cubicBezTo>
                  <a:cubicBezTo>
                    <a:pt x="0" y="72"/>
                    <a:pt x="26" y="91"/>
                    <a:pt x="67" y="91"/>
                  </a:cubicBezTo>
                  <a:cubicBezTo>
                    <a:pt x="103" y="91"/>
                    <a:pt x="122" y="74"/>
                    <a:pt x="122" y="51"/>
                  </a:cubicBezTo>
                  <a:cubicBezTo>
                    <a:pt x="122" y="31"/>
                    <a:pt x="110" y="21"/>
                    <a:pt x="8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2" name="Freeform 851"/>
            <p:cNvSpPr/>
            <p:nvPr/>
          </p:nvSpPr>
          <p:spPr bwMode="auto">
            <a:xfrm>
              <a:off x="11609389" y="5981701"/>
              <a:ext cx="136525" cy="204788"/>
            </a:xfrm>
            <a:custGeom>
              <a:avLst/>
              <a:gdLst>
                <a:gd name="T0" fmla="*/ 46 w 118"/>
                <a:gd name="T1" fmla="*/ 145 h 176"/>
                <a:gd name="T2" fmla="*/ 118 w 118"/>
                <a:gd name="T3" fmla="*/ 128 h 176"/>
                <a:gd name="T4" fmla="*/ 107 w 118"/>
                <a:gd name="T5" fmla="*/ 102 h 176"/>
                <a:gd name="T6" fmla="*/ 111 w 118"/>
                <a:gd name="T7" fmla="*/ 87 h 176"/>
                <a:gd name="T8" fmla="*/ 99 w 118"/>
                <a:gd name="T9" fmla="*/ 88 h 176"/>
                <a:gd name="T10" fmla="*/ 36 w 118"/>
                <a:gd name="T11" fmla="*/ 29 h 176"/>
                <a:gd name="T12" fmla="*/ 43 w 118"/>
                <a:gd name="T13" fmla="*/ 0 h 176"/>
                <a:gd name="T14" fmla="*/ 0 w 118"/>
                <a:gd name="T15" fmla="*/ 103 h 176"/>
                <a:gd name="T16" fmla="*/ 20 w 118"/>
                <a:gd name="T17" fmla="*/ 176 h 176"/>
                <a:gd name="T18" fmla="*/ 46 w 118"/>
                <a:gd name="T19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76">
                  <a:moveTo>
                    <a:pt x="46" y="145"/>
                  </a:moveTo>
                  <a:cubicBezTo>
                    <a:pt x="70" y="131"/>
                    <a:pt x="101" y="129"/>
                    <a:pt x="118" y="128"/>
                  </a:cubicBezTo>
                  <a:cubicBezTo>
                    <a:pt x="113" y="121"/>
                    <a:pt x="107" y="114"/>
                    <a:pt x="107" y="102"/>
                  </a:cubicBezTo>
                  <a:cubicBezTo>
                    <a:pt x="107" y="96"/>
                    <a:pt x="109" y="92"/>
                    <a:pt x="111" y="87"/>
                  </a:cubicBezTo>
                  <a:cubicBezTo>
                    <a:pt x="107" y="88"/>
                    <a:pt x="102" y="88"/>
                    <a:pt x="99" y="88"/>
                  </a:cubicBezTo>
                  <a:cubicBezTo>
                    <a:pt x="59" y="88"/>
                    <a:pt x="36" y="58"/>
                    <a:pt x="36" y="29"/>
                  </a:cubicBezTo>
                  <a:cubicBezTo>
                    <a:pt x="36" y="19"/>
                    <a:pt x="38" y="9"/>
                    <a:pt x="43" y="0"/>
                  </a:cubicBezTo>
                  <a:cubicBezTo>
                    <a:pt x="16" y="26"/>
                    <a:pt x="0" y="62"/>
                    <a:pt x="0" y="103"/>
                  </a:cubicBezTo>
                  <a:cubicBezTo>
                    <a:pt x="0" y="129"/>
                    <a:pt x="7" y="154"/>
                    <a:pt x="20" y="176"/>
                  </a:cubicBezTo>
                  <a:cubicBezTo>
                    <a:pt x="24" y="165"/>
                    <a:pt x="31" y="154"/>
                    <a:pt x="46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3" name="Freeform 852"/>
            <p:cNvSpPr>
              <a:spLocks noEditPoints="1"/>
            </p:cNvSpPr>
            <p:nvPr/>
          </p:nvSpPr>
          <p:spPr bwMode="auto">
            <a:xfrm>
              <a:off x="5595939" y="3263901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34 w 288"/>
                <a:gd name="T11" fmla="*/ 244 h 288"/>
                <a:gd name="T12" fmla="*/ 107 w 288"/>
                <a:gd name="T13" fmla="*/ 174 h 288"/>
                <a:gd name="T14" fmla="*/ 136 w 288"/>
                <a:gd name="T15" fmla="*/ 174 h 288"/>
                <a:gd name="T16" fmla="*/ 150 w 288"/>
                <a:gd name="T17" fmla="*/ 132 h 288"/>
                <a:gd name="T18" fmla="*/ 90 w 288"/>
                <a:gd name="T19" fmla="*/ 133 h 288"/>
                <a:gd name="T20" fmla="*/ 90 w 288"/>
                <a:gd name="T21" fmla="*/ 132 h 288"/>
                <a:gd name="T22" fmla="*/ 90 w 288"/>
                <a:gd name="T23" fmla="*/ 132 h 288"/>
                <a:gd name="T24" fmla="*/ 90 w 288"/>
                <a:gd name="T25" fmla="*/ 132 h 288"/>
                <a:gd name="T26" fmla="*/ 121 w 288"/>
                <a:gd name="T27" fmla="*/ 44 h 288"/>
                <a:gd name="T28" fmla="*/ 155 w 288"/>
                <a:gd name="T29" fmla="*/ 44 h 288"/>
                <a:gd name="T30" fmla="*/ 133 w 288"/>
                <a:gd name="T31" fmla="*/ 109 h 288"/>
                <a:gd name="T32" fmla="*/ 193 w 288"/>
                <a:gd name="T33" fmla="*/ 109 h 288"/>
                <a:gd name="T34" fmla="*/ 193 w 288"/>
                <a:gd name="T35" fmla="*/ 109 h 288"/>
                <a:gd name="T36" fmla="*/ 193 w 288"/>
                <a:gd name="T37" fmla="*/ 109 h 288"/>
                <a:gd name="T38" fmla="*/ 193 w 288"/>
                <a:gd name="T39" fmla="*/ 109 h 288"/>
                <a:gd name="T40" fmla="*/ 170 w 288"/>
                <a:gd name="T41" fmla="*/ 174 h 288"/>
                <a:gd name="T42" fmla="*/ 200 w 288"/>
                <a:gd name="T43" fmla="*/ 174 h 288"/>
                <a:gd name="T44" fmla="*/ 134 w 288"/>
                <a:gd name="T45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34" y="244"/>
                  </a:moveTo>
                  <a:cubicBezTo>
                    <a:pt x="107" y="174"/>
                    <a:pt x="107" y="174"/>
                    <a:pt x="107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42" y="153"/>
                    <a:pt x="150" y="133"/>
                    <a:pt x="150" y="132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48" y="69"/>
                    <a:pt x="133" y="108"/>
                    <a:pt x="13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70" y="174"/>
                    <a:pt x="170" y="174"/>
                    <a:pt x="170" y="174"/>
                  </a:cubicBezTo>
                  <a:cubicBezTo>
                    <a:pt x="200" y="174"/>
                    <a:pt x="200" y="174"/>
                    <a:pt x="200" y="174"/>
                  </a:cubicBezTo>
                  <a:lnTo>
                    <a:pt x="134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4" name="Freeform 853"/>
            <p:cNvSpPr>
              <a:spLocks noEditPoints="1"/>
            </p:cNvSpPr>
            <p:nvPr/>
          </p:nvSpPr>
          <p:spPr bwMode="auto">
            <a:xfrm>
              <a:off x="11664951" y="2593976"/>
              <a:ext cx="219075" cy="334963"/>
            </a:xfrm>
            <a:custGeom>
              <a:avLst/>
              <a:gdLst>
                <a:gd name="T0" fmla="*/ 177 w 190"/>
                <a:gd name="T1" fmla="*/ 0 h 289"/>
                <a:gd name="T2" fmla="*/ 14 w 190"/>
                <a:gd name="T3" fmla="*/ 0 h 289"/>
                <a:gd name="T4" fmla="*/ 0 w 190"/>
                <a:gd name="T5" fmla="*/ 14 h 289"/>
                <a:gd name="T6" fmla="*/ 0 w 190"/>
                <a:gd name="T7" fmla="*/ 275 h 289"/>
                <a:gd name="T8" fmla="*/ 14 w 190"/>
                <a:gd name="T9" fmla="*/ 289 h 289"/>
                <a:gd name="T10" fmla="*/ 177 w 190"/>
                <a:gd name="T11" fmla="*/ 289 h 289"/>
                <a:gd name="T12" fmla="*/ 190 w 190"/>
                <a:gd name="T13" fmla="*/ 275 h 289"/>
                <a:gd name="T14" fmla="*/ 190 w 190"/>
                <a:gd name="T15" fmla="*/ 14 h 289"/>
                <a:gd name="T16" fmla="*/ 177 w 190"/>
                <a:gd name="T17" fmla="*/ 0 h 289"/>
                <a:gd name="T18" fmla="*/ 95 w 190"/>
                <a:gd name="T19" fmla="*/ 265 h 289"/>
                <a:gd name="T20" fmla="*/ 38 w 190"/>
                <a:gd name="T21" fmla="*/ 208 h 289"/>
                <a:gd name="T22" fmla="*/ 95 w 190"/>
                <a:gd name="T23" fmla="*/ 151 h 289"/>
                <a:gd name="T24" fmla="*/ 152 w 190"/>
                <a:gd name="T25" fmla="*/ 208 h 289"/>
                <a:gd name="T26" fmla="*/ 95 w 190"/>
                <a:gd name="T27" fmla="*/ 265 h 289"/>
                <a:gd name="T28" fmla="*/ 161 w 190"/>
                <a:gd name="T29" fmla="*/ 117 h 289"/>
                <a:gd name="T30" fmla="*/ 154 w 190"/>
                <a:gd name="T31" fmla="*/ 124 h 289"/>
                <a:gd name="T32" fmla="*/ 36 w 190"/>
                <a:gd name="T33" fmla="*/ 124 h 289"/>
                <a:gd name="T34" fmla="*/ 29 w 190"/>
                <a:gd name="T35" fmla="*/ 117 h 289"/>
                <a:gd name="T36" fmla="*/ 29 w 190"/>
                <a:gd name="T37" fmla="*/ 34 h 289"/>
                <a:gd name="T38" fmla="*/ 36 w 190"/>
                <a:gd name="T39" fmla="*/ 27 h 289"/>
                <a:gd name="T40" fmla="*/ 154 w 190"/>
                <a:gd name="T41" fmla="*/ 27 h 289"/>
                <a:gd name="T42" fmla="*/ 161 w 190"/>
                <a:gd name="T43" fmla="*/ 34 h 289"/>
                <a:gd name="T44" fmla="*/ 161 w 190"/>
                <a:gd name="T45" fmla="*/ 11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89">
                  <a:moveTo>
                    <a:pt x="1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82"/>
                    <a:pt x="6" y="289"/>
                    <a:pt x="14" y="289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4" y="289"/>
                    <a:pt x="190" y="282"/>
                    <a:pt x="190" y="275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7"/>
                    <a:pt x="184" y="0"/>
                    <a:pt x="177" y="0"/>
                  </a:cubicBezTo>
                  <a:close/>
                  <a:moveTo>
                    <a:pt x="95" y="265"/>
                  </a:moveTo>
                  <a:cubicBezTo>
                    <a:pt x="64" y="265"/>
                    <a:pt x="38" y="240"/>
                    <a:pt x="38" y="208"/>
                  </a:cubicBezTo>
                  <a:cubicBezTo>
                    <a:pt x="38" y="177"/>
                    <a:pt x="64" y="151"/>
                    <a:pt x="95" y="151"/>
                  </a:cubicBezTo>
                  <a:cubicBezTo>
                    <a:pt x="127" y="151"/>
                    <a:pt x="152" y="177"/>
                    <a:pt x="152" y="208"/>
                  </a:cubicBezTo>
                  <a:cubicBezTo>
                    <a:pt x="152" y="240"/>
                    <a:pt x="127" y="265"/>
                    <a:pt x="95" y="265"/>
                  </a:cubicBezTo>
                  <a:close/>
                  <a:moveTo>
                    <a:pt x="161" y="117"/>
                  </a:moveTo>
                  <a:cubicBezTo>
                    <a:pt x="161" y="121"/>
                    <a:pt x="158" y="124"/>
                    <a:pt x="154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3" y="124"/>
                    <a:pt x="29" y="121"/>
                    <a:pt x="29" y="11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0"/>
                    <a:pt x="33" y="27"/>
                    <a:pt x="36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8" y="27"/>
                    <a:pt x="161" y="30"/>
                    <a:pt x="161" y="34"/>
                  </a:cubicBezTo>
                  <a:lnTo>
                    <a:pt x="16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5" name="Oval 855"/>
            <p:cNvSpPr>
              <a:spLocks noChangeArrowheads="1"/>
            </p:cNvSpPr>
            <p:nvPr/>
          </p:nvSpPr>
          <p:spPr bwMode="auto">
            <a:xfrm>
              <a:off x="11750676" y="2809876"/>
              <a:ext cx="47625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6" name="Freeform 856"/>
            <p:cNvSpPr/>
            <p:nvPr/>
          </p:nvSpPr>
          <p:spPr bwMode="auto">
            <a:xfrm>
              <a:off x="412751" y="3932238"/>
              <a:ext cx="169863" cy="320675"/>
            </a:xfrm>
            <a:custGeom>
              <a:avLst/>
              <a:gdLst>
                <a:gd name="T0" fmla="*/ 0 w 107"/>
                <a:gd name="T1" fmla="*/ 111 h 202"/>
                <a:gd name="T2" fmla="*/ 27 w 107"/>
                <a:gd name="T3" fmla="*/ 202 h 202"/>
                <a:gd name="T4" fmla="*/ 107 w 107"/>
                <a:gd name="T5" fmla="*/ 0 h 202"/>
                <a:gd name="T6" fmla="*/ 0 w 107"/>
                <a:gd name="T7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2">
                  <a:moveTo>
                    <a:pt x="0" y="111"/>
                  </a:moveTo>
                  <a:lnTo>
                    <a:pt x="27" y="202"/>
                  </a:lnTo>
                  <a:lnTo>
                    <a:pt x="107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7" name="Freeform 857"/>
            <p:cNvSpPr/>
            <p:nvPr/>
          </p:nvSpPr>
          <p:spPr bwMode="auto">
            <a:xfrm>
              <a:off x="352426" y="4121151"/>
              <a:ext cx="90488" cy="142875"/>
            </a:xfrm>
            <a:custGeom>
              <a:avLst/>
              <a:gdLst>
                <a:gd name="T0" fmla="*/ 0 w 57"/>
                <a:gd name="T1" fmla="*/ 31 h 90"/>
                <a:gd name="T2" fmla="*/ 20 w 57"/>
                <a:gd name="T3" fmla="*/ 90 h 90"/>
                <a:gd name="T4" fmla="*/ 57 w 57"/>
                <a:gd name="T5" fmla="*/ 90 h 90"/>
                <a:gd name="T6" fmla="*/ 30 w 57"/>
                <a:gd name="T7" fmla="*/ 0 h 90"/>
                <a:gd name="T8" fmla="*/ 0 w 57"/>
                <a:gd name="T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0">
                  <a:moveTo>
                    <a:pt x="0" y="31"/>
                  </a:moveTo>
                  <a:lnTo>
                    <a:pt x="20" y="90"/>
                  </a:lnTo>
                  <a:lnTo>
                    <a:pt x="57" y="90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8" name="Freeform 858"/>
            <p:cNvSpPr/>
            <p:nvPr/>
          </p:nvSpPr>
          <p:spPr bwMode="auto">
            <a:xfrm>
              <a:off x="261938" y="3930651"/>
              <a:ext cx="319088" cy="171450"/>
            </a:xfrm>
            <a:custGeom>
              <a:avLst/>
              <a:gdLst>
                <a:gd name="T0" fmla="*/ 201 w 201"/>
                <a:gd name="T1" fmla="*/ 0 h 108"/>
                <a:gd name="T2" fmla="*/ 0 w 201"/>
                <a:gd name="T3" fmla="*/ 81 h 108"/>
                <a:gd name="T4" fmla="*/ 91 w 201"/>
                <a:gd name="T5" fmla="*/ 108 h 108"/>
                <a:gd name="T6" fmla="*/ 201 w 201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08">
                  <a:moveTo>
                    <a:pt x="201" y="0"/>
                  </a:moveTo>
                  <a:lnTo>
                    <a:pt x="0" y="81"/>
                  </a:lnTo>
                  <a:lnTo>
                    <a:pt x="91" y="108"/>
                  </a:lnTo>
                  <a:lnTo>
                    <a:pt x="2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9" name="Freeform 859"/>
            <p:cNvSpPr/>
            <p:nvPr/>
          </p:nvSpPr>
          <p:spPr bwMode="auto">
            <a:xfrm>
              <a:off x="250826" y="4071938"/>
              <a:ext cx="142875" cy="90488"/>
            </a:xfrm>
            <a:custGeom>
              <a:avLst/>
              <a:gdLst>
                <a:gd name="T0" fmla="*/ 90 w 90"/>
                <a:gd name="T1" fmla="*/ 27 h 57"/>
                <a:gd name="T2" fmla="*/ 0 w 90"/>
                <a:gd name="T3" fmla="*/ 0 h 57"/>
                <a:gd name="T4" fmla="*/ 0 w 90"/>
                <a:gd name="T5" fmla="*/ 37 h 57"/>
                <a:gd name="T6" fmla="*/ 59 w 90"/>
                <a:gd name="T7" fmla="*/ 57 h 57"/>
                <a:gd name="T8" fmla="*/ 90 w 90"/>
                <a:gd name="T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7">
                  <a:moveTo>
                    <a:pt x="90" y="2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59" y="57"/>
                  </a:lnTo>
                  <a:lnTo>
                    <a:pt x="9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0" name="Freeform 860"/>
            <p:cNvSpPr/>
            <p:nvPr/>
          </p:nvSpPr>
          <p:spPr bwMode="auto">
            <a:xfrm>
              <a:off x="315913" y="4176713"/>
              <a:ext cx="31750" cy="50800"/>
            </a:xfrm>
            <a:custGeom>
              <a:avLst/>
              <a:gdLst>
                <a:gd name="T0" fmla="*/ 0 w 20"/>
                <a:gd name="T1" fmla="*/ 14 h 32"/>
                <a:gd name="T2" fmla="*/ 3 w 20"/>
                <a:gd name="T3" fmla="*/ 32 h 32"/>
                <a:gd name="T4" fmla="*/ 20 w 20"/>
                <a:gd name="T5" fmla="*/ 14 h 32"/>
                <a:gd name="T6" fmla="*/ 15 w 20"/>
                <a:gd name="T7" fmla="*/ 0 h 32"/>
                <a:gd name="T8" fmla="*/ 0 w 20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0" y="14"/>
                  </a:moveTo>
                  <a:lnTo>
                    <a:pt x="3" y="32"/>
                  </a:lnTo>
                  <a:lnTo>
                    <a:pt x="20" y="14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1" name="Oval 861"/>
            <p:cNvSpPr>
              <a:spLocks noChangeArrowheads="1"/>
            </p:cNvSpPr>
            <p:nvPr/>
          </p:nvSpPr>
          <p:spPr bwMode="auto">
            <a:xfrm>
              <a:off x="7810501" y="6054726"/>
              <a:ext cx="28575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2" name="Freeform 862"/>
            <p:cNvSpPr>
              <a:spLocks noEditPoints="1"/>
            </p:cNvSpPr>
            <p:nvPr/>
          </p:nvSpPr>
          <p:spPr bwMode="auto">
            <a:xfrm>
              <a:off x="7599363" y="5935663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23 w 288"/>
                <a:gd name="T11" fmla="*/ 144 h 288"/>
                <a:gd name="T12" fmla="*/ 211 w 288"/>
                <a:gd name="T13" fmla="*/ 157 h 288"/>
                <a:gd name="T14" fmla="*/ 131 w 288"/>
                <a:gd name="T15" fmla="*/ 207 h 288"/>
                <a:gd name="T16" fmla="*/ 34 w 288"/>
                <a:gd name="T17" fmla="*/ 153 h 288"/>
                <a:gd name="T18" fmla="*/ 102 w 288"/>
                <a:gd name="T19" fmla="*/ 157 h 288"/>
                <a:gd name="T20" fmla="*/ 82 w 288"/>
                <a:gd name="T21" fmla="*/ 121 h 288"/>
                <a:gd name="T22" fmla="*/ 137 w 288"/>
                <a:gd name="T23" fmla="*/ 132 h 288"/>
                <a:gd name="T24" fmla="*/ 143 w 288"/>
                <a:gd name="T25" fmla="*/ 125 h 288"/>
                <a:gd name="T26" fmla="*/ 143 w 288"/>
                <a:gd name="T27" fmla="*/ 124 h 288"/>
                <a:gd name="T28" fmla="*/ 185 w 288"/>
                <a:gd name="T29" fmla="*/ 82 h 288"/>
                <a:gd name="T30" fmla="*/ 227 w 288"/>
                <a:gd name="T31" fmla="*/ 121 h 288"/>
                <a:gd name="T32" fmla="*/ 254 w 288"/>
                <a:gd name="T33" fmla="*/ 134 h 288"/>
                <a:gd name="T34" fmla="*/ 223 w 288"/>
                <a:gd name="T35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3" y="144"/>
                  </a:moveTo>
                  <a:cubicBezTo>
                    <a:pt x="220" y="149"/>
                    <a:pt x="216" y="154"/>
                    <a:pt x="211" y="157"/>
                  </a:cubicBezTo>
                  <a:cubicBezTo>
                    <a:pt x="205" y="174"/>
                    <a:pt x="184" y="207"/>
                    <a:pt x="131" y="207"/>
                  </a:cubicBezTo>
                  <a:cubicBezTo>
                    <a:pt x="58" y="207"/>
                    <a:pt x="34" y="153"/>
                    <a:pt x="34" y="153"/>
                  </a:cubicBezTo>
                  <a:cubicBezTo>
                    <a:pt x="34" y="153"/>
                    <a:pt x="67" y="170"/>
                    <a:pt x="102" y="157"/>
                  </a:cubicBezTo>
                  <a:cubicBezTo>
                    <a:pt x="73" y="145"/>
                    <a:pt x="67" y="107"/>
                    <a:pt x="82" y="121"/>
                  </a:cubicBezTo>
                  <a:cubicBezTo>
                    <a:pt x="93" y="132"/>
                    <a:pt x="119" y="133"/>
                    <a:pt x="137" y="132"/>
                  </a:cubicBezTo>
                  <a:cubicBezTo>
                    <a:pt x="139" y="130"/>
                    <a:pt x="141" y="128"/>
                    <a:pt x="143" y="125"/>
                  </a:cubicBezTo>
                  <a:cubicBezTo>
                    <a:pt x="143" y="125"/>
                    <a:pt x="143" y="124"/>
                    <a:pt x="143" y="124"/>
                  </a:cubicBezTo>
                  <a:cubicBezTo>
                    <a:pt x="143" y="101"/>
                    <a:pt x="162" y="82"/>
                    <a:pt x="185" y="82"/>
                  </a:cubicBezTo>
                  <a:cubicBezTo>
                    <a:pt x="208" y="82"/>
                    <a:pt x="226" y="99"/>
                    <a:pt x="227" y="121"/>
                  </a:cubicBezTo>
                  <a:cubicBezTo>
                    <a:pt x="254" y="134"/>
                    <a:pt x="254" y="134"/>
                    <a:pt x="254" y="134"/>
                  </a:cubicBezTo>
                  <a:lnTo>
                    <a:pt x="22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3" name="Freeform 863"/>
            <p:cNvSpPr>
              <a:spLocks noEditPoints="1"/>
            </p:cNvSpPr>
            <p:nvPr/>
          </p:nvSpPr>
          <p:spPr bwMode="auto">
            <a:xfrm>
              <a:off x="2254251" y="5948363"/>
              <a:ext cx="333375" cy="296863"/>
            </a:xfrm>
            <a:custGeom>
              <a:avLst/>
              <a:gdLst>
                <a:gd name="T0" fmla="*/ 276 w 288"/>
                <a:gd name="T1" fmla="*/ 133 h 256"/>
                <a:gd name="T2" fmla="*/ 282 w 288"/>
                <a:gd name="T3" fmla="*/ 101 h 256"/>
                <a:gd name="T4" fmla="*/ 200 w 288"/>
                <a:gd name="T5" fmla="*/ 19 h 256"/>
                <a:gd name="T6" fmla="*/ 177 w 288"/>
                <a:gd name="T7" fmla="*/ 23 h 256"/>
                <a:gd name="T8" fmla="*/ 135 w 288"/>
                <a:gd name="T9" fmla="*/ 0 h 256"/>
                <a:gd name="T10" fmla="*/ 85 w 288"/>
                <a:gd name="T11" fmla="*/ 42 h 256"/>
                <a:gd name="T12" fmla="*/ 66 w 288"/>
                <a:gd name="T13" fmla="*/ 36 h 256"/>
                <a:gd name="T14" fmla="*/ 29 w 288"/>
                <a:gd name="T15" fmla="*/ 73 h 256"/>
                <a:gd name="T16" fmla="*/ 30 w 288"/>
                <a:gd name="T17" fmla="*/ 80 h 256"/>
                <a:gd name="T18" fmla="*/ 0 w 288"/>
                <a:gd name="T19" fmla="*/ 135 h 256"/>
                <a:gd name="T20" fmla="*/ 39 w 288"/>
                <a:gd name="T21" fmla="*/ 195 h 256"/>
                <a:gd name="T22" fmla="*/ 37 w 288"/>
                <a:gd name="T23" fmla="*/ 207 h 256"/>
                <a:gd name="T24" fmla="*/ 78 w 288"/>
                <a:gd name="T25" fmla="*/ 247 h 256"/>
                <a:gd name="T26" fmla="*/ 109 w 288"/>
                <a:gd name="T27" fmla="*/ 233 h 256"/>
                <a:gd name="T28" fmla="*/ 159 w 288"/>
                <a:gd name="T29" fmla="*/ 256 h 256"/>
                <a:gd name="T30" fmla="*/ 220 w 288"/>
                <a:gd name="T31" fmla="*/ 215 h 256"/>
                <a:gd name="T32" fmla="*/ 236 w 288"/>
                <a:gd name="T33" fmla="*/ 218 h 256"/>
                <a:gd name="T34" fmla="*/ 288 w 288"/>
                <a:gd name="T35" fmla="*/ 166 h 256"/>
                <a:gd name="T36" fmla="*/ 276 w 288"/>
                <a:gd name="T37" fmla="*/ 133 h 256"/>
                <a:gd name="T38" fmla="*/ 236 w 288"/>
                <a:gd name="T39" fmla="*/ 198 h 256"/>
                <a:gd name="T40" fmla="*/ 226 w 288"/>
                <a:gd name="T41" fmla="*/ 196 h 256"/>
                <a:gd name="T42" fmla="*/ 219 w 288"/>
                <a:gd name="T43" fmla="*/ 194 h 256"/>
                <a:gd name="T44" fmla="*/ 210 w 288"/>
                <a:gd name="T45" fmla="*/ 170 h 256"/>
                <a:gd name="T46" fmla="*/ 199 w 288"/>
                <a:gd name="T47" fmla="*/ 162 h 256"/>
                <a:gd name="T48" fmla="*/ 188 w 288"/>
                <a:gd name="T49" fmla="*/ 167 h 256"/>
                <a:gd name="T50" fmla="*/ 193 w 288"/>
                <a:gd name="T51" fmla="*/ 177 h 256"/>
                <a:gd name="T52" fmla="*/ 198 w 288"/>
                <a:gd name="T53" fmla="*/ 181 h 256"/>
                <a:gd name="T54" fmla="*/ 204 w 288"/>
                <a:gd name="T55" fmla="*/ 201 h 256"/>
                <a:gd name="T56" fmla="*/ 204 w 288"/>
                <a:gd name="T57" fmla="*/ 202 h 256"/>
                <a:gd name="T58" fmla="*/ 201 w 288"/>
                <a:gd name="T59" fmla="*/ 207 h 256"/>
                <a:gd name="T60" fmla="*/ 159 w 288"/>
                <a:gd name="T61" fmla="*/ 236 h 256"/>
                <a:gd name="T62" fmla="*/ 124 w 288"/>
                <a:gd name="T63" fmla="*/ 220 h 256"/>
                <a:gd name="T64" fmla="*/ 108 w 288"/>
                <a:gd name="T65" fmla="*/ 202 h 256"/>
                <a:gd name="T66" fmla="*/ 93 w 288"/>
                <a:gd name="T67" fmla="*/ 220 h 256"/>
                <a:gd name="T68" fmla="*/ 78 w 288"/>
                <a:gd name="T69" fmla="*/ 227 h 256"/>
                <a:gd name="T70" fmla="*/ 57 w 288"/>
                <a:gd name="T71" fmla="*/ 207 h 256"/>
                <a:gd name="T72" fmla="*/ 58 w 288"/>
                <a:gd name="T73" fmla="*/ 201 h 256"/>
                <a:gd name="T74" fmla="*/ 63 w 288"/>
                <a:gd name="T75" fmla="*/ 184 h 256"/>
                <a:gd name="T76" fmla="*/ 47 w 288"/>
                <a:gd name="T77" fmla="*/ 177 h 256"/>
                <a:gd name="T78" fmla="*/ 20 w 288"/>
                <a:gd name="T79" fmla="*/ 135 h 256"/>
                <a:gd name="T80" fmla="*/ 41 w 288"/>
                <a:gd name="T81" fmla="*/ 97 h 256"/>
                <a:gd name="T82" fmla="*/ 52 w 288"/>
                <a:gd name="T83" fmla="*/ 90 h 256"/>
                <a:gd name="T84" fmla="*/ 50 w 288"/>
                <a:gd name="T85" fmla="*/ 77 h 256"/>
                <a:gd name="T86" fmla="*/ 49 w 288"/>
                <a:gd name="T87" fmla="*/ 73 h 256"/>
                <a:gd name="T88" fmla="*/ 66 w 288"/>
                <a:gd name="T89" fmla="*/ 56 h 256"/>
                <a:gd name="T90" fmla="*/ 75 w 288"/>
                <a:gd name="T91" fmla="*/ 59 h 256"/>
                <a:gd name="T92" fmla="*/ 99 w 288"/>
                <a:gd name="T93" fmla="*/ 74 h 256"/>
                <a:gd name="T94" fmla="*/ 105 w 288"/>
                <a:gd name="T95" fmla="*/ 45 h 256"/>
                <a:gd name="T96" fmla="*/ 135 w 288"/>
                <a:gd name="T97" fmla="*/ 20 h 256"/>
                <a:gd name="T98" fmla="*/ 160 w 288"/>
                <a:gd name="T99" fmla="*/ 34 h 256"/>
                <a:gd name="T100" fmla="*/ 169 w 288"/>
                <a:gd name="T101" fmla="*/ 46 h 256"/>
                <a:gd name="T102" fmla="*/ 183 w 288"/>
                <a:gd name="T103" fmla="*/ 42 h 256"/>
                <a:gd name="T104" fmla="*/ 200 w 288"/>
                <a:gd name="T105" fmla="*/ 39 h 256"/>
                <a:gd name="T106" fmla="*/ 262 w 288"/>
                <a:gd name="T107" fmla="*/ 101 h 256"/>
                <a:gd name="T108" fmla="*/ 257 w 288"/>
                <a:gd name="T109" fmla="*/ 125 h 256"/>
                <a:gd name="T110" fmla="*/ 253 w 288"/>
                <a:gd name="T111" fmla="*/ 136 h 256"/>
                <a:gd name="T112" fmla="*/ 261 w 288"/>
                <a:gd name="T113" fmla="*/ 146 h 256"/>
                <a:gd name="T114" fmla="*/ 268 w 288"/>
                <a:gd name="T115" fmla="*/ 166 h 256"/>
                <a:gd name="T116" fmla="*/ 236 w 288"/>
                <a:gd name="T117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256">
                  <a:moveTo>
                    <a:pt x="276" y="133"/>
                  </a:moveTo>
                  <a:cubicBezTo>
                    <a:pt x="280" y="123"/>
                    <a:pt x="282" y="112"/>
                    <a:pt x="282" y="101"/>
                  </a:cubicBezTo>
                  <a:cubicBezTo>
                    <a:pt x="282" y="56"/>
                    <a:pt x="246" y="19"/>
                    <a:pt x="200" y="19"/>
                  </a:cubicBezTo>
                  <a:cubicBezTo>
                    <a:pt x="192" y="19"/>
                    <a:pt x="185" y="20"/>
                    <a:pt x="177" y="23"/>
                  </a:cubicBezTo>
                  <a:cubicBezTo>
                    <a:pt x="168" y="9"/>
                    <a:pt x="152" y="0"/>
                    <a:pt x="135" y="0"/>
                  </a:cubicBezTo>
                  <a:cubicBezTo>
                    <a:pt x="110" y="0"/>
                    <a:pt x="89" y="18"/>
                    <a:pt x="85" y="42"/>
                  </a:cubicBezTo>
                  <a:cubicBezTo>
                    <a:pt x="79" y="38"/>
                    <a:pt x="73" y="36"/>
                    <a:pt x="66" y="36"/>
                  </a:cubicBezTo>
                  <a:cubicBezTo>
                    <a:pt x="46" y="36"/>
                    <a:pt x="29" y="53"/>
                    <a:pt x="29" y="73"/>
                  </a:cubicBezTo>
                  <a:cubicBezTo>
                    <a:pt x="29" y="76"/>
                    <a:pt x="29" y="78"/>
                    <a:pt x="30" y="80"/>
                  </a:cubicBezTo>
                  <a:cubicBezTo>
                    <a:pt x="12" y="92"/>
                    <a:pt x="0" y="112"/>
                    <a:pt x="0" y="135"/>
                  </a:cubicBezTo>
                  <a:cubicBezTo>
                    <a:pt x="0" y="162"/>
                    <a:pt x="16" y="184"/>
                    <a:pt x="39" y="195"/>
                  </a:cubicBezTo>
                  <a:cubicBezTo>
                    <a:pt x="38" y="199"/>
                    <a:pt x="37" y="203"/>
                    <a:pt x="37" y="207"/>
                  </a:cubicBezTo>
                  <a:cubicBezTo>
                    <a:pt x="37" y="229"/>
                    <a:pt x="55" y="247"/>
                    <a:pt x="78" y="247"/>
                  </a:cubicBezTo>
                  <a:cubicBezTo>
                    <a:pt x="90" y="247"/>
                    <a:pt x="101" y="242"/>
                    <a:pt x="109" y="233"/>
                  </a:cubicBezTo>
                  <a:cubicBezTo>
                    <a:pt x="121" y="247"/>
                    <a:pt x="139" y="256"/>
                    <a:pt x="159" y="256"/>
                  </a:cubicBezTo>
                  <a:cubicBezTo>
                    <a:pt x="186" y="256"/>
                    <a:pt x="210" y="239"/>
                    <a:pt x="220" y="215"/>
                  </a:cubicBezTo>
                  <a:cubicBezTo>
                    <a:pt x="225" y="217"/>
                    <a:pt x="231" y="218"/>
                    <a:pt x="236" y="218"/>
                  </a:cubicBezTo>
                  <a:cubicBezTo>
                    <a:pt x="265" y="218"/>
                    <a:pt x="288" y="195"/>
                    <a:pt x="288" y="166"/>
                  </a:cubicBezTo>
                  <a:cubicBezTo>
                    <a:pt x="288" y="153"/>
                    <a:pt x="284" y="142"/>
                    <a:pt x="276" y="133"/>
                  </a:cubicBezTo>
                  <a:close/>
                  <a:moveTo>
                    <a:pt x="236" y="198"/>
                  </a:moveTo>
                  <a:cubicBezTo>
                    <a:pt x="233" y="198"/>
                    <a:pt x="230" y="197"/>
                    <a:pt x="226" y="196"/>
                  </a:cubicBezTo>
                  <a:cubicBezTo>
                    <a:pt x="219" y="194"/>
                    <a:pt x="219" y="194"/>
                    <a:pt x="219" y="194"/>
                  </a:cubicBezTo>
                  <a:cubicBezTo>
                    <a:pt x="218" y="183"/>
                    <a:pt x="214" y="175"/>
                    <a:pt x="210" y="170"/>
                  </a:cubicBezTo>
                  <a:cubicBezTo>
                    <a:pt x="205" y="164"/>
                    <a:pt x="200" y="162"/>
                    <a:pt x="199" y="162"/>
                  </a:cubicBezTo>
                  <a:cubicBezTo>
                    <a:pt x="194" y="160"/>
                    <a:pt x="190" y="163"/>
                    <a:pt x="188" y="167"/>
                  </a:cubicBezTo>
                  <a:cubicBezTo>
                    <a:pt x="187" y="171"/>
                    <a:pt x="189" y="175"/>
                    <a:pt x="193" y="177"/>
                  </a:cubicBezTo>
                  <a:cubicBezTo>
                    <a:pt x="194" y="177"/>
                    <a:pt x="196" y="178"/>
                    <a:pt x="198" y="181"/>
                  </a:cubicBezTo>
                  <a:cubicBezTo>
                    <a:pt x="201" y="184"/>
                    <a:pt x="203" y="190"/>
                    <a:pt x="204" y="201"/>
                  </a:cubicBezTo>
                  <a:cubicBezTo>
                    <a:pt x="204" y="201"/>
                    <a:pt x="204" y="201"/>
                    <a:pt x="204" y="202"/>
                  </a:cubicBezTo>
                  <a:cubicBezTo>
                    <a:pt x="201" y="207"/>
                    <a:pt x="201" y="207"/>
                    <a:pt x="201" y="207"/>
                  </a:cubicBezTo>
                  <a:cubicBezTo>
                    <a:pt x="194" y="225"/>
                    <a:pt x="177" y="236"/>
                    <a:pt x="159" y="236"/>
                  </a:cubicBezTo>
                  <a:cubicBezTo>
                    <a:pt x="145" y="236"/>
                    <a:pt x="132" y="230"/>
                    <a:pt x="124" y="220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89" y="225"/>
                    <a:pt x="84" y="227"/>
                    <a:pt x="78" y="227"/>
                  </a:cubicBezTo>
                  <a:cubicBezTo>
                    <a:pt x="66" y="227"/>
                    <a:pt x="57" y="218"/>
                    <a:pt x="57" y="207"/>
                  </a:cubicBezTo>
                  <a:cubicBezTo>
                    <a:pt x="57" y="205"/>
                    <a:pt x="57" y="203"/>
                    <a:pt x="58" y="201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1" y="169"/>
                    <a:pt x="20" y="153"/>
                    <a:pt x="20" y="135"/>
                  </a:cubicBezTo>
                  <a:cubicBezTo>
                    <a:pt x="20" y="120"/>
                    <a:pt x="28" y="105"/>
                    <a:pt x="41" y="9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5"/>
                    <a:pt x="49" y="74"/>
                    <a:pt x="49" y="73"/>
                  </a:cubicBezTo>
                  <a:cubicBezTo>
                    <a:pt x="49" y="64"/>
                    <a:pt x="57" y="56"/>
                    <a:pt x="66" y="56"/>
                  </a:cubicBezTo>
                  <a:cubicBezTo>
                    <a:pt x="69" y="56"/>
                    <a:pt x="72" y="57"/>
                    <a:pt x="75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30"/>
                    <a:pt x="120" y="20"/>
                    <a:pt x="135" y="20"/>
                  </a:cubicBezTo>
                  <a:cubicBezTo>
                    <a:pt x="145" y="20"/>
                    <a:pt x="155" y="25"/>
                    <a:pt x="160" y="34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9" y="40"/>
                    <a:pt x="195" y="39"/>
                    <a:pt x="200" y="39"/>
                  </a:cubicBezTo>
                  <a:cubicBezTo>
                    <a:pt x="235" y="39"/>
                    <a:pt x="262" y="67"/>
                    <a:pt x="262" y="101"/>
                  </a:cubicBezTo>
                  <a:cubicBezTo>
                    <a:pt x="262" y="109"/>
                    <a:pt x="261" y="117"/>
                    <a:pt x="257" y="125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61" y="146"/>
                    <a:pt x="261" y="146"/>
                    <a:pt x="261" y="146"/>
                  </a:cubicBezTo>
                  <a:cubicBezTo>
                    <a:pt x="264" y="150"/>
                    <a:pt x="268" y="157"/>
                    <a:pt x="268" y="166"/>
                  </a:cubicBezTo>
                  <a:cubicBezTo>
                    <a:pt x="268" y="184"/>
                    <a:pt x="254" y="198"/>
                    <a:pt x="23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4" name="Freeform 864"/>
            <p:cNvSpPr/>
            <p:nvPr/>
          </p:nvSpPr>
          <p:spPr bwMode="auto">
            <a:xfrm>
              <a:off x="2414588" y="6030913"/>
              <a:ext cx="98425" cy="85725"/>
            </a:xfrm>
            <a:custGeom>
              <a:avLst/>
              <a:gdLst>
                <a:gd name="T0" fmla="*/ 76 w 85"/>
                <a:gd name="T1" fmla="*/ 58 h 74"/>
                <a:gd name="T2" fmla="*/ 66 w 85"/>
                <a:gd name="T3" fmla="*/ 58 h 74"/>
                <a:gd name="T4" fmla="*/ 23 w 85"/>
                <a:gd name="T5" fmla="*/ 39 h 74"/>
                <a:gd name="T6" fmla="*/ 16 w 85"/>
                <a:gd name="T7" fmla="*/ 12 h 74"/>
                <a:gd name="T8" fmla="*/ 16 w 85"/>
                <a:gd name="T9" fmla="*/ 9 h 74"/>
                <a:gd name="T10" fmla="*/ 9 w 85"/>
                <a:gd name="T11" fmla="*/ 1 h 74"/>
                <a:gd name="T12" fmla="*/ 0 w 85"/>
                <a:gd name="T13" fmla="*/ 8 h 74"/>
                <a:gd name="T14" fmla="*/ 0 w 85"/>
                <a:gd name="T15" fmla="*/ 8 h 74"/>
                <a:gd name="T16" fmla="*/ 0 w 85"/>
                <a:gd name="T17" fmla="*/ 12 h 74"/>
                <a:gd name="T18" fmla="*/ 10 w 85"/>
                <a:gd name="T19" fmla="*/ 48 h 74"/>
                <a:gd name="T20" fmla="*/ 65 w 85"/>
                <a:gd name="T21" fmla="*/ 74 h 74"/>
                <a:gd name="T22" fmla="*/ 66 w 85"/>
                <a:gd name="T23" fmla="*/ 74 h 74"/>
                <a:gd name="T24" fmla="*/ 78 w 85"/>
                <a:gd name="T25" fmla="*/ 74 h 74"/>
                <a:gd name="T26" fmla="*/ 85 w 85"/>
                <a:gd name="T27" fmla="*/ 65 h 74"/>
                <a:gd name="T28" fmla="*/ 76 w 85"/>
                <a:gd name="T29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74">
                  <a:moveTo>
                    <a:pt x="76" y="58"/>
                  </a:moveTo>
                  <a:cubicBezTo>
                    <a:pt x="73" y="58"/>
                    <a:pt x="69" y="58"/>
                    <a:pt x="66" y="58"/>
                  </a:cubicBezTo>
                  <a:cubicBezTo>
                    <a:pt x="41" y="58"/>
                    <a:pt x="30" y="49"/>
                    <a:pt x="23" y="39"/>
                  </a:cubicBezTo>
                  <a:cubicBezTo>
                    <a:pt x="17" y="29"/>
                    <a:pt x="16" y="17"/>
                    <a:pt x="16" y="12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5"/>
                    <a:pt x="13" y="1"/>
                    <a:pt x="9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8"/>
                    <a:pt x="1" y="33"/>
                    <a:pt x="10" y="48"/>
                  </a:cubicBezTo>
                  <a:cubicBezTo>
                    <a:pt x="19" y="62"/>
                    <a:pt x="36" y="74"/>
                    <a:pt x="65" y="74"/>
                  </a:cubicBezTo>
                  <a:cubicBezTo>
                    <a:pt x="65" y="74"/>
                    <a:pt x="66" y="74"/>
                    <a:pt x="66" y="74"/>
                  </a:cubicBezTo>
                  <a:cubicBezTo>
                    <a:pt x="70" y="74"/>
                    <a:pt x="74" y="74"/>
                    <a:pt x="78" y="74"/>
                  </a:cubicBezTo>
                  <a:cubicBezTo>
                    <a:pt x="82" y="73"/>
                    <a:pt x="85" y="69"/>
                    <a:pt x="85" y="65"/>
                  </a:cubicBezTo>
                  <a:cubicBezTo>
                    <a:pt x="85" y="60"/>
                    <a:pt x="81" y="57"/>
                    <a:pt x="7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5" name="Freeform 865"/>
            <p:cNvSpPr/>
            <p:nvPr/>
          </p:nvSpPr>
          <p:spPr bwMode="auto">
            <a:xfrm>
              <a:off x="2344738" y="6059488"/>
              <a:ext cx="53975" cy="95250"/>
            </a:xfrm>
            <a:custGeom>
              <a:avLst/>
              <a:gdLst>
                <a:gd name="T0" fmla="*/ 41 w 46"/>
                <a:gd name="T1" fmla="*/ 62 h 82"/>
                <a:gd name="T2" fmla="*/ 24 w 46"/>
                <a:gd name="T3" fmla="*/ 51 h 82"/>
                <a:gd name="T4" fmla="*/ 27 w 46"/>
                <a:gd name="T5" fmla="*/ 35 h 82"/>
                <a:gd name="T6" fmla="*/ 16 w 46"/>
                <a:gd name="T7" fmla="*/ 4 h 82"/>
                <a:gd name="T8" fmla="*/ 4 w 46"/>
                <a:gd name="T9" fmla="*/ 3 h 82"/>
                <a:gd name="T10" fmla="*/ 3 w 46"/>
                <a:gd name="T11" fmla="*/ 14 h 82"/>
                <a:gd name="T12" fmla="*/ 3 w 46"/>
                <a:gd name="T13" fmla="*/ 14 h 82"/>
                <a:gd name="T14" fmla="*/ 11 w 46"/>
                <a:gd name="T15" fmla="*/ 35 h 82"/>
                <a:gd name="T16" fmla="*/ 3 w 46"/>
                <a:gd name="T17" fmla="*/ 52 h 82"/>
                <a:gd name="T18" fmla="*/ 1 w 46"/>
                <a:gd name="T19" fmla="*/ 60 h 82"/>
                <a:gd name="T20" fmla="*/ 2 w 46"/>
                <a:gd name="T21" fmla="*/ 63 h 82"/>
                <a:gd name="T22" fmla="*/ 12 w 46"/>
                <a:gd name="T23" fmla="*/ 68 h 82"/>
                <a:gd name="T24" fmla="*/ 19 w 46"/>
                <a:gd name="T25" fmla="*/ 66 h 82"/>
                <a:gd name="T26" fmla="*/ 27 w 46"/>
                <a:gd name="T27" fmla="*/ 71 h 82"/>
                <a:gd name="T28" fmla="*/ 29 w 46"/>
                <a:gd name="T29" fmla="*/ 74 h 82"/>
                <a:gd name="T30" fmla="*/ 29 w 46"/>
                <a:gd name="T31" fmla="*/ 75 h 82"/>
                <a:gd name="T32" fmla="*/ 29 w 46"/>
                <a:gd name="T33" fmla="*/ 75 h 82"/>
                <a:gd name="T34" fmla="*/ 29 w 46"/>
                <a:gd name="T35" fmla="*/ 75 h 82"/>
                <a:gd name="T36" fmla="*/ 37 w 46"/>
                <a:gd name="T37" fmla="*/ 82 h 82"/>
                <a:gd name="T38" fmla="*/ 38 w 46"/>
                <a:gd name="T39" fmla="*/ 82 h 82"/>
                <a:gd name="T40" fmla="*/ 45 w 46"/>
                <a:gd name="T41" fmla="*/ 73 h 82"/>
                <a:gd name="T42" fmla="*/ 41 w 46"/>
                <a:gd name="T4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82">
                  <a:moveTo>
                    <a:pt x="41" y="62"/>
                  </a:moveTo>
                  <a:cubicBezTo>
                    <a:pt x="38" y="57"/>
                    <a:pt x="32" y="52"/>
                    <a:pt x="24" y="51"/>
                  </a:cubicBezTo>
                  <a:cubicBezTo>
                    <a:pt x="26" y="45"/>
                    <a:pt x="27" y="40"/>
                    <a:pt x="27" y="35"/>
                  </a:cubicBezTo>
                  <a:cubicBezTo>
                    <a:pt x="27" y="17"/>
                    <a:pt x="16" y="5"/>
                    <a:pt x="16" y="4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6"/>
                    <a:pt x="11" y="26"/>
                    <a:pt x="11" y="35"/>
                  </a:cubicBezTo>
                  <a:cubicBezTo>
                    <a:pt x="11" y="41"/>
                    <a:pt x="9" y="46"/>
                    <a:pt x="3" y="52"/>
                  </a:cubicBezTo>
                  <a:cubicBezTo>
                    <a:pt x="1" y="54"/>
                    <a:pt x="1" y="58"/>
                    <a:pt x="1" y="60"/>
                  </a:cubicBezTo>
                  <a:cubicBezTo>
                    <a:pt x="1" y="61"/>
                    <a:pt x="1" y="62"/>
                    <a:pt x="2" y="63"/>
                  </a:cubicBezTo>
                  <a:cubicBezTo>
                    <a:pt x="3" y="67"/>
                    <a:pt x="8" y="69"/>
                    <a:pt x="12" y="68"/>
                  </a:cubicBezTo>
                  <a:cubicBezTo>
                    <a:pt x="15" y="67"/>
                    <a:pt x="18" y="66"/>
                    <a:pt x="19" y="66"/>
                  </a:cubicBezTo>
                  <a:cubicBezTo>
                    <a:pt x="24" y="67"/>
                    <a:pt x="26" y="68"/>
                    <a:pt x="27" y="71"/>
                  </a:cubicBezTo>
                  <a:cubicBezTo>
                    <a:pt x="28" y="72"/>
                    <a:pt x="29" y="73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9"/>
                    <a:pt x="33" y="82"/>
                    <a:pt x="37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3" y="82"/>
                    <a:pt x="46" y="78"/>
                    <a:pt x="45" y="73"/>
                  </a:cubicBezTo>
                  <a:cubicBezTo>
                    <a:pt x="45" y="73"/>
                    <a:pt x="44" y="68"/>
                    <a:pt x="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6" name="Freeform 866"/>
            <p:cNvSpPr>
              <a:spLocks noEditPoints="1"/>
            </p:cNvSpPr>
            <p:nvPr/>
          </p:nvSpPr>
          <p:spPr bwMode="auto">
            <a:xfrm>
              <a:off x="2925763" y="5935663"/>
              <a:ext cx="306388" cy="271463"/>
            </a:xfrm>
            <a:custGeom>
              <a:avLst/>
              <a:gdLst>
                <a:gd name="T0" fmla="*/ 217 w 265"/>
                <a:gd name="T1" fmla="*/ 201 h 235"/>
                <a:gd name="T2" fmla="*/ 265 w 265"/>
                <a:gd name="T3" fmla="*/ 153 h 235"/>
                <a:gd name="T4" fmla="*/ 253 w 265"/>
                <a:gd name="T5" fmla="*/ 122 h 235"/>
                <a:gd name="T6" fmla="*/ 259 w 265"/>
                <a:gd name="T7" fmla="*/ 93 h 235"/>
                <a:gd name="T8" fmla="*/ 184 w 265"/>
                <a:gd name="T9" fmla="*/ 18 h 235"/>
                <a:gd name="T10" fmla="*/ 163 w 265"/>
                <a:gd name="T11" fmla="*/ 21 h 235"/>
                <a:gd name="T12" fmla="*/ 124 w 265"/>
                <a:gd name="T13" fmla="*/ 0 h 235"/>
                <a:gd name="T14" fmla="*/ 78 w 265"/>
                <a:gd name="T15" fmla="*/ 38 h 235"/>
                <a:gd name="T16" fmla="*/ 60 w 265"/>
                <a:gd name="T17" fmla="*/ 34 h 235"/>
                <a:gd name="T18" fmla="*/ 26 w 265"/>
                <a:gd name="T19" fmla="*/ 67 h 235"/>
                <a:gd name="T20" fmla="*/ 27 w 265"/>
                <a:gd name="T21" fmla="*/ 74 h 235"/>
                <a:gd name="T22" fmla="*/ 0 w 265"/>
                <a:gd name="T23" fmla="*/ 124 h 235"/>
                <a:gd name="T24" fmla="*/ 35 w 265"/>
                <a:gd name="T25" fmla="*/ 179 h 235"/>
                <a:gd name="T26" fmla="*/ 34 w 265"/>
                <a:gd name="T27" fmla="*/ 190 h 235"/>
                <a:gd name="T28" fmla="*/ 71 w 265"/>
                <a:gd name="T29" fmla="*/ 228 h 235"/>
                <a:gd name="T30" fmla="*/ 99 w 265"/>
                <a:gd name="T31" fmla="*/ 214 h 235"/>
                <a:gd name="T32" fmla="*/ 145 w 265"/>
                <a:gd name="T33" fmla="*/ 235 h 235"/>
                <a:gd name="T34" fmla="*/ 202 w 265"/>
                <a:gd name="T35" fmla="*/ 198 h 235"/>
                <a:gd name="T36" fmla="*/ 217 w 265"/>
                <a:gd name="T37" fmla="*/ 201 h 235"/>
                <a:gd name="T38" fmla="*/ 185 w 265"/>
                <a:gd name="T39" fmla="*/ 191 h 235"/>
                <a:gd name="T40" fmla="*/ 145 w 265"/>
                <a:gd name="T41" fmla="*/ 217 h 235"/>
                <a:gd name="T42" fmla="*/ 113 w 265"/>
                <a:gd name="T43" fmla="*/ 202 h 235"/>
                <a:gd name="T44" fmla="*/ 99 w 265"/>
                <a:gd name="T45" fmla="*/ 186 h 235"/>
                <a:gd name="T46" fmla="*/ 85 w 265"/>
                <a:gd name="T47" fmla="*/ 202 h 235"/>
                <a:gd name="T48" fmla="*/ 71 w 265"/>
                <a:gd name="T49" fmla="*/ 209 h 235"/>
                <a:gd name="T50" fmla="*/ 52 w 265"/>
                <a:gd name="T51" fmla="*/ 190 h 235"/>
                <a:gd name="T52" fmla="*/ 53 w 265"/>
                <a:gd name="T53" fmla="*/ 185 h 235"/>
                <a:gd name="T54" fmla="*/ 57 w 265"/>
                <a:gd name="T55" fmla="*/ 169 h 235"/>
                <a:gd name="T56" fmla="*/ 43 w 265"/>
                <a:gd name="T57" fmla="*/ 163 h 235"/>
                <a:gd name="T58" fmla="*/ 18 w 265"/>
                <a:gd name="T59" fmla="*/ 124 h 235"/>
                <a:gd name="T60" fmla="*/ 37 w 265"/>
                <a:gd name="T61" fmla="*/ 89 h 235"/>
                <a:gd name="T62" fmla="*/ 47 w 265"/>
                <a:gd name="T63" fmla="*/ 82 h 235"/>
                <a:gd name="T64" fmla="*/ 45 w 265"/>
                <a:gd name="T65" fmla="*/ 70 h 235"/>
                <a:gd name="T66" fmla="*/ 45 w 265"/>
                <a:gd name="T67" fmla="*/ 67 h 235"/>
                <a:gd name="T68" fmla="*/ 60 w 265"/>
                <a:gd name="T69" fmla="*/ 52 h 235"/>
                <a:gd name="T70" fmla="*/ 68 w 265"/>
                <a:gd name="T71" fmla="*/ 54 h 235"/>
                <a:gd name="T72" fmla="*/ 91 w 265"/>
                <a:gd name="T73" fmla="*/ 68 h 235"/>
                <a:gd name="T74" fmla="*/ 96 w 265"/>
                <a:gd name="T75" fmla="*/ 42 h 235"/>
                <a:gd name="T76" fmla="*/ 124 w 265"/>
                <a:gd name="T77" fmla="*/ 18 h 235"/>
                <a:gd name="T78" fmla="*/ 147 w 265"/>
                <a:gd name="T79" fmla="*/ 31 h 235"/>
                <a:gd name="T80" fmla="*/ 155 w 265"/>
                <a:gd name="T81" fmla="*/ 42 h 235"/>
                <a:gd name="T82" fmla="*/ 168 w 265"/>
                <a:gd name="T83" fmla="*/ 38 h 235"/>
                <a:gd name="T84" fmla="*/ 184 w 265"/>
                <a:gd name="T85" fmla="*/ 36 h 235"/>
                <a:gd name="T86" fmla="*/ 241 w 265"/>
                <a:gd name="T87" fmla="*/ 93 h 235"/>
                <a:gd name="T88" fmla="*/ 236 w 265"/>
                <a:gd name="T89" fmla="*/ 115 h 235"/>
                <a:gd name="T90" fmla="*/ 232 w 265"/>
                <a:gd name="T91" fmla="*/ 125 h 235"/>
                <a:gd name="T92" fmla="*/ 239 w 265"/>
                <a:gd name="T93" fmla="*/ 134 h 235"/>
                <a:gd name="T94" fmla="*/ 246 w 265"/>
                <a:gd name="T95" fmla="*/ 153 h 235"/>
                <a:gd name="T96" fmla="*/ 217 w 265"/>
                <a:gd name="T97" fmla="*/ 182 h 235"/>
                <a:gd name="T98" fmla="*/ 208 w 265"/>
                <a:gd name="T99" fmla="*/ 181 h 235"/>
                <a:gd name="T100" fmla="*/ 191 w 265"/>
                <a:gd name="T101" fmla="*/ 175 h 235"/>
                <a:gd name="T102" fmla="*/ 185 w 265"/>
                <a:gd name="T103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235">
                  <a:moveTo>
                    <a:pt x="217" y="201"/>
                  </a:moveTo>
                  <a:cubicBezTo>
                    <a:pt x="243" y="201"/>
                    <a:pt x="265" y="179"/>
                    <a:pt x="265" y="153"/>
                  </a:cubicBezTo>
                  <a:cubicBezTo>
                    <a:pt x="265" y="141"/>
                    <a:pt x="260" y="130"/>
                    <a:pt x="253" y="122"/>
                  </a:cubicBezTo>
                  <a:cubicBezTo>
                    <a:pt x="257" y="113"/>
                    <a:pt x="259" y="103"/>
                    <a:pt x="259" y="93"/>
                  </a:cubicBezTo>
                  <a:cubicBezTo>
                    <a:pt x="259" y="51"/>
                    <a:pt x="226" y="18"/>
                    <a:pt x="184" y="18"/>
                  </a:cubicBezTo>
                  <a:cubicBezTo>
                    <a:pt x="177" y="18"/>
                    <a:pt x="169" y="19"/>
                    <a:pt x="163" y="21"/>
                  </a:cubicBezTo>
                  <a:cubicBezTo>
                    <a:pt x="154" y="8"/>
                    <a:pt x="140" y="0"/>
                    <a:pt x="124" y="0"/>
                  </a:cubicBezTo>
                  <a:cubicBezTo>
                    <a:pt x="101" y="0"/>
                    <a:pt x="81" y="16"/>
                    <a:pt x="78" y="38"/>
                  </a:cubicBezTo>
                  <a:cubicBezTo>
                    <a:pt x="73" y="35"/>
                    <a:pt x="67" y="34"/>
                    <a:pt x="60" y="34"/>
                  </a:cubicBezTo>
                  <a:cubicBezTo>
                    <a:pt x="42" y="34"/>
                    <a:pt x="26" y="49"/>
                    <a:pt x="26" y="67"/>
                  </a:cubicBezTo>
                  <a:cubicBezTo>
                    <a:pt x="26" y="70"/>
                    <a:pt x="27" y="72"/>
                    <a:pt x="27" y="74"/>
                  </a:cubicBezTo>
                  <a:cubicBezTo>
                    <a:pt x="11" y="85"/>
                    <a:pt x="0" y="103"/>
                    <a:pt x="0" y="124"/>
                  </a:cubicBezTo>
                  <a:cubicBezTo>
                    <a:pt x="0" y="149"/>
                    <a:pt x="14" y="170"/>
                    <a:pt x="35" y="179"/>
                  </a:cubicBezTo>
                  <a:cubicBezTo>
                    <a:pt x="34" y="183"/>
                    <a:pt x="34" y="186"/>
                    <a:pt x="34" y="190"/>
                  </a:cubicBezTo>
                  <a:cubicBezTo>
                    <a:pt x="34" y="211"/>
                    <a:pt x="50" y="228"/>
                    <a:pt x="71" y="228"/>
                  </a:cubicBezTo>
                  <a:cubicBezTo>
                    <a:pt x="82" y="228"/>
                    <a:pt x="93" y="222"/>
                    <a:pt x="99" y="214"/>
                  </a:cubicBezTo>
                  <a:cubicBezTo>
                    <a:pt x="111" y="227"/>
                    <a:pt x="127" y="235"/>
                    <a:pt x="145" y="235"/>
                  </a:cubicBezTo>
                  <a:cubicBezTo>
                    <a:pt x="171" y="235"/>
                    <a:pt x="192" y="220"/>
                    <a:pt x="202" y="198"/>
                  </a:cubicBezTo>
                  <a:cubicBezTo>
                    <a:pt x="207" y="200"/>
                    <a:pt x="212" y="201"/>
                    <a:pt x="217" y="201"/>
                  </a:cubicBezTo>
                  <a:close/>
                  <a:moveTo>
                    <a:pt x="185" y="191"/>
                  </a:moveTo>
                  <a:cubicBezTo>
                    <a:pt x="178" y="207"/>
                    <a:pt x="163" y="217"/>
                    <a:pt x="145" y="217"/>
                  </a:cubicBezTo>
                  <a:cubicBezTo>
                    <a:pt x="133" y="217"/>
                    <a:pt x="121" y="212"/>
                    <a:pt x="113" y="202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82" y="207"/>
                    <a:pt x="77" y="209"/>
                    <a:pt x="71" y="209"/>
                  </a:cubicBezTo>
                  <a:cubicBezTo>
                    <a:pt x="60" y="209"/>
                    <a:pt x="52" y="201"/>
                    <a:pt x="52" y="190"/>
                  </a:cubicBezTo>
                  <a:cubicBezTo>
                    <a:pt x="52" y="188"/>
                    <a:pt x="52" y="186"/>
                    <a:pt x="53" y="185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28" y="156"/>
                    <a:pt x="18" y="141"/>
                    <a:pt x="18" y="124"/>
                  </a:cubicBezTo>
                  <a:cubicBezTo>
                    <a:pt x="18" y="110"/>
                    <a:pt x="25" y="97"/>
                    <a:pt x="37" y="89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5" y="59"/>
                    <a:pt x="52" y="52"/>
                    <a:pt x="60" y="52"/>
                  </a:cubicBezTo>
                  <a:cubicBezTo>
                    <a:pt x="63" y="52"/>
                    <a:pt x="66" y="53"/>
                    <a:pt x="68" y="54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8" y="28"/>
                    <a:pt x="110" y="18"/>
                    <a:pt x="124" y="18"/>
                  </a:cubicBezTo>
                  <a:cubicBezTo>
                    <a:pt x="133" y="18"/>
                    <a:pt x="142" y="23"/>
                    <a:pt x="147" y="3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73" y="37"/>
                    <a:pt x="179" y="36"/>
                    <a:pt x="184" y="36"/>
                  </a:cubicBezTo>
                  <a:cubicBezTo>
                    <a:pt x="215" y="36"/>
                    <a:pt x="241" y="62"/>
                    <a:pt x="241" y="93"/>
                  </a:cubicBezTo>
                  <a:cubicBezTo>
                    <a:pt x="241" y="101"/>
                    <a:pt x="239" y="108"/>
                    <a:pt x="236" y="115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9" y="134"/>
                    <a:pt x="239" y="134"/>
                    <a:pt x="239" y="134"/>
                  </a:cubicBezTo>
                  <a:cubicBezTo>
                    <a:pt x="243" y="138"/>
                    <a:pt x="246" y="144"/>
                    <a:pt x="246" y="153"/>
                  </a:cubicBezTo>
                  <a:cubicBezTo>
                    <a:pt x="246" y="169"/>
                    <a:pt x="233" y="182"/>
                    <a:pt x="217" y="182"/>
                  </a:cubicBezTo>
                  <a:cubicBezTo>
                    <a:pt x="214" y="182"/>
                    <a:pt x="211" y="182"/>
                    <a:pt x="208" y="181"/>
                  </a:cubicBezTo>
                  <a:cubicBezTo>
                    <a:pt x="191" y="175"/>
                    <a:pt x="191" y="175"/>
                    <a:pt x="191" y="175"/>
                  </a:cubicBezTo>
                  <a:lnTo>
                    <a:pt x="185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7" name="Oval 867"/>
            <p:cNvSpPr>
              <a:spLocks noChangeArrowheads="1"/>
            </p:cNvSpPr>
            <p:nvPr/>
          </p:nvSpPr>
          <p:spPr bwMode="auto">
            <a:xfrm>
              <a:off x="2984501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8" name="Oval 868"/>
            <p:cNvSpPr>
              <a:spLocks noChangeArrowheads="1"/>
            </p:cNvSpPr>
            <p:nvPr/>
          </p:nvSpPr>
          <p:spPr bwMode="auto">
            <a:xfrm>
              <a:off x="3055938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9" name="Oval 869"/>
            <p:cNvSpPr>
              <a:spLocks noChangeArrowheads="1"/>
            </p:cNvSpPr>
            <p:nvPr/>
          </p:nvSpPr>
          <p:spPr bwMode="auto">
            <a:xfrm>
              <a:off x="3128963" y="6054726"/>
              <a:ext cx="3968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0" name="Freeform 870"/>
            <p:cNvSpPr>
              <a:spLocks noEditPoints="1"/>
            </p:cNvSpPr>
            <p:nvPr/>
          </p:nvSpPr>
          <p:spPr bwMode="auto">
            <a:xfrm>
              <a:off x="3155951" y="6178551"/>
              <a:ext cx="65088" cy="63500"/>
            </a:xfrm>
            <a:custGeom>
              <a:avLst/>
              <a:gdLst>
                <a:gd name="T0" fmla="*/ 28 w 56"/>
                <a:gd name="T1" fmla="*/ 0 h 55"/>
                <a:gd name="T2" fmla="*/ 0 w 56"/>
                <a:gd name="T3" fmla="*/ 27 h 55"/>
                <a:gd name="T4" fmla="*/ 28 w 56"/>
                <a:gd name="T5" fmla="*/ 55 h 55"/>
                <a:gd name="T6" fmla="*/ 56 w 56"/>
                <a:gd name="T7" fmla="*/ 27 h 55"/>
                <a:gd name="T8" fmla="*/ 28 w 56"/>
                <a:gd name="T9" fmla="*/ 0 h 55"/>
                <a:gd name="T10" fmla="*/ 28 w 56"/>
                <a:gd name="T11" fmla="*/ 40 h 55"/>
                <a:gd name="T12" fmla="*/ 15 w 56"/>
                <a:gd name="T13" fmla="*/ 27 h 55"/>
                <a:gd name="T14" fmla="*/ 28 w 56"/>
                <a:gd name="T15" fmla="*/ 15 h 55"/>
                <a:gd name="T16" fmla="*/ 41 w 56"/>
                <a:gd name="T17" fmla="*/ 27 h 55"/>
                <a:gd name="T18" fmla="*/ 28 w 56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6" y="43"/>
                    <a:pt x="56" y="27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40"/>
                  </a:moveTo>
                  <a:cubicBezTo>
                    <a:pt x="21" y="40"/>
                    <a:pt x="15" y="34"/>
                    <a:pt x="15" y="27"/>
                  </a:cubicBezTo>
                  <a:cubicBezTo>
                    <a:pt x="15" y="20"/>
                    <a:pt x="21" y="15"/>
                    <a:pt x="28" y="15"/>
                  </a:cubicBezTo>
                  <a:cubicBezTo>
                    <a:pt x="35" y="15"/>
                    <a:pt x="41" y="20"/>
                    <a:pt x="41" y="27"/>
                  </a:cubicBezTo>
                  <a:cubicBezTo>
                    <a:pt x="41" y="34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1" name="Oval 871"/>
            <p:cNvSpPr>
              <a:spLocks noChangeArrowheads="1"/>
            </p:cNvSpPr>
            <p:nvPr/>
          </p:nvSpPr>
          <p:spPr bwMode="auto">
            <a:xfrm>
              <a:off x="3219451" y="6235701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2" name="Freeform 872"/>
            <p:cNvSpPr/>
            <p:nvPr/>
          </p:nvSpPr>
          <p:spPr bwMode="auto">
            <a:xfrm>
              <a:off x="3641726" y="5948363"/>
              <a:ext cx="125413" cy="320675"/>
            </a:xfrm>
            <a:custGeom>
              <a:avLst/>
              <a:gdLst>
                <a:gd name="T0" fmla="*/ 86 w 109"/>
                <a:gd name="T1" fmla="*/ 94 h 276"/>
                <a:gd name="T2" fmla="*/ 76 w 109"/>
                <a:gd name="T3" fmla="*/ 104 h 276"/>
                <a:gd name="T4" fmla="*/ 66 w 109"/>
                <a:gd name="T5" fmla="*/ 94 h 276"/>
                <a:gd name="T6" fmla="*/ 66 w 109"/>
                <a:gd name="T7" fmla="*/ 0 h 276"/>
                <a:gd name="T8" fmla="*/ 42 w 109"/>
                <a:gd name="T9" fmla="*/ 0 h 276"/>
                <a:gd name="T10" fmla="*/ 42 w 109"/>
                <a:gd name="T11" fmla="*/ 94 h 276"/>
                <a:gd name="T12" fmla="*/ 32 w 109"/>
                <a:gd name="T13" fmla="*/ 104 h 276"/>
                <a:gd name="T14" fmla="*/ 22 w 109"/>
                <a:gd name="T15" fmla="*/ 94 h 276"/>
                <a:gd name="T16" fmla="*/ 22 w 109"/>
                <a:gd name="T17" fmla="*/ 0 h 276"/>
                <a:gd name="T18" fmla="*/ 0 w 109"/>
                <a:gd name="T19" fmla="*/ 0 h 276"/>
                <a:gd name="T20" fmla="*/ 1 w 109"/>
                <a:gd name="T21" fmla="*/ 96 h 276"/>
                <a:gd name="T22" fmla="*/ 37 w 109"/>
                <a:gd name="T23" fmla="*/ 133 h 276"/>
                <a:gd name="T24" fmla="*/ 36 w 109"/>
                <a:gd name="T25" fmla="*/ 276 h 276"/>
                <a:gd name="T26" fmla="*/ 73 w 109"/>
                <a:gd name="T27" fmla="*/ 276 h 276"/>
                <a:gd name="T28" fmla="*/ 73 w 109"/>
                <a:gd name="T29" fmla="*/ 132 h 276"/>
                <a:gd name="T30" fmla="*/ 108 w 109"/>
                <a:gd name="T31" fmla="*/ 96 h 276"/>
                <a:gd name="T32" fmla="*/ 108 w 109"/>
                <a:gd name="T33" fmla="*/ 0 h 276"/>
                <a:gd name="T34" fmla="*/ 86 w 109"/>
                <a:gd name="T35" fmla="*/ 0 h 276"/>
                <a:gd name="T36" fmla="*/ 86 w 109"/>
                <a:gd name="T37" fmla="*/ 9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276">
                  <a:moveTo>
                    <a:pt x="86" y="94"/>
                  </a:moveTo>
                  <a:cubicBezTo>
                    <a:pt x="86" y="100"/>
                    <a:pt x="82" y="104"/>
                    <a:pt x="76" y="104"/>
                  </a:cubicBezTo>
                  <a:cubicBezTo>
                    <a:pt x="71" y="104"/>
                    <a:pt x="66" y="100"/>
                    <a:pt x="66" y="9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100"/>
                    <a:pt x="38" y="104"/>
                    <a:pt x="32" y="104"/>
                  </a:cubicBezTo>
                  <a:cubicBezTo>
                    <a:pt x="27" y="104"/>
                    <a:pt x="22" y="100"/>
                    <a:pt x="22" y="9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133"/>
                    <a:pt x="37" y="133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109" y="132"/>
                    <a:pt x="108" y="96"/>
                    <a:pt x="108" y="9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8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3" name="Freeform 873"/>
            <p:cNvSpPr/>
            <p:nvPr/>
          </p:nvSpPr>
          <p:spPr bwMode="auto">
            <a:xfrm>
              <a:off x="3810001" y="5935663"/>
              <a:ext cx="65088" cy="333375"/>
            </a:xfrm>
            <a:custGeom>
              <a:avLst/>
              <a:gdLst>
                <a:gd name="T0" fmla="*/ 0 w 55"/>
                <a:gd name="T1" fmla="*/ 92 h 288"/>
                <a:gd name="T2" fmla="*/ 19 w 55"/>
                <a:gd name="T3" fmla="*/ 180 h 288"/>
                <a:gd name="T4" fmla="*/ 19 w 55"/>
                <a:gd name="T5" fmla="*/ 288 h 288"/>
                <a:gd name="T6" fmla="*/ 55 w 55"/>
                <a:gd name="T7" fmla="*/ 288 h 288"/>
                <a:gd name="T8" fmla="*/ 55 w 55"/>
                <a:gd name="T9" fmla="*/ 0 h 288"/>
                <a:gd name="T10" fmla="*/ 0 w 55"/>
                <a:gd name="T11" fmla="*/ 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8">
                  <a:moveTo>
                    <a:pt x="0" y="92"/>
                  </a:moveTo>
                  <a:cubicBezTo>
                    <a:pt x="0" y="144"/>
                    <a:pt x="19" y="180"/>
                    <a:pt x="19" y="180"/>
                  </a:cubicBezTo>
                  <a:cubicBezTo>
                    <a:pt x="19" y="288"/>
                    <a:pt x="19" y="288"/>
                    <a:pt x="19" y="288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0" y="0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6" name="Freeform 876"/>
            <p:cNvSpPr>
              <a:spLocks noEditPoints="1"/>
            </p:cNvSpPr>
            <p:nvPr/>
          </p:nvSpPr>
          <p:spPr bwMode="auto">
            <a:xfrm>
              <a:off x="4926013" y="6003926"/>
              <a:ext cx="334963" cy="195263"/>
            </a:xfrm>
            <a:custGeom>
              <a:avLst/>
              <a:gdLst>
                <a:gd name="T0" fmla="*/ 278 w 288"/>
                <a:gd name="T1" fmla="*/ 87 h 168"/>
                <a:gd name="T2" fmla="*/ 278 w 288"/>
                <a:gd name="T3" fmla="*/ 87 h 168"/>
                <a:gd name="T4" fmla="*/ 199 w 288"/>
                <a:gd name="T5" fmla="*/ 0 h 168"/>
                <a:gd name="T6" fmla="*/ 161 w 288"/>
                <a:gd name="T7" fmla="*/ 22 h 168"/>
                <a:gd name="T8" fmla="*/ 170 w 288"/>
                <a:gd name="T9" fmla="*/ 37 h 168"/>
                <a:gd name="T10" fmla="*/ 195 w 288"/>
                <a:gd name="T11" fmla="*/ 23 h 168"/>
                <a:gd name="T12" fmla="*/ 240 w 288"/>
                <a:gd name="T13" fmla="*/ 72 h 168"/>
                <a:gd name="T14" fmla="*/ 222 w 288"/>
                <a:gd name="T15" fmla="*/ 71 h 168"/>
                <a:gd name="T16" fmla="*/ 161 w 288"/>
                <a:gd name="T17" fmla="*/ 109 h 168"/>
                <a:gd name="T18" fmla="*/ 128 w 288"/>
                <a:gd name="T19" fmla="*/ 109 h 168"/>
                <a:gd name="T20" fmla="*/ 62 w 288"/>
                <a:gd name="T21" fmla="*/ 71 h 168"/>
                <a:gd name="T22" fmla="*/ 48 w 288"/>
                <a:gd name="T23" fmla="*/ 72 h 168"/>
                <a:gd name="T24" fmla="*/ 92 w 288"/>
                <a:gd name="T25" fmla="*/ 23 h 168"/>
                <a:gd name="T26" fmla="*/ 117 w 288"/>
                <a:gd name="T27" fmla="*/ 37 h 168"/>
                <a:gd name="T28" fmla="*/ 126 w 288"/>
                <a:gd name="T29" fmla="*/ 22 h 168"/>
                <a:gd name="T30" fmla="*/ 88 w 288"/>
                <a:gd name="T31" fmla="*/ 0 h 168"/>
                <a:gd name="T32" fmla="*/ 11 w 288"/>
                <a:gd name="T33" fmla="*/ 85 h 168"/>
                <a:gd name="T34" fmla="*/ 11 w 288"/>
                <a:gd name="T35" fmla="*/ 86 h 168"/>
                <a:gd name="T36" fmla="*/ 9 w 288"/>
                <a:gd name="T37" fmla="*/ 87 h 168"/>
                <a:gd name="T38" fmla="*/ 9 w 288"/>
                <a:gd name="T39" fmla="*/ 87 h 168"/>
                <a:gd name="T40" fmla="*/ 0 w 288"/>
                <a:gd name="T41" fmla="*/ 117 h 168"/>
                <a:gd name="T42" fmla="*/ 62 w 288"/>
                <a:gd name="T43" fmla="*/ 168 h 168"/>
                <a:gd name="T44" fmla="*/ 128 w 288"/>
                <a:gd name="T45" fmla="*/ 127 h 168"/>
                <a:gd name="T46" fmla="*/ 161 w 288"/>
                <a:gd name="T47" fmla="*/ 127 h 168"/>
                <a:gd name="T48" fmla="*/ 222 w 288"/>
                <a:gd name="T49" fmla="*/ 168 h 168"/>
                <a:gd name="T50" fmla="*/ 288 w 288"/>
                <a:gd name="T51" fmla="*/ 117 h 168"/>
                <a:gd name="T52" fmla="*/ 278 w 288"/>
                <a:gd name="T53" fmla="*/ 87 h 168"/>
                <a:gd name="T54" fmla="*/ 62 w 288"/>
                <a:gd name="T55" fmla="*/ 149 h 168"/>
                <a:gd name="T56" fmla="*/ 19 w 288"/>
                <a:gd name="T57" fmla="*/ 117 h 168"/>
                <a:gd name="T58" fmla="*/ 24 w 288"/>
                <a:gd name="T59" fmla="*/ 99 h 168"/>
                <a:gd name="T60" fmla="*/ 24 w 288"/>
                <a:gd name="T61" fmla="*/ 98 h 168"/>
                <a:gd name="T62" fmla="*/ 62 w 288"/>
                <a:gd name="T63" fmla="*/ 90 h 168"/>
                <a:gd name="T64" fmla="*/ 110 w 288"/>
                <a:gd name="T65" fmla="*/ 117 h 168"/>
                <a:gd name="T66" fmla="*/ 62 w 288"/>
                <a:gd name="T67" fmla="*/ 149 h 168"/>
                <a:gd name="T68" fmla="*/ 222 w 288"/>
                <a:gd name="T69" fmla="*/ 149 h 168"/>
                <a:gd name="T70" fmla="*/ 178 w 288"/>
                <a:gd name="T71" fmla="*/ 117 h 168"/>
                <a:gd name="T72" fmla="*/ 222 w 288"/>
                <a:gd name="T73" fmla="*/ 90 h 168"/>
                <a:gd name="T74" fmla="*/ 270 w 288"/>
                <a:gd name="T75" fmla="*/ 117 h 168"/>
                <a:gd name="T76" fmla="*/ 222 w 288"/>
                <a:gd name="T77" fmla="*/ 14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68">
                  <a:moveTo>
                    <a:pt x="278" y="87"/>
                  </a:moveTo>
                  <a:cubicBezTo>
                    <a:pt x="278" y="87"/>
                    <a:pt x="278" y="87"/>
                    <a:pt x="278" y="87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34" y="72"/>
                    <a:pt x="228" y="71"/>
                    <a:pt x="222" y="71"/>
                  </a:cubicBezTo>
                  <a:cubicBezTo>
                    <a:pt x="190" y="71"/>
                    <a:pt x="164" y="76"/>
                    <a:pt x="161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4" y="76"/>
                    <a:pt x="94" y="71"/>
                    <a:pt x="62" y="71"/>
                  </a:cubicBezTo>
                  <a:cubicBezTo>
                    <a:pt x="57" y="71"/>
                    <a:pt x="52" y="72"/>
                    <a:pt x="48" y="72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94"/>
                    <a:pt x="0" y="103"/>
                    <a:pt x="0" y="117"/>
                  </a:cubicBezTo>
                  <a:cubicBezTo>
                    <a:pt x="0" y="158"/>
                    <a:pt x="28" y="168"/>
                    <a:pt x="62" y="168"/>
                  </a:cubicBezTo>
                  <a:cubicBezTo>
                    <a:pt x="93" y="168"/>
                    <a:pt x="123" y="160"/>
                    <a:pt x="128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5" y="159"/>
                    <a:pt x="191" y="168"/>
                    <a:pt x="222" y="168"/>
                  </a:cubicBezTo>
                  <a:cubicBezTo>
                    <a:pt x="256" y="168"/>
                    <a:pt x="288" y="158"/>
                    <a:pt x="288" y="117"/>
                  </a:cubicBezTo>
                  <a:cubicBezTo>
                    <a:pt x="288" y="103"/>
                    <a:pt x="284" y="94"/>
                    <a:pt x="278" y="87"/>
                  </a:cubicBezTo>
                  <a:close/>
                  <a:moveTo>
                    <a:pt x="62" y="149"/>
                  </a:moveTo>
                  <a:cubicBezTo>
                    <a:pt x="26" y="149"/>
                    <a:pt x="19" y="138"/>
                    <a:pt x="19" y="117"/>
                  </a:cubicBezTo>
                  <a:cubicBezTo>
                    <a:pt x="19" y="109"/>
                    <a:pt x="19" y="103"/>
                    <a:pt x="24" y="99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3"/>
                    <a:pt x="40" y="90"/>
                    <a:pt x="62" y="90"/>
                  </a:cubicBezTo>
                  <a:cubicBezTo>
                    <a:pt x="107" y="90"/>
                    <a:pt x="110" y="102"/>
                    <a:pt x="110" y="117"/>
                  </a:cubicBezTo>
                  <a:cubicBezTo>
                    <a:pt x="110" y="133"/>
                    <a:pt x="107" y="149"/>
                    <a:pt x="62" y="149"/>
                  </a:cubicBezTo>
                  <a:close/>
                  <a:moveTo>
                    <a:pt x="222" y="149"/>
                  </a:moveTo>
                  <a:cubicBezTo>
                    <a:pt x="185" y="149"/>
                    <a:pt x="178" y="138"/>
                    <a:pt x="178" y="117"/>
                  </a:cubicBezTo>
                  <a:cubicBezTo>
                    <a:pt x="178" y="99"/>
                    <a:pt x="183" y="90"/>
                    <a:pt x="222" y="90"/>
                  </a:cubicBezTo>
                  <a:cubicBezTo>
                    <a:pt x="266" y="90"/>
                    <a:pt x="270" y="102"/>
                    <a:pt x="270" y="117"/>
                  </a:cubicBezTo>
                  <a:cubicBezTo>
                    <a:pt x="270" y="133"/>
                    <a:pt x="266" y="149"/>
                    <a:pt x="22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7" name="Freeform 877"/>
            <p:cNvSpPr>
              <a:spLocks noEditPoints="1"/>
            </p:cNvSpPr>
            <p:nvPr/>
          </p:nvSpPr>
          <p:spPr bwMode="auto">
            <a:xfrm>
              <a:off x="9605963" y="5332413"/>
              <a:ext cx="331788" cy="201613"/>
            </a:xfrm>
            <a:custGeom>
              <a:avLst/>
              <a:gdLst>
                <a:gd name="T0" fmla="*/ 267 w 287"/>
                <a:gd name="T1" fmla="*/ 0 h 174"/>
                <a:gd name="T2" fmla="*/ 20 w 287"/>
                <a:gd name="T3" fmla="*/ 0 h 174"/>
                <a:gd name="T4" fmla="*/ 0 w 287"/>
                <a:gd name="T5" fmla="*/ 26 h 174"/>
                <a:gd name="T6" fmla="*/ 0 w 287"/>
                <a:gd name="T7" fmla="*/ 148 h 174"/>
                <a:gd name="T8" fmla="*/ 20 w 287"/>
                <a:gd name="T9" fmla="*/ 174 h 174"/>
                <a:gd name="T10" fmla="*/ 267 w 287"/>
                <a:gd name="T11" fmla="*/ 174 h 174"/>
                <a:gd name="T12" fmla="*/ 287 w 287"/>
                <a:gd name="T13" fmla="*/ 148 h 174"/>
                <a:gd name="T14" fmla="*/ 287 w 287"/>
                <a:gd name="T15" fmla="*/ 26 h 174"/>
                <a:gd name="T16" fmla="*/ 267 w 287"/>
                <a:gd name="T17" fmla="*/ 0 h 174"/>
                <a:gd name="T18" fmla="*/ 258 w 287"/>
                <a:gd name="T19" fmla="*/ 135 h 174"/>
                <a:gd name="T20" fmla="*/ 240 w 287"/>
                <a:gd name="T21" fmla="*/ 154 h 174"/>
                <a:gd name="T22" fmla="*/ 47 w 287"/>
                <a:gd name="T23" fmla="*/ 154 h 174"/>
                <a:gd name="T24" fmla="*/ 28 w 287"/>
                <a:gd name="T25" fmla="*/ 135 h 174"/>
                <a:gd name="T26" fmla="*/ 28 w 287"/>
                <a:gd name="T27" fmla="*/ 39 h 174"/>
                <a:gd name="T28" fmla="*/ 46 w 287"/>
                <a:gd name="T29" fmla="*/ 21 h 174"/>
                <a:gd name="T30" fmla="*/ 240 w 287"/>
                <a:gd name="T31" fmla="*/ 21 h 174"/>
                <a:gd name="T32" fmla="*/ 258 w 287"/>
                <a:gd name="T33" fmla="*/ 39 h 174"/>
                <a:gd name="T34" fmla="*/ 258 w 287"/>
                <a:gd name="T35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174">
                  <a:moveTo>
                    <a:pt x="26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6"/>
                    <a:pt x="0" y="26"/>
                    <a:pt x="0" y="2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20" y="148"/>
                    <a:pt x="20" y="174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7" y="148"/>
                    <a:pt x="287" y="148"/>
                    <a:pt x="287" y="148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6"/>
                    <a:pt x="268" y="26"/>
                    <a:pt x="267" y="0"/>
                  </a:cubicBezTo>
                  <a:close/>
                  <a:moveTo>
                    <a:pt x="258" y="135"/>
                  </a:moveTo>
                  <a:cubicBezTo>
                    <a:pt x="258" y="135"/>
                    <a:pt x="244" y="140"/>
                    <a:pt x="240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2" y="140"/>
                    <a:pt x="28" y="135"/>
                    <a:pt x="28" y="13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41" y="34"/>
                    <a:pt x="46" y="21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5" y="33"/>
                    <a:pt x="258" y="39"/>
                    <a:pt x="258" y="39"/>
                  </a:cubicBezTo>
                  <a:lnTo>
                    <a:pt x="258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8" name="Freeform 878"/>
            <p:cNvSpPr/>
            <p:nvPr/>
          </p:nvSpPr>
          <p:spPr bwMode="auto">
            <a:xfrm>
              <a:off x="9693276" y="5429251"/>
              <a:ext cx="4763" cy="7938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1 h 5"/>
                <a:gd name="T4" fmla="*/ 0 w 3"/>
                <a:gd name="T5" fmla="*/ 5 h 5"/>
                <a:gd name="T6" fmla="*/ 3 w 3"/>
                <a:gd name="T7" fmla="*/ 5 h 5"/>
                <a:gd name="T8" fmla="*/ 2 w 3"/>
                <a:gd name="T9" fmla="*/ 1 h 5"/>
                <a:gd name="T10" fmla="*/ 2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9" name="Freeform 879"/>
            <p:cNvSpPr/>
            <p:nvPr/>
          </p:nvSpPr>
          <p:spPr bwMode="auto">
            <a:xfrm>
              <a:off x="9729788" y="5421313"/>
              <a:ext cx="12700" cy="23813"/>
            </a:xfrm>
            <a:custGeom>
              <a:avLst/>
              <a:gdLst>
                <a:gd name="T0" fmla="*/ 11 w 11"/>
                <a:gd name="T1" fmla="*/ 15 h 21"/>
                <a:gd name="T2" fmla="*/ 11 w 11"/>
                <a:gd name="T3" fmla="*/ 11 h 21"/>
                <a:gd name="T4" fmla="*/ 11 w 11"/>
                <a:gd name="T5" fmla="*/ 7 h 21"/>
                <a:gd name="T6" fmla="*/ 9 w 11"/>
                <a:gd name="T7" fmla="*/ 4 h 21"/>
                <a:gd name="T8" fmla="*/ 7 w 11"/>
                <a:gd name="T9" fmla="*/ 1 h 21"/>
                <a:gd name="T10" fmla="*/ 3 w 11"/>
                <a:gd name="T11" fmla="*/ 0 h 21"/>
                <a:gd name="T12" fmla="*/ 1 w 11"/>
                <a:gd name="T13" fmla="*/ 1 h 21"/>
                <a:gd name="T14" fmla="*/ 0 w 11"/>
                <a:gd name="T15" fmla="*/ 1 h 21"/>
                <a:gd name="T16" fmla="*/ 0 w 11"/>
                <a:gd name="T17" fmla="*/ 21 h 21"/>
                <a:gd name="T18" fmla="*/ 1 w 11"/>
                <a:gd name="T19" fmla="*/ 21 h 21"/>
                <a:gd name="T20" fmla="*/ 1 w 11"/>
                <a:gd name="T21" fmla="*/ 21 h 21"/>
                <a:gd name="T22" fmla="*/ 2 w 11"/>
                <a:gd name="T23" fmla="*/ 21 h 21"/>
                <a:gd name="T24" fmla="*/ 3 w 11"/>
                <a:gd name="T25" fmla="*/ 21 h 21"/>
                <a:gd name="T26" fmla="*/ 7 w 11"/>
                <a:gd name="T27" fmla="*/ 20 h 21"/>
                <a:gd name="T28" fmla="*/ 9 w 11"/>
                <a:gd name="T29" fmla="*/ 18 h 21"/>
                <a:gd name="T30" fmla="*/ 11 w 11"/>
                <a:gd name="T3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1">
                  <a:moveTo>
                    <a:pt x="11" y="15"/>
                  </a:moveTo>
                  <a:cubicBezTo>
                    <a:pt x="11" y="13"/>
                    <a:pt x="11" y="12"/>
                    <a:pt x="11" y="11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6" y="21"/>
                    <a:pt x="7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10" y="17"/>
                    <a:pt x="10" y="16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0" name="Freeform 880"/>
            <p:cNvSpPr>
              <a:spLocks noEditPoints="1"/>
            </p:cNvSpPr>
            <p:nvPr/>
          </p:nvSpPr>
          <p:spPr bwMode="auto">
            <a:xfrm>
              <a:off x="9656763" y="5375276"/>
              <a:ext cx="228600" cy="117475"/>
            </a:xfrm>
            <a:custGeom>
              <a:avLst/>
              <a:gdLst>
                <a:gd name="T0" fmla="*/ 13 w 198"/>
                <a:gd name="T1" fmla="*/ 0 h 101"/>
                <a:gd name="T2" fmla="*/ 0 w 198"/>
                <a:gd name="T3" fmla="*/ 87 h 101"/>
                <a:gd name="T4" fmla="*/ 184 w 198"/>
                <a:gd name="T5" fmla="*/ 101 h 101"/>
                <a:gd name="T6" fmla="*/ 198 w 198"/>
                <a:gd name="T7" fmla="*/ 13 h 101"/>
                <a:gd name="T8" fmla="*/ 49 w 198"/>
                <a:gd name="T9" fmla="*/ 68 h 101"/>
                <a:gd name="T10" fmla="*/ 41 w 198"/>
                <a:gd name="T11" fmla="*/ 68 h 101"/>
                <a:gd name="T12" fmla="*/ 39 w 198"/>
                <a:gd name="T13" fmla="*/ 60 h 101"/>
                <a:gd name="T14" fmla="*/ 27 w 198"/>
                <a:gd name="T15" fmla="*/ 67 h 101"/>
                <a:gd name="T16" fmla="*/ 26 w 198"/>
                <a:gd name="T17" fmla="*/ 68 h 101"/>
                <a:gd name="T18" fmla="*/ 18 w 198"/>
                <a:gd name="T19" fmla="*/ 68 h 101"/>
                <a:gd name="T20" fmla="*/ 31 w 198"/>
                <a:gd name="T21" fmla="*/ 33 h 101"/>
                <a:gd name="T22" fmla="*/ 32 w 198"/>
                <a:gd name="T23" fmla="*/ 32 h 101"/>
                <a:gd name="T24" fmla="*/ 38 w 198"/>
                <a:gd name="T25" fmla="*/ 32 h 101"/>
                <a:gd name="T26" fmla="*/ 50 w 198"/>
                <a:gd name="T27" fmla="*/ 66 h 101"/>
                <a:gd name="T28" fmla="*/ 49 w 198"/>
                <a:gd name="T29" fmla="*/ 68 h 101"/>
                <a:gd name="T30" fmla="*/ 80 w 198"/>
                <a:gd name="T31" fmla="*/ 62 h 101"/>
                <a:gd name="T32" fmla="*/ 66 w 198"/>
                <a:gd name="T33" fmla="*/ 68 h 101"/>
                <a:gd name="T34" fmla="*/ 61 w 198"/>
                <a:gd name="T35" fmla="*/ 68 h 101"/>
                <a:gd name="T36" fmla="*/ 56 w 198"/>
                <a:gd name="T37" fmla="*/ 68 h 101"/>
                <a:gd name="T38" fmla="*/ 56 w 198"/>
                <a:gd name="T39" fmla="*/ 67 h 101"/>
                <a:gd name="T40" fmla="*/ 56 w 198"/>
                <a:gd name="T41" fmla="*/ 32 h 101"/>
                <a:gd name="T42" fmla="*/ 59 w 198"/>
                <a:gd name="T43" fmla="*/ 32 h 101"/>
                <a:gd name="T44" fmla="*/ 64 w 198"/>
                <a:gd name="T45" fmla="*/ 32 h 101"/>
                <a:gd name="T46" fmla="*/ 74 w 198"/>
                <a:gd name="T47" fmla="*/ 33 h 101"/>
                <a:gd name="T48" fmla="*/ 83 w 198"/>
                <a:gd name="T49" fmla="*/ 42 h 101"/>
                <a:gd name="T50" fmla="*/ 83 w 198"/>
                <a:gd name="T51" fmla="*/ 56 h 101"/>
                <a:gd name="T52" fmla="*/ 126 w 198"/>
                <a:gd name="T53" fmla="*/ 67 h 101"/>
                <a:gd name="T54" fmla="*/ 125 w 198"/>
                <a:gd name="T55" fmla="*/ 68 h 101"/>
                <a:gd name="T56" fmla="*/ 118 w 198"/>
                <a:gd name="T57" fmla="*/ 68 h 101"/>
                <a:gd name="T58" fmla="*/ 118 w 198"/>
                <a:gd name="T59" fmla="*/ 49 h 101"/>
                <a:gd name="T60" fmla="*/ 111 w 198"/>
                <a:gd name="T61" fmla="*/ 61 h 101"/>
                <a:gd name="T62" fmla="*/ 110 w 198"/>
                <a:gd name="T63" fmla="*/ 61 h 101"/>
                <a:gd name="T64" fmla="*/ 107 w 198"/>
                <a:gd name="T65" fmla="*/ 61 h 101"/>
                <a:gd name="T66" fmla="*/ 100 w 198"/>
                <a:gd name="T67" fmla="*/ 49 h 101"/>
                <a:gd name="T68" fmla="*/ 100 w 198"/>
                <a:gd name="T69" fmla="*/ 67 h 101"/>
                <a:gd name="T70" fmla="*/ 99 w 198"/>
                <a:gd name="T71" fmla="*/ 68 h 101"/>
                <a:gd name="T72" fmla="*/ 91 w 198"/>
                <a:gd name="T73" fmla="*/ 68 h 101"/>
                <a:gd name="T74" fmla="*/ 91 w 198"/>
                <a:gd name="T75" fmla="*/ 33 h 101"/>
                <a:gd name="T76" fmla="*/ 92 w 198"/>
                <a:gd name="T77" fmla="*/ 32 h 101"/>
                <a:gd name="T78" fmla="*/ 99 w 198"/>
                <a:gd name="T79" fmla="*/ 32 h 101"/>
                <a:gd name="T80" fmla="*/ 108 w 198"/>
                <a:gd name="T81" fmla="*/ 48 h 101"/>
                <a:gd name="T82" fmla="*/ 110 w 198"/>
                <a:gd name="T83" fmla="*/ 48 h 101"/>
                <a:gd name="T84" fmla="*/ 119 w 198"/>
                <a:gd name="T85" fmla="*/ 32 h 101"/>
                <a:gd name="T86" fmla="*/ 125 w 198"/>
                <a:gd name="T87" fmla="*/ 32 h 101"/>
                <a:gd name="T88" fmla="*/ 126 w 198"/>
                <a:gd name="T89" fmla="*/ 33 h 101"/>
                <a:gd name="T90" fmla="*/ 144 w 198"/>
                <a:gd name="T91" fmla="*/ 67 h 101"/>
                <a:gd name="T92" fmla="*/ 143 w 198"/>
                <a:gd name="T93" fmla="*/ 68 h 101"/>
                <a:gd name="T94" fmla="*/ 135 w 198"/>
                <a:gd name="T95" fmla="*/ 68 h 101"/>
                <a:gd name="T96" fmla="*/ 135 w 198"/>
                <a:gd name="T97" fmla="*/ 33 h 101"/>
                <a:gd name="T98" fmla="*/ 136 w 198"/>
                <a:gd name="T99" fmla="*/ 32 h 101"/>
                <a:gd name="T100" fmla="*/ 144 w 198"/>
                <a:gd name="T101" fmla="*/ 32 h 101"/>
                <a:gd name="T102" fmla="*/ 179 w 198"/>
                <a:gd name="T103" fmla="*/ 33 h 101"/>
                <a:gd name="T104" fmla="*/ 179 w 198"/>
                <a:gd name="T105" fmla="*/ 40 h 101"/>
                <a:gd name="T106" fmla="*/ 169 w 198"/>
                <a:gd name="T107" fmla="*/ 40 h 101"/>
                <a:gd name="T108" fmla="*/ 169 w 198"/>
                <a:gd name="T109" fmla="*/ 68 h 101"/>
                <a:gd name="T110" fmla="*/ 162 w 198"/>
                <a:gd name="T111" fmla="*/ 68 h 101"/>
                <a:gd name="T112" fmla="*/ 161 w 198"/>
                <a:gd name="T113" fmla="*/ 67 h 101"/>
                <a:gd name="T114" fmla="*/ 152 w 198"/>
                <a:gd name="T115" fmla="*/ 40 h 101"/>
                <a:gd name="T116" fmla="*/ 151 w 198"/>
                <a:gd name="T117" fmla="*/ 39 h 101"/>
                <a:gd name="T118" fmla="*/ 151 w 198"/>
                <a:gd name="T119" fmla="*/ 32 h 101"/>
                <a:gd name="T120" fmla="*/ 178 w 198"/>
                <a:gd name="T121" fmla="*/ 32 h 101"/>
                <a:gd name="T122" fmla="*/ 179 w 198"/>
                <a:gd name="T12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101">
                  <a:moveTo>
                    <a:pt x="18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6"/>
                    <a:pt x="4" y="10"/>
                    <a:pt x="0" y="1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90"/>
                    <a:pt x="10" y="94"/>
                    <a:pt x="14" y="10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89" y="94"/>
                    <a:pt x="194" y="90"/>
                    <a:pt x="198" y="87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4" y="10"/>
                    <a:pt x="189" y="6"/>
                    <a:pt x="185" y="0"/>
                  </a:cubicBezTo>
                  <a:close/>
                  <a:moveTo>
                    <a:pt x="49" y="68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8"/>
                    <a:pt x="50" y="68"/>
                    <a:pt x="50" y="68"/>
                  </a:cubicBezTo>
                  <a:lnTo>
                    <a:pt x="49" y="68"/>
                  </a:lnTo>
                  <a:close/>
                  <a:moveTo>
                    <a:pt x="83" y="56"/>
                  </a:moveTo>
                  <a:cubicBezTo>
                    <a:pt x="82" y="59"/>
                    <a:pt x="81" y="61"/>
                    <a:pt x="80" y="62"/>
                  </a:cubicBezTo>
                  <a:cubicBezTo>
                    <a:pt x="79" y="64"/>
                    <a:pt x="77" y="66"/>
                    <a:pt x="74" y="67"/>
                  </a:cubicBezTo>
                  <a:cubicBezTo>
                    <a:pt x="72" y="68"/>
                    <a:pt x="69" y="68"/>
                    <a:pt x="66" y="68"/>
                  </a:cubicBezTo>
                  <a:cubicBezTo>
                    <a:pt x="65" y="68"/>
                    <a:pt x="65" y="68"/>
                    <a:pt x="64" y="68"/>
                  </a:cubicBezTo>
                  <a:cubicBezTo>
                    <a:pt x="63" y="68"/>
                    <a:pt x="62" y="68"/>
                    <a:pt x="61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8" y="32"/>
                    <a:pt x="59" y="32"/>
                  </a:cubicBezTo>
                  <a:cubicBezTo>
                    <a:pt x="60" y="32"/>
                    <a:pt x="61" y="32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9" y="32"/>
                    <a:pt x="72" y="32"/>
                    <a:pt x="74" y="33"/>
                  </a:cubicBezTo>
                  <a:cubicBezTo>
                    <a:pt x="77" y="34"/>
                    <a:pt x="78" y="35"/>
                    <a:pt x="80" y="37"/>
                  </a:cubicBezTo>
                  <a:cubicBezTo>
                    <a:pt x="81" y="38"/>
                    <a:pt x="82" y="40"/>
                    <a:pt x="83" y="42"/>
                  </a:cubicBezTo>
                  <a:cubicBezTo>
                    <a:pt x="84" y="45"/>
                    <a:pt x="84" y="47"/>
                    <a:pt x="84" y="50"/>
                  </a:cubicBezTo>
                  <a:cubicBezTo>
                    <a:pt x="84" y="52"/>
                    <a:pt x="84" y="54"/>
                    <a:pt x="83" y="56"/>
                  </a:cubicBezTo>
                  <a:close/>
                  <a:moveTo>
                    <a:pt x="126" y="33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2"/>
                    <a:pt x="126" y="32"/>
                    <a:pt x="126" y="32"/>
                  </a:cubicBezTo>
                  <a:lnTo>
                    <a:pt x="126" y="33"/>
                  </a:lnTo>
                  <a:close/>
                  <a:moveTo>
                    <a:pt x="144" y="33"/>
                  </a:moveTo>
                  <a:cubicBezTo>
                    <a:pt x="144" y="67"/>
                    <a:pt x="144" y="67"/>
                    <a:pt x="144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33"/>
                  </a:lnTo>
                  <a:close/>
                  <a:moveTo>
                    <a:pt x="179" y="33"/>
                  </a:moveTo>
                  <a:cubicBezTo>
                    <a:pt x="179" y="39"/>
                    <a:pt x="179" y="39"/>
                    <a:pt x="179" y="3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2"/>
                    <a:pt x="179" y="32"/>
                    <a:pt x="179" y="32"/>
                  </a:cubicBezTo>
                  <a:lnTo>
                    <a:pt x="17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1" name="Freeform 881"/>
            <p:cNvSpPr/>
            <p:nvPr/>
          </p:nvSpPr>
          <p:spPr bwMode="auto">
            <a:xfrm>
              <a:off x="5637213" y="5991226"/>
              <a:ext cx="249238" cy="98425"/>
            </a:xfrm>
            <a:custGeom>
              <a:avLst/>
              <a:gdLst>
                <a:gd name="T0" fmla="*/ 20 w 216"/>
                <a:gd name="T1" fmla="*/ 72 h 84"/>
                <a:gd name="T2" fmla="*/ 20 w 216"/>
                <a:gd name="T3" fmla="*/ 84 h 84"/>
                <a:gd name="T4" fmla="*/ 196 w 216"/>
                <a:gd name="T5" fmla="*/ 84 h 84"/>
                <a:gd name="T6" fmla="*/ 196 w 216"/>
                <a:gd name="T7" fmla="*/ 72 h 84"/>
                <a:gd name="T8" fmla="*/ 216 w 216"/>
                <a:gd name="T9" fmla="*/ 40 h 84"/>
                <a:gd name="T10" fmla="*/ 184 w 216"/>
                <a:gd name="T11" fmla="*/ 27 h 84"/>
                <a:gd name="T12" fmla="*/ 177 w 216"/>
                <a:gd name="T13" fmla="*/ 27 h 84"/>
                <a:gd name="T14" fmla="*/ 108 w 216"/>
                <a:gd name="T15" fmla="*/ 0 h 84"/>
                <a:gd name="T16" fmla="*/ 39 w 216"/>
                <a:gd name="T17" fmla="*/ 27 h 84"/>
                <a:gd name="T18" fmla="*/ 32 w 216"/>
                <a:gd name="T19" fmla="*/ 27 h 84"/>
                <a:gd name="T20" fmla="*/ 0 w 216"/>
                <a:gd name="T21" fmla="*/ 40 h 84"/>
                <a:gd name="T22" fmla="*/ 20 w 216"/>
                <a:gd name="T2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84">
                  <a:moveTo>
                    <a:pt x="20" y="72"/>
                  </a:moveTo>
                  <a:cubicBezTo>
                    <a:pt x="20" y="84"/>
                    <a:pt x="20" y="84"/>
                    <a:pt x="20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58"/>
                    <a:pt x="204" y="46"/>
                    <a:pt x="216" y="40"/>
                  </a:cubicBezTo>
                  <a:cubicBezTo>
                    <a:pt x="209" y="32"/>
                    <a:pt x="197" y="27"/>
                    <a:pt x="184" y="27"/>
                  </a:cubicBezTo>
                  <a:cubicBezTo>
                    <a:pt x="181" y="27"/>
                    <a:pt x="179" y="27"/>
                    <a:pt x="177" y="27"/>
                  </a:cubicBezTo>
                  <a:cubicBezTo>
                    <a:pt x="167" y="12"/>
                    <a:pt x="134" y="0"/>
                    <a:pt x="108" y="0"/>
                  </a:cubicBezTo>
                  <a:cubicBezTo>
                    <a:pt x="82" y="0"/>
                    <a:pt x="48" y="12"/>
                    <a:pt x="39" y="27"/>
                  </a:cubicBezTo>
                  <a:cubicBezTo>
                    <a:pt x="37" y="27"/>
                    <a:pt x="34" y="27"/>
                    <a:pt x="32" y="27"/>
                  </a:cubicBezTo>
                  <a:cubicBezTo>
                    <a:pt x="18" y="27"/>
                    <a:pt x="6" y="32"/>
                    <a:pt x="0" y="40"/>
                  </a:cubicBezTo>
                  <a:cubicBezTo>
                    <a:pt x="12" y="46"/>
                    <a:pt x="20" y="58"/>
                    <a:pt x="2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Rectangle 882"/>
            <p:cNvSpPr>
              <a:spLocks noChangeArrowheads="1"/>
            </p:cNvSpPr>
            <p:nvPr/>
          </p:nvSpPr>
          <p:spPr bwMode="auto">
            <a:xfrm>
              <a:off x="5659438" y="6107113"/>
              <a:ext cx="2047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3" name="Rectangle 883"/>
            <p:cNvSpPr>
              <a:spLocks noChangeArrowheads="1"/>
            </p:cNvSpPr>
            <p:nvPr/>
          </p:nvSpPr>
          <p:spPr bwMode="auto">
            <a:xfrm>
              <a:off x="5659438" y="6151563"/>
              <a:ext cx="204788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4" name="Freeform 884"/>
            <p:cNvSpPr/>
            <p:nvPr/>
          </p:nvSpPr>
          <p:spPr bwMode="auto">
            <a:xfrm>
              <a:off x="5881688" y="6051551"/>
              <a:ext cx="47625" cy="158750"/>
            </a:xfrm>
            <a:custGeom>
              <a:avLst/>
              <a:gdLst>
                <a:gd name="T0" fmla="*/ 35 w 41"/>
                <a:gd name="T1" fmla="*/ 98 h 137"/>
                <a:gd name="T2" fmla="*/ 30 w 41"/>
                <a:gd name="T3" fmla="*/ 39 h 137"/>
                <a:gd name="T4" fmla="*/ 41 w 41"/>
                <a:gd name="T5" fmla="*/ 20 h 137"/>
                <a:gd name="T6" fmla="*/ 20 w 41"/>
                <a:gd name="T7" fmla="*/ 0 h 137"/>
                <a:gd name="T8" fmla="*/ 0 w 41"/>
                <a:gd name="T9" fmla="*/ 20 h 137"/>
                <a:gd name="T10" fmla="*/ 0 w 41"/>
                <a:gd name="T11" fmla="*/ 137 h 137"/>
                <a:gd name="T12" fmla="*/ 24 w 41"/>
                <a:gd name="T13" fmla="*/ 137 h 137"/>
                <a:gd name="T14" fmla="*/ 35 w 41"/>
                <a:gd name="T15" fmla="*/ 9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35" y="98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7" y="35"/>
                    <a:pt x="41" y="28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30" y="133"/>
                    <a:pt x="22" y="109"/>
                    <a:pt x="3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5" name="Freeform 885"/>
            <p:cNvSpPr/>
            <p:nvPr/>
          </p:nvSpPr>
          <p:spPr bwMode="auto">
            <a:xfrm>
              <a:off x="5594351" y="6051551"/>
              <a:ext cx="47625" cy="158750"/>
            </a:xfrm>
            <a:custGeom>
              <a:avLst/>
              <a:gdLst>
                <a:gd name="T0" fmla="*/ 41 w 41"/>
                <a:gd name="T1" fmla="*/ 20 h 137"/>
                <a:gd name="T2" fmla="*/ 20 w 41"/>
                <a:gd name="T3" fmla="*/ 0 h 137"/>
                <a:gd name="T4" fmla="*/ 0 w 41"/>
                <a:gd name="T5" fmla="*/ 20 h 137"/>
                <a:gd name="T6" fmla="*/ 10 w 41"/>
                <a:gd name="T7" fmla="*/ 39 h 137"/>
                <a:gd name="T8" fmla="*/ 5 w 41"/>
                <a:gd name="T9" fmla="*/ 98 h 137"/>
                <a:gd name="T10" fmla="*/ 17 w 41"/>
                <a:gd name="T11" fmla="*/ 137 h 137"/>
                <a:gd name="T12" fmla="*/ 41 w 41"/>
                <a:gd name="T13" fmla="*/ 137 h 137"/>
                <a:gd name="T14" fmla="*/ 41 w 41"/>
                <a:gd name="T15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41" y="20"/>
                  </a:move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8"/>
                    <a:pt x="4" y="35"/>
                    <a:pt x="10" y="3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9" y="109"/>
                    <a:pt x="11" y="133"/>
                    <a:pt x="17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Freeform 886"/>
            <p:cNvSpPr>
              <a:spLocks noEditPoints="1"/>
            </p:cNvSpPr>
            <p:nvPr/>
          </p:nvSpPr>
          <p:spPr bwMode="auto">
            <a:xfrm>
              <a:off x="7615238" y="3930651"/>
              <a:ext cx="307975" cy="333375"/>
            </a:xfrm>
            <a:custGeom>
              <a:avLst/>
              <a:gdLst>
                <a:gd name="T0" fmla="*/ 266 w 266"/>
                <a:gd name="T1" fmla="*/ 64 h 288"/>
                <a:gd name="T2" fmla="*/ 261 w 266"/>
                <a:gd name="T3" fmla="*/ 22 h 288"/>
                <a:gd name="T4" fmla="*/ 234 w 266"/>
                <a:gd name="T5" fmla="*/ 0 h 288"/>
                <a:gd name="T6" fmla="*/ 31 w 266"/>
                <a:gd name="T7" fmla="*/ 0 h 288"/>
                <a:gd name="T8" fmla="*/ 4 w 266"/>
                <a:gd name="T9" fmla="*/ 22 h 288"/>
                <a:gd name="T10" fmla="*/ 0 w 266"/>
                <a:gd name="T11" fmla="*/ 63 h 288"/>
                <a:gd name="T12" fmla="*/ 0 w 266"/>
                <a:gd name="T13" fmla="*/ 248 h 288"/>
                <a:gd name="T14" fmla="*/ 23 w 266"/>
                <a:gd name="T15" fmla="*/ 248 h 288"/>
                <a:gd name="T16" fmla="*/ 23 w 266"/>
                <a:gd name="T17" fmla="*/ 268 h 288"/>
                <a:gd name="T18" fmla="*/ 43 w 266"/>
                <a:gd name="T19" fmla="*/ 288 h 288"/>
                <a:gd name="T20" fmla="*/ 63 w 266"/>
                <a:gd name="T21" fmla="*/ 268 h 288"/>
                <a:gd name="T22" fmla="*/ 63 w 266"/>
                <a:gd name="T23" fmla="*/ 248 h 288"/>
                <a:gd name="T24" fmla="*/ 204 w 266"/>
                <a:gd name="T25" fmla="*/ 248 h 288"/>
                <a:gd name="T26" fmla="*/ 204 w 266"/>
                <a:gd name="T27" fmla="*/ 268 h 288"/>
                <a:gd name="T28" fmla="*/ 224 w 266"/>
                <a:gd name="T29" fmla="*/ 288 h 288"/>
                <a:gd name="T30" fmla="*/ 244 w 266"/>
                <a:gd name="T31" fmla="*/ 268 h 288"/>
                <a:gd name="T32" fmla="*/ 244 w 266"/>
                <a:gd name="T33" fmla="*/ 248 h 288"/>
                <a:gd name="T34" fmla="*/ 266 w 266"/>
                <a:gd name="T35" fmla="*/ 248 h 288"/>
                <a:gd name="T36" fmla="*/ 266 w 266"/>
                <a:gd name="T37" fmla="*/ 64 h 288"/>
                <a:gd name="T38" fmla="*/ 101 w 266"/>
                <a:gd name="T39" fmla="*/ 16 h 288"/>
                <a:gd name="T40" fmla="*/ 165 w 266"/>
                <a:gd name="T41" fmla="*/ 16 h 288"/>
                <a:gd name="T42" fmla="*/ 174 w 266"/>
                <a:gd name="T43" fmla="*/ 25 h 288"/>
                <a:gd name="T44" fmla="*/ 165 w 266"/>
                <a:gd name="T45" fmla="*/ 33 h 288"/>
                <a:gd name="T46" fmla="*/ 101 w 266"/>
                <a:gd name="T47" fmla="*/ 33 h 288"/>
                <a:gd name="T48" fmla="*/ 93 w 266"/>
                <a:gd name="T49" fmla="*/ 25 h 288"/>
                <a:gd name="T50" fmla="*/ 101 w 266"/>
                <a:gd name="T51" fmla="*/ 16 h 288"/>
                <a:gd name="T52" fmla="*/ 33 w 266"/>
                <a:gd name="T53" fmla="*/ 67 h 288"/>
                <a:gd name="T54" fmla="*/ 47 w 266"/>
                <a:gd name="T55" fmla="*/ 52 h 288"/>
                <a:gd name="T56" fmla="*/ 219 w 266"/>
                <a:gd name="T57" fmla="*/ 52 h 288"/>
                <a:gd name="T58" fmla="*/ 234 w 266"/>
                <a:gd name="T59" fmla="*/ 67 h 288"/>
                <a:gd name="T60" fmla="*/ 238 w 266"/>
                <a:gd name="T61" fmla="*/ 156 h 288"/>
                <a:gd name="T62" fmla="*/ 223 w 266"/>
                <a:gd name="T63" fmla="*/ 171 h 288"/>
                <a:gd name="T64" fmla="*/ 43 w 266"/>
                <a:gd name="T65" fmla="*/ 171 h 288"/>
                <a:gd name="T66" fmla="*/ 28 w 266"/>
                <a:gd name="T67" fmla="*/ 156 h 288"/>
                <a:gd name="T68" fmla="*/ 33 w 266"/>
                <a:gd name="T69" fmla="*/ 67 h 288"/>
                <a:gd name="T70" fmla="*/ 63 w 266"/>
                <a:gd name="T71" fmla="*/ 223 h 288"/>
                <a:gd name="T72" fmla="*/ 48 w 266"/>
                <a:gd name="T73" fmla="*/ 230 h 288"/>
                <a:gd name="T74" fmla="*/ 27 w 266"/>
                <a:gd name="T75" fmla="*/ 210 h 288"/>
                <a:gd name="T76" fmla="*/ 27 w 266"/>
                <a:gd name="T77" fmla="*/ 210 h 288"/>
                <a:gd name="T78" fmla="*/ 48 w 266"/>
                <a:gd name="T79" fmla="*/ 189 h 288"/>
                <a:gd name="T80" fmla="*/ 69 w 266"/>
                <a:gd name="T81" fmla="*/ 210 h 288"/>
                <a:gd name="T82" fmla="*/ 63 w 266"/>
                <a:gd name="T83" fmla="*/ 223 h 288"/>
                <a:gd name="T84" fmla="*/ 220 w 266"/>
                <a:gd name="T85" fmla="*/ 230 h 288"/>
                <a:gd name="T86" fmla="*/ 204 w 266"/>
                <a:gd name="T87" fmla="*/ 222 h 288"/>
                <a:gd name="T88" fmla="*/ 199 w 266"/>
                <a:gd name="T89" fmla="*/ 210 h 288"/>
                <a:gd name="T90" fmla="*/ 220 w 266"/>
                <a:gd name="T91" fmla="*/ 189 h 288"/>
                <a:gd name="T92" fmla="*/ 240 w 266"/>
                <a:gd name="T93" fmla="*/ 210 h 288"/>
                <a:gd name="T94" fmla="*/ 240 w 266"/>
                <a:gd name="T95" fmla="*/ 211 h 288"/>
                <a:gd name="T96" fmla="*/ 220 w 266"/>
                <a:gd name="T97" fmla="*/ 2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288">
                  <a:moveTo>
                    <a:pt x="266" y="64"/>
                  </a:move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47" y="0"/>
                    <a:pt x="2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4" y="10"/>
                    <a:pt x="4" y="2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79"/>
                    <a:pt x="32" y="288"/>
                    <a:pt x="43" y="288"/>
                  </a:cubicBezTo>
                  <a:cubicBezTo>
                    <a:pt x="54" y="288"/>
                    <a:pt x="63" y="279"/>
                    <a:pt x="63" y="26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204" y="248"/>
                    <a:pt x="204" y="248"/>
                    <a:pt x="204" y="24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79"/>
                    <a:pt x="213" y="288"/>
                    <a:pt x="224" y="288"/>
                  </a:cubicBezTo>
                  <a:cubicBezTo>
                    <a:pt x="235" y="288"/>
                    <a:pt x="244" y="279"/>
                    <a:pt x="244" y="26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66" y="248"/>
                    <a:pt x="266" y="248"/>
                    <a:pt x="266" y="248"/>
                  </a:cubicBezTo>
                  <a:lnTo>
                    <a:pt x="266" y="64"/>
                  </a:lnTo>
                  <a:close/>
                  <a:moveTo>
                    <a:pt x="101" y="16"/>
                  </a:moveTo>
                  <a:cubicBezTo>
                    <a:pt x="165" y="16"/>
                    <a:pt x="165" y="16"/>
                    <a:pt x="165" y="16"/>
                  </a:cubicBezTo>
                  <a:cubicBezTo>
                    <a:pt x="170" y="16"/>
                    <a:pt x="174" y="20"/>
                    <a:pt x="174" y="25"/>
                  </a:cubicBezTo>
                  <a:cubicBezTo>
                    <a:pt x="174" y="30"/>
                    <a:pt x="170" y="33"/>
                    <a:pt x="16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6" y="33"/>
                    <a:pt x="93" y="30"/>
                    <a:pt x="93" y="25"/>
                  </a:cubicBezTo>
                  <a:cubicBezTo>
                    <a:pt x="93" y="20"/>
                    <a:pt x="96" y="16"/>
                    <a:pt x="101" y="16"/>
                  </a:cubicBezTo>
                  <a:close/>
                  <a:moveTo>
                    <a:pt x="33" y="67"/>
                  </a:moveTo>
                  <a:cubicBezTo>
                    <a:pt x="33" y="59"/>
                    <a:pt x="39" y="52"/>
                    <a:pt x="47" y="5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7" y="52"/>
                    <a:pt x="234" y="59"/>
                    <a:pt x="234" y="67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64"/>
                    <a:pt x="232" y="171"/>
                    <a:pt x="22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35" y="171"/>
                    <a:pt x="28" y="164"/>
                    <a:pt x="28" y="156"/>
                  </a:cubicBezTo>
                  <a:lnTo>
                    <a:pt x="33" y="67"/>
                  </a:lnTo>
                  <a:close/>
                  <a:moveTo>
                    <a:pt x="63" y="223"/>
                  </a:moveTo>
                  <a:cubicBezTo>
                    <a:pt x="60" y="228"/>
                    <a:pt x="54" y="230"/>
                    <a:pt x="48" y="230"/>
                  </a:cubicBezTo>
                  <a:cubicBezTo>
                    <a:pt x="37" y="230"/>
                    <a:pt x="28" y="221"/>
                    <a:pt x="27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98"/>
                    <a:pt x="37" y="189"/>
                    <a:pt x="48" y="189"/>
                  </a:cubicBezTo>
                  <a:cubicBezTo>
                    <a:pt x="59" y="189"/>
                    <a:pt x="69" y="198"/>
                    <a:pt x="69" y="210"/>
                  </a:cubicBezTo>
                  <a:cubicBezTo>
                    <a:pt x="69" y="215"/>
                    <a:pt x="67" y="220"/>
                    <a:pt x="63" y="223"/>
                  </a:cubicBezTo>
                  <a:close/>
                  <a:moveTo>
                    <a:pt x="220" y="230"/>
                  </a:moveTo>
                  <a:cubicBezTo>
                    <a:pt x="213" y="230"/>
                    <a:pt x="207" y="227"/>
                    <a:pt x="204" y="222"/>
                  </a:cubicBezTo>
                  <a:cubicBezTo>
                    <a:pt x="201" y="219"/>
                    <a:pt x="199" y="214"/>
                    <a:pt x="199" y="210"/>
                  </a:cubicBezTo>
                  <a:cubicBezTo>
                    <a:pt x="199" y="198"/>
                    <a:pt x="208" y="189"/>
                    <a:pt x="220" y="189"/>
                  </a:cubicBezTo>
                  <a:cubicBezTo>
                    <a:pt x="231" y="189"/>
                    <a:pt x="240" y="198"/>
                    <a:pt x="240" y="210"/>
                  </a:cubicBezTo>
                  <a:cubicBezTo>
                    <a:pt x="240" y="210"/>
                    <a:pt x="240" y="210"/>
                    <a:pt x="240" y="211"/>
                  </a:cubicBezTo>
                  <a:cubicBezTo>
                    <a:pt x="240" y="222"/>
                    <a:pt x="231" y="230"/>
                    <a:pt x="22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7" name="Line 887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8" name="Line 888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9" name="Freeform 889"/>
            <p:cNvSpPr>
              <a:spLocks noEditPoints="1"/>
            </p:cNvSpPr>
            <p:nvPr/>
          </p:nvSpPr>
          <p:spPr bwMode="auto">
            <a:xfrm>
              <a:off x="5597526" y="2620963"/>
              <a:ext cx="333375" cy="276225"/>
            </a:xfrm>
            <a:custGeom>
              <a:avLst/>
              <a:gdLst>
                <a:gd name="T0" fmla="*/ 278 w 288"/>
                <a:gd name="T1" fmla="*/ 69 h 238"/>
                <a:gd name="T2" fmla="*/ 246 w 288"/>
                <a:gd name="T3" fmla="*/ 69 h 238"/>
                <a:gd name="T4" fmla="*/ 246 w 288"/>
                <a:gd name="T5" fmla="*/ 40 h 238"/>
                <a:gd name="T6" fmla="*/ 236 w 288"/>
                <a:gd name="T7" fmla="*/ 30 h 238"/>
                <a:gd name="T8" fmla="*/ 138 w 288"/>
                <a:gd name="T9" fmla="*/ 30 h 238"/>
                <a:gd name="T10" fmla="*/ 125 w 288"/>
                <a:gd name="T11" fmla="*/ 0 h 238"/>
                <a:gd name="T12" fmla="*/ 53 w 288"/>
                <a:gd name="T13" fmla="*/ 0 h 238"/>
                <a:gd name="T14" fmla="*/ 40 w 288"/>
                <a:gd name="T15" fmla="*/ 30 h 238"/>
                <a:gd name="T16" fmla="*/ 11 w 288"/>
                <a:gd name="T17" fmla="*/ 30 h 238"/>
                <a:gd name="T18" fmla="*/ 0 w 288"/>
                <a:gd name="T19" fmla="*/ 38 h 238"/>
                <a:gd name="T20" fmla="*/ 0 w 288"/>
                <a:gd name="T21" fmla="*/ 210 h 238"/>
                <a:gd name="T22" fmla="*/ 28 w 288"/>
                <a:gd name="T23" fmla="*/ 238 h 238"/>
                <a:gd name="T24" fmla="*/ 270 w 288"/>
                <a:gd name="T25" fmla="*/ 238 h 238"/>
                <a:gd name="T26" fmla="*/ 288 w 288"/>
                <a:gd name="T27" fmla="*/ 219 h 238"/>
                <a:gd name="T28" fmla="*/ 288 w 288"/>
                <a:gd name="T29" fmla="*/ 79 h 238"/>
                <a:gd name="T30" fmla="*/ 278 w 288"/>
                <a:gd name="T31" fmla="*/ 69 h 238"/>
                <a:gd name="T32" fmla="*/ 51 w 288"/>
                <a:gd name="T33" fmla="*/ 47 h 238"/>
                <a:gd name="T34" fmla="*/ 64 w 288"/>
                <a:gd name="T35" fmla="*/ 17 h 238"/>
                <a:gd name="T36" fmla="*/ 114 w 288"/>
                <a:gd name="T37" fmla="*/ 17 h 238"/>
                <a:gd name="T38" fmla="*/ 127 w 288"/>
                <a:gd name="T39" fmla="*/ 47 h 238"/>
                <a:gd name="T40" fmla="*/ 229 w 288"/>
                <a:gd name="T41" fmla="*/ 47 h 238"/>
                <a:gd name="T42" fmla="*/ 229 w 288"/>
                <a:gd name="T43" fmla="*/ 69 h 238"/>
                <a:gd name="T44" fmla="*/ 42 w 288"/>
                <a:gd name="T45" fmla="*/ 69 h 238"/>
                <a:gd name="T46" fmla="*/ 42 w 288"/>
                <a:gd name="T47" fmla="*/ 205 h 238"/>
                <a:gd name="T48" fmla="*/ 59 w 288"/>
                <a:gd name="T49" fmla="*/ 205 h 238"/>
                <a:gd name="T50" fmla="*/ 59 w 288"/>
                <a:gd name="T51" fmla="*/ 86 h 238"/>
                <a:gd name="T52" fmla="*/ 271 w 288"/>
                <a:gd name="T53" fmla="*/ 86 h 238"/>
                <a:gd name="T54" fmla="*/ 271 w 288"/>
                <a:gd name="T55" fmla="*/ 219 h 238"/>
                <a:gd name="T56" fmla="*/ 271 w 288"/>
                <a:gd name="T57" fmla="*/ 220 h 238"/>
                <a:gd name="T58" fmla="*/ 270 w 288"/>
                <a:gd name="T59" fmla="*/ 220 h 238"/>
                <a:gd name="T60" fmla="*/ 28 w 288"/>
                <a:gd name="T61" fmla="*/ 220 h 238"/>
                <a:gd name="T62" fmla="*/ 18 w 288"/>
                <a:gd name="T63" fmla="*/ 210 h 238"/>
                <a:gd name="T64" fmla="*/ 18 w 288"/>
                <a:gd name="T65" fmla="*/ 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238">
                  <a:moveTo>
                    <a:pt x="278" y="69"/>
                  </a:moveTo>
                  <a:cubicBezTo>
                    <a:pt x="246" y="69"/>
                    <a:pt x="246" y="69"/>
                    <a:pt x="246" y="69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32"/>
                    <a:pt x="244" y="30"/>
                    <a:pt x="236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" y="30"/>
                    <a:pt x="0" y="38"/>
                    <a:pt x="0" y="38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9"/>
                    <a:pt x="11" y="238"/>
                    <a:pt x="28" y="238"/>
                  </a:cubicBezTo>
                  <a:cubicBezTo>
                    <a:pt x="270" y="238"/>
                    <a:pt x="270" y="238"/>
                    <a:pt x="270" y="238"/>
                  </a:cubicBezTo>
                  <a:cubicBezTo>
                    <a:pt x="283" y="238"/>
                    <a:pt x="288" y="231"/>
                    <a:pt x="288" y="219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1"/>
                    <a:pt x="286" y="69"/>
                    <a:pt x="278" y="69"/>
                  </a:cubicBezTo>
                  <a:close/>
                  <a:moveTo>
                    <a:pt x="51" y="4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219"/>
                    <a:pt x="271" y="219"/>
                    <a:pt x="271" y="219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1" y="220"/>
                    <a:pt x="270" y="220"/>
                    <a:pt x="270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0" y="220"/>
                    <a:pt x="18" y="218"/>
                    <a:pt x="18" y="210"/>
                  </a:cubicBezTo>
                  <a:cubicBezTo>
                    <a:pt x="18" y="47"/>
                    <a:pt x="18" y="47"/>
                    <a:pt x="18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0" name="Freeform 890"/>
            <p:cNvSpPr>
              <a:spLocks noEditPoints="1"/>
            </p:cNvSpPr>
            <p:nvPr/>
          </p:nvSpPr>
          <p:spPr bwMode="auto">
            <a:xfrm>
              <a:off x="8937626" y="4622801"/>
              <a:ext cx="333375" cy="285750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1" name="Rectangle 891"/>
            <p:cNvSpPr>
              <a:spLocks noChangeArrowheads="1"/>
            </p:cNvSpPr>
            <p:nvPr/>
          </p:nvSpPr>
          <p:spPr bwMode="auto">
            <a:xfrm>
              <a:off x="9031288" y="4668838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2" name="Rectangle 892"/>
            <p:cNvSpPr>
              <a:spLocks noChangeArrowheads="1"/>
            </p:cNvSpPr>
            <p:nvPr/>
          </p:nvSpPr>
          <p:spPr bwMode="auto">
            <a:xfrm>
              <a:off x="9148763" y="4681538"/>
              <a:ext cx="730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3" name="Rectangle 893"/>
            <p:cNvSpPr>
              <a:spLocks noChangeArrowheads="1"/>
            </p:cNvSpPr>
            <p:nvPr/>
          </p:nvSpPr>
          <p:spPr bwMode="auto">
            <a:xfrm>
              <a:off x="9148763" y="4725988"/>
              <a:ext cx="730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4" name="Rectangle 894"/>
            <p:cNvSpPr>
              <a:spLocks noChangeArrowheads="1"/>
            </p:cNvSpPr>
            <p:nvPr/>
          </p:nvSpPr>
          <p:spPr bwMode="auto">
            <a:xfrm>
              <a:off x="9031288" y="4787901"/>
              <a:ext cx="1905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5" name="Rectangle 895"/>
            <p:cNvSpPr>
              <a:spLocks noChangeArrowheads="1"/>
            </p:cNvSpPr>
            <p:nvPr/>
          </p:nvSpPr>
          <p:spPr bwMode="auto">
            <a:xfrm>
              <a:off x="9031288" y="4833938"/>
              <a:ext cx="1905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6" name="Freeform 896"/>
            <p:cNvSpPr/>
            <p:nvPr/>
          </p:nvSpPr>
          <p:spPr bwMode="auto">
            <a:xfrm>
              <a:off x="9599613" y="4765676"/>
              <a:ext cx="341313" cy="120650"/>
            </a:xfrm>
            <a:custGeom>
              <a:avLst/>
              <a:gdLst>
                <a:gd name="T0" fmla="*/ 147 w 295"/>
                <a:gd name="T1" fmla="*/ 15 h 104"/>
                <a:gd name="T2" fmla="*/ 126 w 295"/>
                <a:gd name="T3" fmla="*/ 0 h 104"/>
                <a:gd name="T4" fmla="*/ 13 w 295"/>
                <a:gd name="T5" fmla="*/ 0 h 104"/>
                <a:gd name="T6" fmla="*/ 6 w 295"/>
                <a:gd name="T7" fmla="*/ 92 h 104"/>
                <a:gd name="T8" fmla="*/ 289 w 295"/>
                <a:gd name="T9" fmla="*/ 92 h 104"/>
                <a:gd name="T10" fmla="*/ 283 w 295"/>
                <a:gd name="T11" fmla="*/ 0 h 104"/>
                <a:gd name="T12" fmla="*/ 169 w 295"/>
                <a:gd name="T13" fmla="*/ 0 h 104"/>
                <a:gd name="T14" fmla="*/ 147 w 295"/>
                <a:gd name="T15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104">
                  <a:moveTo>
                    <a:pt x="147" y="15"/>
                  </a:moveTo>
                  <a:cubicBezTo>
                    <a:pt x="138" y="15"/>
                    <a:pt x="129" y="9"/>
                    <a:pt x="1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39"/>
                    <a:pt x="0" y="86"/>
                    <a:pt x="6" y="92"/>
                  </a:cubicBezTo>
                  <a:cubicBezTo>
                    <a:pt x="18" y="104"/>
                    <a:pt x="278" y="103"/>
                    <a:pt x="289" y="92"/>
                  </a:cubicBezTo>
                  <a:cubicBezTo>
                    <a:pt x="295" y="86"/>
                    <a:pt x="289" y="39"/>
                    <a:pt x="28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9"/>
                    <a:pt x="157" y="15"/>
                    <a:pt x="14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7" name="Freeform 897"/>
            <p:cNvSpPr>
              <a:spLocks noEditPoints="1"/>
            </p:cNvSpPr>
            <p:nvPr/>
          </p:nvSpPr>
          <p:spPr bwMode="auto">
            <a:xfrm>
              <a:off x="9617076" y="4652963"/>
              <a:ext cx="306388" cy="93663"/>
            </a:xfrm>
            <a:custGeom>
              <a:avLst/>
              <a:gdLst>
                <a:gd name="T0" fmla="*/ 132 w 265"/>
                <a:gd name="T1" fmla="*/ 68 h 81"/>
                <a:gd name="T2" fmla="*/ 153 w 265"/>
                <a:gd name="T3" fmla="*/ 81 h 81"/>
                <a:gd name="T4" fmla="*/ 265 w 265"/>
                <a:gd name="T5" fmla="*/ 81 h 81"/>
                <a:gd name="T6" fmla="*/ 257 w 265"/>
                <a:gd name="T7" fmla="*/ 40 h 81"/>
                <a:gd name="T8" fmla="*/ 201 w 265"/>
                <a:gd name="T9" fmla="*/ 40 h 81"/>
                <a:gd name="T10" fmla="*/ 163 w 265"/>
                <a:gd name="T11" fmla="*/ 0 h 81"/>
                <a:gd name="T12" fmla="*/ 101 w 265"/>
                <a:gd name="T13" fmla="*/ 0 h 81"/>
                <a:gd name="T14" fmla="*/ 65 w 265"/>
                <a:gd name="T15" fmla="*/ 40 h 81"/>
                <a:gd name="T16" fmla="*/ 8 w 265"/>
                <a:gd name="T17" fmla="*/ 40 h 81"/>
                <a:gd name="T18" fmla="*/ 0 w 265"/>
                <a:gd name="T19" fmla="*/ 81 h 81"/>
                <a:gd name="T20" fmla="*/ 112 w 265"/>
                <a:gd name="T21" fmla="*/ 81 h 81"/>
                <a:gd name="T22" fmla="*/ 132 w 265"/>
                <a:gd name="T23" fmla="*/ 68 h 81"/>
                <a:gd name="T24" fmla="*/ 117 w 265"/>
                <a:gd name="T25" fmla="*/ 14 h 81"/>
                <a:gd name="T26" fmla="*/ 147 w 265"/>
                <a:gd name="T27" fmla="*/ 14 h 81"/>
                <a:gd name="T28" fmla="*/ 157 w 265"/>
                <a:gd name="T29" fmla="*/ 27 h 81"/>
                <a:gd name="T30" fmla="*/ 147 w 265"/>
                <a:gd name="T31" fmla="*/ 40 h 81"/>
                <a:gd name="T32" fmla="*/ 117 w 265"/>
                <a:gd name="T33" fmla="*/ 40 h 81"/>
                <a:gd name="T34" fmla="*/ 107 w 265"/>
                <a:gd name="T35" fmla="*/ 27 h 81"/>
                <a:gd name="T36" fmla="*/ 117 w 265"/>
                <a:gd name="T37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81">
                  <a:moveTo>
                    <a:pt x="132" y="68"/>
                  </a:moveTo>
                  <a:cubicBezTo>
                    <a:pt x="142" y="68"/>
                    <a:pt x="149" y="73"/>
                    <a:pt x="153" y="81"/>
                  </a:cubicBezTo>
                  <a:cubicBezTo>
                    <a:pt x="265" y="81"/>
                    <a:pt x="265" y="81"/>
                    <a:pt x="265" y="81"/>
                  </a:cubicBezTo>
                  <a:cubicBezTo>
                    <a:pt x="261" y="58"/>
                    <a:pt x="257" y="40"/>
                    <a:pt x="257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3" y="23"/>
                    <a:pt x="177" y="0"/>
                    <a:pt x="16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8" y="0"/>
                    <a:pt x="74" y="2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5" y="58"/>
                    <a:pt x="0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5" y="73"/>
                    <a:pt x="123" y="68"/>
                    <a:pt x="132" y="68"/>
                  </a:cubicBezTo>
                  <a:close/>
                  <a:moveTo>
                    <a:pt x="11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53" y="14"/>
                    <a:pt x="157" y="22"/>
                    <a:pt x="157" y="27"/>
                  </a:cubicBezTo>
                  <a:cubicBezTo>
                    <a:pt x="157" y="32"/>
                    <a:pt x="153" y="40"/>
                    <a:pt x="14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1" y="40"/>
                    <a:pt x="107" y="32"/>
                    <a:pt x="107" y="27"/>
                  </a:cubicBezTo>
                  <a:cubicBezTo>
                    <a:pt x="107" y="22"/>
                    <a:pt x="111" y="14"/>
                    <a:pt x="1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681970" y="4925695"/>
            <a:ext cx="1512570" cy="193738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460" y="1651635"/>
            <a:ext cx="2656205" cy="38061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88970" y="1651635"/>
            <a:ext cx="2656205" cy="3806190"/>
          </a:xfrm>
          <a:prstGeom prst="rect">
            <a:avLst/>
          </a:prstGeom>
          <a:solidFill>
            <a:srgbClr val="F98C8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59145" y="1651635"/>
            <a:ext cx="2656205" cy="38061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41385" y="1651000"/>
            <a:ext cx="2656205" cy="3820795"/>
          </a:xfrm>
          <a:prstGeom prst="rect">
            <a:avLst/>
          </a:prstGeom>
          <a:solidFill>
            <a:srgbClr val="B7CB9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43580" y="2092325"/>
            <a:ext cx="2546350" cy="314833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95995" y="2106295"/>
            <a:ext cx="2546350" cy="314833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  <a:endParaRPr lang="zh-CN" altLang="en-US" u="sng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9" name="任意多边形 8"/>
          <p:cNvSpPr/>
          <p:nvPr/>
        </p:nvSpPr>
        <p:spPr>
          <a:xfrm>
            <a:off x="4761230" y="1384300"/>
            <a:ext cx="0" cy="4986655"/>
          </a:xfrm>
          <a:custGeom>
            <a:avLst/>
            <a:gdLst>
              <a:gd name="connisteX0" fmla="*/ 0 w 0"/>
              <a:gd name="connsiteY0" fmla="*/ 0 h 4986655"/>
              <a:gd name="connisteX1" fmla="*/ 0 w 0"/>
              <a:gd name="connsiteY1" fmla="*/ 4986655 h 4986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h="4986655">
                <a:moveTo>
                  <a:pt x="0" y="0"/>
                </a:moveTo>
                <a:lnTo>
                  <a:pt x="0" y="4986655"/>
                </a:lnTo>
              </a:path>
            </a:pathLst>
          </a:custGeom>
          <a:noFill/>
          <a:ln w="3175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66700" y="2157095"/>
            <a:ext cx="3117850" cy="3117850"/>
          </a:xfrm>
          <a:prstGeom prst="ellipse">
            <a:avLst/>
          </a:prstGeom>
          <a:noFill/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074e90422a88dc6c8643ef7b96791500"/>
          <p:cNvPicPr>
            <a:picLocks noChangeAspect="1"/>
          </p:cNvPicPr>
          <p:nvPr/>
        </p:nvPicPr>
        <p:blipFill>
          <a:blip r:embed="rId2"/>
          <a:srcRect l="-19896" r="-18098" b="8591"/>
          <a:stretch>
            <a:fillRect/>
          </a:stretch>
        </p:blipFill>
        <p:spPr>
          <a:xfrm>
            <a:off x="431800" y="1385570"/>
            <a:ext cx="3215005" cy="3736340"/>
          </a:xfrm>
          <a:prstGeom prst="ellipse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382135" y="189039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68900" y="1890395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81500" y="3389630"/>
            <a:ext cx="758825" cy="758825"/>
          </a:xfrm>
          <a:prstGeom prst="ellipse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  <a:endParaRPr lang="zh-CN" altLang="en-US" sz="2400">
              <a:solidFill>
                <a:schemeClr val="tx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0960" y="338963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1500" y="488886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叁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0325" y="487172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669415" y="1753870"/>
            <a:ext cx="8679180" cy="914400"/>
            <a:chOff x="2766" y="2851"/>
            <a:chExt cx="13668" cy="1440"/>
          </a:xfrm>
        </p:grpSpPr>
        <p:grpSp>
          <p:nvGrpSpPr>
            <p:cNvPr id="23" name="Group 22"/>
            <p:cNvGrpSpPr/>
            <p:nvPr/>
          </p:nvGrpSpPr>
          <p:grpSpPr>
            <a:xfrm>
              <a:off x="14994" y="2851"/>
              <a:ext cx="1440" cy="1440"/>
              <a:chOff x="9521484" y="1810084"/>
              <a:chExt cx="914400" cy="914400"/>
            </a:xfrm>
          </p:grpSpPr>
          <p:sp>
            <p:nvSpPr>
              <p:cNvPr id="24" name="Oval 21"/>
              <p:cNvSpPr/>
              <p:nvPr/>
            </p:nvSpPr>
            <p:spPr>
              <a:xfrm>
                <a:off x="9521484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9818387" y="2085996"/>
                <a:ext cx="320594" cy="362576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7"/>
            <p:cNvGrpSpPr/>
            <p:nvPr/>
          </p:nvGrpSpPr>
          <p:grpSpPr>
            <a:xfrm>
              <a:off x="10918" y="2851"/>
              <a:ext cx="1440" cy="1440"/>
              <a:chOff x="6933028" y="1810084"/>
              <a:chExt cx="914400" cy="914400"/>
            </a:xfrm>
          </p:grpSpPr>
          <p:sp>
            <p:nvSpPr>
              <p:cNvPr id="27" name="Oval 20"/>
              <p:cNvSpPr/>
              <p:nvPr/>
            </p:nvSpPr>
            <p:spPr>
              <a:xfrm>
                <a:off x="6933028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7217527" y="2069775"/>
                <a:ext cx="345401" cy="395018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2766" y="2851"/>
              <a:ext cx="1440" cy="1440"/>
              <a:chOff x="1756116" y="1810084"/>
              <a:chExt cx="914400" cy="914400"/>
            </a:xfrm>
          </p:grpSpPr>
          <p:sp>
            <p:nvSpPr>
              <p:cNvPr id="30" name="Oval 18"/>
              <p:cNvSpPr/>
              <p:nvPr/>
            </p:nvSpPr>
            <p:spPr>
              <a:xfrm>
                <a:off x="1756116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2074965" y="2048784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6"/>
            <p:cNvGrpSpPr/>
            <p:nvPr/>
          </p:nvGrpSpPr>
          <p:grpSpPr>
            <a:xfrm>
              <a:off x="6842" y="2851"/>
              <a:ext cx="1440" cy="1440"/>
              <a:chOff x="4344572" y="1810084"/>
              <a:chExt cx="914400" cy="914400"/>
            </a:xfrm>
          </p:grpSpPr>
          <p:sp>
            <p:nvSpPr>
              <p:cNvPr id="33" name="Oval 19"/>
              <p:cNvSpPr/>
              <p:nvPr/>
            </p:nvSpPr>
            <p:spPr>
              <a:xfrm>
                <a:off x="4344572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>
                <a:off x="4618575" y="2072638"/>
                <a:ext cx="366393" cy="389292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85344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9960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979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8855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44950" y="1296035"/>
            <a:ext cx="4059555" cy="5218430"/>
            <a:chOff x="6370" y="2041"/>
            <a:chExt cx="6393" cy="8218"/>
          </a:xfrm>
        </p:grpSpPr>
        <p:grpSp>
          <p:nvGrpSpPr>
            <p:cNvPr id="5" name="组合 4"/>
            <p:cNvGrpSpPr/>
            <p:nvPr/>
          </p:nvGrpSpPr>
          <p:grpSpPr>
            <a:xfrm>
              <a:off x="6593" y="2041"/>
              <a:ext cx="6000" cy="8219"/>
              <a:chOff x="6430" y="2223"/>
              <a:chExt cx="6000" cy="8219"/>
            </a:xfrm>
          </p:grpSpPr>
          <p:sp>
            <p:nvSpPr>
              <p:cNvPr id="2" name="菱形 1"/>
              <p:cNvSpPr/>
              <p:nvPr/>
            </p:nvSpPr>
            <p:spPr>
              <a:xfrm>
                <a:off x="6430" y="2223"/>
                <a:ext cx="5291" cy="5291"/>
              </a:xfrm>
              <a:prstGeom prst="diamond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菱形 2"/>
              <p:cNvSpPr/>
              <p:nvPr/>
            </p:nvSpPr>
            <p:spPr>
              <a:xfrm>
                <a:off x="8284" y="6296"/>
                <a:ext cx="4147" cy="4147"/>
              </a:xfrm>
              <a:prstGeom prst="diamond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6370" y="2534"/>
              <a:ext cx="2278" cy="4402"/>
            </a:xfrm>
            <a:custGeom>
              <a:avLst/>
              <a:gdLst>
                <a:gd name="connisteX0" fmla="*/ 1418590 w 1446530"/>
                <a:gd name="connsiteY0" fmla="*/ 0 h 2795270"/>
                <a:gd name="connisteX1" fmla="*/ 0 w 1446530"/>
                <a:gd name="connsiteY1" fmla="*/ 1348740 h 2795270"/>
                <a:gd name="connisteX2" fmla="*/ 1446530 w 1446530"/>
                <a:gd name="connsiteY2" fmla="*/ 2795270 h 27952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46530" h="2795270">
                  <a:moveTo>
                    <a:pt x="1418590" y="0"/>
                  </a:moveTo>
                  <a:lnTo>
                    <a:pt x="0" y="1348740"/>
                  </a:lnTo>
                  <a:lnTo>
                    <a:pt x="1446530" y="2795270"/>
                  </a:lnTo>
                </a:path>
              </a:pathLst>
            </a:custGeom>
            <a:noFill/>
            <a:ln w="6350">
              <a:solidFill>
                <a:srgbClr val="F98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1059" y="6538"/>
              <a:ext cx="1704" cy="3296"/>
            </a:xfrm>
            <a:custGeom>
              <a:avLst/>
              <a:gdLst>
                <a:gd name="connisteX0" fmla="*/ 0 w 1082040"/>
                <a:gd name="connsiteY0" fmla="*/ 0 h 2092960"/>
                <a:gd name="connisteX1" fmla="*/ 1082040 w 1082040"/>
                <a:gd name="connsiteY1" fmla="*/ 1082040 h 2092960"/>
                <a:gd name="connisteX2" fmla="*/ 71755 w 1082040"/>
                <a:gd name="connsiteY2" fmla="*/ 2092960 h 20929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082040" h="2092960">
                  <a:moveTo>
                    <a:pt x="0" y="0"/>
                  </a:moveTo>
                  <a:lnTo>
                    <a:pt x="1082040" y="1082040"/>
                  </a:lnTo>
                  <a:lnTo>
                    <a:pt x="71755" y="2092960"/>
                  </a:lnTo>
                </a:path>
              </a:pathLst>
            </a:cu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488315" y="1749425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4505" y="316103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8715" y="407289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46340" y="113665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43425" y="2277110"/>
            <a:ext cx="2773680" cy="2741930"/>
            <a:chOff x="7907" y="4360"/>
            <a:chExt cx="3184" cy="3147"/>
          </a:xfrm>
        </p:grpSpPr>
        <p:grpSp>
          <p:nvGrpSpPr>
            <p:cNvPr id="7" name="组合 6"/>
            <p:cNvGrpSpPr/>
            <p:nvPr/>
          </p:nvGrpSpPr>
          <p:grpSpPr>
            <a:xfrm>
              <a:off x="9215" y="4360"/>
              <a:ext cx="1586" cy="1586"/>
              <a:chOff x="9215" y="4360"/>
              <a:chExt cx="1586" cy="1586"/>
            </a:xfrm>
          </p:grpSpPr>
          <p:sp>
            <p:nvSpPr>
              <p:cNvPr id="9" name="心形"/>
              <p:cNvSpPr/>
              <p:nvPr/>
            </p:nvSpPr>
            <p:spPr>
              <a:xfrm rot="2040000">
                <a:off x="9215" y="4360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1" name="Freeform 41"/>
              <p:cNvSpPr>
                <a:spLocks noEditPoints="1"/>
              </p:cNvSpPr>
              <p:nvPr/>
            </p:nvSpPr>
            <p:spPr bwMode="auto">
              <a:xfrm>
                <a:off x="9794" y="4927"/>
                <a:ext cx="454" cy="454"/>
              </a:xfrm>
              <a:custGeom>
                <a:avLst/>
                <a:gdLst>
                  <a:gd name="T0" fmla="*/ 1426 w 2904"/>
                  <a:gd name="T1" fmla="*/ 1851 h 3292"/>
                  <a:gd name="T2" fmla="*/ 2736 w 2904"/>
                  <a:gd name="T3" fmla="*/ 1281 h 3292"/>
                  <a:gd name="T4" fmla="*/ 2791 w 2904"/>
                  <a:gd name="T5" fmla="*/ 1435 h 3292"/>
                  <a:gd name="T6" fmla="*/ 2830 w 2904"/>
                  <a:gd name="T7" fmla="*/ 1597 h 3292"/>
                  <a:gd name="T8" fmla="*/ 2849 w 2904"/>
                  <a:gd name="T9" fmla="*/ 1766 h 3292"/>
                  <a:gd name="T10" fmla="*/ 2848 w 2904"/>
                  <a:gd name="T11" fmla="*/ 1946 h 3292"/>
                  <a:gd name="T12" fmla="*/ 2825 w 2904"/>
                  <a:gd name="T13" fmla="*/ 2130 h 3292"/>
                  <a:gd name="T14" fmla="*/ 2779 w 2904"/>
                  <a:gd name="T15" fmla="*/ 2307 h 3292"/>
                  <a:gd name="T16" fmla="*/ 2712 w 2904"/>
                  <a:gd name="T17" fmla="*/ 2473 h 3292"/>
                  <a:gd name="T18" fmla="*/ 2626 w 2904"/>
                  <a:gd name="T19" fmla="*/ 2629 h 3292"/>
                  <a:gd name="T20" fmla="*/ 2522 w 2904"/>
                  <a:gd name="T21" fmla="*/ 2771 h 3292"/>
                  <a:gd name="T22" fmla="*/ 2403 w 2904"/>
                  <a:gd name="T23" fmla="*/ 2901 h 3292"/>
                  <a:gd name="T24" fmla="*/ 2268 w 2904"/>
                  <a:gd name="T25" fmla="*/ 3014 h 3292"/>
                  <a:gd name="T26" fmla="*/ 2120 w 2904"/>
                  <a:gd name="T27" fmla="*/ 3110 h 3292"/>
                  <a:gd name="T28" fmla="*/ 1960 w 2904"/>
                  <a:gd name="T29" fmla="*/ 3187 h 3292"/>
                  <a:gd name="T30" fmla="*/ 1790 w 2904"/>
                  <a:gd name="T31" fmla="*/ 3244 h 3292"/>
                  <a:gd name="T32" fmla="*/ 1611 w 2904"/>
                  <a:gd name="T33" fmla="*/ 3280 h 3292"/>
                  <a:gd name="T34" fmla="*/ 1426 w 2904"/>
                  <a:gd name="T35" fmla="*/ 3292 h 3292"/>
                  <a:gd name="T36" fmla="*/ 1240 w 2904"/>
                  <a:gd name="T37" fmla="*/ 3280 h 3292"/>
                  <a:gd name="T38" fmla="*/ 1061 w 2904"/>
                  <a:gd name="T39" fmla="*/ 3244 h 3292"/>
                  <a:gd name="T40" fmla="*/ 891 w 2904"/>
                  <a:gd name="T41" fmla="*/ 3187 h 3292"/>
                  <a:gd name="T42" fmla="*/ 732 w 2904"/>
                  <a:gd name="T43" fmla="*/ 3110 h 3292"/>
                  <a:gd name="T44" fmla="*/ 584 w 2904"/>
                  <a:gd name="T45" fmla="*/ 3014 h 3292"/>
                  <a:gd name="T46" fmla="*/ 449 w 2904"/>
                  <a:gd name="T47" fmla="*/ 2901 h 3292"/>
                  <a:gd name="T48" fmla="*/ 329 w 2904"/>
                  <a:gd name="T49" fmla="*/ 2771 h 3292"/>
                  <a:gd name="T50" fmla="*/ 225 w 2904"/>
                  <a:gd name="T51" fmla="*/ 2629 h 3292"/>
                  <a:gd name="T52" fmla="*/ 139 w 2904"/>
                  <a:gd name="T53" fmla="*/ 2473 h 3292"/>
                  <a:gd name="T54" fmla="*/ 73 w 2904"/>
                  <a:gd name="T55" fmla="*/ 2307 h 3292"/>
                  <a:gd name="T56" fmla="*/ 27 w 2904"/>
                  <a:gd name="T57" fmla="*/ 2130 h 3292"/>
                  <a:gd name="T58" fmla="*/ 3 w 2904"/>
                  <a:gd name="T59" fmla="*/ 1946 h 3292"/>
                  <a:gd name="T60" fmla="*/ 3 w 2904"/>
                  <a:gd name="T61" fmla="*/ 1756 h 3292"/>
                  <a:gd name="T62" fmla="*/ 27 w 2904"/>
                  <a:gd name="T63" fmla="*/ 1572 h 3292"/>
                  <a:gd name="T64" fmla="*/ 73 w 2904"/>
                  <a:gd name="T65" fmla="*/ 1396 h 3292"/>
                  <a:gd name="T66" fmla="*/ 139 w 2904"/>
                  <a:gd name="T67" fmla="*/ 1230 h 3292"/>
                  <a:gd name="T68" fmla="*/ 225 w 2904"/>
                  <a:gd name="T69" fmla="*/ 1074 h 3292"/>
                  <a:gd name="T70" fmla="*/ 329 w 2904"/>
                  <a:gd name="T71" fmla="*/ 931 h 3292"/>
                  <a:gd name="T72" fmla="*/ 449 w 2904"/>
                  <a:gd name="T73" fmla="*/ 802 h 3292"/>
                  <a:gd name="T74" fmla="*/ 584 w 2904"/>
                  <a:gd name="T75" fmla="*/ 688 h 3292"/>
                  <a:gd name="T76" fmla="*/ 732 w 2904"/>
                  <a:gd name="T77" fmla="*/ 592 h 3292"/>
                  <a:gd name="T78" fmla="*/ 891 w 2904"/>
                  <a:gd name="T79" fmla="*/ 515 h 3292"/>
                  <a:gd name="T80" fmla="*/ 1061 w 2904"/>
                  <a:gd name="T81" fmla="*/ 458 h 3292"/>
                  <a:gd name="T82" fmla="*/ 1240 w 2904"/>
                  <a:gd name="T83" fmla="*/ 423 h 3292"/>
                  <a:gd name="T84" fmla="*/ 1426 w 2904"/>
                  <a:gd name="T85" fmla="*/ 411 h 3292"/>
                  <a:gd name="T86" fmla="*/ 1630 w 2904"/>
                  <a:gd name="T87" fmla="*/ 0 h 3292"/>
                  <a:gd name="T88" fmla="*/ 1813 w 2904"/>
                  <a:gd name="T89" fmla="*/ 11 h 3292"/>
                  <a:gd name="T90" fmla="*/ 1988 w 2904"/>
                  <a:gd name="T91" fmla="*/ 45 h 3292"/>
                  <a:gd name="T92" fmla="*/ 2156 w 2904"/>
                  <a:gd name="T93" fmla="*/ 101 h 3292"/>
                  <a:gd name="T94" fmla="*/ 2315 w 2904"/>
                  <a:gd name="T95" fmla="*/ 176 h 3292"/>
                  <a:gd name="T96" fmla="*/ 2461 w 2904"/>
                  <a:gd name="T97" fmla="*/ 269 h 3292"/>
                  <a:gd name="T98" fmla="*/ 2595 w 2904"/>
                  <a:gd name="T99" fmla="*/ 380 h 3292"/>
                  <a:gd name="T100" fmla="*/ 2714 w 2904"/>
                  <a:gd name="T101" fmla="*/ 505 h 3292"/>
                  <a:gd name="T102" fmla="*/ 2818 w 2904"/>
                  <a:gd name="T103" fmla="*/ 644 h 3292"/>
                  <a:gd name="T104" fmla="*/ 2904 w 2904"/>
                  <a:gd name="T105" fmla="*/ 796 h 3292"/>
                  <a:gd name="T106" fmla="*/ 1630 w 2904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04" h="3292">
                    <a:moveTo>
                      <a:pt x="1426" y="411"/>
                    </a:moveTo>
                    <a:lnTo>
                      <a:pt x="1426" y="1851"/>
                    </a:lnTo>
                    <a:lnTo>
                      <a:pt x="2701" y="1207"/>
                    </a:lnTo>
                    <a:lnTo>
                      <a:pt x="2736" y="1281"/>
                    </a:lnTo>
                    <a:lnTo>
                      <a:pt x="2765" y="1357"/>
                    </a:lnTo>
                    <a:lnTo>
                      <a:pt x="2791" y="1435"/>
                    </a:lnTo>
                    <a:lnTo>
                      <a:pt x="2812" y="1515"/>
                    </a:lnTo>
                    <a:lnTo>
                      <a:pt x="2830" y="1597"/>
                    </a:lnTo>
                    <a:lnTo>
                      <a:pt x="2842" y="1680"/>
                    </a:lnTo>
                    <a:lnTo>
                      <a:pt x="2849" y="1766"/>
                    </a:lnTo>
                    <a:lnTo>
                      <a:pt x="2851" y="1851"/>
                    </a:lnTo>
                    <a:lnTo>
                      <a:pt x="2848" y="1946"/>
                    </a:lnTo>
                    <a:lnTo>
                      <a:pt x="2840" y="2039"/>
                    </a:lnTo>
                    <a:lnTo>
                      <a:pt x="2825" y="2130"/>
                    </a:lnTo>
                    <a:lnTo>
                      <a:pt x="2804" y="2220"/>
                    </a:lnTo>
                    <a:lnTo>
                      <a:pt x="2779" y="2307"/>
                    </a:lnTo>
                    <a:lnTo>
                      <a:pt x="2748" y="2391"/>
                    </a:lnTo>
                    <a:lnTo>
                      <a:pt x="2712" y="2473"/>
                    </a:lnTo>
                    <a:lnTo>
                      <a:pt x="2671" y="2553"/>
                    </a:lnTo>
                    <a:lnTo>
                      <a:pt x="2626" y="2629"/>
                    </a:lnTo>
                    <a:lnTo>
                      <a:pt x="2576" y="2702"/>
                    </a:lnTo>
                    <a:lnTo>
                      <a:pt x="2522" y="2771"/>
                    </a:lnTo>
                    <a:lnTo>
                      <a:pt x="2465" y="2838"/>
                    </a:lnTo>
                    <a:lnTo>
                      <a:pt x="2403" y="2901"/>
                    </a:lnTo>
                    <a:lnTo>
                      <a:pt x="2337" y="2959"/>
                    </a:lnTo>
                    <a:lnTo>
                      <a:pt x="2268" y="3014"/>
                    </a:lnTo>
                    <a:lnTo>
                      <a:pt x="2195" y="3064"/>
                    </a:lnTo>
                    <a:lnTo>
                      <a:pt x="2120" y="3110"/>
                    </a:lnTo>
                    <a:lnTo>
                      <a:pt x="2042" y="3150"/>
                    </a:lnTo>
                    <a:lnTo>
                      <a:pt x="1960" y="3187"/>
                    </a:lnTo>
                    <a:lnTo>
                      <a:pt x="1876" y="3219"/>
                    </a:lnTo>
                    <a:lnTo>
                      <a:pt x="1790" y="3244"/>
                    </a:lnTo>
                    <a:lnTo>
                      <a:pt x="1702" y="3265"/>
                    </a:lnTo>
                    <a:lnTo>
                      <a:pt x="1611" y="3280"/>
                    </a:lnTo>
                    <a:lnTo>
                      <a:pt x="1519" y="3289"/>
                    </a:lnTo>
                    <a:lnTo>
                      <a:pt x="1426" y="3292"/>
                    </a:lnTo>
                    <a:lnTo>
                      <a:pt x="1332" y="3289"/>
                    </a:lnTo>
                    <a:lnTo>
                      <a:pt x="1240" y="3280"/>
                    </a:lnTo>
                    <a:lnTo>
                      <a:pt x="1149" y="3265"/>
                    </a:lnTo>
                    <a:lnTo>
                      <a:pt x="1061" y="3244"/>
                    </a:lnTo>
                    <a:lnTo>
                      <a:pt x="975" y="3219"/>
                    </a:lnTo>
                    <a:lnTo>
                      <a:pt x="891" y="3187"/>
                    </a:lnTo>
                    <a:lnTo>
                      <a:pt x="810" y="3150"/>
                    </a:lnTo>
                    <a:lnTo>
                      <a:pt x="732" y="3110"/>
                    </a:lnTo>
                    <a:lnTo>
                      <a:pt x="656" y="3064"/>
                    </a:lnTo>
                    <a:lnTo>
                      <a:pt x="584" y="3014"/>
                    </a:lnTo>
                    <a:lnTo>
                      <a:pt x="514" y="2959"/>
                    </a:lnTo>
                    <a:lnTo>
                      <a:pt x="449" y="2901"/>
                    </a:lnTo>
                    <a:lnTo>
                      <a:pt x="387" y="2838"/>
                    </a:lnTo>
                    <a:lnTo>
                      <a:pt x="329" y="2771"/>
                    </a:lnTo>
                    <a:lnTo>
                      <a:pt x="275" y="2702"/>
                    </a:lnTo>
                    <a:lnTo>
                      <a:pt x="225" y="2629"/>
                    </a:lnTo>
                    <a:lnTo>
                      <a:pt x="180" y="2553"/>
                    </a:lnTo>
                    <a:lnTo>
                      <a:pt x="139" y="2473"/>
                    </a:lnTo>
                    <a:lnTo>
                      <a:pt x="103" y="2391"/>
                    </a:lnTo>
                    <a:lnTo>
                      <a:pt x="73" y="2307"/>
                    </a:lnTo>
                    <a:lnTo>
                      <a:pt x="47" y="2220"/>
                    </a:lnTo>
                    <a:lnTo>
                      <a:pt x="27" y="2130"/>
                    </a:lnTo>
                    <a:lnTo>
                      <a:pt x="12" y="2039"/>
                    </a:lnTo>
                    <a:lnTo>
                      <a:pt x="3" y="1946"/>
                    </a:lnTo>
                    <a:lnTo>
                      <a:pt x="0" y="1851"/>
                    </a:lnTo>
                    <a:lnTo>
                      <a:pt x="3" y="1756"/>
                    </a:lnTo>
                    <a:lnTo>
                      <a:pt x="12" y="1663"/>
                    </a:lnTo>
                    <a:lnTo>
                      <a:pt x="27" y="1572"/>
                    </a:lnTo>
                    <a:lnTo>
                      <a:pt x="47" y="1483"/>
                    </a:lnTo>
                    <a:lnTo>
                      <a:pt x="73" y="1396"/>
                    </a:lnTo>
                    <a:lnTo>
                      <a:pt x="103" y="1311"/>
                    </a:lnTo>
                    <a:lnTo>
                      <a:pt x="139" y="1230"/>
                    </a:lnTo>
                    <a:lnTo>
                      <a:pt x="180" y="1150"/>
                    </a:lnTo>
                    <a:lnTo>
                      <a:pt x="225" y="1074"/>
                    </a:lnTo>
                    <a:lnTo>
                      <a:pt x="275" y="1000"/>
                    </a:lnTo>
                    <a:lnTo>
                      <a:pt x="329" y="931"/>
                    </a:lnTo>
                    <a:lnTo>
                      <a:pt x="387" y="865"/>
                    </a:lnTo>
                    <a:lnTo>
                      <a:pt x="449" y="802"/>
                    </a:lnTo>
                    <a:lnTo>
                      <a:pt x="514" y="743"/>
                    </a:lnTo>
                    <a:lnTo>
                      <a:pt x="584" y="688"/>
                    </a:lnTo>
                    <a:lnTo>
                      <a:pt x="656" y="639"/>
                    </a:lnTo>
                    <a:lnTo>
                      <a:pt x="732" y="592"/>
                    </a:lnTo>
                    <a:lnTo>
                      <a:pt x="810" y="552"/>
                    </a:lnTo>
                    <a:lnTo>
                      <a:pt x="891" y="515"/>
                    </a:lnTo>
                    <a:lnTo>
                      <a:pt x="975" y="484"/>
                    </a:lnTo>
                    <a:lnTo>
                      <a:pt x="1061" y="458"/>
                    </a:lnTo>
                    <a:lnTo>
                      <a:pt x="1149" y="438"/>
                    </a:lnTo>
                    <a:lnTo>
                      <a:pt x="1240" y="423"/>
                    </a:lnTo>
                    <a:lnTo>
                      <a:pt x="1332" y="414"/>
                    </a:lnTo>
                    <a:lnTo>
                      <a:pt x="1426" y="411"/>
                    </a:lnTo>
                    <a:close/>
                    <a:moveTo>
                      <a:pt x="1630" y="0"/>
                    </a:moveTo>
                    <a:lnTo>
                      <a:pt x="1630" y="0"/>
                    </a:lnTo>
                    <a:lnTo>
                      <a:pt x="1722" y="3"/>
                    </a:lnTo>
                    <a:lnTo>
                      <a:pt x="1813" y="11"/>
                    </a:lnTo>
                    <a:lnTo>
                      <a:pt x="1902" y="25"/>
                    </a:lnTo>
                    <a:lnTo>
                      <a:pt x="1988" y="45"/>
                    </a:lnTo>
                    <a:lnTo>
                      <a:pt x="2073" y="71"/>
                    </a:lnTo>
                    <a:lnTo>
                      <a:pt x="2156" y="101"/>
                    </a:lnTo>
                    <a:lnTo>
                      <a:pt x="2237" y="136"/>
                    </a:lnTo>
                    <a:lnTo>
                      <a:pt x="2315" y="176"/>
                    </a:lnTo>
                    <a:lnTo>
                      <a:pt x="2389" y="221"/>
                    </a:lnTo>
                    <a:lnTo>
                      <a:pt x="2461" y="269"/>
                    </a:lnTo>
                    <a:lnTo>
                      <a:pt x="2529" y="322"/>
                    </a:lnTo>
                    <a:lnTo>
                      <a:pt x="2595" y="380"/>
                    </a:lnTo>
                    <a:lnTo>
                      <a:pt x="2656" y="441"/>
                    </a:lnTo>
                    <a:lnTo>
                      <a:pt x="2714" y="505"/>
                    </a:lnTo>
                    <a:lnTo>
                      <a:pt x="2769" y="573"/>
                    </a:lnTo>
                    <a:lnTo>
                      <a:pt x="2818" y="644"/>
                    </a:lnTo>
                    <a:lnTo>
                      <a:pt x="2864" y="718"/>
                    </a:lnTo>
                    <a:lnTo>
                      <a:pt x="2904" y="796"/>
                    </a:lnTo>
                    <a:lnTo>
                      <a:pt x="1630" y="1439"/>
                    </a:lnTo>
                    <a:lnTo>
                      <a:pt x="16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07" y="4649"/>
              <a:ext cx="1586" cy="1586"/>
              <a:chOff x="7907" y="4649"/>
              <a:chExt cx="1586" cy="1586"/>
            </a:xfrm>
          </p:grpSpPr>
          <p:sp>
            <p:nvSpPr>
              <p:cNvPr id="18" name="心形"/>
              <p:cNvSpPr/>
              <p:nvPr/>
            </p:nvSpPr>
            <p:spPr>
              <a:xfrm rot="18120000">
                <a:off x="7907" y="4649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8474" y="5158"/>
                <a:ext cx="454" cy="454"/>
              </a:xfrm>
              <a:custGeom>
                <a:avLst/>
                <a:gdLst>
                  <a:gd name="T0" fmla="*/ 1402 w 3178"/>
                  <a:gd name="T1" fmla="*/ 1006 h 3292"/>
                  <a:gd name="T2" fmla="*/ 1185 w 3178"/>
                  <a:gd name="T3" fmla="*/ 1115 h 3292"/>
                  <a:gd name="T4" fmla="*/ 1024 w 3178"/>
                  <a:gd name="T5" fmla="*/ 1292 h 3292"/>
                  <a:gd name="T6" fmla="*/ 934 w 3178"/>
                  <a:gd name="T7" fmla="*/ 1519 h 3292"/>
                  <a:gd name="T8" fmla="*/ 934 w 3178"/>
                  <a:gd name="T9" fmla="*/ 1772 h 3292"/>
                  <a:gd name="T10" fmla="*/ 1024 w 3178"/>
                  <a:gd name="T11" fmla="*/ 1999 h 3292"/>
                  <a:gd name="T12" fmla="*/ 1185 w 3178"/>
                  <a:gd name="T13" fmla="*/ 2177 h 3292"/>
                  <a:gd name="T14" fmla="*/ 1402 w 3178"/>
                  <a:gd name="T15" fmla="*/ 2285 h 3292"/>
                  <a:gd name="T16" fmla="*/ 1653 w 3178"/>
                  <a:gd name="T17" fmla="*/ 2309 h 3292"/>
                  <a:gd name="T18" fmla="*/ 1889 w 3178"/>
                  <a:gd name="T19" fmla="*/ 2241 h 3292"/>
                  <a:gd name="T20" fmla="*/ 2082 w 3178"/>
                  <a:gd name="T21" fmla="*/ 2095 h 3292"/>
                  <a:gd name="T22" fmla="*/ 2209 w 3178"/>
                  <a:gd name="T23" fmla="*/ 1891 h 3292"/>
                  <a:gd name="T24" fmla="*/ 2256 w 3178"/>
                  <a:gd name="T25" fmla="*/ 1646 h 3292"/>
                  <a:gd name="T26" fmla="*/ 2209 w 3178"/>
                  <a:gd name="T27" fmla="*/ 1400 h 3292"/>
                  <a:gd name="T28" fmla="*/ 2082 w 3178"/>
                  <a:gd name="T29" fmla="*/ 1196 h 3292"/>
                  <a:gd name="T30" fmla="*/ 1889 w 3178"/>
                  <a:gd name="T31" fmla="*/ 1051 h 3292"/>
                  <a:gd name="T32" fmla="*/ 1653 w 3178"/>
                  <a:gd name="T33" fmla="*/ 982 h 3292"/>
                  <a:gd name="T34" fmla="*/ 1916 w 3178"/>
                  <a:gd name="T35" fmla="*/ 64 h 3292"/>
                  <a:gd name="T36" fmla="*/ 1989 w 3178"/>
                  <a:gd name="T37" fmla="*/ 300 h 3292"/>
                  <a:gd name="T38" fmla="*/ 2141 w 3178"/>
                  <a:gd name="T39" fmla="*/ 486 h 3292"/>
                  <a:gd name="T40" fmla="*/ 2353 w 3178"/>
                  <a:gd name="T41" fmla="*/ 602 h 3292"/>
                  <a:gd name="T42" fmla="*/ 2596 w 3178"/>
                  <a:gd name="T43" fmla="*/ 628 h 3292"/>
                  <a:gd name="T44" fmla="*/ 2807 w 3178"/>
                  <a:gd name="T45" fmla="*/ 570 h 3292"/>
                  <a:gd name="T46" fmla="*/ 3085 w 3178"/>
                  <a:gd name="T47" fmla="*/ 1170 h 3292"/>
                  <a:gd name="T48" fmla="*/ 2945 w 3178"/>
                  <a:gd name="T49" fmla="*/ 1338 h 3292"/>
                  <a:gd name="T50" fmla="*/ 2872 w 3178"/>
                  <a:gd name="T51" fmla="*/ 1538 h 3292"/>
                  <a:gd name="T52" fmla="*/ 2870 w 3178"/>
                  <a:gd name="T53" fmla="*/ 1753 h 3292"/>
                  <a:gd name="T54" fmla="*/ 2945 w 3178"/>
                  <a:gd name="T55" fmla="*/ 1962 h 3292"/>
                  <a:gd name="T56" fmla="*/ 3087 w 3178"/>
                  <a:gd name="T57" fmla="*/ 2129 h 3292"/>
                  <a:gd name="T58" fmla="*/ 2801 w 3178"/>
                  <a:gd name="T59" fmla="*/ 2725 h 3292"/>
                  <a:gd name="T60" fmla="*/ 2588 w 3178"/>
                  <a:gd name="T61" fmla="*/ 2669 h 3292"/>
                  <a:gd name="T62" fmla="*/ 2375 w 3178"/>
                  <a:gd name="T63" fmla="*/ 2689 h 3292"/>
                  <a:gd name="T64" fmla="*/ 2181 w 3178"/>
                  <a:gd name="T65" fmla="*/ 2778 h 3292"/>
                  <a:gd name="T66" fmla="*/ 2026 w 3178"/>
                  <a:gd name="T67" fmla="*/ 2932 h 3292"/>
                  <a:gd name="T68" fmla="*/ 1932 w 3178"/>
                  <a:gd name="T69" fmla="*/ 3133 h 3292"/>
                  <a:gd name="T70" fmla="*/ 1264 w 3178"/>
                  <a:gd name="T71" fmla="*/ 3292 h 3292"/>
                  <a:gd name="T72" fmla="*/ 1214 w 3178"/>
                  <a:gd name="T73" fmla="*/ 3047 h 3292"/>
                  <a:gd name="T74" fmla="*/ 1080 w 3178"/>
                  <a:gd name="T75" fmla="*/ 2849 h 3292"/>
                  <a:gd name="T76" fmla="*/ 881 w 3178"/>
                  <a:gd name="T77" fmla="*/ 2715 h 3292"/>
                  <a:gd name="T78" fmla="*/ 637 w 3178"/>
                  <a:gd name="T79" fmla="*/ 2665 h 3292"/>
                  <a:gd name="T80" fmla="*/ 421 w 3178"/>
                  <a:gd name="T81" fmla="*/ 2703 h 3292"/>
                  <a:gd name="T82" fmla="*/ 50 w 3178"/>
                  <a:gd name="T83" fmla="*/ 2158 h 3292"/>
                  <a:gd name="T84" fmla="*/ 203 w 3178"/>
                  <a:gd name="T85" fmla="*/ 2002 h 3292"/>
                  <a:gd name="T86" fmla="*/ 293 w 3178"/>
                  <a:gd name="T87" fmla="*/ 1808 h 3292"/>
                  <a:gd name="T88" fmla="*/ 313 w 3178"/>
                  <a:gd name="T89" fmla="*/ 1595 h 3292"/>
                  <a:gd name="T90" fmla="*/ 258 w 3178"/>
                  <a:gd name="T91" fmla="*/ 1383 h 3292"/>
                  <a:gd name="T92" fmla="*/ 129 w 3178"/>
                  <a:gd name="T93" fmla="*/ 1201 h 3292"/>
                  <a:gd name="T94" fmla="*/ 324 w 3178"/>
                  <a:gd name="T95" fmla="*/ 543 h 3292"/>
                  <a:gd name="T96" fmla="*/ 534 w 3178"/>
                  <a:gd name="T97" fmla="*/ 618 h 3292"/>
                  <a:gd name="T98" fmla="*/ 749 w 3178"/>
                  <a:gd name="T99" fmla="*/ 618 h 3292"/>
                  <a:gd name="T100" fmla="*/ 950 w 3178"/>
                  <a:gd name="T101" fmla="*/ 546 h 3292"/>
                  <a:gd name="T102" fmla="*/ 1118 w 3178"/>
                  <a:gd name="T103" fmla="*/ 408 h 3292"/>
                  <a:gd name="T104" fmla="*/ 1229 w 3178"/>
                  <a:gd name="T105" fmla="*/ 213 h 3292"/>
                  <a:gd name="T106" fmla="*/ 1265 w 3178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78" h="3292">
                    <a:moveTo>
                      <a:pt x="1589" y="979"/>
                    </a:moveTo>
                    <a:lnTo>
                      <a:pt x="1525" y="982"/>
                    </a:lnTo>
                    <a:lnTo>
                      <a:pt x="1462" y="991"/>
                    </a:lnTo>
                    <a:lnTo>
                      <a:pt x="1402" y="1006"/>
                    </a:lnTo>
                    <a:lnTo>
                      <a:pt x="1343" y="1026"/>
                    </a:lnTo>
                    <a:lnTo>
                      <a:pt x="1288" y="1051"/>
                    </a:lnTo>
                    <a:lnTo>
                      <a:pt x="1235" y="1081"/>
                    </a:lnTo>
                    <a:lnTo>
                      <a:pt x="1185" y="1115"/>
                    </a:lnTo>
                    <a:lnTo>
                      <a:pt x="1139" y="1153"/>
                    </a:lnTo>
                    <a:lnTo>
                      <a:pt x="1096" y="1196"/>
                    </a:lnTo>
                    <a:lnTo>
                      <a:pt x="1058" y="1242"/>
                    </a:lnTo>
                    <a:lnTo>
                      <a:pt x="1024" y="1292"/>
                    </a:lnTo>
                    <a:lnTo>
                      <a:pt x="994" y="1344"/>
                    </a:lnTo>
                    <a:lnTo>
                      <a:pt x="969" y="1400"/>
                    </a:lnTo>
                    <a:lnTo>
                      <a:pt x="948" y="1459"/>
                    </a:lnTo>
                    <a:lnTo>
                      <a:pt x="934" y="1519"/>
                    </a:lnTo>
                    <a:lnTo>
                      <a:pt x="925" y="1582"/>
                    </a:lnTo>
                    <a:lnTo>
                      <a:pt x="923" y="1646"/>
                    </a:lnTo>
                    <a:lnTo>
                      <a:pt x="925" y="1710"/>
                    </a:lnTo>
                    <a:lnTo>
                      <a:pt x="934" y="1772"/>
                    </a:lnTo>
                    <a:lnTo>
                      <a:pt x="948" y="1833"/>
                    </a:lnTo>
                    <a:lnTo>
                      <a:pt x="969" y="1891"/>
                    </a:lnTo>
                    <a:lnTo>
                      <a:pt x="994" y="1946"/>
                    </a:lnTo>
                    <a:lnTo>
                      <a:pt x="1024" y="1999"/>
                    </a:lnTo>
                    <a:lnTo>
                      <a:pt x="1058" y="2049"/>
                    </a:lnTo>
                    <a:lnTo>
                      <a:pt x="1096" y="2095"/>
                    </a:lnTo>
                    <a:lnTo>
                      <a:pt x="1139" y="2137"/>
                    </a:lnTo>
                    <a:lnTo>
                      <a:pt x="1185" y="2177"/>
                    </a:lnTo>
                    <a:lnTo>
                      <a:pt x="1235" y="2211"/>
                    </a:lnTo>
                    <a:lnTo>
                      <a:pt x="1288" y="2241"/>
                    </a:lnTo>
                    <a:lnTo>
                      <a:pt x="1343" y="2265"/>
                    </a:lnTo>
                    <a:lnTo>
                      <a:pt x="1402" y="2285"/>
                    </a:lnTo>
                    <a:lnTo>
                      <a:pt x="1462" y="2301"/>
                    </a:lnTo>
                    <a:lnTo>
                      <a:pt x="1525" y="2309"/>
                    </a:lnTo>
                    <a:lnTo>
                      <a:pt x="1589" y="2312"/>
                    </a:lnTo>
                    <a:lnTo>
                      <a:pt x="1653" y="2309"/>
                    </a:lnTo>
                    <a:lnTo>
                      <a:pt x="1716" y="2301"/>
                    </a:lnTo>
                    <a:lnTo>
                      <a:pt x="1776" y="2285"/>
                    </a:lnTo>
                    <a:lnTo>
                      <a:pt x="1835" y="2265"/>
                    </a:lnTo>
                    <a:lnTo>
                      <a:pt x="1889" y="2241"/>
                    </a:lnTo>
                    <a:lnTo>
                      <a:pt x="1943" y="2211"/>
                    </a:lnTo>
                    <a:lnTo>
                      <a:pt x="1993" y="2177"/>
                    </a:lnTo>
                    <a:lnTo>
                      <a:pt x="2038" y="2137"/>
                    </a:lnTo>
                    <a:lnTo>
                      <a:pt x="2082" y="2095"/>
                    </a:lnTo>
                    <a:lnTo>
                      <a:pt x="2120" y="2049"/>
                    </a:lnTo>
                    <a:lnTo>
                      <a:pt x="2154" y="1999"/>
                    </a:lnTo>
                    <a:lnTo>
                      <a:pt x="2184" y="1946"/>
                    </a:lnTo>
                    <a:lnTo>
                      <a:pt x="2209" y="1891"/>
                    </a:lnTo>
                    <a:lnTo>
                      <a:pt x="2229" y="1833"/>
                    </a:lnTo>
                    <a:lnTo>
                      <a:pt x="2244" y="1772"/>
                    </a:lnTo>
                    <a:lnTo>
                      <a:pt x="2253" y="1710"/>
                    </a:lnTo>
                    <a:lnTo>
                      <a:pt x="2256" y="1646"/>
                    </a:lnTo>
                    <a:lnTo>
                      <a:pt x="2253" y="1582"/>
                    </a:lnTo>
                    <a:lnTo>
                      <a:pt x="2244" y="1519"/>
                    </a:lnTo>
                    <a:lnTo>
                      <a:pt x="2229" y="1459"/>
                    </a:lnTo>
                    <a:lnTo>
                      <a:pt x="2209" y="1400"/>
                    </a:lnTo>
                    <a:lnTo>
                      <a:pt x="2184" y="1344"/>
                    </a:lnTo>
                    <a:lnTo>
                      <a:pt x="2154" y="1292"/>
                    </a:lnTo>
                    <a:lnTo>
                      <a:pt x="2120" y="1242"/>
                    </a:lnTo>
                    <a:lnTo>
                      <a:pt x="2082" y="1196"/>
                    </a:lnTo>
                    <a:lnTo>
                      <a:pt x="2038" y="1153"/>
                    </a:lnTo>
                    <a:lnTo>
                      <a:pt x="1993" y="1115"/>
                    </a:lnTo>
                    <a:lnTo>
                      <a:pt x="1943" y="1081"/>
                    </a:lnTo>
                    <a:lnTo>
                      <a:pt x="1889" y="1051"/>
                    </a:lnTo>
                    <a:lnTo>
                      <a:pt x="1835" y="1026"/>
                    </a:lnTo>
                    <a:lnTo>
                      <a:pt x="1776" y="1006"/>
                    </a:lnTo>
                    <a:lnTo>
                      <a:pt x="1716" y="991"/>
                    </a:lnTo>
                    <a:lnTo>
                      <a:pt x="1653" y="982"/>
                    </a:lnTo>
                    <a:lnTo>
                      <a:pt x="1589" y="979"/>
                    </a:lnTo>
                    <a:close/>
                    <a:moveTo>
                      <a:pt x="1265" y="0"/>
                    </a:moveTo>
                    <a:lnTo>
                      <a:pt x="1913" y="0"/>
                    </a:lnTo>
                    <a:lnTo>
                      <a:pt x="1916" y="64"/>
                    </a:lnTo>
                    <a:lnTo>
                      <a:pt x="1926" y="127"/>
                    </a:lnTo>
                    <a:lnTo>
                      <a:pt x="1941" y="187"/>
                    </a:lnTo>
                    <a:lnTo>
                      <a:pt x="1962" y="244"/>
                    </a:lnTo>
                    <a:lnTo>
                      <a:pt x="1989" y="300"/>
                    </a:lnTo>
                    <a:lnTo>
                      <a:pt x="2020" y="352"/>
                    </a:lnTo>
                    <a:lnTo>
                      <a:pt x="2056" y="400"/>
                    </a:lnTo>
                    <a:lnTo>
                      <a:pt x="2096" y="445"/>
                    </a:lnTo>
                    <a:lnTo>
                      <a:pt x="2141" y="486"/>
                    </a:lnTo>
                    <a:lnTo>
                      <a:pt x="2189" y="522"/>
                    </a:lnTo>
                    <a:lnTo>
                      <a:pt x="2241" y="553"/>
                    </a:lnTo>
                    <a:lnTo>
                      <a:pt x="2295" y="580"/>
                    </a:lnTo>
                    <a:lnTo>
                      <a:pt x="2353" y="602"/>
                    </a:lnTo>
                    <a:lnTo>
                      <a:pt x="2413" y="617"/>
                    </a:lnTo>
                    <a:lnTo>
                      <a:pt x="2475" y="627"/>
                    </a:lnTo>
                    <a:lnTo>
                      <a:pt x="2539" y="630"/>
                    </a:lnTo>
                    <a:lnTo>
                      <a:pt x="2596" y="628"/>
                    </a:lnTo>
                    <a:lnTo>
                      <a:pt x="2651" y="619"/>
                    </a:lnTo>
                    <a:lnTo>
                      <a:pt x="2705" y="607"/>
                    </a:lnTo>
                    <a:lnTo>
                      <a:pt x="2757" y="590"/>
                    </a:lnTo>
                    <a:lnTo>
                      <a:pt x="2807" y="570"/>
                    </a:lnTo>
                    <a:lnTo>
                      <a:pt x="2854" y="544"/>
                    </a:lnTo>
                    <a:lnTo>
                      <a:pt x="3178" y="1105"/>
                    </a:lnTo>
                    <a:lnTo>
                      <a:pt x="3129" y="1136"/>
                    </a:lnTo>
                    <a:lnTo>
                      <a:pt x="3085" y="1170"/>
                    </a:lnTo>
                    <a:lnTo>
                      <a:pt x="3043" y="1208"/>
                    </a:lnTo>
                    <a:lnTo>
                      <a:pt x="3007" y="1248"/>
                    </a:lnTo>
                    <a:lnTo>
                      <a:pt x="2974" y="1292"/>
                    </a:lnTo>
                    <a:lnTo>
                      <a:pt x="2945" y="1338"/>
                    </a:lnTo>
                    <a:lnTo>
                      <a:pt x="2921" y="1386"/>
                    </a:lnTo>
                    <a:lnTo>
                      <a:pt x="2900" y="1435"/>
                    </a:lnTo>
                    <a:lnTo>
                      <a:pt x="2884" y="1486"/>
                    </a:lnTo>
                    <a:lnTo>
                      <a:pt x="2872" y="1538"/>
                    </a:lnTo>
                    <a:lnTo>
                      <a:pt x="2865" y="1591"/>
                    </a:lnTo>
                    <a:lnTo>
                      <a:pt x="2862" y="1645"/>
                    </a:lnTo>
                    <a:lnTo>
                      <a:pt x="2864" y="1698"/>
                    </a:lnTo>
                    <a:lnTo>
                      <a:pt x="2870" y="1753"/>
                    </a:lnTo>
                    <a:lnTo>
                      <a:pt x="2881" y="1806"/>
                    </a:lnTo>
                    <a:lnTo>
                      <a:pt x="2898" y="1859"/>
                    </a:lnTo>
                    <a:lnTo>
                      <a:pt x="2919" y="1911"/>
                    </a:lnTo>
                    <a:lnTo>
                      <a:pt x="2945" y="1962"/>
                    </a:lnTo>
                    <a:lnTo>
                      <a:pt x="2976" y="2009"/>
                    </a:lnTo>
                    <a:lnTo>
                      <a:pt x="3009" y="2053"/>
                    </a:lnTo>
                    <a:lnTo>
                      <a:pt x="3047" y="2093"/>
                    </a:lnTo>
                    <a:lnTo>
                      <a:pt x="3087" y="2129"/>
                    </a:lnTo>
                    <a:lnTo>
                      <a:pt x="3130" y="2162"/>
                    </a:lnTo>
                    <a:lnTo>
                      <a:pt x="3176" y="2190"/>
                    </a:lnTo>
                    <a:lnTo>
                      <a:pt x="2851" y="2751"/>
                    </a:lnTo>
                    <a:lnTo>
                      <a:pt x="2801" y="2725"/>
                    </a:lnTo>
                    <a:lnTo>
                      <a:pt x="2749" y="2703"/>
                    </a:lnTo>
                    <a:lnTo>
                      <a:pt x="2695" y="2687"/>
                    </a:lnTo>
                    <a:lnTo>
                      <a:pt x="2642" y="2675"/>
                    </a:lnTo>
                    <a:lnTo>
                      <a:pt x="2588" y="2669"/>
                    </a:lnTo>
                    <a:lnTo>
                      <a:pt x="2534" y="2667"/>
                    </a:lnTo>
                    <a:lnTo>
                      <a:pt x="2480" y="2669"/>
                    </a:lnTo>
                    <a:lnTo>
                      <a:pt x="2428" y="2676"/>
                    </a:lnTo>
                    <a:lnTo>
                      <a:pt x="2375" y="2689"/>
                    </a:lnTo>
                    <a:lnTo>
                      <a:pt x="2324" y="2704"/>
                    </a:lnTo>
                    <a:lnTo>
                      <a:pt x="2275" y="2725"/>
                    </a:lnTo>
                    <a:lnTo>
                      <a:pt x="2226" y="2749"/>
                    </a:lnTo>
                    <a:lnTo>
                      <a:pt x="2181" y="2778"/>
                    </a:lnTo>
                    <a:lnTo>
                      <a:pt x="2137" y="2810"/>
                    </a:lnTo>
                    <a:lnTo>
                      <a:pt x="2097" y="2847"/>
                    </a:lnTo>
                    <a:lnTo>
                      <a:pt x="2060" y="2887"/>
                    </a:lnTo>
                    <a:lnTo>
                      <a:pt x="2026" y="2932"/>
                    </a:lnTo>
                    <a:lnTo>
                      <a:pt x="1995" y="2979"/>
                    </a:lnTo>
                    <a:lnTo>
                      <a:pt x="1969" y="3030"/>
                    </a:lnTo>
                    <a:lnTo>
                      <a:pt x="1947" y="3080"/>
                    </a:lnTo>
                    <a:lnTo>
                      <a:pt x="1932" y="3133"/>
                    </a:lnTo>
                    <a:lnTo>
                      <a:pt x="1920" y="3186"/>
                    </a:lnTo>
                    <a:lnTo>
                      <a:pt x="1913" y="3238"/>
                    </a:lnTo>
                    <a:lnTo>
                      <a:pt x="1911" y="3292"/>
                    </a:lnTo>
                    <a:lnTo>
                      <a:pt x="1264" y="3292"/>
                    </a:lnTo>
                    <a:lnTo>
                      <a:pt x="1260" y="3228"/>
                    </a:lnTo>
                    <a:lnTo>
                      <a:pt x="1251" y="3165"/>
                    </a:lnTo>
                    <a:lnTo>
                      <a:pt x="1236" y="3105"/>
                    </a:lnTo>
                    <a:lnTo>
                      <a:pt x="1214" y="3047"/>
                    </a:lnTo>
                    <a:lnTo>
                      <a:pt x="1187" y="2992"/>
                    </a:lnTo>
                    <a:lnTo>
                      <a:pt x="1156" y="2941"/>
                    </a:lnTo>
                    <a:lnTo>
                      <a:pt x="1120" y="2893"/>
                    </a:lnTo>
                    <a:lnTo>
                      <a:pt x="1080" y="2849"/>
                    </a:lnTo>
                    <a:lnTo>
                      <a:pt x="1035" y="2808"/>
                    </a:lnTo>
                    <a:lnTo>
                      <a:pt x="987" y="2771"/>
                    </a:lnTo>
                    <a:lnTo>
                      <a:pt x="936" y="2740"/>
                    </a:lnTo>
                    <a:lnTo>
                      <a:pt x="881" y="2715"/>
                    </a:lnTo>
                    <a:lnTo>
                      <a:pt x="823" y="2693"/>
                    </a:lnTo>
                    <a:lnTo>
                      <a:pt x="763" y="2677"/>
                    </a:lnTo>
                    <a:lnTo>
                      <a:pt x="701" y="2668"/>
                    </a:lnTo>
                    <a:lnTo>
                      <a:pt x="637" y="2665"/>
                    </a:lnTo>
                    <a:lnTo>
                      <a:pt x="582" y="2667"/>
                    </a:lnTo>
                    <a:lnTo>
                      <a:pt x="527" y="2675"/>
                    </a:lnTo>
                    <a:lnTo>
                      <a:pt x="473" y="2687"/>
                    </a:lnTo>
                    <a:lnTo>
                      <a:pt x="421" y="2703"/>
                    </a:lnTo>
                    <a:lnTo>
                      <a:pt x="372" y="2724"/>
                    </a:lnTo>
                    <a:lnTo>
                      <a:pt x="324" y="2750"/>
                    </a:lnTo>
                    <a:lnTo>
                      <a:pt x="1" y="2189"/>
                    </a:lnTo>
                    <a:lnTo>
                      <a:pt x="50" y="2158"/>
                    </a:lnTo>
                    <a:lnTo>
                      <a:pt x="94" y="2124"/>
                    </a:lnTo>
                    <a:lnTo>
                      <a:pt x="134" y="2086"/>
                    </a:lnTo>
                    <a:lnTo>
                      <a:pt x="170" y="2045"/>
                    </a:lnTo>
                    <a:lnTo>
                      <a:pt x="203" y="2002"/>
                    </a:lnTo>
                    <a:lnTo>
                      <a:pt x="232" y="1956"/>
                    </a:lnTo>
                    <a:lnTo>
                      <a:pt x="257" y="1908"/>
                    </a:lnTo>
                    <a:lnTo>
                      <a:pt x="278" y="1859"/>
                    </a:lnTo>
                    <a:lnTo>
                      <a:pt x="293" y="1808"/>
                    </a:lnTo>
                    <a:lnTo>
                      <a:pt x="305" y="1755"/>
                    </a:lnTo>
                    <a:lnTo>
                      <a:pt x="312" y="1703"/>
                    </a:lnTo>
                    <a:lnTo>
                      <a:pt x="315" y="1649"/>
                    </a:lnTo>
                    <a:lnTo>
                      <a:pt x="313" y="1595"/>
                    </a:lnTo>
                    <a:lnTo>
                      <a:pt x="307" y="1541"/>
                    </a:lnTo>
                    <a:lnTo>
                      <a:pt x="295" y="1488"/>
                    </a:lnTo>
                    <a:lnTo>
                      <a:pt x="279" y="1435"/>
                    </a:lnTo>
                    <a:lnTo>
                      <a:pt x="258" y="1383"/>
                    </a:lnTo>
                    <a:lnTo>
                      <a:pt x="231" y="1333"/>
                    </a:lnTo>
                    <a:lnTo>
                      <a:pt x="201" y="1285"/>
                    </a:lnTo>
                    <a:lnTo>
                      <a:pt x="167" y="1241"/>
                    </a:lnTo>
                    <a:lnTo>
                      <a:pt x="129" y="1201"/>
                    </a:lnTo>
                    <a:lnTo>
                      <a:pt x="89" y="1165"/>
                    </a:lnTo>
                    <a:lnTo>
                      <a:pt x="45" y="1132"/>
                    </a:lnTo>
                    <a:lnTo>
                      <a:pt x="0" y="1104"/>
                    </a:lnTo>
                    <a:lnTo>
                      <a:pt x="324" y="543"/>
                    </a:lnTo>
                    <a:lnTo>
                      <a:pt x="375" y="569"/>
                    </a:lnTo>
                    <a:lnTo>
                      <a:pt x="428" y="590"/>
                    </a:lnTo>
                    <a:lnTo>
                      <a:pt x="480" y="607"/>
                    </a:lnTo>
                    <a:lnTo>
                      <a:pt x="534" y="618"/>
                    </a:lnTo>
                    <a:lnTo>
                      <a:pt x="588" y="625"/>
                    </a:lnTo>
                    <a:lnTo>
                      <a:pt x="643" y="628"/>
                    </a:lnTo>
                    <a:lnTo>
                      <a:pt x="696" y="625"/>
                    </a:lnTo>
                    <a:lnTo>
                      <a:pt x="749" y="618"/>
                    </a:lnTo>
                    <a:lnTo>
                      <a:pt x="802" y="607"/>
                    </a:lnTo>
                    <a:lnTo>
                      <a:pt x="852" y="590"/>
                    </a:lnTo>
                    <a:lnTo>
                      <a:pt x="902" y="571"/>
                    </a:lnTo>
                    <a:lnTo>
                      <a:pt x="950" y="546"/>
                    </a:lnTo>
                    <a:lnTo>
                      <a:pt x="996" y="517"/>
                    </a:lnTo>
                    <a:lnTo>
                      <a:pt x="1039" y="485"/>
                    </a:lnTo>
                    <a:lnTo>
                      <a:pt x="1080" y="448"/>
                    </a:lnTo>
                    <a:lnTo>
                      <a:pt x="1118" y="408"/>
                    </a:lnTo>
                    <a:lnTo>
                      <a:pt x="1152" y="363"/>
                    </a:lnTo>
                    <a:lnTo>
                      <a:pt x="1183" y="316"/>
                    </a:lnTo>
                    <a:lnTo>
                      <a:pt x="1209" y="265"/>
                    </a:lnTo>
                    <a:lnTo>
                      <a:pt x="1229" y="213"/>
                    </a:lnTo>
                    <a:lnTo>
                      <a:pt x="1246" y="161"/>
                    </a:lnTo>
                    <a:lnTo>
                      <a:pt x="1257" y="107"/>
                    </a:lnTo>
                    <a:lnTo>
                      <a:pt x="1263" y="53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207" y="5921"/>
              <a:ext cx="1586" cy="1586"/>
              <a:chOff x="8207" y="5921"/>
              <a:chExt cx="1586" cy="1586"/>
            </a:xfrm>
          </p:grpSpPr>
          <p:sp>
            <p:nvSpPr>
              <p:cNvPr id="21" name="心形"/>
              <p:cNvSpPr/>
              <p:nvPr/>
            </p:nvSpPr>
            <p:spPr>
              <a:xfrm rot="12840000">
                <a:off x="8207" y="5921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2" name="Freeform 51"/>
              <p:cNvSpPr>
                <a:spLocks noEditPoints="1"/>
              </p:cNvSpPr>
              <p:nvPr/>
            </p:nvSpPr>
            <p:spPr bwMode="auto">
              <a:xfrm>
                <a:off x="8791" y="6382"/>
                <a:ext cx="476" cy="454"/>
              </a:xfrm>
              <a:custGeom>
                <a:avLst/>
                <a:gdLst>
                  <a:gd name="T0" fmla="*/ 0 w 3261"/>
                  <a:gd name="T1" fmla="*/ 2241 h 2648"/>
                  <a:gd name="T2" fmla="*/ 3261 w 3261"/>
                  <a:gd name="T3" fmla="*/ 2241 h 2648"/>
                  <a:gd name="T4" fmla="*/ 3261 w 3261"/>
                  <a:gd name="T5" fmla="*/ 2648 h 2648"/>
                  <a:gd name="T6" fmla="*/ 0 w 3261"/>
                  <a:gd name="T7" fmla="*/ 2648 h 2648"/>
                  <a:gd name="T8" fmla="*/ 0 w 3261"/>
                  <a:gd name="T9" fmla="*/ 2241 h 2648"/>
                  <a:gd name="T10" fmla="*/ 407 w 3261"/>
                  <a:gd name="T11" fmla="*/ 1425 h 2648"/>
                  <a:gd name="T12" fmla="*/ 815 w 3261"/>
                  <a:gd name="T13" fmla="*/ 1425 h 2648"/>
                  <a:gd name="T14" fmla="*/ 815 w 3261"/>
                  <a:gd name="T15" fmla="*/ 2037 h 2648"/>
                  <a:gd name="T16" fmla="*/ 407 w 3261"/>
                  <a:gd name="T17" fmla="*/ 2037 h 2648"/>
                  <a:gd name="T18" fmla="*/ 407 w 3261"/>
                  <a:gd name="T19" fmla="*/ 1425 h 2648"/>
                  <a:gd name="T20" fmla="*/ 1631 w 3261"/>
                  <a:gd name="T21" fmla="*/ 1222 h 2648"/>
                  <a:gd name="T22" fmla="*/ 2038 w 3261"/>
                  <a:gd name="T23" fmla="*/ 1222 h 2648"/>
                  <a:gd name="T24" fmla="*/ 2038 w 3261"/>
                  <a:gd name="T25" fmla="*/ 2037 h 2648"/>
                  <a:gd name="T26" fmla="*/ 1631 w 3261"/>
                  <a:gd name="T27" fmla="*/ 2037 h 2648"/>
                  <a:gd name="T28" fmla="*/ 1631 w 3261"/>
                  <a:gd name="T29" fmla="*/ 1222 h 2648"/>
                  <a:gd name="T30" fmla="*/ 1019 w 3261"/>
                  <a:gd name="T31" fmla="*/ 611 h 2648"/>
                  <a:gd name="T32" fmla="*/ 1426 w 3261"/>
                  <a:gd name="T33" fmla="*/ 611 h 2648"/>
                  <a:gd name="T34" fmla="*/ 1426 w 3261"/>
                  <a:gd name="T35" fmla="*/ 2037 h 2648"/>
                  <a:gd name="T36" fmla="*/ 1019 w 3261"/>
                  <a:gd name="T37" fmla="*/ 2037 h 2648"/>
                  <a:gd name="T38" fmla="*/ 1019 w 3261"/>
                  <a:gd name="T39" fmla="*/ 611 h 2648"/>
                  <a:gd name="T40" fmla="*/ 2242 w 3261"/>
                  <a:gd name="T41" fmla="*/ 0 h 2648"/>
                  <a:gd name="T42" fmla="*/ 2650 w 3261"/>
                  <a:gd name="T43" fmla="*/ 0 h 2648"/>
                  <a:gd name="T44" fmla="*/ 2650 w 3261"/>
                  <a:gd name="T45" fmla="*/ 2037 h 2648"/>
                  <a:gd name="T46" fmla="*/ 2242 w 3261"/>
                  <a:gd name="T47" fmla="*/ 2037 h 2648"/>
                  <a:gd name="T48" fmla="*/ 2242 w 3261"/>
                  <a:gd name="T49" fmla="*/ 0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1" h="2648">
                    <a:moveTo>
                      <a:pt x="0" y="2241"/>
                    </a:moveTo>
                    <a:lnTo>
                      <a:pt x="3261" y="2241"/>
                    </a:lnTo>
                    <a:lnTo>
                      <a:pt x="3261" y="2648"/>
                    </a:lnTo>
                    <a:lnTo>
                      <a:pt x="0" y="2648"/>
                    </a:lnTo>
                    <a:lnTo>
                      <a:pt x="0" y="2241"/>
                    </a:lnTo>
                    <a:close/>
                    <a:moveTo>
                      <a:pt x="407" y="1425"/>
                    </a:moveTo>
                    <a:lnTo>
                      <a:pt x="815" y="1425"/>
                    </a:lnTo>
                    <a:lnTo>
                      <a:pt x="815" y="2037"/>
                    </a:lnTo>
                    <a:lnTo>
                      <a:pt x="407" y="2037"/>
                    </a:lnTo>
                    <a:lnTo>
                      <a:pt x="407" y="1425"/>
                    </a:lnTo>
                    <a:close/>
                    <a:moveTo>
                      <a:pt x="1631" y="1222"/>
                    </a:moveTo>
                    <a:lnTo>
                      <a:pt x="2038" y="1222"/>
                    </a:lnTo>
                    <a:lnTo>
                      <a:pt x="2038" y="2037"/>
                    </a:lnTo>
                    <a:lnTo>
                      <a:pt x="1631" y="2037"/>
                    </a:lnTo>
                    <a:lnTo>
                      <a:pt x="1631" y="1222"/>
                    </a:lnTo>
                    <a:close/>
                    <a:moveTo>
                      <a:pt x="1019" y="611"/>
                    </a:moveTo>
                    <a:lnTo>
                      <a:pt x="1426" y="611"/>
                    </a:lnTo>
                    <a:lnTo>
                      <a:pt x="1426" y="2037"/>
                    </a:lnTo>
                    <a:lnTo>
                      <a:pt x="1019" y="2037"/>
                    </a:lnTo>
                    <a:lnTo>
                      <a:pt x="1019" y="611"/>
                    </a:lnTo>
                    <a:close/>
                    <a:moveTo>
                      <a:pt x="2242" y="0"/>
                    </a:moveTo>
                    <a:lnTo>
                      <a:pt x="2650" y="0"/>
                    </a:lnTo>
                    <a:lnTo>
                      <a:pt x="2650" y="2037"/>
                    </a:lnTo>
                    <a:lnTo>
                      <a:pt x="2242" y="2037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505" y="5651"/>
              <a:ext cx="1586" cy="1586"/>
              <a:chOff x="9505" y="5651"/>
              <a:chExt cx="1586" cy="1586"/>
            </a:xfrm>
          </p:grpSpPr>
          <p:sp>
            <p:nvSpPr>
              <p:cNvPr id="24" name="心形"/>
              <p:cNvSpPr/>
              <p:nvPr/>
            </p:nvSpPr>
            <p:spPr>
              <a:xfrm rot="7320000">
                <a:off x="9505" y="5651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5" name="Freeform 281"/>
              <p:cNvSpPr>
                <a:spLocks noEditPoints="1"/>
              </p:cNvSpPr>
              <p:nvPr/>
            </p:nvSpPr>
            <p:spPr bwMode="auto">
              <a:xfrm>
                <a:off x="10071" y="6217"/>
                <a:ext cx="454" cy="454"/>
              </a:xfrm>
              <a:custGeom>
                <a:avLst/>
                <a:gdLst>
                  <a:gd name="T0" fmla="*/ 3511 w 3670"/>
                  <a:gd name="T1" fmla="*/ 1385 h 3293"/>
                  <a:gd name="T2" fmla="*/ 3657 w 3670"/>
                  <a:gd name="T3" fmla="*/ 1738 h 3293"/>
                  <a:gd name="T4" fmla="*/ 3641 w 3670"/>
                  <a:gd name="T5" fmla="*/ 2119 h 3293"/>
                  <a:gd name="T6" fmla="*/ 3472 w 3670"/>
                  <a:gd name="T7" fmla="*/ 2457 h 3293"/>
                  <a:gd name="T8" fmla="*/ 3179 w 3670"/>
                  <a:gd name="T9" fmla="*/ 2725 h 3293"/>
                  <a:gd name="T10" fmla="*/ 3203 w 3670"/>
                  <a:gd name="T11" fmla="*/ 2953 h 3293"/>
                  <a:gd name="T12" fmla="*/ 3368 w 3670"/>
                  <a:gd name="T13" fmla="*/ 3164 h 3293"/>
                  <a:gd name="T14" fmla="*/ 3316 w 3670"/>
                  <a:gd name="T15" fmla="*/ 3285 h 3293"/>
                  <a:gd name="T16" fmla="*/ 2958 w 3670"/>
                  <a:gd name="T17" fmla="*/ 3213 h 3293"/>
                  <a:gd name="T18" fmla="*/ 2617 w 3670"/>
                  <a:gd name="T19" fmla="*/ 3012 h 3293"/>
                  <a:gd name="T20" fmla="*/ 2244 w 3670"/>
                  <a:gd name="T21" fmla="*/ 2961 h 3293"/>
                  <a:gd name="T22" fmla="*/ 1779 w 3670"/>
                  <a:gd name="T23" fmla="*/ 2862 h 3293"/>
                  <a:gd name="T24" fmla="*/ 1747 w 3670"/>
                  <a:gd name="T25" fmla="*/ 2731 h 3293"/>
                  <a:gd name="T26" fmla="*/ 2247 w 3670"/>
                  <a:gd name="T27" fmla="*/ 2615 h 3293"/>
                  <a:gd name="T28" fmla="*/ 2685 w 3670"/>
                  <a:gd name="T29" fmla="*/ 2382 h 3293"/>
                  <a:gd name="T30" fmla="*/ 3013 w 3670"/>
                  <a:gd name="T31" fmla="*/ 2067 h 3293"/>
                  <a:gd name="T32" fmla="*/ 3226 w 3670"/>
                  <a:gd name="T33" fmla="*/ 1683 h 3293"/>
                  <a:gd name="T34" fmla="*/ 3301 w 3670"/>
                  <a:gd name="T35" fmla="*/ 1249 h 3293"/>
                  <a:gd name="T36" fmla="*/ 1338 w 3670"/>
                  <a:gd name="T37" fmla="*/ 424 h 3293"/>
                  <a:gd name="T38" fmla="*/ 909 w 3670"/>
                  <a:gd name="T39" fmla="*/ 553 h 3293"/>
                  <a:gd name="T40" fmla="*/ 600 w 3670"/>
                  <a:gd name="T41" fmla="*/ 784 h 3293"/>
                  <a:gd name="T42" fmla="*/ 436 w 3670"/>
                  <a:gd name="T43" fmla="*/ 1066 h 3293"/>
                  <a:gd name="T44" fmla="*/ 419 w 3670"/>
                  <a:gd name="T45" fmla="*/ 1363 h 3293"/>
                  <a:gd name="T46" fmla="*/ 539 w 3670"/>
                  <a:gd name="T47" fmla="*/ 1638 h 3293"/>
                  <a:gd name="T48" fmla="*/ 791 w 3670"/>
                  <a:gd name="T49" fmla="*/ 1875 h 3293"/>
                  <a:gd name="T50" fmla="*/ 944 w 3670"/>
                  <a:gd name="T51" fmla="*/ 2063 h 3293"/>
                  <a:gd name="T52" fmla="*/ 1037 w 3670"/>
                  <a:gd name="T53" fmla="*/ 2160 h 3293"/>
                  <a:gd name="T54" fmla="*/ 1245 w 3670"/>
                  <a:gd name="T55" fmla="*/ 2074 h 3293"/>
                  <a:gd name="T56" fmla="*/ 1625 w 3670"/>
                  <a:gd name="T57" fmla="*/ 2083 h 3293"/>
                  <a:gd name="T58" fmla="*/ 2073 w 3670"/>
                  <a:gd name="T59" fmla="*/ 1980 h 3293"/>
                  <a:gd name="T60" fmla="*/ 2409 w 3670"/>
                  <a:gd name="T61" fmla="*/ 1764 h 3293"/>
                  <a:gd name="T62" fmla="*/ 2602 w 3670"/>
                  <a:gd name="T63" fmla="*/ 1492 h 3293"/>
                  <a:gd name="T64" fmla="*/ 2648 w 3670"/>
                  <a:gd name="T65" fmla="*/ 1187 h 3293"/>
                  <a:gd name="T66" fmla="*/ 2541 w 3670"/>
                  <a:gd name="T67" fmla="*/ 892 h 3293"/>
                  <a:gd name="T68" fmla="*/ 2290 w 3670"/>
                  <a:gd name="T69" fmla="*/ 637 h 3293"/>
                  <a:gd name="T70" fmla="*/ 1904 w 3670"/>
                  <a:gd name="T71" fmla="*/ 460 h 3293"/>
                  <a:gd name="T72" fmla="*/ 1530 w 3670"/>
                  <a:gd name="T73" fmla="*/ 411 h 3293"/>
                  <a:gd name="T74" fmla="*/ 1838 w 3670"/>
                  <a:gd name="T75" fmla="*/ 25 h 3293"/>
                  <a:gd name="T76" fmla="*/ 2302 w 3670"/>
                  <a:gd name="T77" fmla="*/ 171 h 3293"/>
                  <a:gd name="T78" fmla="*/ 2678 w 3670"/>
                  <a:gd name="T79" fmla="*/ 424 h 3293"/>
                  <a:gd name="T80" fmla="*/ 2939 w 3670"/>
                  <a:gd name="T81" fmla="*/ 763 h 3293"/>
                  <a:gd name="T82" fmla="*/ 3055 w 3670"/>
                  <a:gd name="T83" fmla="*/ 1163 h 3293"/>
                  <a:gd name="T84" fmla="*/ 3004 w 3670"/>
                  <a:gd name="T85" fmla="*/ 1581 h 3293"/>
                  <a:gd name="T86" fmla="*/ 2798 w 3670"/>
                  <a:gd name="T87" fmla="*/ 1947 h 3293"/>
                  <a:gd name="T88" fmla="*/ 2464 w 3670"/>
                  <a:gd name="T89" fmla="*/ 2238 h 3293"/>
                  <a:gd name="T90" fmla="*/ 2032 w 3670"/>
                  <a:gd name="T91" fmla="*/ 2429 h 3293"/>
                  <a:gd name="T92" fmla="*/ 1530 w 3670"/>
                  <a:gd name="T93" fmla="*/ 2498 h 3293"/>
                  <a:gd name="T94" fmla="*/ 1157 w 3670"/>
                  <a:gd name="T95" fmla="*/ 2601 h 3293"/>
                  <a:gd name="T96" fmla="*/ 803 w 3670"/>
                  <a:gd name="T97" fmla="*/ 2791 h 3293"/>
                  <a:gd name="T98" fmla="*/ 431 w 3670"/>
                  <a:gd name="T99" fmla="*/ 2868 h 3293"/>
                  <a:gd name="T100" fmla="*/ 254 w 3670"/>
                  <a:gd name="T101" fmla="*/ 2773 h 3293"/>
                  <a:gd name="T102" fmla="*/ 466 w 3670"/>
                  <a:gd name="T103" fmla="*/ 2594 h 3293"/>
                  <a:gd name="T104" fmla="*/ 570 w 3670"/>
                  <a:gd name="T105" fmla="*/ 2358 h 3293"/>
                  <a:gd name="T106" fmla="*/ 427 w 3670"/>
                  <a:gd name="T107" fmla="*/ 2114 h 3293"/>
                  <a:gd name="T108" fmla="*/ 153 w 3670"/>
                  <a:gd name="T109" fmla="*/ 1795 h 3293"/>
                  <a:gd name="T110" fmla="*/ 13 w 3670"/>
                  <a:gd name="T111" fmla="*/ 1414 h 3293"/>
                  <a:gd name="T112" fmla="*/ 31 w 3670"/>
                  <a:gd name="T113" fmla="*/ 997 h 3293"/>
                  <a:gd name="T114" fmla="*/ 208 w 3670"/>
                  <a:gd name="T115" fmla="*/ 618 h 3293"/>
                  <a:gd name="T116" fmla="*/ 520 w 3670"/>
                  <a:gd name="T117" fmla="*/ 311 h 3293"/>
                  <a:gd name="T118" fmla="*/ 934 w 3670"/>
                  <a:gd name="T119" fmla="*/ 98 h 3293"/>
                  <a:gd name="T120" fmla="*/ 1425 w 3670"/>
                  <a:gd name="T121" fmla="*/ 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70" h="3293">
                    <a:moveTo>
                      <a:pt x="3297" y="1148"/>
                    </a:moveTo>
                    <a:lnTo>
                      <a:pt x="3358" y="1203"/>
                    </a:lnTo>
                    <a:lnTo>
                      <a:pt x="3414" y="1260"/>
                    </a:lnTo>
                    <a:lnTo>
                      <a:pt x="3465" y="1321"/>
                    </a:lnTo>
                    <a:lnTo>
                      <a:pt x="3511" y="1385"/>
                    </a:lnTo>
                    <a:lnTo>
                      <a:pt x="3553" y="1450"/>
                    </a:lnTo>
                    <a:lnTo>
                      <a:pt x="3587" y="1519"/>
                    </a:lnTo>
                    <a:lnTo>
                      <a:pt x="3616" y="1590"/>
                    </a:lnTo>
                    <a:lnTo>
                      <a:pt x="3640" y="1664"/>
                    </a:lnTo>
                    <a:lnTo>
                      <a:pt x="3657" y="1738"/>
                    </a:lnTo>
                    <a:lnTo>
                      <a:pt x="3667" y="1815"/>
                    </a:lnTo>
                    <a:lnTo>
                      <a:pt x="3670" y="1893"/>
                    </a:lnTo>
                    <a:lnTo>
                      <a:pt x="3667" y="1970"/>
                    </a:lnTo>
                    <a:lnTo>
                      <a:pt x="3657" y="2046"/>
                    </a:lnTo>
                    <a:lnTo>
                      <a:pt x="3641" y="2119"/>
                    </a:lnTo>
                    <a:lnTo>
                      <a:pt x="3619" y="2192"/>
                    </a:lnTo>
                    <a:lnTo>
                      <a:pt x="3591" y="2262"/>
                    </a:lnTo>
                    <a:lnTo>
                      <a:pt x="3556" y="2330"/>
                    </a:lnTo>
                    <a:lnTo>
                      <a:pt x="3517" y="2394"/>
                    </a:lnTo>
                    <a:lnTo>
                      <a:pt x="3472" y="2457"/>
                    </a:lnTo>
                    <a:lnTo>
                      <a:pt x="3423" y="2517"/>
                    </a:lnTo>
                    <a:lnTo>
                      <a:pt x="3368" y="2574"/>
                    </a:lnTo>
                    <a:lnTo>
                      <a:pt x="3310" y="2628"/>
                    </a:lnTo>
                    <a:lnTo>
                      <a:pt x="3246" y="2679"/>
                    </a:lnTo>
                    <a:lnTo>
                      <a:pt x="3179" y="2725"/>
                    </a:lnTo>
                    <a:lnTo>
                      <a:pt x="3175" y="2762"/>
                    </a:lnTo>
                    <a:lnTo>
                      <a:pt x="3174" y="2800"/>
                    </a:lnTo>
                    <a:lnTo>
                      <a:pt x="3177" y="2853"/>
                    </a:lnTo>
                    <a:lnTo>
                      <a:pt x="3188" y="2904"/>
                    </a:lnTo>
                    <a:lnTo>
                      <a:pt x="3203" y="2953"/>
                    </a:lnTo>
                    <a:lnTo>
                      <a:pt x="3226" y="3001"/>
                    </a:lnTo>
                    <a:lnTo>
                      <a:pt x="3254" y="3046"/>
                    </a:lnTo>
                    <a:lnTo>
                      <a:pt x="3287" y="3088"/>
                    </a:lnTo>
                    <a:lnTo>
                      <a:pt x="3325" y="3128"/>
                    </a:lnTo>
                    <a:lnTo>
                      <a:pt x="3368" y="3164"/>
                    </a:lnTo>
                    <a:lnTo>
                      <a:pt x="3415" y="3195"/>
                    </a:lnTo>
                    <a:lnTo>
                      <a:pt x="3466" y="3224"/>
                    </a:lnTo>
                    <a:lnTo>
                      <a:pt x="3466" y="3293"/>
                    </a:lnTo>
                    <a:lnTo>
                      <a:pt x="3391" y="3290"/>
                    </a:lnTo>
                    <a:lnTo>
                      <a:pt x="3316" y="3285"/>
                    </a:lnTo>
                    <a:lnTo>
                      <a:pt x="3244" y="3278"/>
                    </a:lnTo>
                    <a:lnTo>
                      <a:pt x="3171" y="3268"/>
                    </a:lnTo>
                    <a:lnTo>
                      <a:pt x="3099" y="3254"/>
                    </a:lnTo>
                    <a:lnTo>
                      <a:pt x="3027" y="3236"/>
                    </a:lnTo>
                    <a:lnTo>
                      <a:pt x="2958" y="3213"/>
                    </a:lnTo>
                    <a:lnTo>
                      <a:pt x="2888" y="3185"/>
                    </a:lnTo>
                    <a:lnTo>
                      <a:pt x="2820" y="3152"/>
                    </a:lnTo>
                    <a:lnTo>
                      <a:pt x="2752" y="3113"/>
                    </a:lnTo>
                    <a:lnTo>
                      <a:pt x="2685" y="3067"/>
                    </a:lnTo>
                    <a:lnTo>
                      <a:pt x="2617" y="3012"/>
                    </a:lnTo>
                    <a:lnTo>
                      <a:pt x="2551" y="2951"/>
                    </a:lnTo>
                    <a:lnTo>
                      <a:pt x="2484" y="2958"/>
                    </a:lnTo>
                    <a:lnTo>
                      <a:pt x="2415" y="2963"/>
                    </a:lnTo>
                    <a:lnTo>
                      <a:pt x="2345" y="2964"/>
                    </a:lnTo>
                    <a:lnTo>
                      <a:pt x="2244" y="2961"/>
                    </a:lnTo>
                    <a:lnTo>
                      <a:pt x="2146" y="2952"/>
                    </a:lnTo>
                    <a:lnTo>
                      <a:pt x="2050" y="2938"/>
                    </a:lnTo>
                    <a:lnTo>
                      <a:pt x="1957" y="2917"/>
                    </a:lnTo>
                    <a:lnTo>
                      <a:pt x="1866" y="2892"/>
                    </a:lnTo>
                    <a:lnTo>
                      <a:pt x="1779" y="2862"/>
                    </a:lnTo>
                    <a:lnTo>
                      <a:pt x="1695" y="2827"/>
                    </a:lnTo>
                    <a:lnTo>
                      <a:pt x="1614" y="2786"/>
                    </a:lnTo>
                    <a:lnTo>
                      <a:pt x="1537" y="2742"/>
                    </a:lnTo>
                    <a:lnTo>
                      <a:pt x="1643" y="2739"/>
                    </a:lnTo>
                    <a:lnTo>
                      <a:pt x="1747" y="2731"/>
                    </a:lnTo>
                    <a:lnTo>
                      <a:pt x="1851" y="2717"/>
                    </a:lnTo>
                    <a:lnTo>
                      <a:pt x="1953" y="2699"/>
                    </a:lnTo>
                    <a:lnTo>
                      <a:pt x="2053" y="2677"/>
                    </a:lnTo>
                    <a:lnTo>
                      <a:pt x="2152" y="2648"/>
                    </a:lnTo>
                    <a:lnTo>
                      <a:pt x="2247" y="2615"/>
                    </a:lnTo>
                    <a:lnTo>
                      <a:pt x="2340" y="2578"/>
                    </a:lnTo>
                    <a:lnTo>
                      <a:pt x="2430" y="2535"/>
                    </a:lnTo>
                    <a:lnTo>
                      <a:pt x="2519" y="2489"/>
                    </a:lnTo>
                    <a:lnTo>
                      <a:pt x="2604" y="2438"/>
                    </a:lnTo>
                    <a:lnTo>
                      <a:pt x="2685" y="2382"/>
                    </a:lnTo>
                    <a:lnTo>
                      <a:pt x="2763" y="2322"/>
                    </a:lnTo>
                    <a:lnTo>
                      <a:pt x="2832" y="2262"/>
                    </a:lnTo>
                    <a:lnTo>
                      <a:pt x="2897" y="2200"/>
                    </a:lnTo>
                    <a:lnTo>
                      <a:pt x="2958" y="2135"/>
                    </a:lnTo>
                    <a:lnTo>
                      <a:pt x="3013" y="2067"/>
                    </a:lnTo>
                    <a:lnTo>
                      <a:pt x="3064" y="1996"/>
                    </a:lnTo>
                    <a:lnTo>
                      <a:pt x="3111" y="1924"/>
                    </a:lnTo>
                    <a:lnTo>
                      <a:pt x="3153" y="1848"/>
                    </a:lnTo>
                    <a:lnTo>
                      <a:pt x="3192" y="1767"/>
                    </a:lnTo>
                    <a:lnTo>
                      <a:pt x="3226" y="1683"/>
                    </a:lnTo>
                    <a:lnTo>
                      <a:pt x="3252" y="1598"/>
                    </a:lnTo>
                    <a:lnTo>
                      <a:pt x="3274" y="1512"/>
                    </a:lnTo>
                    <a:lnTo>
                      <a:pt x="3288" y="1425"/>
                    </a:lnTo>
                    <a:lnTo>
                      <a:pt x="3298" y="1337"/>
                    </a:lnTo>
                    <a:lnTo>
                      <a:pt x="3301" y="1249"/>
                    </a:lnTo>
                    <a:lnTo>
                      <a:pt x="3300" y="1198"/>
                    </a:lnTo>
                    <a:lnTo>
                      <a:pt x="3297" y="1148"/>
                    </a:lnTo>
                    <a:close/>
                    <a:moveTo>
                      <a:pt x="1530" y="411"/>
                    </a:moveTo>
                    <a:lnTo>
                      <a:pt x="1434" y="415"/>
                    </a:lnTo>
                    <a:lnTo>
                      <a:pt x="1338" y="424"/>
                    </a:lnTo>
                    <a:lnTo>
                      <a:pt x="1245" y="438"/>
                    </a:lnTo>
                    <a:lnTo>
                      <a:pt x="1155" y="460"/>
                    </a:lnTo>
                    <a:lnTo>
                      <a:pt x="1066" y="487"/>
                    </a:lnTo>
                    <a:lnTo>
                      <a:pt x="986" y="518"/>
                    </a:lnTo>
                    <a:lnTo>
                      <a:pt x="909" y="553"/>
                    </a:lnTo>
                    <a:lnTo>
                      <a:pt x="837" y="593"/>
                    </a:lnTo>
                    <a:lnTo>
                      <a:pt x="768" y="637"/>
                    </a:lnTo>
                    <a:lnTo>
                      <a:pt x="704" y="686"/>
                    </a:lnTo>
                    <a:lnTo>
                      <a:pt x="650" y="733"/>
                    </a:lnTo>
                    <a:lnTo>
                      <a:pt x="600" y="784"/>
                    </a:lnTo>
                    <a:lnTo>
                      <a:pt x="556" y="836"/>
                    </a:lnTo>
                    <a:lnTo>
                      <a:pt x="517" y="892"/>
                    </a:lnTo>
                    <a:lnTo>
                      <a:pt x="484" y="948"/>
                    </a:lnTo>
                    <a:lnTo>
                      <a:pt x="457" y="1006"/>
                    </a:lnTo>
                    <a:lnTo>
                      <a:pt x="436" y="1066"/>
                    </a:lnTo>
                    <a:lnTo>
                      <a:pt x="420" y="1126"/>
                    </a:lnTo>
                    <a:lnTo>
                      <a:pt x="411" y="1187"/>
                    </a:lnTo>
                    <a:lnTo>
                      <a:pt x="408" y="1249"/>
                    </a:lnTo>
                    <a:lnTo>
                      <a:pt x="410" y="1307"/>
                    </a:lnTo>
                    <a:lnTo>
                      <a:pt x="419" y="1363"/>
                    </a:lnTo>
                    <a:lnTo>
                      <a:pt x="431" y="1420"/>
                    </a:lnTo>
                    <a:lnTo>
                      <a:pt x="450" y="1475"/>
                    </a:lnTo>
                    <a:lnTo>
                      <a:pt x="474" y="1529"/>
                    </a:lnTo>
                    <a:lnTo>
                      <a:pt x="503" y="1582"/>
                    </a:lnTo>
                    <a:lnTo>
                      <a:pt x="539" y="1638"/>
                    </a:lnTo>
                    <a:lnTo>
                      <a:pt x="580" y="1690"/>
                    </a:lnTo>
                    <a:lnTo>
                      <a:pt x="626" y="1741"/>
                    </a:lnTo>
                    <a:lnTo>
                      <a:pt x="676" y="1788"/>
                    </a:lnTo>
                    <a:lnTo>
                      <a:pt x="731" y="1833"/>
                    </a:lnTo>
                    <a:lnTo>
                      <a:pt x="791" y="1875"/>
                    </a:lnTo>
                    <a:lnTo>
                      <a:pt x="830" y="1905"/>
                    </a:lnTo>
                    <a:lnTo>
                      <a:pt x="866" y="1940"/>
                    </a:lnTo>
                    <a:lnTo>
                      <a:pt x="897" y="1977"/>
                    </a:lnTo>
                    <a:lnTo>
                      <a:pt x="923" y="2019"/>
                    </a:lnTo>
                    <a:lnTo>
                      <a:pt x="944" y="2063"/>
                    </a:lnTo>
                    <a:lnTo>
                      <a:pt x="960" y="2109"/>
                    </a:lnTo>
                    <a:lnTo>
                      <a:pt x="970" y="2158"/>
                    </a:lnTo>
                    <a:lnTo>
                      <a:pt x="978" y="2216"/>
                    </a:lnTo>
                    <a:lnTo>
                      <a:pt x="1004" y="2190"/>
                    </a:lnTo>
                    <a:lnTo>
                      <a:pt x="1037" y="2160"/>
                    </a:lnTo>
                    <a:lnTo>
                      <a:pt x="1075" y="2134"/>
                    </a:lnTo>
                    <a:lnTo>
                      <a:pt x="1114" y="2111"/>
                    </a:lnTo>
                    <a:lnTo>
                      <a:pt x="1157" y="2094"/>
                    </a:lnTo>
                    <a:lnTo>
                      <a:pt x="1201" y="2082"/>
                    </a:lnTo>
                    <a:lnTo>
                      <a:pt x="1245" y="2074"/>
                    </a:lnTo>
                    <a:lnTo>
                      <a:pt x="1291" y="2071"/>
                    </a:lnTo>
                    <a:lnTo>
                      <a:pt x="1342" y="2074"/>
                    </a:lnTo>
                    <a:lnTo>
                      <a:pt x="1436" y="2083"/>
                    </a:lnTo>
                    <a:lnTo>
                      <a:pt x="1530" y="2086"/>
                    </a:lnTo>
                    <a:lnTo>
                      <a:pt x="1625" y="2083"/>
                    </a:lnTo>
                    <a:lnTo>
                      <a:pt x="1720" y="2074"/>
                    </a:lnTo>
                    <a:lnTo>
                      <a:pt x="1813" y="2058"/>
                    </a:lnTo>
                    <a:lnTo>
                      <a:pt x="1904" y="2038"/>
                    </a:lnTo>
                    <a:lnTo>
                      <a:pt x="1992" y="2011"/>
                    </a:lnTo>
                    <a:lnTo>
                      <a:pt x="2073" y="1980"/>
                    </a:lnTo>
                    <a:lnTo>
                      <a:pt x="2149" y="1944"/>
                    </a:lnTo>
                    <a:lnTo>
                      <a:pt x="2222" y="1905"/>
                    </a:lnTo>
                    <a:lnTo>
                      <a:pt x="2290" y="1860"/>
                    </a:lnTo>
                    <a:lnTo>
                      <a:pt x="2354" y="1812"/>
                    </a:lnTo>
                    <a:lnTo>
                      <a:pt x="2409" y="1764"/>
                    </a:lnTo>
                    <a:lnTo>
                      <a:pt x="2458" y="1713"/>
                    </a:lnTo>
                    <a:lnTo>
                      <a:pt x="2503" y="1660"/>
                    </a:lnTo>
                    <a:lnTo>
                      <a:pt x="2541" y="1606"/>
                    </a:lnTo>
                    <a:lnTo>
                      <a:pt x="2575" y="1550"/>
                    </a:lnTo>
                    <a:lnTo>
                      <a:pt x="2602" y="1492"/>
                    </a:lnTo>
                    <a:lnTo>
                      <a:pt x="2623" y="1432"/>
                    </a:lnTo>
                    <a:lnTo>
                      <a:pt x="2639" y="1372"/>
                    </a:lnTo>
                    <a:lnTo>
                      <a:pt x="2648" y="1311"/>
                    </a:lnTo>
                    <a:lnTo>
                      <a:pt x="2651" y="1249"/>
                    </a:lnTo>
                    <a:lnTo>
                      <a:pt x="2648" y="1187"/>
                    </a:lnTo>
                    <a:lnTo>
                      <a:pt x="2639" y="1126"/>
                    </a:lnTo>
                    <a:lnTo>
                      <a:pt x="2623" y="1066"/>
                    </a:lnTo>
                    <a:lnTo>
                      <a:pt x="2602" y="1006"/>
                    </a:lnTo>
                    <a:lnTo>
                      <a:pt x="2575" y="948"/>
                    </a:lnTo>
                    <a:lnTo>
                      <a:pt x="2541" y="892"/>
                    </a:lnTo>
                    <a:lnTo>
                      <a:pt x="2503" y="836"/>
                    </a:lnTo>
                    <a:lnTo>
                      <a:pt x="2458" y="784"/>
                    </a:lnTo>
                    <a:lnTo>
                      <a:pt x="2409" y="733"/>
                    </a:lnTo>
                    <a:lnTo>
                      <a:pt x="2354" y="686"/>
                    </a:lnTo>
                    <a:lnTo>
                      <a:pt x="2290" y="637"/>
                    </a:lnTo>
                    <a:lnTo>
                      <a:pt x="2222" y="593"/>
                    </a:lnTo>
                    <a:lnTo>
                      <a:pt x="2149" y="553"/>
                    </a:lnTo>
                    <a:lnTo>
                      <a:pt x="2073" y="518"/>
                    </a:lnTo>
                    <a:lnTo>
                      <a:pt x="1992" y="487"/>
                    </a:lnTo>
                    <a:lnTo>
                      <a:pt x="1904" y="460"/>
                    </a:lnTo>
                    <a:lnTo>
                      <a:pt x="1813" y="438"/>
                    </a:lnTo>
                    <a:lnTo>
                      <a:pt x="1720" y="424"/>
                    </a:lnTo>
                    <a:lnTo>
                      <a:pt x="1625" y="415"/>
                    </a:lnTo>
                    <a:lnTo>
                      <a:pt x="1530" y="411"/>
                    </a:lnTo>
                    <a:lnTo>
                      <a:pt x="1530" y="411"/>
                    </a:lnTo>
                    <a:close/>
                    <a:moveTo>
                      <a:pt x="1530" y="0"/>
                    </a:moveTo>
                    <a:lnTo>
                      <a:pt x="1530" y="0"/>
                    </a:lnTo>
                    <a:lnTo>
                      <a:pt x="1634" y="2"/>
                    </a:lnTo>
                    <a:lnTo>
                      <a:pt x="1737" y="11"/>
                    </a:lnTo>
                    <a:lnTo>
                      <a:pt x="1838" y="25"/>
                    </a:lnTo>
                    <a:lnTo>
                      <a:pt x="1936" y="44"/>
                    </a:lnTo>
                    <a:lnTo>
                      <a:pt x="2032" y="69"/>
                    </a:lnTo>
                    <a:lnTo>
                      <a:pt x="2125" y="98"/>
                    </a:lnTo>
                    <a:lnTo>
                      <a:pt x="2214" y="132"/>
                    </a:lnTo>
                    <a:lnTo>
                      <a:pt x="2302" y="171"/>
                    </a:lnTo>
                    <a:lnTo>
                      <a:pt x="2384" y="212"/>
                    </a:lnTo>
                    <a:lnTo>
                      <a:pt x="2464" y="260"/>
                    </a:lnTo>
                    <a:lnTo>
                      <a:pt x="2539" y="311"/>
                    </a:lnTo>
                    <a:lnTo>
                      <a:pt x="2611" y="365"/>
                    </a:lnTo>
                    <a:lnTo>
                      <a:pt x="2678" y="424"/>
                    </a:lnTo>
                    <a:lnTo>
                      <a:pt x="2740" y="486"/>
                    </a:lnTo>
                    <a:lnTo>
                      <a:pt x="2798" y="550"/>
                    </a:lnTo>
                    <a:lnTo>
                      <a:pt x="2850" y="618"/>
                    </a:lnTo>
                    <a:lnTo>
                      <a:pt x="2897" y="689"/>
                    </a:lnTo>
                    <a:lnTo>
                      <a:pt x="2939" y="763"/>
                    </a:lnTo>
                    <a:lnTo>
                      <a:pt x="2975" y="839"/>
                    </a:lnTo>
                    <a:lnTo>
                      <a:pt x="3004" y="917"/>
                    </a:lnTo>
                    <a:lnTo>
                      <a:pt x="3027" y="997"/>
                    </a:lnTo>
                    <a:lnTo>
                      <a:pt x="3045" y="1079"/>
                    </a:lnTo>
                    <a:lnTo>
                      <a:pt x="3055" y="1163"/>
                    </a:lnTo>
                    <a:lnTo>
                      <a:pt x="3059" y="1249"/>
                    </a:lnTo>
                    <a:lnTo>
                      <a:pt x="3055" y="1334"/>
                    </a:lnTo>
                    <a:lnTo>
                      <a:pt x="3045" y="1418"/>
                    </a:lnTo>
                    <a:lnTo>
                      <a:pt x="3027" y="1501"/>
                    </a:lnTo>
                    <a:lnTo>
                      <a:pt x="3004" y="1581"/>
                    </a:lnTo>
                    <a:lnTo>
                      <a:pt x="2975" y="1659"/>
                    </a:lnTo>
                    <a:lnTo>
                      <a:pt x="2939" y="1735"/>
                    </a:lnTo>
                    <a:lnTo>
                      <a:pt x="2897" y="1808"/>
                    </a:lnTo>
                    <a:lnTo>
                      <a:pt x="2850" y="1880"/>
                    </a:lnTo>
                    <a:lnTo>
                      <a:pt x="2798" y="1947"/>
                    </a:lnTo>
                    <a:lnTo>
                      <a:pt x="2740" y="2012"/>
                    </a:lnTo>
                    <a:lnTo>
                      <a:pt x="2678" y="2074"/>
                    </a:lnTo>
                    <a:lnTo>
                      <a:pt x="2611" y="2132"/>
                    </a:lnTo>
                    <a:lnTo>
                      <a:pt x="2539" y="2187"/>
                    </a:lnTo>
                    <a:lnTo>
                      <a:pt x="2464" y="2238"/>
                    </a:lnTo>
                    <a:lnTo>
                      <a:pt x="2384" y="2284"/>
                    </a:lnTo>
                    <a:lnTo>
                      <a:pt x="2302" y="2327"/>
                    </a:lnTo>
                    <a:lnTo>
                      <a:pt x="2214" y="2366"/>
                    </a:lnTo>
                    <a:lnTo>
                      <a:pt x="2125" y="2400"/>
                    </a:lnTo>
                    <a:lnTo>
                      <a:pt x="2032" y="2429"/>
                    </a:lnTo>
                    <a:lnTo>
                      <a:pt x="1936" y="2453"/>
                    </a:lnTo>
                    <a:lnTo>
                      <a:pt x="1838" y="2472"/>
                    </a:lnTo>
                    <a:lnTo>
                      <a:pt x="1737" y="2487"/>
                    </a:lnTo>
                    <a:lnTo>
                      <a:pt x="1634" y="2495"/>
                    </a:lnTo>
                    <a:lnTo>
                      <a:pt x="1530" y="2498"/>
                    </a:lnTo>
                    <a:lnTo>
                      <a:pt x="1449" y="2496"/>
                    </a:lnTo>
                    <a:lnTo>
                      <a:pt x="1370" y="2491"/>
                    </a:lnTo>
                    <a:lnTo>
                      <a:pt x="1291" y="2482"/>
                    </a:lnTo>
                    <a:lnTo>
                      <a:pt x="1224" y="2545"/>
                    </a:lnTo>
                    <a:lnTo>
                      <a:pt x="1157" y="2601"/>
                    </a:lnTo>
                    <a:lnTo>
                      <a:pt x="1089" y="2651"/>
                    </a:lnTo>
                    <a:lnTo>
                      <a:pt x="1018" y="2693"/>
                    </a:lnTo>
                    <a:lnTo>
                      <a:pt x="948" y="2731"/>
                    </a:lnTo>
                    <a:lnTo>
                      <a:pt x="876" y="2762"/>
                    </a:lnTo>
                    <a:lnTo>
                      <a:pt x="803" y="2791"/>
                    </a:lnTo>
                    <a:lnTo>
                      <a:pt x="729" y="2813"/>
                    </a:lnTo>
                    <a:lnTo>
                      <a:pt x="655" y="2833"/>
                    </a:lnTo>
                    <a:lnTo>
                      <a:pt x="581" y="2847"/>
                    </a:lnTo>
                    <a:lnTo>
                      <a:pt x="506" y="2859"/>
                    </a:lnTo>
                    <a:lnTo>
                      <a:pt x="431" y="2868"/>
                    </a:lnTo>
                    <a:lnTo>
                      <a:pt x="355" y="2874"/>
                    </a:lnTo>
                    <a:lnTo>
                      <a:pt x="280" y="2879"/>
                    </a:lnTo>
                    <a:lnTo>
                      <a:pt x="204" y="2881"/>
                    </a:lnTo>
                    <a:lnTo>
                      <a:pt x="204" y="2800"/>
                    </a:lnTo>
                    <a:lnTo>
                      <a:pt x="254" y="2773"/>
                    </a:lnTo>
                    <a:lnTo>
                      <a:pt x="302" y="2743"/>
                    </a:lnTo>
                    <a:lnTo>
                      <a:pt x="348" y="2709"/>
                    </a:lnTo>
                    <a:lnTo>
                      <a:pt x="391" y="2673"/>
                    </a:lnTo>
                    <a:lnTo>
                      <a:pt x="430" y="2635"/>
                    </a:lnTo>
                    <a:lnTo>
                      <a:pt x="466" y="2594"/>
                    </a:lnTo>
                    <a:lnTo>
                      <a:pt x="496" y="2550"/>
                    </a:lnTo>
                    <a:lnTo>
                      <a:pt x="523" y="2505"/>
                    </a:lnTo>
                    <a:lnTo>
                      <a:pt x="544" y="2457"/>
                    </a:lnTo>
                    <a:lnTo>
                      <a:pt x="560" y="2409"/>
                    </a:lnTo>
                    <a:lnTo>
                      <a:pt x="570" y="2358"/>
                    </a:lnTo>
                    <a:lnTo>
                      <a:pt x="573" y="2306"/>
                    </a:lnTo>
                    <a:lnTo>
                      <a:pt x="572" y="2262"/>
                    </a:lnTo>
                    <a:lnTo>
                      <a:pt x="567" y="2220"/>
                    </a:lnTo>
                    <a:lnTo>
                      <a:pt x="495" y="2169"/>
                    </a:lnTo>
                    <a:lnTo>
                      <a:pt x="427" y="2114"/>
                    </a:lnTo>
                    <a:lnTo>
                      <a:pt x="363" y="2056"/>
                    </a:lnTo>
                    <a:lnTo>
                      <a:pt x="304" y="1995"/>
                    </a:lnTo>
                    <a:lnTo>
                      <a:pt x="249" y="1932"/>
                    </a:lnTo>
                    <a:lnTo>
                      <a:pt x="198" y="1865"/>
                    </a:lnTo>
                    <a:lnTo>
                      <a:pt x="153" y="1795"/>
                    </a:lnTo>
                    <a:lnTo>
                      <a:pt x="114" y="1724"/>
                    </a:lnTo>
                    <a:lnTo>
                      <a:pt x="81" y="1649"/>
                    </a:lnTo>
                    <a:lnTo>
                      <a:pt x="52" y="1572"/>
                    </a:lnTo>
                    <a:lnTo>
                      <a:pt x="29" y="1494"/>
                    </a:lnTo>
                    <a:lnTo>
                      <a:pt x="13" y="1414"/>
                    </a:lnTo>
                    <a:lnTo>
                      <a:pt x="3" y="1333"/>
                    </a:lnTo>
                    <a:lnTo>
                      <a:pt x="0" y="1249"/>
                    </a:lnTo>
                    <a:lnTo>
                      <a:pt x="3" y="1163"/>
                    </a:lnTo>
                    <a:lnTo>
                      <a:pt x="13" y="1079"/>
                    </a:lnTo>
                    <a:lnTo>
                      <a:pt x="31" y="997"/>
                    </a:lnTo>
                    <a:lnTo>
                      <a:pt x="55" y="917"/>
                    </a:lnTo>
                    <a:lnTo>
                      <a:pt x="84" y="839"/>
                    </a:lnTo>
                    <a:lnTo>
                      <a:pt x="120" y="763"/>
                    </a:lnTo>
                    <a:lnTo>
                      <a:pt x="161" y="689"/>
                    </a:lnTo>
                    <a:lnTo>
                      <a:pt x="208" y="618"/>
                    </a:lnTo>
                    <a:lnTo>
                      <a:pt x="261" y="550"/>
                    </a:lnTo>
                    <a:lnTo>
                      <a:pt x="319" y="486"/>
                    </a:lnTo>
                    <a:lnTo>
                      <a:pt x="381" y="424"/>
                    </a:lnTo>
                    <a:lnTo>
                      <a:pt x="448" y="365"/>
                    </a:lnTo>
                    <a:lnTo>
                      <a:pt x="520" y="311"/>
                    </a:lnTo>
                    <a:lnTo>
                      <a:pt x="595" y="260"/>
                    </a:lnTo>
                    <a:lnTo>
                      <a:pt x="674" y="212"/>
                    </a:lnTo>
                    <a:lnTo>
                      <a:pt x="757" y="171"/>
                    </a:lnTo>
                    <a:lnTo>
                      <a:pt x="844" y="132"/>
                    </a:lnTo>
                    <a:lnTo>
                      <a:pt x="934" y="98"/>
                    </a:lnTo>
                    <a:lnTo>
                      <a:pt x="1027" y="69"/>
                    </a:lnTo>
                    <a:lnTo>
                      <a:pt x="1123" y="44"/>
                    </a:lnTo>
                    <a:lnTo>
                      <a:pt x="1221" y="25"/>
                    </a:lnTo>
                    <a:lnTo>
                      <a:pt x="1322" y="11"/>
                    </a:lnTo>
                    <a:lnTo>
                      <a:pt x="1425" y="2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488315" y="173672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200" y="389509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117348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64425" y="354266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贰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17132</Words>
  <Application>WPS 演示</Application>
  <PresentationFormat>宽屏</PresentationFormat>
  <Paragraphs>385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新蒂文征明简繁</vt:lpstr>
      <vt:lpstr>汉仪南宫体简</vt:lpstr>
      <vt:lpstr>仿宋</vt:lpstr>
      <vt:lpstr>方正苏新诗柳楷简体</vt:lpstr>
      <vt:lpstr>微软雅黑 Light</vt:lpstr>
      <vt:lpstr>Calibri Light</vt:lpstr>
      <vt:lpstr>锐字云字库魏体1.0</vt:lpstr>
      <vt:lpstr>Wingdings</vt:lpstr>
      <vt:lpstr>Calibri</vt:lpstr>
      <vt:lpstr>微软雅黑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23</cp:revision>
  <dcterms:created xsi:type="dcterms:W3CDTF">2015-05-05T08:02:00Z</dcterms:created>
  <dcterms:modified xsi:type="dcterms:W3CDTF">2017-06-06T07:03:14Z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