
<file path=[Content_Types].xml><?xml version="1.0" encoding="utf-8"?>
<Types xmlns="http://schemas.openxmlformats.org/package/2006/content-types">
  <Default Extension="jpeg" ContentType="image/jpe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8" r:id="rId5"/>
    <p:sldId id="260" r:id="rId6"/>
    <p:sldId id="268" r:id="rId7"/>
    <p:sldId id="266" r:id="rId8"/>
    <p:sldId id="271" r:id="rId9"/>
    <p:sldId id="272" r:id="rId10"/>
    <p:sldId id="274" r:id="rId11"/>
    <p:sldId id="275" r:id="rId12"/>
    <p:sldId id="276" r:id="rId13"/>
    <p:sldId id="277" r:id="rId14"/>
    <p:sldId id="303" r:id="rId15"/>
    <p:sldId id="286" r:id="rId16"/>
    <p:sldId id="287" r:id="rId17"/>
    <p:sldId id="292" r:id="rId18"/>
    <p:sldId id="293" r:id="rId19"/>
    <p:sldId id="294" r:id="rId20"/>
    <p:sldId id="295" r:id="rId21"/>
    <p:sldId id="296" r:id="rId22"/>
    <p:sldId id="288" r:id="rId23"/>
    <p:sldId id="304" r:id="rId24"/>
    <p:sldId id="289" r:id="rId25"/>
    <p:sldId id="264" r:id="rId26"/>
    <p:sldId id="265" r:id="rId27"/>
    <p:sldId id="267" r:id="rId28"/>
    <p:sldId id="269" r:id="rId29"/>
    <p:sldId id="270" r:id="rId30"/>
    <p:sldId id="290" r:id="rId31"/>
    <p:sldId id="291" r:id="rId32"/>
    <p:sldId id="273" r:id="rId33"/>
    <p:sldId id="278" r:id="rId34"/>
    <p:sldId id="305" r:id="rId35"/>
    <p:sldId id="279" r:id="rId36"/>
    <p:sldId id="280" r:id="rId37"/>
    <p:sldId id="281" r:id="rId38"/>
    <p:sldId id="282" r:id="rId39"/>
    <p:sldId id="283" r:id="rId40"/>
    <p:sldId id="284" r:id="rId41"/>
    <p:sldId id="285" r:id="rId42"/>
    <p:sldId id="306"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5DB3"/>
    <a:srgbClr val="959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75" autoAdjust="0"/>
    <p:restoredTop sz="94660"/>
  </p:normalViewPr>
  <p:slideViewPr>
    <p:cSldViewPr snapToGrid="0">
      <p:cViewPr>
        <p:scale>
          <a:sx n="57" d="100"/>
          <a:sy n="57" d="100"/>
        </p:scale>
        <p:origin x="1170" y="1284"/>
      </p:cViewPr>
      <p:guideLst/>
    </p:cSldViewPr>
  </p:slideViewPr>
  <p:notesTextViewPr>
    <p:cViewPr>
      <p:scale>
        <a:sx n="1" d="1"/>
        <a:sy n="1" d="1"/>
      </p:scale>
      <p:origin x="0" y="0"/>
    </p:cViewPr>
  </p:notesTextViewPr>
  <p:sorterViewPr>
    <p:cViewPr>
      <p:scale>
        <a:sx n="38" d="100"/>
        <a:sy n="38"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832960-0841-4353-AB60-52F22E36D0A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15422-A662-4391-8500-60A022DF026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4B4767-23C8-455B-A219-511EDE072F8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4B4767-23C8-455B-A219-511EDE072F8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4B4767-23C8-455B-A219-511EDE072F8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4B4767-23C8-455B-A219-511EDE072F8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4B4767-23C8-455B-A219-511EDE072F8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第一节">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415" y="1"/>
            <a:ext cx="12181172" cy="6858000"/>
          </a:xfrm>
          <a:prstGeom prst="rect">
            <a:avLst/>
          </a:prstGeom>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a:gsLst>
              <a:gs pos="0">
                <a:schemeClr val="bg1"/>
              </a:gs>
              <a:gs pos="100000">
                <a:schemeClr val="bg1">
                  <a:alpha val="8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dirty="0"/>
          </a:p>
        </p:txBody>
      </p:sp>
      <p:sp>
        <p:nvSpPr>
          <p:cNvPr id="2" name="标题 1"/>
          <p:cNvSpPr>
            <a:spLocks noGrp="1"/>
          </p:cNvSpPr>
          <p:nvPr>
            <p:ph type="title"/>
          </p:nvPr>
        </p:nvSpPr>
        <p:spPr>
          <a:xfrm>
            <a:off x="856668" y="338031"/>
            <a:ext cx="10515600" cy="369393"/>
          </a:xfrm>
        </p:spPr>
        <p:txBody>
          <a:bodyPr>
            <a:normAutofit/>
          </a:bodyPr>
          <a:lstStyle>
            <a:lvl1pPr>
              <a:defRPr sz="2800" b="1" i="0">
                <a:solidFill>
                  <a:srgbClr val="265DB3"/>
                </a:solidFill>
              </a:defRPr>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grpSp>
        <p:nvGrpSpPr>
          <p:cNvPr id="8" name="组合 7"/>
          <p:cNvGrpSpPr/>
          <p:nvPr userDrawn="1"/>
        </p:nvGrpSpPr>
        <p:grpSpPr>
          <a:xfrm>
            <a:off x="0" y="50729"/>
            <a:ext cx="877496" cy="877496"/>
            <a:chOff x="0" y="0"/>
            <a:chExt cx="1835696" cy="1835696"/>
          </a:xfrm>
        </p:grpSpPr>
        <p:pic>
          <p:nvPicPr>
            <p:cNvPr id="9"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35696" cy="1835696"/>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A1A1A1"/>
                  </a:solidFill>
                </a14:hiddenFill>
              </a:ext>
            </a:extLst>
          </p:spPr>
        </p:pic>
        <p:sp>
          <p:nvSpPr>
            <p:cNvPr id="10" name="十字形 9"/>
            <p:cNvSpPr/>
            <p:nvPr/>
          </p:nvSpPr>
          <p:spPr>
            <a:xfrm>
              <a:off x="464716" y="464716"/>
              <a:ext cx="906264" cy="906264"/>
            </a:xfrm>
            <a:prstGeom prst="plus">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0" r="-10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tags" Target="../tags/tag3.xml"/><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image" Target="../media/image1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文本框 1"/>
          <p:cNvSpPr txBox="1"/>
          <p:nvPr>
            <p:custDataLst>
              <p:tags r:id="rId1"/>
            </p:custDataLst>
          </p:nvPr>
        </p:nvSpPr>
        <p:spPr>
          <a:xfrm>
            <a:off x="3605095" y="3503361"/>
            <a:ext cx="8401050" cy="830997"/>
          </a:xfrm>
          <a:prstGeom prst="rect">
            <a:avLst/>
          </a:prstGeom>
          <a:noFill/>
        </p:spPr>
        <p:txBody>
          <a:bodyPr wrap="square" rtlCol="0">
            <a:spAutoFit/>
          </a:bodyPr>
          <a:lstStyle/>
          <a:p>
            <a:pPr algn="r"/>
            <a:r>
              <a:rPr lang="zh-CN" altLang="en-US" sz="4800" b="1" dirty="0" smtClean="0">
                <a:solidFill>
                  <a:schemeClr val="tx2"/>
                </a:solidFill>
                <a:latin typeface="Arial Narrow" panose="020B0606020202030204" pitchFamily="34" charset="0"/>
                <a:cs typeface="Aparajita" panose="020B0604020202020204" pitchFamily="34" charset="0"/>
              </a:rPr>
              <a:t>医院医疗动态</a:t>
            </a:r>
            <a:r>
              <a:rPr lang="en-US" altLang="zh-CN" sz="4800" b="1" dirty="0" smtClean="0">
                <a:solidFill>
                  <a:schemeClr val="tx2"/>
                </a:solidFill>
                <a:latin typeface="Arial Narrow" panose="020B0606020202030204" pitchFamily="34" charset="0"/>
                <a:cs typeface="Aparajita" panose="020B0604020202020204" pitchFamily="34" charset="0"/>
              </a:rPr>
              <a:t>PPT</a:t>
            </a:r>
            <a:r>
              <a:rPr lang="zh-CN" altLang="en-US" sz="4800" b="1" dirty="0" smtClean="0">
                <a:solidFill>
                  <a:schemeClr val="tx2"/>
                </a:solidFill>
                <a:latin typeface="Arial Narrow" panose="020B0606020202030204" pitchFamily="34" charset="0"/>
                <a:cs typeface="Aparajita" panose="020B0604020202020204" pitchFamily="34" charset="0"/>
              </a:rPr>
              <a:t>模板</a:t>
            </a:r>
            <a:endParaRPr lang="zh-CN" altLang="en-US" sz="4800" b="1" dirty="0">
              <a:solidFill>
                <a:schemeClr val="tx2"/>
              </a:solidFill>
              <a:latin typeface="Arial Narrow" panose="020B0606020202030204" pitchFamily="34" charset="0"/>
              <a:cs typeface="Aparajita" panose="020B0604020202020204" pitchFamily="34" charset="0"/>
            </a:endParaRPr>
          </a:p>
        </p:txBody>
      </p:sp>
      <p:sp>
        <p:nvSpPr>
          <p:cNvPr id="4" name="PA_文本框 3"/>
          <p:cNvSpPr txBox="1"/>
          <p:nvPr>
            <p:custDataLst>
              <p:tags r:id="rId2"/>
            </p:custDataLst>
          </p:nvPr>
        </p:nvSpPr>
        <p:spPr>
          <a:xfrm>
            <a:off x="9311638" y="3110068"/>
            <a:ext cx="2609850" cy="369332"/>
          </a:xfrm>
          <a:prstGeom prst="rect">
            <a:avLst/>
          </a:prstGeom>
          <a:noFill/>
          <a:ln>
            <a:solidFill>
              <a:srgbClr val="95979D"/>
            </a:solidFill>
          </a:ln>
        </p:spPr>
        <p:txBody>
          <a:bodyPr wrap="square" rtlCol="0">
            <a:spAutoFit/>
          </a:bodyPr>
          <a:lstStyle/>
          <a:p>
            <a:pPr algn="ctr"/>
            <a:r>
              <a:rPr lang="en-US" altLang="zh-CN" b="1" spc="300" dirty="0" smtClean="0">
                <a:solidFill>
                  <a:srgbClr val="95979D"/>
                </a:solidFill>
                <a:latin typeface="Arial Narrow" panose="020B0606020202030204" pitchFamily="34" charset="0"/>
                <a:cs typeface="Aparajita" panose="020B0604020202020204" pitchFamily="34" charset="0"/>
              </a:rPr>
              <a:t>POWERPOINT</a:t>
            </a:r>
            <a:endParaRPr lang="zh-CN" altLang="en-US" b="1" spc="300" dirty="0">
              <a:solidFill>
                <a:srgbClr val="95979D"/>
              </a:solidFill>
              <a:latin typeface="Arial Narrow" panose="020B0606020202030204" pitchFamily="34" charset="0"/>
              <a:cs typeface="Aparajita" panose="020B0604020202020204" pitchFamily="34" charset="0"/>
            </a:endParaRPr>
          </a:p>
        </p:txBody>
      </p:sp>
      <p:pic>
        <p:nvPicPr>
          <p:cNvPr id="5" name="PA_MarkPetrie - A New Day No Drums">
            <a:hlinkClick r:id="" action="ppaction://media"/>
          </p:cNvPr>
          <p:cNvPicPr>
            <a:picLocks noChangeAspect="1"/>
          </p:cNvPicPr>
          <p:nvPr>
            <a:audi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8741451" y="-1537741"/>
            <a:ext cx="609600" cy="609600"/>
          </a:xfrm>
          <a:prstGeom prst="rect">
            <a:avLst/>
          </a:prstGeom>
        </p:spPr>
      </p:pic>
      <p:sp>
        <p:nvSpPr>
          <p:cNvPr id="7" name="副标题 4"/>
          <p:cNvSpPr txBox="1"/>
          <p:nvPr/>
        </p:nvSpPr>
        <p:spPr>
          <a:xfrm>
            <a:off x="5476757" y="4317733"/>
            <a:ext cx="6529388" cy="534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zh-CN" altLang="en-US" sz="1865" dirty="0" smtClean="0">
                <a:solidFill>
                  <a:schemeClr val="tx2"/>
                </a:solidFill>
              </a:rPr>
              <a:t>年终总结、工作汇报、新年计划</a:t>
            </a:r>
            <a:r>
              <a:rPr lang="en-US" altLang="zh-CN" sz="1865" dirty="0" smtClean="0">
                <a:solidFill>
                  <a:schemeClr val="tx2"/>
                </a:solidFill>
              </a:rPr>
              <a:t>PPT</a:t>
            </a:r>
            <a:endParaRPr lang="en-US" altLang="zh-CN" sz="1865" dirty="0">
              <a:solidFill>
                <a:schemeClr val="tx2"/>
              </a:solidFill>
            </a:endParaRPr>
          </a:p>
        </p:txBody>
      </p:sp>
      <p:sp>
        <p:nvSpPr>
          <p:cNvPr id="8" name="TextBox 23"/>
          <p:cNvSpPr txBox="1"/>
          <p:nvPr/>
        </p:nvSpPr>
        <p:spPr>
          <a:xfrm>
            <a:off x="7236891" y="4618059"/>
            <a:ext cx="4769254" cy="502573"/>
          </a:xfrm>
          <a:prstGeom prst="rect">
            <a:avLst/>
          </a:prstGeom>
          <a:noFill/>
        </p:spPr>
        <p:txBody>
          <a:bodyPr wrap="none" rtlCol="0">
            <a:spAutoFit/>
          </a:bodyPr>
          <a:lstStyle/>
          <a:p>
            <a:pPr algn="r"/>
            <a:r>
              <a:rPr lang="en-US" altLang="zh-CN" sz="1335" dirty="0">
                <a:solidFill>
                  <a:schemeClr val="tx2"/>
                </a:solidFill>
              </a:rPr>
              <a:t>201x year-end summary work summarizes the boutique PPT</a:t>
            </a:r>
            <a:endParaRPr lang="en-US" altLang="zh-CN" sz="1335" dirty="0">
              <a:solidFill>
                <a:schemeClr val="tx2"/>
              </a:solidFill>
            </a:endParaRPr>
          </a:p>
          <a:p>
            <a:pPr algn="r"/>
            <a:r>
              <a:rPr lang="en-US" altLang="zh-CN" sz="1335" dirty="0">
                <a:solidFill>
                  <a:schemeClr val="tx2"/>
                </a:solidFill>
              </a:rPr>
              <a:t>About the summary text input or copy here</a:t>
            </a:r>
            <a:endParaRPr lang="en-US" altLang="zh-CN" sz="1335" dirty="0">
              <a:solidFill>
                <a:schemeClr val="tx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0" presetClass="entr" presetSubtype="0" decel="10000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strVal val="#ppt_w+.3"/>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animEffect transition="in" filter="fade">
                                      <p:cBhvr>
                                        <p:cTn id="17" dur="500"/>
                                        <p:tgtEl>
                                          <p:spTgt spid="4"/>
                                        </p:tgtEl>
                                      </p:cBhvr>
                                    </p:animEffect>
                                  </p:childTnLst>
                                </p:cTn>
                              </p:par>
                              <p:par>
                                <p:cTn id="18" presetID="22" presetClass="entr" presetSubtype="8" fill="hold" grpId="0" nodeType="withEffect">
                                  <p:stCondLst>
                                    <p:cond delay="100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left)">
                                      <p:cBhvr>
                                        <p:cTn id="20" dur="500"/>
                                        <p:tgtEl>
                                          <p:spTgt spid="7">
                                            <p:txEl>
                                              <p:pRg st="0" end="0"/>
                                            </p:txEl>
                                          </p:spTgt>
                                        </p:tgtEl>
                                      </p:cBhvr>
                                    </p:animEffect>
                                  </p:childTnLst>
                                </p:cTn>
                              </p:par>
                              <p:par>
                                <p:cTn id="21" presetID="10" presetClass="entr" presetSubtype="0" fill="hold" grpId="0" nodeType="withEffect">
                                  <p:stCondLst>
                                    <p:cond delay="1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4" repeatCount="indefinite" fill="hold" display="0">
                  <p:stCondLst>
                    <p:cond delay="indefinite"/>
                  </p:stCondLst>
                  <p:endCondLst>
                    <p:cond evt="onStopAudio" delay="0">
                      <p:tgtEl>
                        <p:sldTgt/>
                      </p:tgtEl>
                    </p:cond>
                  </p:endCondLst>
                </p:cTn>
                <p:tgtEl>
                  <p:spTgt spid="5"/>
                </p:tgtEl>
              </p:cMediaNode>
            </p:audio>
          </p:childTnLst>
        </p:cTn>
      </p:par>
    </p:tnLst>
    <p:bldLst>
      <p:bldP spid="2" grpId="0"/>
      <p:bldP spid="4" grpId="0" animBg="1"/>
      <p:bldP spid="7" grpId="0" build="p"/>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V="1">
            <a:off x="5367775" y="3247931"/>
            <a:ext cx="1362449" cy="1002508"/>
          </a:xfrm>
          <a:prstGeom prst="line">
            <a:avLst/>
          </a:prstGeom>
          <a:ln w="635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61010" y="3411100"/>
            <a:ext cx="615870" cy="53726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516764" y="3417792"/>
            <a:ext cx="876186" cy="92710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1816759" y="3845625"/>
            <a:ext cx="663489" cy="679451"/>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1356443" y="3855148"/>
            <a:ext cx="488886" cy="491675"/>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2426278" y="3461449"/>
            <a:ext cx="873010" cy="1063626"/>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267545" y="3466212"/>
            <a:ext cx="2138084" cy="77867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椭圆 8"/>
          <p:cNvSpPr>
            <a:spLocks noChangeAspect="1"/>
          </p:cNvSpPr>
          <p:nvPr/>
        </p:nvSpPr>
        <p:spPr>
          <a:xfrm>
            <a:off x="398062" y="3336829"/>
            <a:ext cx="251967" cy="2520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a:spLocks noChangeAspect="1"/>
          </p:cNvSpPr>
          <p:nvPr/>
        </p:nvSpPr>
        <p:spPr>
          <a:xfrm>
            <a:off x="2339026" y="4314412"/>
            <a:ext cx="251967" cy="2520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932847" y="2848698"/>
            <a:ext cx="4805974" cy="609398"/>
          </a:xfrm>
          <a:prstGeom prst="rect">
            <a:avLst/>
          </a:prstGeom>
          <a:noFill/>
        </p:spPr>
        <p:txBody>
          <a:bodyPr wrap="square" rtlCol="0">
            <a:spAutoFit/>
          </a:body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sp>
        <p:nvSpPr>
          <p:cNvPr id="12" name="矩形 11"/>
          <p:cNvSpPr/>
          <p:nvPr/>
        </p:nvSpPr>
        <p:spPr>
          <a:xfrm>
            <a:off x="6932847" y="4525075"/>
            <a:ext cx="4805974" cy="609398"/>
          </a:xfrm>
          <a:prstGeom prst="rect">
            <a:avLst/>
          </a:prstGeom>
          <a:noFill/>
        </p:spPr>
        <p:txBody>
          <a:bodyPr wrap="square" rtlCol="0">
            <a:spAutoFit/>
          </a:body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sp>
        <p:nvSpPr>
          <p:cNvPr id="13" name="文本框 12"/>
          <p:cNvSpPr txBox="1"/>
          <p:nvPr/>
        </p:nvSpPr>
        <p:spPr>
          <a:xfrm>
            <a:off x="6937440" y="2465317"/>
            <a:ext cx="1924510" cy="400110"/>
          </a:xfrm>
          <a:prstGeom prst="rect">
            <a:avLst/>
          </a:prstGeom>
          <a:noFill/>
        </p:spPr>
        <p:txBody>
          <a:bodyPr wrap="square" rtlCol="0">
            <a:spAutoFit/>
          </a:bodyPr>
          <a:lstStyle/>
          <a:p>
            <a:r>
              <a:rPr lang="zh-CN" altLang="en-US" sz="2000" b="1" dirty="0">
                <a:solidFill>
                  <a:schemeClr val="accent1"/>
                </a:solidFill>
                <a:latin typeface="+mj-ea"/>
                <a:ea typeface="+mj-ea"/>
              </a:rPr>
              <a:t>添加文本标题</a:t>
            </a:r>
            <a:endParaRPr lang="zh-CN" altLang="en-US" sz="2000" b="1" dirty="0">
              <a:solidFill>
                <a:schemeClr val="accent1"/>
              </a:solidFill>
              <a:latin typeface="+mj-ea"/>
              <a:ea typeface="+mj-ea"/>
            </a:endParaRPr>
          </a:p>
        </p:txBody>
      </p:sp>
      <p:sp>
        <p:nvSpPr>
          <p:cNvPr id="14" name="文本框 13"/>
          <p:cNvSpPr txBox="1"/>
          <p:nvPr/>
        </p:nvSpPr>
        <p:spPr>
          <a:xfrm>
            <a:off x="6937440" y="4141127"/>
            <a:ext cx="1924510" cy="400110"/>
          </a:xfrm>
          <a:prstGeom prst="rect">
            <a:avLst/>
          </a:prstGeom>
          <a:noFill/>
        </p:spPr>
        <p:txBody>
          <a:bodyPr wrap="square" rtlCol="0">
            <a:spAutoFit/>
          </a:bodyPr>
          <a:lstStyle/>
          <a:p>
            <a:r>
              <a:rPr lang="zh-CN" altLang="en-US" sz="2000" b="1" dirty="0">
                <a:solidFill>
                  <a:schemeClr val="accent2"/>
                </a:solidFill>
                <a:latin typeface="+mj-ea"/>
                <a:ea typeface="+mj-ea"/>
              </a:rPr>
              <a:t>添加文本标题</a:t>
            </a:r>
            <a:endParaRPr lang="zh-CN" altLang="en-US" sz="2000" b="1" dirty="0">
              <a:solidFill>
                <a:schemeClr val="accent2"/>
              </a:solidFill>
              <a:latin typeface="+mj-ea"/>
              <a:ea typeface="+mj-ea"/>
            </a:endParaRPr>
          </a:p>
        </p:txBody>
      </p:sp>
      <p:grpSp>
        <p:nvGrpSpPr>
          <p:cNvPr id="15" name="组合 14"/>
          <p:cNvGrpSpPr/>
          <p:nvPr/>
        </p:nvGrpSpPr>
        <p:grpSpPr>
          <a:xfrm>
            <a:off x="3822981" y="2424514"/>
            <a:ext cx="1581907" cy="2243930"/>
            <a:chOff x="3822683" y="2424514"/>
            <a:chExt cx="1582113" cy="2243930"/>
          </a:xfrm>
        </p:grpSpPr>
        <p:sp>
          <p:nvSpPr>
            <p:cNvPr id="16" name="五边形 15"/>
            <p:cNvSpPr/>
            <p:nvPr/>
          </p:nvSpPr>
          <p:spPr>
            <a:xfrm rot="16200000" flipV="1">
              <a:off x="3500193" y="2763841"/>
              <a:ext cx="2243930" cy="1565275"/>
            </a:xfrm>
            <a:prstGeom prst="homePlate">
              <a:avLst>
                <a:gd name="adj" fmla="val 1872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822683" y="2759057"/>
              <a:ext cx="1582113" cy="995127"/>
              <a:chOff x="3822683" y="2759057"/>
              <a:chExt cx="1582113" cy="995127"/>
            </a:xfrm>
          </p:grpSpPr>
          <p:sp>
            <p:nvSpPr>
              <p:cNvPr id="18" name="文本框 17"/>
              <p:cNvSpPr txBox="1"/>
              <p:nvPr/>
            </p:nvSpPr>
            <p:spPr>
              <a:xfrm>
                <a:off x="3972664" y="2759057"/>
                <a:ext cx="1282150" cy="523220"/>
              </a:xfrm>
              <a:prstGeom prst="rect">
                <a:avLst/>
              </a:prstGeom>
              <a:noFill/>
            </p:spPr>
            <p:txBody>
              <a:bodyPr wrap="square" rtlCol="0">
                <a:spAutoFit/>
              </a:bodyPr>
              <a:lstStyle/>
              <a:p>
                <a:pPr algn="ctr"/>
                <a:r>
                  <a:rPr lang="en-US" altLang="zh-CN" sz="2800" dirty="0">
                    <a:solidFill>
                      <a:schemeClr val="bg1">
                        <a:lumMod val="95000"/>
                      </a:schemeClr>
                    </a:solidFill>
                    <a:latin typeface="+mj-ea"/>
                    <a:ea typeface="+mj-ea"/>
                  </a:rPr>
                  <a:t>85%</a:t>
                </a:r>
                <a:endParaRPr lang="zh-CN" altLang="en-US" sz="2800" dirty="0">
                  <a:solidFill>
                    <a:schemeClr val="bg1">
                      <a:lumMod val="95000"/>
                    </a:schemeClr>
                  </a:solidFill>
                  <a:latin typeface="+mj-ea"/>
                  <a:ea typeface="+mj-ea"/>
                </a:endParaRPr>
              </a:p>
            </p:txBody>
          </p:sp>
          <p:sp>
            <p:nvSpPr>
              <p:cNvPr id="19" name="矩形 18"/>
              <p:cNvSpPr/>
              <p:nvPr/>
            </p:nvSpPr>
            <p:spPr>
              <a:xfrm>
                <a:off x="3822683" y="3261741"/>
                <a:ext cx="1582113" cy="492443"/>
              </a:xfrm>
              <a:prstGeom prst="rect">
                <a:avLst/>
              </a:prstGeom>
            </p:spPr>
            <p:txBody>
              <a:bodyPr wrap="square">
                <a:spAutoFit/>
              </a:bodyPr>
              <a:lstStyle/>
              <a:p>
                <a:pPr algn="ctr">
                  <a:lnSpc>
                    <a:spcPct val="130000"/>
                  </a:lnSpc>
                </a:pPr>
                <a:r>
                  <a:rPr lang="zh-CN" altLang="en-US" sz="1000" dirty="0">
                    <a:solidFill>
                      <a:schemeClr val="bg1">
                        <a:lumMod val="95000"/>
                      </a:schemeClr>
                    </a:solidFill>
                    <a:latin typeface="+mj-ea"/>
                    <a:ea typeface="+mj-ea"/>
                  </a:rPr>
                  <a:t>提示正文行距在</a:t>
                </a:r>
                <a:r>
                  <a:rPr lang="en-US" altLang="zh-CN" sz="1000" dirty="0">
                    <a:solidFill>
                      <a:schemeClr val="bg1">
                        <a:lumMod val="95000"/>
                      </a:schemeClr>
                    </a:solidFill>
                    <a:latin typeface="+mj-ea"/>
                    <a:ea typeface="+mj-ea"/>
                  </a:rPr>
                  <a:t>1.2~1.3</a:t>
                </a:r>
                <a:r>
                  <a:rPr lang="zh-CN" altLang="en-US" sz="1000" dirty="0">
                    <a:solidFill>
                      <a:schemeClr val="bg1">
                        <a:lumMod val="95000"/>
                      </a:schemeClr>
                    </a:solidFill>
                    <a:latin typeface="+mj-ea"/>
                    <a:ea typeface="+mj-ea"/>
                  </a:rPr>
                  <a:t>之间点击添加正文</a:t>
                </a:r>
                <a:endParaRPr lang="zh-CN" altLang="en-US" sz="1000" dirty="0">
                  <a:solidFill>
                    <a:schemeClr val="bg1">
                      <a:lumMod val="95000"/>
                    </a:schemeClr>
                  </a:solidFill>
                  <a:latin typeface="+mj-ea"/>
                  <a:ea typeface="+mj-ea"/>
                </a:endParaRPr>
              </a:p>
            </p:txBody>
          </p:sp>
        </p:grpSp>
      </p:grpSp>
      <p:grpSp>
        <p:nvGrpSpPr>
          <p:cNvPr id="20" name="组合 19"/>
          <p:cNvGrpSpPr/>
          <p:nvPr/>
        </p:nvGrpSpPr>
        <p:grpSpPr>
          <a:xfrm>
            <a:off x="4332618" y="3948363"/>
            <a:ext cx="1618894" cy="1475963"/>
            <a:chOff x="4332387" y="3948361"/>
            <a:chExt cx="1619105" cy="1475963"/>
          </a:xfrm>
        </p:grpSpPr>
        <p:sp>
          <p:nvSpPr>
            <p:cNvPr id="21" name="五边形 20"/>
            <p:cNvSpPr/>
            <p:nvPr/>
          </p:nvSpPr>
          <p:spPr>
            <a:xfrm rot="5400000">
              <a:off x="4430276" y="3903705"/>
              <a:ext cx="1475963" cy="1565275"/>
            </a:xfrm>
            <a:prstGeom prst="homePlate">
              <a:avLst>
                <a:gd name="adj" fmla="val 187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4527182" y="4685048"/>
              <a:ext cx="1282150" cy="523220"/>
            </a:xfrm>
            <a:prstGeom prst="rect">
              <a:avLst/>
            </a:prstGeom>
            <a:noFill/>
          </p:spPr>
          <p:txBody>
            <a:bodyPr wrap="square" rtlCol="0">
              <a:spAutoFit/>
            </a:bodyPr>
            <a:lstStyle/>
            <a:p>
              <a:pPr algn="ctr"/>
              <a:r>
                <a:rPr lang="en-US" altLang="zh-CN" sz="2800" dirty="0">
                  <a:solidFill>
                    <a:schemeClr val="bg1">
                      <a:lumMod val="95000"/>
                    </a:schemeClr>
                  </a:solidFill>
                  <a:latin typeface="+mj-ea"/>
                  <a:ea typeface="+mj-ea"/>
                </a:rPr>
                <a:t>65%</a:t>
              </a:r>
              <a:endParaRPr lang="zh-CN" altLang="en-US" sz="2800" dirty="0">
                <a:solidFill>
                  <a:schemeClr val="bg1">
                    <a:lumMod val="95000"/>
                  </a:schemeClr>
                </a:solidFill>
                <a:latin typeface="+mj-ea"/>
                <a:ea typeface="+mj-ea"/>
              </a:endParaRPr>
            </a:p>
          </p:txBody>
        </p:sp>
        <p:sp>
          <p:nvSpPr>
            <p:cNvPr id="23" name="矩形 22"/>
            <p:cNvSpPr/>
            <p:nvPr/>
          </p:nvSpPr>
          <p:spPr>
            <a:xfrm>
              <a:off x="4332387" y="4173894"/>
              <a:ext cx="1619105" cy="492443"/>
            </a:xfrm>
            <a:prstGeom prst="rect">
              <a:avLst/>
            </a:prstGeom>
          </p:spPr>
          <p:txBody>
            <a:bodyPr wrap="square">
              <a:spAutoFit/>
            </a:bodyPr>
            <a:lstStyle/>
            <a:p>
              <a:pPr algn="ctr">
                <a:lnSpc>
                  <a:spcPct val="130000"/>
                </a:lnSpc>
              </a:pPr>
              <a:r>
                <a:rPr lang="zh-CN" altLang="en-US" sz="1000">
                  <a:solidFill>
                    <a:schemeClr val="bg1">
                      <a:lumMod val="95000"/>
                    </a:schemeClr>
                  </a:solidFill>
                  <a:latin typeface="+mj-ea"/>
                  <a:ea typeface="+mj-ea"/>
                </a:rPr>
                <a:t>提示正文行距在</a:t>
              </a:r>
              <a:r>
                <a:rPr lang="en-US" altLang="zh-CN" sz="1000">
                  <a:solidFill>
                    <a:schemeClr val="bg1">
                      <a:lumMod val="95000"/>
                    </a:schemeClr>
                  </a:solidFill>
                  <a:latin typeface="+mj-ea"/>
                  <a:ea typeface="+mj-ea"/>
                </a:rPr>
                <a:t>1.2~1.3</a:t>
              </a:r>
              <a:r>
                <a:rPr lang="zh-CN" altLang="en-US" sz="1000">
                  <a:solidFill>
                    <a:schemeClr val="bg1">
                      <a:lumMod val="95000"/>
                    </a:schemeClr>
                  </a:solidFill>
                  <a:latin typeface="+mj-ea"/>
                  <a:ea typeface="+mj-ea"/>
                </a:rPr>
                <a:t>之间点击添加正文</a:t>
              </a:r>
              <a:endParaRPr lang="zh-CN" altLang="en-US" sz="1000">
                <a:solidFill>
                  <a:schemeClr val="bg1">
                    <a:lumMod val="95000"/>
                  </a:schemeClr>
                </a:solidFill>
                <a:latin typeface="+mj-ea"/>
                <a:ea typeface="+mj-ea"/>
              </a:endParaRPr>
            </a:p>
          </p:txBody>
        </p:sp>
      </p:grpSp>
      <p:sp>
        <p:nvSpPr>
          <p:cNvPr id="24" name="标题 23"/>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0"/>
                            </p:stCondLst>
                            <p:childTnLst>
                              <p:par>
                                <p:cTn id="9" presetID="53" presetClass="entr" presetSubtype="16" fill="hold" grpId="0" nodeType="afterEffect">
                                  <p:stCondLst>
                                    <p:cond delay="0"/>
                                  </p:stCondLst>
                                  <p:iterate type="wd">
                                    <p:tmPct val="0"/>
                                  </p:iterate>
                                  <p:childTnLst>
                                    <p:set>
                                      <p:cBhvr>
                                        <p:cTn id="10" dur="1" fill="hold">
                                          <p:stCondLst>
                                            <p:cond delay="0"/>
                                          </p:stCondLst>
                                        </p:cTn>
                                        <p:tgtEl>
                                          <p:spTgt spid="9"/>
                                        </p:tgtEl>
                                        <p:attrNameLst>
                                          <p:attrName>style.visibility</p:attrName>
                                        </p:attrNameLst>
                                      </p:cBhvr>
                                      <p:to>
                                        <p:strVal val="visible"/>
                                      </p:to>
                                    </p:set>
                                    <p:anim calcmode="lin" valueType="num">
                                      <p:cBhvr>
                                        <p:cTn id="11" dur="250" fill="hold"/>
                                        <p:tgtEl>
                                          <p:spTgt spid="9"/>
                                        </p:tgtEl>
                                        <p:attrNameLst>
                                          <p:attrName>ppt_w</p:attrName>
                                        </p:attrNameLst>
                                      </p:cBhvr>
                                      <p:tavLst>
                                        <p:tav tm="0">
                                          <p:val>
                                            <p:fltVal val="0"/>
                                          </p:val>
                                        </p:tav>
                                        <p:tav tm="100000">
                                          <p:val>
                                            <p:strVal val="#ppt_w"/>
                                          </p:val>
                                        </p:tav>
                                      </p:tavLst>
                                    </p:anim>
                                    <p:anim calcmode="lin" valueType="num">
                                      <p:cBhvr>
                                        <p:cTn id="12" dur="250" fill="hold"/>
                                        <p:tgtEl>
                                          <p:spTgt spid="9"/>
                                        </p:tgtEl>
                                        <p:attrNameLst>
                                          <p:attrName>ppt_h</p:attrName>
                                        </p:attrNameLst>
                                      </p:cBhvr>
                                      <p:tavLst>
                                        <p:tav tm="0">
                                          <p:val>
                                            <p:fltVal val="0"/>
                                          </p:val>
                                        </p:tav>
                                        <p:tav tm="100000">
                                          <p:val>
                                            <p:strVal val="#ppt_h"/>
                                          </p:val>
                                        </p:tav>
                                      </p:tavLst>
                                    </p:anim>
                                    <p:animEffect transition="in" filter="fade">
                                      <p:cBhvr>
                                        <p:cTn id="13" dur="250"/>
                                        <p:tgtEl>
                                          <p:spTgt spid="9"/>
                                        </p:tgtEl>
                                      </p:cBhvr>
                                    </p:animEffect>
                                  </p:childTnLst>
                                </p:cTn>
                              </p:par>
                            </p:childTnLst>
                          </p:cTn>
                        </p:par>
                        <p:par>
                          <p:cTn id="14" fill="hold">
                            <p:stCondLst>
                              <p:cond delay="250"/>
                            </p:stCondLst>
                            <p:childTnLst>
                              <p:par>
                                <p:cTn id="15" presetID="22" presetClass="entr" presetSubtype="8" fill="hold" nodeType="afterEffect">
                                  <p:stCondLst>
                                    <p:cond delay="0"/>
                                  </p:stCondLst>
                                  <p:iterate type="wd">
                                    <p:tmPct val="0"/>
                                  </p:iterate>
                                  <p:childTnLst>
                                    <p:set>
                                      <p:cBhvr>
                                        <p:cTn id="16" dur="1" fill="hold">
                                          <p:stCondLst>
                                            <p:cond delay="0"/>
                                          </p:stCondLst>
                                        </p:cTn>
                                        <p:tgtEl>
                                          <p:spTgt spid="4"/>
                                        </p:tgtEl>
                                        <p:attrNameLst>
                                          <p:attrName>style.visibility</p:attrName>
                                        </p:attrNameLst>
                                      </p:cBhvr>
                                      <p:to>
                                        <p:strVal val="visible"/>
                                      </p:to>
                                    </p:set>
                                    <p:animEffect transition="in" filter="wipe(left)">
                                      <p:cBhvr>
                                        <p:cTn id="17" dur="250"/>
                                        <p:tgtEl>
                                          <p:spTgt spid="4"/>
                                        </p:tgtEl>
                                      </p:cBhvr>
                                    </p:animEffect>
                                  </p:childTnLst>
                                </p:cTn>
                              </p:par>
                            </p:childTnLst>
                          </p:cTn>
                        </p:par>
                        <p:par>
                          <p:cTn id="18" fill="hold">
                            <p:stCondLst>
                              <p:cond delay="500"/>
                            </p:stCondLst>
                            <p:childTnLst>
                              <p:par>
                                <p:cTn id="19" presetID="22" presetClass="entr" presetSubtype="4" fill="hold" nodeType="afterEffect">
                                  <p:stCondLst>
                                    <p:cond delay="0"/>
                                  </p:stCondLst>
                                  <p:iterate type="wd">
                                    <p:tmPct val="0"/>
                                  </p:iterate>
                                  <p:childTnLst>
                                    <p:set>
                                      <p:cBhvr>
                                        <p:cTn id="20" dur="1" fill="hold">
                                          <p:stCondLst>
                                            <p:cond delay="0"/>
                                          </p:stCondLst>
                                        </p:cTn>
                                        <p:tgtEl>
                                          <p:spTgt spid="6"/>
                                        </p:tgtEl>
                                        <p:attrNameLst>
                                          <p:attrName>style.visibility</p:attrName>
                                        </p:attrNameLst>
                                      </p:cBhvr>
                                      <p:to>
                                        <p:strVal val="visible"/>
                                      </p:to>
                                    </p:set>
                                    <p:animEffect transition="in" filter="wipe(down)">
                                      <p:cBhvr>
                                        <p:cTn id="21" dur="250"/>
                                        <p:tgtEl>
                                          <p:spTgt spid="6"/>
                                        </p:tgtEl>
                                      </p:cBhvr>
                                    </p:animEffect>
                                  </p:childTnLst>
                                </p:cTn>
                              </p:par>
                            </p:childTnLst>
                          </p:cTn>
                        </p:par>
                        <p:par>
                          <p:cTn id="22" fill="hold">
                            <p:stCondLst>
                              <p:cond delay="750"/>
                            </p:stCondLst>
                            <p:childTnLst>
                              <p:par>
                                <p:cTn id="23" presetID="22" presetClass="entr" presetSubtype="1" fill="hold" nodeType="afterEffect">
                                  <p:stCondLst>
                                    <p:cond delay="0"/>
                                  </p:stCondLst>
                                  <p:iterate type="wd">
                                    <p:tmPct val="0"/>
                                  </p:iterate>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childTnLst>
                          </p:cTn>
                        </p:par>
                        <p:par>
                          <p:cTn id="26" fill="hold">
                            <p:stCondLst>
                              <p:cond delay="1000"/>
                            </p:stCondLst>
                            <p:childTnLst>
                              <p:par>
                                <p:cTn id="27" presetID="53" presetClass="entr" presetSubtype="16" fill="hold" grpId="0" nodeType="afterEffect">
                                  <p:stCondLst>
                                    <p:cond delay="0"/>
                                  </p:stCondLst>
                                  <p:iterate type="wd">
                                    <p:tmPct val="0"/>
                                  </p:iterate>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1500"/>
                            </p:stCondLst>
                            <p:childTnLst>
                              <p:par>
                                <p:cTn id="33" presetID="22" presetClass="entr" presetSubtype="4" fill="hold" nodeType="afterEffect">
                                  <p:stCondLst>
                                    <p:cond delay="0"/>
                                  </p:stCondLst>
                                  <p:iterate type="wd">
                                    <p:tmPct val="0"/>
                                  </p:iterate>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par>
                          <p:cTn id="36" fill="hold">
                            <p:stCondLst>
                              <p:cond delay="2000"/>
                            </p:stCondLst>
                            <p:childTnLst>
                              <p:par>
                                <p:cTn id="37" presetID="22" presetClass="entr" presetSubtype="8" fill="hold" nodeType="afterEffect">
                                  <p:stCondLst>
                                    <p:cond delay="0"/>
                                  </p:stCondLst>
                                  <p:iterate type="wd">
                                    <p:tmPct val="0"/>
                                  </p:iterate>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par>
                          <p:cTn id="40" fill="hold">
                            <p:stCondLst>
                              <p:cond delay="2500"/>
                            </p:stCondLst>
                            <p:childTnLst>
                              <p:par>
                                <p:cTn id="41" presetID="42" presetClass="entr" presetSubtype="0" fill="hold" nodeType="afterEffect">
                                  <p:stCondLst>
                                    <p:cond delay="0"/>
                                  </p:stCondLst>
                                  <p:iterate type="wd">
                                    <p:tmPct val="0"/>
                                  </p:iterate>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anim calcmode="lin" valueType="num">
                                      <p:cBhvr>
                                        <p:cTn id="44" dur="500" fill="hold"/>
                                        <p:tgtEl>
                                          <p:spTgt spid="15"/>
                                        </p:tgtEl>
                                        <p:attrNameLst>
                                          <p:attrName>ppt_x</p:attrName>
                                        </p:attrNameLst>
                                      </p:cBhvr>
                                      <p:tavLst>
                                        <p:tav tm="0">
                                          <p:val>
                                            <p:strVal val="#ppt_x"/>
                                          </p:val>
                                        </p:tav>
                                        <p:tav tm="100000">
                                          <p:val>
                                            <p:strVal val="#ppt_x"/>
                                          </p:val>
                                        </p:tav>
                                      </p:tavLst>
                                    </p:anim>
                                    <p:anim calcmode="lin" valueType="num">
                                      <p:cBhvr>
                                        <p:cTn id="45" dur="500" fill="hold"/>
                                        <p:tgtEl>
                                          <p:spTgt spid="15"/>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nodeType="afterEffect">
                                  <p:stCondLst>
                                    <p:cond delay="0"/>
                                  </p:stCondLst>
                                  <p:iterate type="wd">
                                    <p:tmPct val="0"/>
                                  </p:iterate>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anim calcmode="lin" valueType="num">
                                      <p:cBhvr>
                                        <p:cTn id="50" dur="500" fill="hold"/>
                                        <p:tgtEl>
                                          <p:spTgt spid="20"/>
                                        </p:tgtEl>
                                        <p:attrNameLst>
                                          <p:attrName>ppt_x</p:attrName>
                                        </p:attrNameLst>
                                      </p:cBhvr>
                                      <p:tavLst>
                                        <p:tav tm="0">
                                          <p:val>
                                            <p:strVal val="#ppt_x"/>
                                          </p:val>
                                        </p:tav>
                                        <p:tav tm="100000">
                                          <p:val>
                                            <p:strVal val="#ppt_x"/>
                                          </p:val>
                                        </p:tav>
                                      </p:tavLst>
                                    </p:anim>
                                    <p:anim calcmode="lin" valueType="num">
                                      <p:cBhvr>
                                        <p:cTn id="51" dur="500" fill="hold"/>
                                        <p:tgtEl>
                                          <p:spTgt spid="20"/>
                                        </p:tgtEl>
                                        <p:attrNameLst>
                                          <p:attrName>ppt_y</p:attrName>
                                        </p:attrNameLst>
                                      </p:cBhvr>
                                      <p:tavLst>
                                        <p:tav tm="0">
                                          <p:val>
                                            <p:strVal val="#ppt_y+.1"/>
                                          </p:val>
                                        </p:tav>
                                        <p:tav tm="100000">
                                          <p:val>
                                            <p:strVal val="#ppt_y"/>
                                          </p:val>
                                        </p:tav>
                                      </p:tavLst>
                                    </p:anim>
                                  </p:childTnLst>
                                </p:cTn>
                              </p:par>
                            </p:childTnLst>
                          </p:cTn>
                        </p:par>
                        <p:par>
                          <p:cTn id="52" fill="hold">
                            <p:stCondLst>
                              <p:cond delay="3500"/>
                            </p:stCondLst>
                            <p:childTnLst>
                              <p:par>
                                <p:cTn id="53" presetID="22" presetClass="entr" presetSubtype="8" fill="hold" nodeType="afterEffect">
                                  <p:stCondLst>
                                    <p:cond delay="0"/>
                                  </p:stCondLst>
                                  <p:iterate type="wd">
                                    <p:tmPct val="0"/>
                                  </p:iterate>
                                  <p:childTnLst>
                                    <p:set>
                                      <p:cBhvr>
                                        <p:cTn id="54" dur="1" fill="hold">
                                          <p:stCondLst>
                                            <p:cond delay="0"/>
                                          </p:stCondLst>
                                        </p:cTn>
                                        <p:tgtEl>
                                          <p:spTgt spid="2"/>
                                        </p:tgtEl>
                                        <p:attrNameLst>
                                          <p:attrName>style.visibility</p:attrName>
                                        </p:attrNameLst>
                                      </p:cBhvr>
                                      <p:to>
                                        <p:strVal val="visible"/>
                                      </p:to>
                                    </p:set>
                                    <p:animEffect transition="in" filter="wipe(left)">
                                      <p:cBhvr>
                                        <p:cTn id="55" dur="250"/>
                                        <p:tgtEl>
                                          <p:spTgt spid="2"/>
                                        </p:tgtEl>
                                      </p:cBhvr>
                                    </p:animEffect>
                                  </p:childTnLst>
                                </p:cTn>
                              </p:par>
                              <p:par>
                                <p:cTn id="56" presetID="17" presetClass="entr" presetSubtype="10" fill="hold" grpId="0" nodeType="withEffect">
                                  <p:stCondLst>
                                    <p:cond delay="0"/>
                                  </p:stCondLst>
                                  <p:iterate type="lt">
                                    <p:tmPct val="10000"/>
                                  </p:iterate>
                                  <p:childTnLst>
                                    <p:set>
                                      <p:cBhvr>
                                        <p:cTn id="57" dur="1" fill="hold">
                                          <p:stCondLst>
                                            <p:cond delay="0"/>
                                          </p:stCondLst>
                                        </p:cTn>
                                        <p:tgtEl>
                                          <p:spTgt spid="13"/>
                                        </p:tgtEl>
                                        <p:attrNameLst>
                                          <p:attrName>style.visibility</p:attrName>
                                        </p:attrNameLst>
                                      </p:cBhvr>
                                      <p:to>
                                        <p:strVal val="visible"/>
                                      </p:to>
                                    </p:set>
                                    <p:anim calcmode="lin" valueType="num">
                                      <p:cBhvr>
                                        <p:cTn id="58" dur="450" fill="hold"/>
                                        <p:tgtEl>
                                          <p:spTgt spid="13"/>
                                        </p:tgtEl>
                                        <p:attrNameLst>
                                          <p:attrName>ppt_w</p:attrName>
                                        </p:attrNameLst>
                                      </p:cBhvr>
                                      <p:tavLst>
                                        <p:tav tm="0">
                                          <p:val>
                                            <p:fltVal val="0"/>
                                          </p:val>
                                        </p:tav>
                                        <p:tav tm="100000">
                                          <p:val>
                                            <p:strVal val="#ppt_w"/>
                                          </p:val>
                                        </p:tav>
                                      </p:tavLst>
                                    </p:anim>
                                    <p:anim calcmode="lin" valueType="num">
                                      <p:cBhvr>
                                        <p:cTn id="59" dur="450" fill="hold"/>
                                        <p:tgtEl>
                                          <p:spTgt spid="13"/>
                                        </p:tgtEl>
                                        <p:attrNameLst>
                                          <p:attrName>ppt_h</p:attrName>
                                        </p:attrNameLst>
                                      </p:cBhvr>
                                      <p:tavLst>
                                        <p:tav tm="0">
                                          <p:val>
                                            <p:strVal val="#ppt_h"/>
                                          </p:val>
                                        </p:tav>
                                        <p:tav tm="100000">
                                          <p:val>
                                            <p:strVal val="#ppt_h"/>
                                          </p:val>
                                        </p:tav>
                                      </p:tavLst>
                                    </p:anim>
                                  </p:childTnLst>
                                </p:cTn>
                              </p:par>
                              <p:par>
                                <p:cTn id="60" presetID="23" presetClass="entr" presetSubtype="16" fill="hold" grpId="0" nodeType="withEffect">
                                  <p:stCondLst>
                                    <p:cond delay="150"/>
                                  </p:stCondLst>
                                  <p:iterate type="lt">
                                    <p:tmPct val="2667"/>
                                  </p:iterate>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childTnLst>
                                </p:cTn>
                              </p:par>
                              <p:par>
                                <p:cTn id="64" presetID="17" presetClass="entr" presetSubtype="10" fill="hold" grpId="0" nodeType="withEffect">
                                  <p:stCondLst>
                                    <p:cond delay="350"/>
                                  </p:stCondLst>
                                  <p:iterate type="lt">
                                    <p:tmPct val="10000"/>
                                  </p:iterate>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strVal val="#ppt_h"/>
                                          </p:val>
                                        </p:tav>
                                        <p:tav tm="100000">
                                          <p:val>
                                            <p:strVal val="#ppt_h"/>
                                          </p:val>
                                        </p:tav>
                                      </p:tavLst>
                                    </p:anim>
                                  </p:childTnLst>
                                </p:cTn>
                              </p:par>
                              <p:par>
                                <p:cTn id="68" presetID="23" presetClass="entr" presetSubtype="16" fill="hold" grpId="0" nodeType="withEffect">
                                  <p:stCondLst>
                                    <p:cond delay="750"/>
                                  </p:stCondLst>
                                  <p:iterate type="lt">
                                    <p:tmPct val="2667"/>
                                  </p:iterate>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052558" y="2786297"/>
            <a:ext cx="1163487" cy="1747838"/>
            <a:chOff x="2052030" y="3002321"/>
            <a:chExt cx="1163638" cy="1747838"/>
          </a:xfrm>
        </p:grpSpPr>
        <p:sp>
          <p:nvSpPr>
            <p:cNvPr id="2" name="任意多边形 1"/>
            <p:cNvSpPr/>
            <p:nvPr/>
          </p:nvSpPr>
          <p:spPr>
            <a:xfrm rot="12966304">
              <a:off x="2052030" y="3718284"/>
              <a:ext cx="1163638" cy="1031875"/>
            </a:xfrm>
            <a:custGeom>
              <a:avLst/>
              <a:gdLst>
                <a:gd name="connsiteX0" fmla="*/ 1052874 w 1164173"/>
                <a:gd name="connsiteY0" fmla="*/ 962340 h 1031654"/>
                <a:gd name="connsiteX1" fmla="*/ 1069057 w 1164173"/>
                <a:gd name="connsiteY1" fmla="*/ 858943 h 1031654"/>
                <a:gd name="connsiteX2" fmla="*/ 965659 w 1164173"/>
                <a:gd name="connsiteY2" fmla="*/ 842761 h 1031654"/>
                <a:gd name="connsiteX3" fmla="*/ 949477 w 1164173"/>
                <a:gd name="connsiteY3" fmla="*/ 946158 h 1031654"/>
                <a:gd name="connsiteX4" fmla="*/ 1052874 w 1164173"/>
                <a:gd name="connsiteY4" fmla="*/ 962340 h 1031654"/>
                <a:gd name="connsiteX5" fmla="*/ 1135899 w 1164173"/>
                <a:gd name="connsiteY5" fmla="*/ 1003380 h 1031654"/>
                <a:gd name="connsiteX6" fmla="*/ 1067640 w 1164173"/>
                <a:gd name="connsiteY6" fmla="*/ 1031654 h 1031654"/>
                <a:gd name="connsiteX7" fmla="*/ 102307 w 1164173"/>
                <a:gd name="connsiteY7" fmla="*/ 1031654 h 1031654"/>
                <a:gd name="connsiteX8" fmla="*/ 64732 w 1164173"/>
                <a:gd name="connsiteY8" fmla="*/ 1024068 h 1031654"/>
                <a:gd name="connsiteX9" fmla="*/ 59198 w 1164173"/>
                <a:gd name="connsiteY9" fmla="*/ 1020337 h 1031654"/>
                <a:gd name="connsiteX10" fmla="*/ 48283 w 1164173"/>
                <a:gd name="connsiteY10" fmla="*/ 1015422 h 1031654"/>
                <a:gd name="connsiteX11" fmla="*/ 36524 w 1164173"/>
                <a:gd name="connsiteY11" fmla="*/ 1005050 h 1031654"/>
                <a:gd name="connsiteX12" fmla="*/ 34048 w 1164173"/>
                <a:gd name="connsiteY12" fmla="*/ 1003380 h 1031654"/>
                <a:gd name="connsiteX13" fmla="*/ 33191 w 1164173"/>
                <a:gd name="connsiteY13" fmla="*/ 1002110 h 1031654"/>
                <a:gd name="connsiteX14" fmla="*/ 19535 w 1164173"/>
                <a:gd name="connsiteY14" fmla="*/ 990064 h 1031654"/>
                <a:gd name="connsiteX15" fmla="*/ 12949 w 1164173"/>
                <a:gd name="connsiteY15" fmla="*/ 883555 h 1031654"/>
                <a:gd name="connsiteX16" fmla="*/ 495615 w 1164173"/>
                <a:gd name="connsiteY16" fmla="*/ 47552 h 1031654"/>
                <a:gd name="connsiteX17" fmla="*/ 520972 w 1164173"/>
                <a:gd name="connsiteY17" fmla="*/ 18805 h 1031654"/>
                <a:gd name="connsiteX18" fmla="*/ 534039 w 1164173"/>
                <a:gd name="connsiteY18" fmla="*/ 12428 h 1031654"/>
                <a:gd name="connsiteX19" fmla="*/ 534278 w 1164173"/>
                <a:gd name="connsiteY19" fmla="*/ 12218 h 1031654"/>
                <a:gd name="connsiteX20" fmla="*/ 536772 w 1164173"/>
                <a:gd name="connsiteY20" fmla="*/ 11095 h 1031654"/>
                <a:gd name="connsiteX21" fmla="*/ 554231 w 1164173"/>
                <a:gd name="connsiteY21" fmla="*/ 2574 h 1031654"/>
                <a:gd name="connsiteX22" fmla="*/ 561466 w 1164173"/>
                <a:gd name="connsiteY22" fmla="*/ 2070 h 1031654"/>
                <a:gd name="connsiteX23" fmla="*/ 570612 w 1164173"/>
                <a:gd name="connsiteY23" fmla="*/ 0 h 1031654"/>
                <a:gd name="connsiteX24" fmla="*/ 580884 w 1164173"/>
                <a:gd name="connsiteY24" fmla="*/ 716 h 1031654"/>
                <a:gd name="connsiteX25" fmla="*/ 591149 w 1164173"/>
                <a:gd name="connsiteY25" fmla="*/ 1 h 1031654"/>
                <a:gd name="connsiteX26" fmla="*/ 600288 w 1164173"/>
                <a:gd name="connsiteY26" fmla="*/ 2070 h 1031654"/>
                <a:gd name="connsiteX27" fmla="*/ 607528 w 1164173"/>
                <a:gd name="connsiteY27" fmla="*/ 2574 h 1031654"/>
                <a:gd name="connsiteX28" fmla="*/ 625016 w 1164173"/>
                <a:gd name="connsiteY28" fmla="*/ 11107 h 1031654"/>
                <a:gd name="connsiteX29" fmla="*/ 627483 w 1164173"/>
                <a:gd name="connsiteY29" fmla="*/ 12218 h 1031654"/>
                <a:gd name="connsiteX30" fmla="*/ 627718 w 1164173"/>
                <a:gd name="connsiteY30" fmla="*/ 12426 h 1031654"/>
                <a:gd name="connsiteX31" fmla="*/ 640787 w 1164173"/>
                <a:gd name="connsiteY31" fmla="*/ 18804 h 1031654"/>
                <a:gd name="connsiteX32" fmla="*/ 666144 w 1164173"/>
                <a:gd name="connsiteY32" fmla="*/ 47552 h 1031654"/>
                <a:gd name="connsiteX33" fmla="*/ 1148811 w 1164173"/>
                <a:gd name="connsiteY33" fmla="*/ 883554 h 1031654"/>
                <a:gd name="connsiteX34" fmla="*/ 1150460 w 1164173"/>
                <a:gd name="connsiteY34" fmla="*/ 888458 h 1031654"/>
                <a:gd name="connsiteX35" fmla="*/ 1156587 w 1164173"/>
                <a:gd name="connsiteY35" fmla="*/ 897546 h 1031654"/>
                <a:gd name="connsiteX36" fmla="*/ 1164173 w 1164173"/>
                <a:gd name="connsiteY36" fmla="*/ 935121 h 1031654"/>
                <a:gd name="connsiteX37" fmla="*/ 1135899 w 1164173"/>
                <a:gd name="connsiteY37" fmla="*/ 1003380 h 103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64173" h="1031654">
                  <a:moveTo>
                    <a:pt x="1052874" y="962340"/>
                  </a:moveTo>
                  <a:cubicBezTo>
                    <a:pt x="1085896" y="938256"/>
                    <a:pt x="1093141" y="891964"/>
                    <a:pt x="1069057" y="858943"/>
                  </a:cubicBezTo>
                  <a:cubicBezTo>
                    <a:pt x="1044973" y="825922"/>
                    <a:pt x="998680" y="818677"/>
                    <a:pt x="965659" y="842761"/>
                  </a:cubicBezTo>
                  <a:cubicBezTo>
                    <a:pt x="932638" y="866845"/>
                    <a:pt x="925393" y="913137"/>
                    <a:pt x="949477" y="946158"/>
                  </a:cubicBezTo>
                  <a:cubicBezTo>
                    <a:pt x="973561" y="979179"/>
                    <a:pt x="1019853" y="986424"/>
                    <a:pt x="1052874" y="962340"/>
                  </a:cubicBezTo>
                  <a:close/>
                  <a:moveTo>
                    <a:pt x="1135899" y="1003380"/>
                  </a:moveTo>
                  <a:cubicBezTo>
                    <a:pt x="1118430" y="1020849"/>
                    <a:pt x="1094297" y="1031654"/>
                    <a:pt x="1067640" y="1031654"/>
                  </a:cubicBezTo>
                  <a:lnTo>
                    <a:pt x="102307" y="1031654"/>
                  </a:lnTo>
                  <a:cubicBezTo>
                    <a:pt x="88978" y="1031654"/>
                    <a:pt x="76281" y="1028953"/>
                    <a:pt x="64732" y="1024068"/>
                  </a:cubicBezTo>
                  <a:lnTo>
                    <a:pt x="59198" y="1020337"/>
                  </a:lnTo>
                  <a:lnTo>
                    <a:pt x="48283" y="1015422"/>
                  </a:lnTo>
                  <a:lnTo>
                    <a:pt x="36524" y="1005050"/>
                  </a:lnTo>
                  <a:lnTo>
                    <a:pt x="34048" y="1003380"/>
                  </a:lnTo>
                  <a:lnTo>
                    <a:pt x="33191" y="1002110"/>
                  </a:lnTo>
                  <a:lnTo>
                    <a:pt x="19535" y="990064"/>
                  </a:lnTo>
                  <a:cubicBezTo>
                    <a:pt x="-3144" y="960050"/>
                    <a:pt x="-7044" y="918183"/>
                    <a:pt x="12949" y="883555"/>
                  </a:cubicBezTo>
                  <a:lnTo>
                    <a:pt x="495615" y="47552"/>
                  </a:lnTo>
                  <a:cubicBezTo>
                    <a:pt x="502280" y="36009"/>
                    <a:pt x="510968" y="26364"/>
                    <a:pt x="520972" y="18805"/>
                  </a:cubicBezTo>
                  <a:lnTo>
                    <a:pt x="534039" y="12428"/>
                  </a:lnTo>
                  <a:lnTo>
                    <a:pt x="534278" y="12218"/>
                  </a:lnTo>
                  <a:lnTo>
                    <a:pt x="536772" y="11095"/>
                  </a:lnTo>
                  <a:lnTo>
                    <a:pt x="554231" y="2574"/>
                  </a:lnTo>
                  <a:lnTo>
                    <a:pt x="561466" y="2070"/>
                  </a:lnTo>
                  <a:lnTo>
                    <a:pt x="570612" y="0"/>
                  </a:lnTo>
                  <a:lnTo>
                    <a:pt x="580884" y="716"/>
                  </a:lnTo>
                  <a:lnTo>
                    <a:pt x="591149" y="1"/>
                  </a:lnTo>
                  <a:lnTo>
                    <a:pt x="600288" y="2070"/>
                  </a:lnTo>
                  <a:lnTo>
                    <a:pt x="607528" y="2574"/>
                  </a:lnTo>
                  <a:lnTo>
                    <a:pt x="625016" y="11107"/>
                  </a:lnTo>
                  <a:lnTo>
                    <a:pt x="627483" y="12218"/>
                  </a:lnTo>
                  <a:lnTo>
                    <a:pt x="627718" y="12426"/>
                  </a:lnTo>
                  <a:lnTo>
                    <a:pt x="640787" y="18804"/>
                  </a:lnTo>
                  <a:cubicBezTo>
                    <a:pt x="650792" y="26363"/>
                    <a:pt x="659480" y="36009"/>
                    <a:pt x="666144" y="47552"/>
                  </a:cubicBezTo>
                  <a:lnTo>
                    <a:pt x="1148811" y="883554"/>
                  </a:lnTo>
                  <a:lnTo>
                    <a:pt x="1150460" y="888458"/>
                  </a:lnTo>
                  <a:lnTo>
                    <a:pt x="1156587" y="897546"/>
                  </a:lnTo>
                  <a:cubicBezTo>
                    <a:pt x="1161472" y="909095"/>
                    <a:pt x="1164173" y="921792"/>
                    <a:pt x="1164173" y="935121"/>
                  </a:cubicBezTo>
                  <a:cubicBezTo>
                    <a:pt x="1164173" y="961778"/>
                    <a:pt x="1153368" y="985911"/>
                    <a:pt x="1135899" y="100338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3" name="直接箭头连接符 12"/>
            <p:cNvCxnSpPr/>
            <p:nvPr/>
          </p:nvCxnSpPr>
          <p:spPr>
            <a:xfrm flipV="1">
              <a:off x="2494943" y="3002321"/>
              <a:ext cx="0" cy="50482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5"/>
            <p:cNvSpPr txBox="1">
              <a:spLocks noChangeArrowheads="1"/>
            </p:cNvSpPr>
            <p:nvPr/>
          </p:nvSpPr>
          <p:spPr bwMode="auto">
            <a:xfrm>
              <a:off x="2531455" y="3975459"/>
              <a:ext cx="4251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nSpc>
                  <a:spcPct val="100000"/>
                </a:lnSpc>
                <a:spcBef>
                  <a:spcPct val="0"/>
                </a:spcBef>
                <a:buFontTx/>
                <a:buNone/>
              </a:pPr>
              <a:r>
                <a:rPr lang="en-US" altLang="zh-CN" sz="1600">
                  <a:solidFill>
                    <a:schemeClr val="bg1"/>
                  </a:solidFill>
                  <a:latin typeface="+mj-ea"/>
                  <a:ea typeface="+mj-ea"/>
                </a:rPr>
                <a:t>01</a:t>
              </a:r>
              <a:endParaRPr lang="zh-CN" altLang="en-US" sz="1600">
                <a:solidFill>
                  <a:schemeClr val="bg1"/>
                </a:solidFill>
                <a:latin typeface="+mj-ea"/>
                <a:ea typeface="+mj-ea"/>
              </a:endParaRPr>
            </a:p>
          </p:txBody>
        </p:sp>
      </p:grpSp>
      <p:grpSp>
        <p:nvGrpSpPr>
          <p:cNvPr id="9" name="组合 8"/>
          <p:cNvGrpSpPr/>
          <p:nvPr/>
        </p:nvGrpSpPr>
        <p:grpSpPr>
          <a:xfrm>
            <a:off x="3854136" y="3118085"/>
            <a:ext cx="1346025" cy="1973262"/>
            <a:chOff x="3853843" y="3334109"/>
            <a:chExt cx="1346200" cy="1973262"/>
          </a:xfrm>
        </p:grpSpPr>
        <p:sp>
          <p:nvSpPr>
            <p:cNvPr id="4" name="任意多边形 3"/>
            <p:cNvSpPr/>
            <p:nvPr/>
          </p:nvSpPr>
          <p:spPr>
            <a:xfrm>
              <a:off x="3853843" y="3334109"/>
              <a:ext cx="1346200" cy="1446212"/>
            </a:xfrm>
            <a:custGeom>
              <a:avLst/>
              <a:gdLst>
                <a:gd name="connsiteX0" fmla="*/ 170487 w 1345719"/>
                <a:gd name="connsiteY0" fmla="*/ 1152570 h 1446325"/>
                <a:gd name="connsiteX1" fmla="*/ 75237 w 1345719"/>
                <a:gd name="connsiteY1" fmla="*/ 1245439 h 1446325"/>
                <a:gd name="connsiteX2" fmla="*/ 170487 w 1345719"/>
                <a:gd name="connsiteY2" fmla="*/ 1338308 h 1446325"/>
                <a:gd name="connsiteX3" fmla="*/ 265737 w 1345719"/>
                <a:gd name="connsiteY3" fmla="*/ 1245439 h 1446325"/>
                <a:gd name="connsiteX4" fmla="*/ 170487 w 1345719"/>
                <a:gd name="connsiteY4" fmla="*/ 1152570 h 1446325"/>
                <a:gd name="connsiteX5" fmla="*/ 229941 w 1345719"/>
                <a:gd name="connsiteY5" fmla="*/ 1457 h 1446325"/>
                <a:gd name="connsiteX6" fmla="*/ 319553 w 1345719"/>
                <a:gd name="connsiteY6" fmla="*/ 23145 h 1446325"/>
                <a:gd name="connsiteX7" fmla="*/ 1292832 w 1345719"/>
                <a:gd name="connsiteY7" fmla="*/ 733005 h 1446325"/>
                <a:gd name="connsiteX8" fmla="*/ 1325137 w 1345719"/>
                <a:gd name="connsiteY8" fmla="*/ 768284 h 1446325"/>
                <a:gd name="connsiteX9" fmla="*/ 1327973 w 1345719"/>
                <a:gd name="connsiteY9" fmla="*/ 776116 h 1446325"/>
                <a:gd name="connsiteX10" fmla="*/ 1335364 w 1345719"/>
                <a:gd name="connsiteY10" fmla="*/ 789097 h 1446325"/>
                <a:gd name="connsiteX11" fmla="*/ 1339593 w 1345719"/>
                <a:gd name="connsiteY11" fmla="*/ 808201 h 1446325"/>
                <a:gd name="connsiteX12" fmla="*/ 1340862 w 1345719"/>
                <a:gd name="connsiteY12" fmla="*/ 811706 h 1446325"/>
                <a:gd name="connsiteX13" fmla="*/ 1340792 w 1345719"/>
                <a:gd name="connsiteY13" fmla="*/ 813617 h 1446325"/>
                <a:gd name="connsiteX14" fmla="*/ 1345702 w 1345719"/>
                <a:gd name="connsiteY14" fmla="*/ 835803 h 1446325"/>
                <a:gd name="connsiteX15" fmla="*/ 1274021 w 1345719"/>
                <a:gd name="connsiteY15" fmla="*/ 948033 h 1446325"/>
                <a:gd name="connsiteX16" fmla="*/ 172626 w 1345719"/>
                <a:gd name="connsiteY16" fmla="*/ 1435987 h 1446325"/>
                <a:gd name="connsiteX17" fmla="*/ 125921 w 1345719"/>
                <a:gd name="connsiteY17" fmla="*/ 1446325 h 1446325"/>
                <a:gd name="connsiteX18" fmla="*/ 108057 w 1345719"/>
                <a:gd name="connsiteY18" fmla="*/ 1443146 h 1446325"/>
                <a:gd name="connsiteX19" fmla="*/ 107662 w 1345719"/>
                <a:gd name="connsiteY19" fmla="*/ 1443182 h 1446325"/>
                <a:gd name="connsiteX20" fmla="*/ 104321 w 1345719"/>
                <a:gd name="connsiteY20" fmla="*/ 1442479 h 1446325"/>
                <a:gd name="connsiteX21" fmla="*/ 80452 w 1345719"/>
                <a:gd name="connsiteY21" fmla="*/ 1438232 h 1446325"/>
                <a:gd name="connsiteX22" fmla="*/ 72788 w 1345719"/>
                <a:gd name="connsiteY22" fmla="*/ 1433421 h 1446325"/>
                <a:gd name="connsiteX23" fmla="*/ 62044 w 1345719"/>
                <a:gd name="connsiteY23" fmla="*/ 1428782 h 1446325"/>
                <a:gd name="connsiteX24" fmla="*/ 52214 w 1345719"/>
                <a:gd name="connsiteY24" fmla="*/ 1420507 h 1446325"/>
                <a:gd name="connsiteX25" fmla="*/ 41338 w 1345719"/>
                <a:gd name="connsiteY25" fmla="*/ 1413679 h 1446325"/>
                <a:gd name="connsiteX26" fmla="*/ 33645 w 1345719"/>
                <a:gd name="connsiteY26" fmla="*/ 1404872 h 1446325"/>
                <a:gd name="connsiteX27" fmla="*/ 26716 w 1345719"/>
                <a:gd name="connsiteY27" fmla="*/ 1399040 h 1446325"/>
                <a:gd name="connsiteX28" fmla="*/ 15359 w 1345719"/>
                <a:gd name="connsiteY28" fmla="*/ 1377578 h 1446325"/>
                <a:gd name="connsiteX29" fmla="*/ 13689 w 1345719"/>
                <a:gd name="connsiteY29" fmla="*/ 1374643 h 1446325"/>
                <a:gd name="connsiteX30" fmla="*/ 13605 w 1345719"/>
                <a:gd name="connsiteY30" fmla="*/ 1374261 h 1446325"/>
                <a:gd name="connsiteX31" fmla="*/ 5119 w 1345719"/>
                <a:gd name="connsiteY31" fmla="*/ 1358219 h 1446325"/>
                <a:gd name="connsiteX32" fmla="*/ 693 w 1345719"/>
                <a:gd name="connsiteY32" fmla="*/ 1310588 h 1446325"/>
                <a:gd name="connsiteX33" fmla="*/ 25982 w 1345719"/>
                <a:gd name="connsiteY33" fmla="*/ 1074146 h 1446325"/>
                <a:gd name="connsiteX34" fmla="*/ 332057 w 1345719"/>
                <a:gd name="connsiteY34" fmla="*/ 938546 h 1446325"/>
                <a:gd name="connsiteX35" fmla="*/ 389498 w 1345719"/>
                <a:gd name="connsiteY35" fmla="*/ 848612 h 1446325"/>
                <a:gd name="connsiteX36" fmla="*/ 385563 w 1345719"/>
                <a:gd name="connsiteY36" fmla="*/ 830832 h 1446325"/>
                <a:gd name="connsiteX37" fmla="*/ 385619 w 1345719"/>
                <a:gd name="connsiteY37" fmla="*/ 829301 h 1446325"/>
                <a:gd name="connsiteX38" fmla="*/ 384602 w 1345719"/>
                <a:gd name="connsiteY38" fmla="*/ 826493 h 1446325"/>
                <a:gd name="connsiteX39" fmla="*/ 381214 w 1345719"/>
                <a:gd name="connsiteY39" fmla="*/ 811184 h 1446325"/>
                <a:gd name="connsiteX40" fmla="*/ 375291 w 1345719"/>
                <a:gd name="connsiteY40" fmla="*/ 800781 h 1446325"/>
                <a:gd name="connsiteX41" fmla="*/ 373019 w 1345719"/>
                <a:gd name="connsiteY41" fmla="*/ 794506 h 1446325"/>
                <a:gd name="connsiteX42" fmla="*/ 347131 w 1345719"/>
                <a:gd name="connsiteY42" fmla="*/ 766235 h 1446325"/>
                <a:gd name="connsiteX43" fmla="*/ 79772 w 1345719"/>
                <a:gd name="connsiteY43" fmla="*/ 571237 h 1446325"/>
                <a:gd name="connsiteX44" fmla="*/ 128808 w 1345719"/>
                <a:gd name="connsiteY44" fmla="*/ 112775 h 1446325"/>
                <a:gd name="connsiteX45" fmla="*/ 130751 w 1345719"/>
                <a:gd name="connsiteY45" fmla="*/ 106618 h 1446325"/>
                <a:gd name="connsiteX46" fmla="*/ 131257 w 1345719"/>
                <a:gd name="connsiteY46" fmla="*/ 92950 h 1446325"/>
                <a:gd name="connsiteX47" fmla="*/ 151240 w 1345719"/>
                <a:gd name="connsiteY47" fmla="*/ 49487 h 1446325"/>
                <a:gd name="connsiteX48" fmla="*/ 229941 w 1345719"/>
                <a:gd name="connsiteY48" fmla="*/ 1457 h 144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45719" h="1446325">
                  <a:moveTo>
                    <a:pt x="170487" y="1152570"/>
                  </a:moveTo>
                  <a:cubicBezTo>
                    <a:pt x="117882" y="1152570"/>
                    <a:pt x="75237" y="1194149"/>
                    <a:pt x="75237" y="1245439"/>
                  </a:cubicBezTo>
                  <a:cubicBezTo>
                    <a:pt x="75237" y="1296729"/>
                    <a:pt x="117882" y="1338308"/>
                    <a:pt x="170487" y="1338308"/>
                  </a:cubicBezTo>
                  <a:cubicBezTo>
                    <a:pt x="223092" y="1338308"/>
                    <a:pt x="265737" y="1296729"/>
                    <a:pt x="265737" y="1245439"/>
                  </a:cubicBezTo>
                  <a:cubicBezTo>
                    <a:pt x="265737" y="1194149"/>
                    <a:pt x="223092" y="1152570"/>
                    <a:pt x="170487" y="1152570"/>
                  </a:cubicBezTo>
                  <a:close/>
                  <a:moveTo>
                    <a:pt x="229941" y="1457"/>
                  </a:moveTo>
                  <a:cubicBezTo>
                    <a:pt x="260400" y="-3310"/>
                    <a:pt x="292677" y="3543"/>
                    <a:pt x="319553" y="23145"/>
                  </a:cubicBezTo>
                  <a:lnTo>
                    <a:pt x="1292832" y="733005"/>
                  </a:lnTo>
                  <a:cubicBezTo>
                    <a:pt x="1306271" y="742807"/>
                    <a:pt x="1317086" y="754866"/>
                    <a:pt x="1325137" y="768284"/>
                  </a:cubicBezTo>
                  <a:lnTo>
                    <a:pt x="1327973" y="776116"/>
                  </a:lnTo>
                  <a:lnTo>
                    <a:pt x="1335364" y="789097"/>
                  </a:lnTo>
                  <a:lnTo>
                    <a:pt x="1339593" y="808201"/>
                  </a:lnTo>
                  <a:lnTo>
                    <a:pt x="1340862" y="811706"/>
                  </a:lnTo>
                  <a:lnTo>
                    <a:pt x="1340792" y="813617"/>
                  </a:lnTo>
                  <a:lnTo>
                    <a:pt x="1345702" y="835803"/>
                  </a:lnTo>
                  <a:cubicBezTo>
                    <a:pt x="1346497" y="882742"/>
                    <a:pt x="1319642" y="927821"/>
                    <a:pt x="1274021" y="948033"/>
                  </a:cubicBezTo>
                  <a:lnTo>
                    <a:pt x="172626" y="1435987"/>
                  </a:lnTo>
                  <a:cubicBezTo>
                    <a:pt x="157418" y="1442724"/>
                    <a:pt x="141565" y="1446060"/>
                    <a:pt x="125921" y="1446325"/>
                  </a:cubicBezTo>
                  <a:lnTo>
                    <a:pt x="108057" y="1443146"/>
                  </a:lnTo>
                  <a:lnTo>
                    <a:pt x="107662" y="1443182"/>
                  </a:lnTo>
                  <a:lnTo>
                    <a:pt x="104321" y="1442479"/>
                  </a:lnTo>
                  <a:lnTo>
                    <a:pt x="80452" y="1438232"/>
                  </a:lnTo>
                  <a:lnTo>
                    <a:pt x="72788" y="1433421"/>
                  </a:lnTo>
                  <a:lnTo>
                    <a:pt x="62044" y="1428782"/>
                  </a:lnTo>
                  <a:lnTo>
                    <a:pt x="52214" y="1420507"/>
                  </a:lnTo>
                  <a:lnTo>
                    <a:pt x="41338" y="1413679"/>
                  </a:lnTo>
                  <a:lnTo>
                    <a:pt x="33645" y="1404872"/>
                  </a:lnTo>
                  <a:lnTo>
                    <a:pt x="26716" y="1399040"/>
                  </a:lnTo>
                  <a:lnTo>
                    <a:pt x="15359" y="1377578"/>
                  </a:lnTo>
                  <a:lnTo>
                    <a:pt x="13689" y="1374643"/>
                  </a:lnTo>
                  <a:lnTo>
                    <a:pt x="13605" y="1374261"/>
                  </a:lnTo>
                  <a:lnTo>
                    <a:pt x="5119" y="1358219"/>
                  </a:lnTo>
                  <a:cubicBezTo>
                    <a:pt x="590" y="1343241"/>
                    <a:pt x="-1076" y="1327127"/>
                    <a:pt x="693" y="1310588"/>
                  </a:cubicBezTo>
                  <a:lnTo>
                    <a:pt x="25982" y="1074146"/>
                  </a:lnTo>
                  <a:lnTo>
                    <a:pt x="332057" y="938546"/>
                  </a:lnTo>
                  <a:cubicBezTo>
                    <a:pt x="368615" y="922349"/>
                    <a:pt x="390135" y="886225"/>
                    <a:pt x="389498" y="848612"/>
                  </a:cubicBezTo>
                  <a:lnTo>
                    <a:pt x="385563" y="830832"/>
                  </a:lnTo>
                  <a:lnTo>
                    <a:pt x="385619" y="829301"/>
                  </a:lnTo>
                  <a:lnTo>
                    <a:pt x="384602" y="826493"/>
                  </a:lnTo>
                  <a:lnTo>
                    <a:pt x="381214" y="811184"/>
                  </a:lnTo>
                  <a:lnTo>
                    <a:pt x="375291" y="800781"/>
                  </a:lnTo>
                  <a:lnTo>
                    <a:pt x="373019" y="794506"/>
                  </a:lnTo>
                  <a:cubicBezTo>
                    <a:pt x="366567" y="783753"/>
                    <a:pt x="357900" y="774089"/>
                    <a:pt x="347131" y="766235"/>
                  </a:cubicBezTo>
                  <a:lnTo>
                    <a:pt x="79772" y="571237"/>
                  </a:lnTo>
                  <a:lnTo>
                    <a:pt x="128808" y="112775"/>
                  </a:lnTo>
                  <a:lnTo>
                    <a:pt x="130751" y="106618"/>
                  </a:lnTo>
                  <a:lnTo>
                    <a:pt x="131257" y="92950"/>
                  </a:lnTo>
                  <a:cubicBezTo>
                    <a:pt x="134825" y="77714"/>
                    <a:pt x="141438" y="62926"/>
                    <a:pt x="151240" y="49487"/>
                  </a:cubicBezTo>
                  <a:cubicBezTo>
                    <a:pt x="170842" y="22611"/>
                    <a:pt x="199482" y="6225"/>
                    <a:pt x="229941" y="145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6" name="直接箭头连接符 5"/>
            <p:cNvCxnSpPr/>
            <p:nvPr/>
          </p:nvCxnSpPr>
          <p:spPr>
            <a:xfrm>
              <a:off x="3999893" y="4780321"/>
              <a:ext cx="0" cy="52705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6"/>
            <p:cNvSpPr txBox="1">
              <a:spLocks noChangeArrowheads="1"/>
            </p:cNvSpPr>
            <p:nvPr/>
          </p:nvSpPr>
          <p:spPr bwMode="auto">
            <a:xfrm>
              <a:off x="4379305" y="39452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nSpc>
                  <a:spcPct val="100000"/>
                </a:lnSpc>
                <a:spcBef>
                  <a:spcPct val="0"/>
                </a:spcBef>
                <a:buFontTx/>
                <a:buNone/>
              </a:pPr>
              <a:r>
                <a:rPr lang="en-US" altLang="zh-CN" sz="2000">
                  <a:solidFill>
                    <a:schemeClr val="bg1"/>
                  </a:solidFill>
                  <a:latin typeface="+mj-ea"/>
                  <a:ea typeface="+mj-ea"/>
                </a:rPr>
                <a:t>02</a:t>
              </a:r>
              <a:endParaRPr lang="zh-CN" altLang="en-US" sz="2000">
                <a:solidFill>
                  <a:schemeClr val="bg1"/>
                </a:solidFill>
                <a:latin typeface="+mj-ea"/>
                <a:ea typeface="+mj-ea"/>
              </a:endParaRPr>
            </a:p>
          </p:txBody>
        </p:sp>
      </p:grpSp>
      <p:grpSp>
        <p:nvGrpSpPr>
          <p:cNvPr id="11" name="组合 10"/>
          <p:cNvGrpSpPr/>
          <p:nvPr/>
        </p:nvGrpSpPr>
        <p:grpSpPr>
          <a:xfrm>
            <a:off x="5352541" y="2605322"/>
            <a:ext cx="1452373" cy="2057400"/>
            <a:chOff x="5352443" y="2821346"/>
            <a:chExt cx="1452562" cy="2057400"/>
          </a:xfrm>
        </p:grpSpPr>
        <p:sp>
          <p:nvSpPr>
            <p:cNvPr id="3" name="任意多边形 2"/>
            <p:cNvSpPr/>
            <p:nvPr/>
          </p:nvSpPr>
          <p:spPr>
            <a:xfrm rot="12966304">
              <a:off x="5352443" y="3591284"/>
              <a:ext cx="1452562" cy="1287462"/>
            </a:xfrm>
            <a:custGeom>
              <a:avLst/>
              <a:gdLst>
                <a:gd name="connsiteX0" fmla="*/ 1313889 w 1452780"/>
                <a:gd name="connsiteY0" fmla="*/ 1200911 h 1287408"/>
                <a:gd name="connsiteX1" fmla="*/ 1334084 w 1452780"/>
                <a:gd name="connsiteY1" fmla="*/ 1071881 h 1287408"/>
                <a:gd name="connsiteX2" fmla="*/ 1205053 w 1452780"/>
                <a:gd name="connsiteY2" fmla="*/ 1051687 h 1287408"/>
                <a:gd name="connsiteX3" fmla="*/ 1184859 w 1452780"/>
                <a:gd name="connsiteY3" fmla="*/ 1180717 h 1287408"/>
                <a:gd name="connsiteX4" fmla="*/ 1313889 w 1452780"/>
                <a:gd name="connsiteY4" fmla="*/ 1200911 h 1287408"/>
                <a:gd name="connsiteX5" fmla="*/ 1417497 w 1452780"/>
                <a:gd name="connsiteY5" fmla="*/ 1252125 h 1287408"/>
                <a:gd name="connsiteX6" fmla="*/ 1332316 w 1452780"/>
                <a:gd name="connsiteY6" fmla="*/ 1287408 h 1287408"/>
                <a:gd name="connsiteX7" fmla="*/ 127670 w 1452780"/>
                <a:gd name="connsiteY7" fmla="*/ 1287408 h 1287408"/>
                <a:gd name="connsiteX8" fmla="*/ 80780 w 1452780"/>
                <a:gd name="connsiteY8" fmla="*/ 1277941 h 1287408"/>
                <a:gd name="connsiteX9" fmla="*/ 73874 w 1452780"/>
                <a:gd name="connsiteY9" fmla="*/ 1273285 h 1287408"/>
                <a:gd name="connsiteX10" fmla="*/ 60253 w 1452780"/>
                <a:gd name="connsiteY10" fmla="*/ 1267152 h 1287408"/>
                <a:gd name="connsiteX11" fmla="*/ 45579 w 1452780"/>
                <a:gd name="connsiteY11" fmla="*/ 1254209 h 1287408"/>
                <a:gd name="connsiteX12" fmla="*/ 42489 w 1452780"/>
                <a:gd name="connsiteY12" fmla="*/ 1252125 h 1287408"/>
                <a:gd name="connsiteX13" fmla="*/ 41419 w 1452780"/>
                <a:gd name="connsiteY13" fmla="*/ 1250540 h 1287408"/>
                <a:gd name="connsiteX14" fmla="*/ 24378 w 1452780"/>
                <a:gd name="connsiteY14" fmla="*/ 1235508 h 1287408"/>
                <a:gd name="connsiteX15" fmla="*/ 16159 w 1452780"/>
                <a:gd name="connsiteY15" fmla="*/ 1102594 h 1287408"/>
                <a:gd name="connsiteX16" fmla="*/ 618482 w 1452780"/>
                <a:gd name="connsiteY16" fmla="*/ 59341 h 1287408"/>
                <a:gd name="connsiteX17" fmla="*/ 650125 w 1452780"/>
                <a:gd name="connsiteY17" fmla="*/ 23467 h 1287408"/>
                <a:gd name="connsiteX18" fmla="*/ 666431 w 1452780"/>
                <a:gd name="connsiteY18" fmla="*/ 15509 h 1287408"/>
                <a:gd name="connsiteX19" fmla="*/ 666729 w 1452780"/>
                <a:gd name="connsiteY19" fmla="*/ 15247 h 1287408"/>
                <a:gd name="connsiteX20" fmla="*/ 669842 w 1452780"/>
                <a:gd name="connsiteY20" fmla="*/ 13846 h 1287408"/>
                <a:gd name="connsiteX21" fmla="*/ 691629 w 1452780"/>
                <a:gd name="connsiteY21" fmla="*/ 3212 h 1287408"/>
                <a:gd name="connsiteX22" fmla="*/ 700657 w 1452780"/>
                <a:gd name="connsiteY22" fmla="*/ 2583 h 1287408"/>
                <a:gd name="connsiteX23" fmla="*/ 712071 w 1452780"/>
                <a:gd name="connsiteY23" fmla="*/ 0 h 1287408"/>
                <a:gd name="connsiteX24" fmla="*/ 724889 w 1452780"/>
                <a:gd name="connsiteY24" fmla="*/ 893 h 1287408"/>
                <a:gd name="connsiteX25" fmla="*/ 737699 w 1452780"/>
                <a:gd name="connsiteY25" fmla="*/ 1 h 1287408"/>
                <a:gd name="connsiteX26" fmla="*/ 749104 w 1452780"/>
                <a:gd name="connsiteY26" fmla="*/ 2583 h 1287408"/>
                <a:gd name="connsiteX27" fmla="*/ 758139 w 1452780"/>
                <a:gd name="connsiteY27" fmla="*/ 3212 h 1287408"/>
                <a:gd name="connsiteX28" fmla="*/ 779962 w 1452780"/>
                <a:gd name="connsiteY28" fmla="*/ 13860 h 1287408"/>
                <a:gd name="connsiteX29" fmla="*/ 783041 w 1452780"/>
                <a:gd name="connsiteY29" fmla="*/ 15247 h 1287408"/>
                <a:gd name="connsiteX30" fmla="*/ 783334 w 1452780"/>
                <a:gd name="connsiteY30" fmla="*/ 15506 h 1287408"/>
                <a:gd name="connsiteX31" fmla="*/ 799643 w 1452780"/>
                <a:gd name="connsiteY31" fmla="*/ 23466 h 1287408"/>
                <a:gd name="connsiteX32" fmla="*/ 831286 w 1452780"/>
                <a:gd name="connsiteY32" fmla="*/ 59341 h 1287408"/>
                <a:gd name="connsiteX33" fmla="*/ 950182 w 1452780"/>
                <a:gd name="connsiteY33" fmla="*/ 265273 h 1287408"/>
                <a:gd name="connsiteX34" fmla="*/ 782798 w 1452780"/>
                <a:gd name="connsiteY34" fmla="*/ 555190 h 1287408"/>
                <a:gd name="connsiteX35" fmla="*/ 789384 w 1452780"/>
                <a:gd name="connsiteY35" fmla="*/ 661699 h 1287408"/>
                <a:gd name="connsiteX36" fmla="*/ 803040 w 1452780"/>
                <a:gd name="connsiteY36" fmla="*/ 673745 h 1287408"/>
                <a:gd name="connsiteX37" fmla="*/ 803897 w 1452780"/>
                <a:gd name="connsiteY37" fmla="*/ 675015 h 1287408"/>
                <a:gd name="connsiteX38" fmla="*/ 806373 w 1452780"/>
                <a:gd name="connsiteY38" fmla="*/ 676685 h 1287408"/>
                <a:gd name="connsiteX39" fmla="*/ 818132 w 1452780"/>
                <a:gd name="connsiteY39" fmla="*/ 687057 h 1287408"/>
                <a:gd name="connsiteX40" fmla="*/ 829047 w 1452780"/>
                <a:gd name="connsiteY40" fmla="*/ 691972 h 1287408"/>
                <a:gd name="connsiteX41" fmla="*/ 834581 w 1452780"/>
                <a:gd name="connsiteY41" fmla="*/ 695703 h 1287408"/>
                <a:gd name="connsiteX42" fmla="*/ 872156 w 1452780"/>
                <a:gd name="connsiteY42" fmla="*/ 703289 h 1287408"/>
                <a:gd name="connsiteX43" fmla="*/ 1203071 w 1452780"/>
                <a:gd name="connsiteY43" fmla="*/ 703289 h 1287408"/>
                <a:gd name="connsiteX44" fmla="*/ 1433610 w 1452780"/>
                <a:gd name="connsiteY44" fmla="*/ 1102593 h 1287408"/>
                <a:gd name="connsiteX45" fmla="*/ 1435668 w 1452780"/>
                <a:gd name="connsiteY45" fmla="*/ 1108713 h 1287408"/>
                <a:gd name="connsiteX46" fmla="*/ 1443313 w 1452780"/>
                <a:gd name="connsiteY46" fmla="*/ 1120054 h 1287408"/>
                <a:gd name="connsiteX47" fmla="*/ 1452780 w 1452780"/>
                <a:gd name="connsiteY47" fmla="*/ 1166944 h 1287408"/>
                <a:gd name="connsiteX48" fmla="*/ 1417497 w 1452780"/>
                <a:gd name="connsiteY48" fmla="*/ 1252125 h 128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52780" h="1287408">
                  <a:moveTo>
                    <a:pt x="1313889" y="1200911"/>
                  </a:moveTo>
                  <a:cubicBezTo>
                    <a:pt x="1355097" y="1170856"/>
                    <a:pt x="1364139" y="1113088"/>
                    <a:pt x="1334084" y="1071881"/>
                  </a:cubicBezTo>
                  <a:cubicBezTo>
                    <a:pt x="1304030" y="1030674"/>
                    <a:pt x="1246260" y="1021633"/>
                    <a:pt x="1205053" y="1051687"/>
                  </a:cubicBezTo>
                  <a:cubicBezTo>
                    <a:pt x="1163846" y="1081742"/>
                    <a:pt x="1154805" y="1139510"/>
                    <a:pt x="1184859" y="1180717"/>
                  </a:cubicBezTo>
                  <a:cubicBezTo>
                    <a:pt x="1214914" y="1221924"/>
                    <a:pt x="1272682" y="1230965"/>
                    <a:pt x="1313889" y="1200911"/>
                  </a:cubicBezTo>
                  <a:close/>
                  <a:moveTo>
                    <a:pt x="1417497" y="1252125"/>
                  </a:moveTo>
                  <a:cubicBezTo>
                    <a:pt x="1395697" y="1273925"/>
                    <a:pt x="1365581" y="1287408"/>
                    <a:pt x="1332316" y="1287408"/>
                  </a:cubicBezTo>
                  <a:lnTo>
                    <a:pt x="127670" y="1287408"/>
                  </a:lnTo>
                  <a:cubicBezTo>
                    <a:pt x="111036" y="1287408"/>
                    <a:pt x="95192" y="1284038"/>
                    <a:pt x="80780" y="1277941"/>
                  </a:cubicBezTo>
                  <a:lnTo>
                    <a:pt x="73874" y="1273285"/>
                  </a:lnTo>
                  <a:lnTo>
                    <a:pt x="60253" y="1267152"/>
                  </a:lnTo>
                  <a:lnTo>
                    <a:pt x="45579" y="1254209"/>
                  </a:lnTo>
                  <a:lnTo>
                    <a:pt x="42489" y="1252125"/>
                  </a:lnTo>
                  <a:lnTo>
                    <a:pt x="41419" y="1250540"/>
                  </a:lnTo>
                  <a:lnTo>
                    <a:pt x="24378" y="1235508"/>
                  </a:lnTo>
                  <a:cubicBezTo>
                    <a:pt x="-3923" y="1198053"/>
                    <a:pt x="-8790" y="1145807"/>
                    <a:pt x="16159" y="1102594"/>
                  </a:cubicBezTo>
                  <a:lnTo>
                    <a:pt x="618482" y="59341"/>
                  </a:lnTo>
                  <a:cubicBezTo>
                    <a:pt x="626799" y="44936"/>
                    <a:pt x="637641" y="32900"/>
                    <a:pt x="650125" y="23467"/>
                  </a:cubicBezTo>
                  <a:lnTo>
                    <a:pt x="666431" y="15509"/>
                  </a:lnTo>
                  <a:lnTo>
                    <a:pt x="666729" y="15247"/>
                  </a:lnTo>
                  <a:lnTo>
                    <a:pt x="669842" y="13846"/>
                  </a:lnTo>
                  <a:lnTo>
                    <a:pt x="691629" y="3212"/>
                  </a:lnTo>
                  <a:lnTo>
                    <a:pt x="700657" y="2583"/>
                  </a:lnTo>
                  <a:lnTo>
                    <a:pt x="712071" y="0"/>
                  </a:lnTo>
                  <a:lnTo>
                    <a:pt x="724889" y="893"/>
                  </a:lnTo>
                  <a:lnTo>
                    <a:pt x="737699" y="1"/>
                  </a:lnTo>
                  <a:lnTo>
                    <a:pt x="749104" y="2583"/>
                  </a:lnTo>
                  <a:lnTo>
                    <a:pt x="758139" y="3212"/>
                  </a:lnTo>
                  <a:lnTo>
                    <a:pt x="779962" y="13860"/>
                  </a:lnTo>
                  <a:lnTo>
                    <a:pt x="783041" y="15247"/>
                  </a:lnTo>
                  <a:lnTo>
                    <a:pt x="783334" y="15506"/>
                  </a:lnTo>
                  <a:lnTo>
                    <a:pt x="799643" y="23466"/>
                  </a:lnTo>
                  <a:cubicBezTo>
                    <a:pt x="812128" y="32899"/>
                    <a:pt x="822970" y="44936"/>
                    <a:pt x="831286" y="59341"/>
                  </a:cubicBezTo>
                  <a:lnTo>
                    <a:pt x="950182" y="265273"/>
                  </a:lnTo>
                  <a:lnTo>
                    <a:pt x="782798" y="555190"/>
                  </a:lnTo>
                  <a:cubicBezTo>
                    <a:pt x="762805" y="589818"/>
                    <a:pt x="766705" y="631685"/>
                    <a:pt x="789384" y="661699"/>
                  </a:cubicBezTo>
                  <a:lnTo>
                    <a:pt x="803040" y="673745"/>
                  </a:lnTo>
                  <a:lnTo>
                    <a:pt x="803897" y="675015"/>
                  </a:lnTo>
                  <a:lnTo>
                    <a:pt x="806373" y="676685"/>
                  </a:lnTo>
                  <a:lnTo>
                    <a:pt x="818132" y="687057"/>
                  </a:lnTo>
                  <a:lnTo>
                    <a:pt x="829047" y="691972"/>
                  </a:lnTo>
                  <a:lnTo>
                    <a:pt x="834581" y="695703"/>
                  </a:lnTo>
                  <a:cubicBezTo>
                    <a:pt x="846130" y="700588"/>
                    <a:pt x="858827" y="703289"/>
                    <a:pt x="872156" y="703289"/>
                  </a:cubicBezTo>
                  <a:lnTo>
                    <a:pt x="1203071" y="703289"/>
                  </a:lnTo>
                  <a:lnTo>
                    <a:pt x="1433610" y="1102593"/>
                  </a:lnTo>
                  <a:lnTo>
                    <a:pt x="1435668" y="1108713"/>
                  </a:lnTo>
                  <a:lnTo>
                    <a:pt x="1443313" y="1120054"/>
                  </a:lnTo>
                  <a:cubicBezTo>
                    <a:pt x="1449409" y="1134466"/>
                    <a:pt x="1452780" y="1150311"/>
                    <a:pt x="1452780" y="1166944"/>
                  </a:cubicBezTo>
                  <a:cubicBezTo>
                    <a:pt x="1452780" y="1200209"/>
                    <a:pt x="1439296" y="1230325"/>
                    <a:pt x="1417497" y="125212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4" name="直接箭头连接符 13"/>
            <p:cNvCxnSpPr/>
            <p:nvPr/>
          </p:nvCxnSpPr>
          <p:spPr>
            <a:xfrm flipV="1">
              <a:off x="5914418" y="2821346"/>
              <a:ext cx="0" cy="50482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7"/>
            <p:cNvSpPr txBox="1">
              <a:spLocks noChangeArrowheads="1"/>
            </p:cNvSpPr>
            <p:nvPr/>
          </p:nvSpPr>
          <p:spPr bwMode="auto">
            <a:xfrm>
              <a:off x="6143018" y="3913546"/>
              <a:ext cx="546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nSpc>
                  <a:spcPct val="100000"/>
                </a:lnSpc>
                <a:spcBef>
                  <a:spcPct val="0"/>
                </a:spcBef>
                <a:buFontTx/>
                <a:buNone/>
              </a:pPr>
              <a:r>
                <a:rPr lang="en-US" altLang="zh-CN" sz="2400">
                  <a:solidFill>
                    <a:schemeClr val="bg1"/>
                  </a:solidFill>
                  <a:latin typeface="+mj-ea"/>
                  <a:ea typeface="+mj-ea"/>
                </a:rPr>
                <a:t>03</a:t>
              </a:r>
              <a:endParaRPr lang="zh-CN" altLang="en-US" sz="2400">
                <a:solidFill>
                  <a:schemeClr val="bg1"/>
                </a:solidFill>
                <a:latin typeface="+mj-ea"/>
                <a:ea typeface="+mj-ea"/>
              </a:endParaRPr>
            </a:p>
          </p:txBody>
        </p:sp>
      </p:grpSp>
      <p:grpSp>
        <p:nvGrpSpPr>
          <p:cNvPr id="12" name="组合 11"/>
          <p:cNvGrpSpPr/>
          <p:nvPr/>
        </p:nvGrpSpPr>
        <p:grpSpPr>
          <a:xfrm>
            <a:off x="7444594" y="3118085"/>
            <a:ext cx="1344437" cy="2112962"/>
            <a:chOff x="7444768" y="3334109"/>
            <a:chExt cx="1344612" cy="2112962"/>
          </a:xfrm>
        </p:grpSpPr>
        <p:sp>
          <p:nvSpPr>
            <p:cNvPr id="7" name="任意多边形 6"/>
            <p:cNvSpPr/>
            <p:nvPr/>
          </p:nvSpPr>
          <p:spPr>
            <a:xfrm>
              <a:off x="7444768" y="3334109"/>
              <a:ext cx="1344612" cy="1446212"/>
            </a:xfrm>
            <a:custGeom>
              <a:avLst/>
              <a:gdLst>
                <a:gd name="connsiteX0" fmla="*/ 174959 w 1345719"/>
                <a:gd name="connsiteY0" fmla="*/ 1164949 h 1446325"/>
                <a:gd name="connsiteX1" fmla="*/ 77328 w 1345719"/>
                <a:gd name="connsiteY1" fmla="*/ 1262580 h 1446325"/>
                <a:gd name="connsiteX2" fmla="*/ 174959 w 1345719"/>
                <a:gd name="connsiteY2" fmla="*/ 1360211 h 1446325"/>
                <a:gd name="connsiteX3" fmla="*/ 272590 w 1345719"/>
                <a:gd name="connsiteY3" fmla="*/ 1262580 h 1446325"/>
                <a:gd name="connsiteX4" fmla="*/ 174959 w 1345719"/>
                <a:gd name="connsiteY4" fmla="*/ 1164949 h 1446325"/>
                <a:gd name="connsiteX5" fmla="*/ 229941 w 1345719"/>
                <a:gd name="connsiteY5" fmla="*/ 1457 h 1446325"/>
                <a:gd name="connsiteX6" fmla="*/ 319553 w 1345719"/>
                <a:gd name="connsiteY6" fmla="*/ 23145 h 1446325"/>
                <a:gd name="connsiteX7" fmla="*/ 1292832 w 1345719"/>
                <a:gd name="connsiteY7" fmla="*/ 733005 h 1446325"/>
                <a:gd name="connsiteX8" fmla="*/ 1325137 w 1345719"/>
                <a:gd name="connsiteY8" fmla="*/ 768284 h 1446325"/>
                <a:gd name="connsiteX9" fmla="*/ 1327973 w 1345719"/>
                <a:gd name="connsiteY9" fmla="*/ 776116 h 1446325"/>
                <a:gd name="connsiteX10" fmla="*/ 1335364 w 1345719"/>
                <a:gd name="connsiteY10" fmla="*/ 789097 h 1446325"/>
                <a:gd name="connsiteX11" fmla="*/ 1339593 w 1345719"/>
                <a:gd name="connsiteY11" fmla="*/ 808201 h 1446325"/>
                <a:gd name="connsiteX12" fmla="*/ 1340862 w 1345719"/>
                <a:gd name="connsiteY12" fmla="*/ 811706 h 1446325"/>
                <a:gd name="connsiteX13" fmla="*/ 1340792 w 1345719"/>
                <a:gd name="connsiteY13" fmla="*/ 813617 h 1446325"/>
                <a:gd name="connsiteX14" fmla="*/ 1345702 w 1345719"/>
                <a:gd name="connsiteY14" fmla="*/ 835803 h 1446325"/>
                <a:gd name="connsiteX15" fmla="*/ 1274021 w 1345719"/>
                <a:gd name="connsiteY15" fmla="*/ 948033 h 1446325"/>
                <a:gd name="connsiteX16" fmla="*/ 172626 w 1345719"/>
                <a:gd name="connsiteY16" fmla="*/ 1435987 h 1446325"/>
                <a:gd name="connsiteX17" fmla="*/ 125920 w 1345719"/>
                <a:gd name="connsiteY17" fmla="*/ 1446325 h 1446325"/>
                <a:gd name="connsiteX18" fmla="*/ 108057 w 1345719"/>
                <a:gd name="connsiteY18" fmla="*/ 1443146 h 1446325"/>
                <a:gd name="connsiteX19" fmla="*/ 107662 w 1345719"/>
                <a:gd name="connsiteY19" fmla="*/ 1443182 h 1446325"/>
                <a:gd name="connsiteX20" fmla="*/ 104321 w 1345719"/>
                <a:gd name="connsiteY20" fmla="*/ 1442479 h 1446325"/>
                <a:gd name="connsiteX21" fmla="*/ 80452 w 1345719"/>
                <a:gd name="connsiteY21" fmla="*/ 1438232 h 1446325"/>
                <a:gd name="connsiteX22" fmla="*/ 72787 w 1345719"/>
                <a:gd name="connsiteY22" fmla="*/ 1433421 h 1446325"/>
                <a:gd name="connsiteX23" fmla="*/ 62044 w 1345719"/>
                <a:gd name="connsiteY23" fmla="*/ 1428782 h 1446325"/>
                <a:gd name="connsiteX24" fmla="*/ 52214 w 1345719"/>
                <a:gd name="connsiteY24" fmla="*/ 1420507 h 1446325"/>
                <a:gd name="connsiteX25" fmla="*/ 41338 w 1345719"/>
                <a:gd name="connsiteY25" fmla="*/ 1413679 h 1446325"/>
                <a:gd name="connsiteX26" fmla="*/ 33645 w 1345719"/>
                <a:gd name="connsiteY26" fmla="*/ 1404872 h 1446325"/>
                <a:gd name="connsiteX27" fmla="*/ 26716 w 1345719"/>
                <a:gd name="connsiteY27" fmla="*/ 1399040 h 1446325"/>
                <a:gd name="connsiteX28" fmla="*/ 15359 w 1345719"/>
                <a:gd name="connsiteY28" fmla="*/ 1377578 h 1446325"/>
                <a:gd name="connsiteX29" fmla="*/ 13689 w 1345719"/>
                <a:gd name="connsiteY29" fmla="*/ 1374643 h 1446325"/>
                <a:gd name="connsiteX30" fmla="*/ 13605 w 1345719"/>
                <a:gd name="connsiteY30" fmla="*/ 1374261 h 1446325"/>
                <a:gd name="connsiteX31" fmla="*/ 5119 w 1345719"/>
                <a:gd name="connsiteY31" fmla="*/ 1358219 h 1446325"/>
                <a:gd name="connsiteX32" fmla="*/ 693 w 1345719"/>
                <a:gd name="connsiteY32" fmla="*/ 1310588 h 1446325"/>
                <a:gd name="connsiteX33" fmla="*/ 25982 w 1345719"/>
                <a:gd name="connsiteY33" fmla="*/ 1074146 h 1446325"/>
                <a:gd name="connsiteX34" fmla="*/ 332057 w 1345719"/>
                <a:gd name="connsiteY34" fmla="*/ 938546 h 1446325"/>
                <a:gd name="connsiteX35" fmla="*/ 389498 w 1345719"/>
                <a:gd name="connsiteY35" fmla="*/ 848612 h 1446325"/>
                <a:gd name="connsiteX36" fmla="*/ 385563 w 1345719"/>
                <a:gd name="connsiteY36" fmla="*/ 830832 h 1446325"/>
                <a:gd name="connsiteX37" fmla="*/ 385619 w 1345719"/>
                <a:gd name="connsiteY37" fmla="*/ 829301 h 1446325"/>
                <a:gd name="connsiteX38" fmla="*/ 384603 w 1345719"/>
                <a:gd name="connsiteY38" fmla="*/ 826493 h 1446325"/>
                <a:gd name="connsiteX39" fmla="*/ 381214 w 1345719"/>
                <a:gd name="connsiteY39" fmla="*/ 811184 h 1446325"/>
                <a:gd name="connsiteX40" fmla="*/ 375292 w 1345719"/>
                <a:gd name="connsiteY40" fmla="*/ 800781 h 1446325"/>
                <a:gd name="connsiteX41" fmla="*/ 373019 w 1345719"/>
                <a:gd name="connsiteY41" fmla="*/ 794506 h 1446325"/>
                <a:gd name="connsiteX42" fmla="*/ 347131 w 1345719"/>
                <a:gd name="connsiteY42" fmla="*/ 766235 h 1446325"/>
                <a:gd name="connsiteX43" fmla="*/ 79772 w 1345719"/>
                <a:gd name="connsiteY43" fmla="*/ 571237 h 1446325"/>
                <a:gd name="connsiteX44" fmla="*/ 128808 w 1345719"/>
                <a:gd name="connsiteY44" fmla="*/ 112775 h 1446325"/>
                <a:gd name="connsiteX45" fmla="*/ 130751 w 1345719"/>
                <a:gd name="connsiteY45" fmla="*/ 106618 h 1446325"/>
                <a:gd name="connsiteX46" fmla="*/ 131257 w 1345719"/>
                <a:gd name="connsiteY46" fmla="*/ 92950 h 1446325"/>
                <a:gd name="connsiteX47" fmla="*/ 151240 w 1345719"/>
                <a:gd name="connsiteY47" fmla="*/ 49487 h 1446325"/>
                <a:gd name="connsiteX48" fmla="*/ 229941 w 1345719"/>
                <a:gd name="connsiteY48" fmla="*/ 1457 h 144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45719" h="1446325">
                  <a:moveTo>
                    <a:pt x="174959" y="1164949"/>
                  </a:moveTo>
                  <a:cubicBezTo>
                    <a:pt x="121039" y="1164949"/>
                    <a:pt x="77328" y="1208660"/>
                    <a:pt x="77328" y="1262580"/>
                  </a:cubicBezTo>
                  <a:cubicBezTo>
                    <a:pt x="77328" y="1316500"/>
                    <a:pt x="121039" y="1360211"/>
                    <a:pt x="174959" y="1360211"/>
                  </a:cubicBezTo>
                  <a:cubicBezTo>
                    <a:pt x="228879" y="1360211"/>
                    <a:pt x="272590" y="1316500"/>
                    <a:pt x="272590" y="1262580"/>
                  </a:cubicBezTo>
                  <a:cubicBezTo>
                    <a:pt x="272590" y="1208660"/>
                    <a:pt x="228879" y="1164949"/>
                    <a:pt x="174959" y="1164949"/>
                  </a:cubicBezTo>
                  <a:close/>
                  <a:moveTo>
                    <a:pt x="229941" y="1457"/>
                  </a:moveTo>
                  <a:cubicBezTo>
                    <a:pt x="260400" y="-3310"/>
                    <a:pt x="292677" y="3543"/>
                    <a:pt x="319553" y="23145"/>
                  </a:cubicBezTo>
                  <a:lnTo>
                    <a:pt x="1292832" y="733005"/>
                  </a:lnTo>
                  <a:cubicBezTo>
                    <a:pt x="1306271" y="742807"/>
                    <a:pt x="1317086" y="754866"/>
                    <a:pt x="1325137" y="768284"/>
                  </a:cubicBezTo>
                  <a:lnTo>
                    <a:pt x="1327973" y="776116"/>
                  </a:lnTo>
                  <a:lnTo>
                    <a:pt x="1335364" y="789097"/>
                  </a:lnTo>
                  <a:lnTo>
                    <a:pt x="1339593" y="808201"/>
                  </a:lnTo>
                  <a:lnTo>
                    <a:pt x="1340862" y="811706"/>
                  </a:lnTo>
                  <a:lnTo>
                    <a:pt x="1340792" y="813617"/>
                  </a:lnTo>
                  <a:lnTo>
                    <a:pt x="1345702" y="835803"/>
                  </a:lnTo>
                  <a:cubicBezTo>
                    <a:pt x="1346497" y="882742"/>
                    <a:pt x="1319642" y="927821"/>
                    <a:pt x="1274021" y="948033"/>
                  </a:cubicBezTo>
                  <a:lnTo>
                    <a:pt x="172626" y="1435987"/>
                  </a:lnTo>
                  <a:cubicBezTo>
                    <a:pt x="157418" y="1442724"/>
                    <a:pt x="141565" y="1446060"/>
                    <a:pt x="125920" y="1446325"/>
                  </a:cubicBezTo>
                  <a:lnTo>
                    <a:pt x="108057" y="1443146"/>
                  </a:lnTo>
                  <a:lnTo>
                    <a:pt x="107662" y="1443182"/>
                  </a:lnTo>
                  <a:lnTo>
                    <a:pt x="104321" y="1442479"/>
                  </a:lnTo>
                  <a:lnTo>
                    <a:pt x="80452" y="1438232"/>
                  </a:lnTo>
                  <a:lnTo>
                    <a:pt x="72787" y="1433421"/>
                  </a:lnTo>
                  <a:lnTo>
                    <a:pt x="62044" y="1428782"/>
                  </a:lnTo>
                  <a:lnTo>
                    <a:pt x="52214" y="1420507"/>
                  </a:lnTo>
                  <a:lnTo>
                    <a:pt x="41338" y="1413679"/>
                  </a:lnTo>
                  <a:lnTo>
                    <a:pt x="33645" y="1404872"/>
                  </a:lnTo>
                  <a:lnTo>
                    <a:pt x="26716" y="1399040"/>
                  </a:lnTo>
                  <a:lnTo>
                    <a:pt x="15359" y="1377578"/>
                  </a:lnTo>
                  <a:lnTo>
                    <a:pt x="13689" y="1374643"/>
                  </a:lnTo>
                  <a:lnTo>
                    <a:pt x="13605" y="1374261"/>
                  </a:lnTo>
                  <a:lnTo>
                    <a:pt x="5119" y="1358219"/>
                  </a:lnTo>
                  <a:cubicBezTo>
                    <a:pt x="590" y="1343241"/>
                    <a:pt x="-1077" y="1327127"/>
                    <a:pt x="693" y="1310588"/>
                  </a:cubicBezTo>
                  <a:lnTo>
                    <a:pt x="25982" y="1074146"/>
                  </a:lnTo>
                  <a:lnTo>
                    <a:pt x="332057" y="938546"/>
                  </a:lnTo>
                  <a:cubicBezTo>
                    <a:pt x="368615" y="922349"/>
                    <a:pt x="390135" y="886225"/>
                    <a:pt x="389498" y="848612"/>
                  </a:cubicBezTo>
                  <a:lnTo>
                    <a:pt x="385563" y="830832"/>
                  </a:lnTo>
                  <a:lnTo>
                    <a:pt x="385619" y="829301"/>
                  </a:lnTo>
                  <a:lnTo>
                    <a:pt x="384603" y="826493"/>
                  </a:lnTo>
                  <a:lnTo>
                    <a:pt x="381214" y="811184"/>
                  </a:lnTo>
                  <a:lnTo>
                    <a:pt x="375292" y="800781"/>
                  </a:lnTo>
                  <a:lnTo>
                    <a:pt x="373019" y="794506"/>
                  </a:lnTo>
                  <a:cubicBezTo>
                    <a:pt x="366567" y="783753"/>
                    <a:pt x="357900" y="774089"/>
                    <a:pt x="347131" y="766235"/>
                  </a:cubicBezTo>
                  <a:lnTo>
                    <a:pt x="79772" y="571237"/>
                  </a:lnTo>
                  <a:lnTo>
                    <a:pt x="128808" y="112775"/>
                  </a:lnTo>
                  <a:lnTo>
                    <a:pt x="130751" y="106618"/>
                  </a:lnTo>
                  <a:lnTo>
                    <a:pt x="131257" y="92950"/>
                  </a:lnTo>
                  <a:cubicBezTo>
                    <a:pt x="134825" y="77714"/>
                    <a:pt x="141438" y="62926"/>
                    <a:pt x="151240" y="49487"/>
                  </a:cubicBezTo>
                  <a:cubicBezTo>
                    <a:pt x="170842" y="22611"/>
                    <a:pt x="199482" y="6225"/>
                    <a:pt x="229941" y="145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0" name="直接箭头连接符 9"/>
            <p:cNvCxnSpPr/>
            <p:nvPr/>
          </p:nvCxnSpPr>
          <p:spPr>
            <a:xfrm>
              <a:off x="7574943" y="4780321"/>
              <a:ext cx="4762" cy="66675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8"/>
            <p:cNvSpPr txBox="1">
              <a:spLocks noChangeArrowheads="1"/>
            </p:cNvSpPr>
            <p:nvPr/>
          </p:nvSpPr>
          <p:spPr bwMode="auto">
            <a:xfrm>
              <a:off x="7886093" y="3883384"/>
              <a:ext cx="6046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nSpc>
                  <a:spcPct val="100000"/>
                </a:lnSpc>
                <a:spcBef>
                  <a:spcPct val="0"/>
                </a:spcBef>
                <a:buFontTx/>
                <a:buNone/>
              </a:pPr>
              <a:r>
                <a:rPr lang="en-US" altLang="zh-CN">
                  <a:solidFill>
                    <a:schemeClr val="bg1"/>
                  </a:solidFill>
                  <a:latin typeface="+mj-ea"/>
                  <a:ea typeface="+mj-ea"/>
                </a:rPr>
                <a:t>04</a:t>
              </a:r>
              <a:endParaRPr lang="zh-CN" altLang="en-US">
                <a:solidFill>
                  <a:schemeClr val="bg1"/>
                </a:solidFill>
                <a:latin typeface="+mj-ea"/>
                <a:ea typeface="+mj-ea"/>
              </a:endParaRPr>
            </a:p>
          </p:txBody>
        </p:sp>
      </p:grpSp>
      <p:grpSp>
        <p:nvGrpSpPr>
          <p:cNvPr id="16" name="组合 15"/>
          <p:cNvGrpSpPr/>
          <p:nvPr/>
        </p:nvGrpSpPr>
        <p:grpSpPr>
          <a:xfrm>
            <a:off x="9330298" y="2329098"/>
            <a:ext cx="1763482" cy="2405063"/>
            <a:chOff x="9330718" y="2545121"/>
            <a:chExt cx="1763712" cy="2405063"/>
          </a:xfrm>
        </p:grpSpPr>
        <p:sp>
          <p:nvSpPr>
            <p:cNvPr id="5" name="任意多边形 4"/>
            <p:cNvSpPr/>
            <p:nvPr/>
          </p:nvSpPr>
          <p:spPr>
            <a:xfrm>
              <a:off x="9330718" y="3054709"/>
              <a:ext cx="1763712" cy="1895475"/>
            </a:xfrm>
            <a:custGeom>
              <a:avLst/>
              <a:gdLst>
                <a:gd name="connsiteX0" fmla="*/ 362129 w 1763666"/>
                <a:gd name="connsiteY0" fmla="*/ 111774 h 1895518"/>
                <a:gd name="connsiteX1" fmla="*/ 235922 w 1763666"/>
                <a:gd name="connsiteY1" fmla="*/ 237981 h 1895518"/>
                <a:gd name="connsiteX2" fmla="*/ 362129 w 1763666"/>
                <a:gd name="connsiteY2" fmla="*/ 364188 h 1895518"/>
                <a:gd name="connsiteX3" fmla="*/ 488336 w 1763666"/>
                <a:gd name="connsiteY3" fmla="*/ 237981 h 1895518"/>
                <a:gd name="connsiteX4" fmla="*/ 362129 w 1763666"/>
                <a:gd name="connsiteY4" fmla="*/ 111774 h 1895518"/>
                <a:gd name="connsiteX5" fmla="*/ 301354 w 1763666"/>
                <a:gd name="connsiteY5" fmla="*/ 1909 h 1895518"/>
                <a:gd name="connsiteX6" fmla="*/ 418797 w 1763666"/>
                <a:gd name="connsiteY6" fmla="*/ 30333 h 1895518"/>
                <a:gd name="connsiteX7" fmla="*/ 1694353 w 1763666"/>
                <a:gd name="connsiteY7" fmla="*/ 960658 h 1895518"/>
                <a:gd name="connsiteX8" fmla="*/ 1736692 w 1763666"/>
                <a:gd name="connsiteY8" fmla="*/ 1006894 h 1895518"/>
                <a:gd name="connsiteX9" fmla="*/ 1740409 w 1763666"/>
                <a:gd name="connsiteY9" fmla="*/ 1017158 h 1895518"/>
                <a:gd name="connsiteX10" fmla="*/ 1750096 w 1763666"/>
                <a:gd name="connsiteY10" fmla="*/ 1034171 h 1895518"/>
                <a:gd name="connsiteX11" fmla="*/ 1755638 w 1763666"/>
                <a:gd name="connsiteY11" fmla="*/ 1059208 h 1895518"/>
                <a:gd name="connsiteX12" fmla="*/ 1757300 w 1763666"/>
                <a:gd name="connsiteY12" fmla="*/ 1063801 h 1895518"/>
                <a:gd name="connsiteX13" fmla="*/ 1757209 w 1763666"/>
                <a:gd name="connsiteY13" fmla="*/ 1066306 h 1895518"/>
                <a:gd name="connsiteX14" fmla="*/ 1763644 w 1763666"/>
                <a:gd name="connsiteY14" fmla="*/ 1095383 h 1895518"/>
                <a:gd name="connsiteX15" fmla="*/ 1669700 w 1763666"/>
                <a:gd name="connsiteY15" fmla="*/ 1242469 h 1895518"/>
                <a:gd name="connsiteX16" fmla="*/ 226238 w 1763666"/>
                <a:gd name="connsiteY16" fmla="*/ 1881969 h 1895518"/>
                <a:gd name="connsiteX17" fmla="*/ 165028 w 1763666"/>
                <a:gd name="connsiteY17" fmla="*/ 1895518 h 1895518"/>
                <a:gd name="connsiteX18" fmla="*/ 141616 w 1763666"/>
                <a:gd name="connsiteY18" fmla="*/ 1891351 h 1895518"/>
                <a:gd name="connsiteX19" fmla="*/ 141098 w 1763666"/>
                <a:gd name="connsiteY19" fmla="*/ 1891399 h 1895518"/>
                <a:gd name="connsiteX20" fmla="*/ 136720 w 1763666"/>
                <a:gd name="connsiteY20" fmla="*/ 1890478 h 1895518"/>
                <a:gd name="connsiteX21" fmla="*/ 105438 w 1763666"/>
                <a:gd name="connsiteY21" fmla="*/ 1884912 h 1895518"/>
                <a:gd name="connsiteX22" fmla="*/ 95393 w 1763666"/>
                <a:gd name="connsiteY22" fmla="*/ 1878606 h 1895518"/>
                <a:gd name="connsiteX23" fmla="*/ 81312 w 1763666"/>
                <a:gd name="connsiteY23" fmla="*/ 1872526 h 1895518"/>
                <a:gd name="connsiteX24" fmla="*/ 68430 w 1763666"/>
                <a:gd name="connsiteY24" fmla="*/ 1861682 h 1895518"/>
                <a:gd name="connsiteX25" fmla="*/ 54177 w 1763666"/>
                <a:gd name="connsiteY25" fmla="*/ 1852733 h 1895518"/>
                <a:gd name="connsiteX26" fmla="*/ 44094 w 1763666"/>
                <a:gd name="connsiteY26" fmla="*/ 1841192 h 1895518"/>
                <a:gd name="connsiteX27" fmla="*/ 35013 w 1763666"/>
                <a:gd name="connsiteY27" fmla="*/ 1833548 h 1895518"/>
                <a:gd name="connsiteX28" fmla="*/ 20129 w 1763666"/>
                <a:gd name="connsiteY28" fmla="*/ 1805420 h 1895518"/>
                <a:gd name="connsiteX29" fmla="*/ 17940 w 1763666"/>
                <a:gd name="connsiteY29" fmla="*/ 1801573 h 1895518"/>
                <a:gd name="connsiteX30" fmla="*/ 17830 w 1763666"/>
                <a:gd name="connsiteY30" fmla="*/ 1801073 h 1895518"/>
                <a:gd name="connsiteX31" fmla="*/ 6708 w 1763666"/>
                <a:gd name="connsiteY31" fmla="*/ 1780049 h 1895518"/>
                <a:gd name="connsiteX32" fmla="*/ 908 w 1763666"/>
                <a:gd name="connsiteY32" fmla="*/ 1717625 h 1895518"/>
                <a:gd name="connsiteX33" fmla="*/ 34050 w 1763666"/>
                <a:gd name="connsiteY33" fmla="*/ 1407750 h 1895518"/>
                <a:gd name="connsiteX34" fmla="*/ 435184 w 1763666"/>
                <a:gd name="connsiteY34" fmla="*/ 1230035 h 1895518"/>
                <a:gd name="connsiteX35" fmla="*/ 510466 w 1763666"/>
                <a:gd name="connsiteY35" fmla="*/ 1112170 h 1895518"/>
                <a:gd name="connsiteX36" fmla="*/ 505309 w 1763666"/>
                <a:gd name="connsiteY36" fmla="*/ 1088869 h 1895518"/>
                <a:gd name="connsiteX37" fmla="*/ 505382 w 1763666"/>
                <a:gd name="connsiteY37" fmla="*/ 1086862 h 1895518"/>
                <a:gd name="connsiteX38" fmla="*/ 504050 w 1763666"/>
                <a:gd name="connsiteY38" fmla="*/ 1083181 h 1895518"/>
                <a:gd name="connsiteX39" fmla="*/ 499609 w 1763666"/>
                <a:gd name="connsiteY39" fmla="*/ 1063118 h 1895518"/>
                <a:gd name="connsiteX40" fmla="*/ 491847 w 1763666"/>
                <a:gd name="connsiteY40" fmla="*/ 1049484 h 1895518"/>
                <a:gd name="connsiteX41" fmla="*/ 488869 w 1763666"/>
                <a:gd name="connsiteY41" fmla="*/ 1041260 h 1895518"/>
                <a:gd name="connsiteX42" fmla="*/ 454940 w 1763666"/>
                <a:gd name="connsiteY42" fmla="*/ 1004208 h 1895518"/>
                <a:gd name="connsiteX43" fmla="*/ 104546 w 1763666"/>
                <a:gd name="connsiteY43" fmla="*/ 748649 h 1895518"/>
                <a:gd name="connsiteX44" fmla="*/ 168812 w 1763666"/>
                <a:gd name="connsiteY44" fmla="*/ 147800 h 1895518"/>
                <a:gd name="connsiteX45" fmla="*/ 171359 w 1763666"/>
                <a:gd name="connsiteY45" fmla="*/ 139730 h 1895518"/>
                <a:gd name="connsiteX46" fmla="*/ 172022 w 1763666"/>
                <a:gd name="connsiteY46" fmla="*/ 121818 h 1895518"/>
                <a:gd name="connsiteX47" fmla="*/ 198210 w 1763666"/>
                <a:gd name="connsiteY47" fmla="*/ 64856 h 1895518"/>
                <a:gd name="connsiteX48" fmla="*/ 301354 w 1763666"/>
                <a:gd name="connsiteY48" fmla="*/ 1909 h 189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63666" h="1895518">
                  <a:moveTo>
                    <a:pt x="362129" y="111774"/>
                  </a:moveTo>
                  <a:cubicBezTo>
                    <a:pt x="292427" y="111774"/>
                    <a:pt x="235922" y="168279"/>
                    <a:pt x="235922" y="237981"/>
                  </a:cubicBezTo>
                  <a:cubicBezTo>
                    <a:pt x="235922" y="307683"/>
                    <a:pt x="292427" y="364188"/>
                    <a:pt x="362129" y="364188"/>
                  </a:cubicBezTo>
                  <a:cubicBezTo>
                    <a:pt x="431831" y="364188"/>
                    <a:pt x="488336" y="307683"/>
                    <a:pt x="488336" y="237981"/>
                  </a:cubicBezTo>
                  <a:cubicBezTo>
                    <a:pt x="488336" y="168279"/>
                    <a:pt x="431831" y="111774"/>
                    <a:pt x="362129" y="111774"/>
                  </a:cubicBezTo>
                  <a:close/>
                  <a:moveTo>
                    <a:pt x="301354" y="1909"/>
                  </a:moveTo>
                  <a:cubicBezTo>
                    <a:pt x="341273" y="-4338"/>
                    <a:pt x="383574" y="4643"/>
                    <a:pt x="418797" y="30333"/>
                  </a:cubicBezTo>
                  <a:lnTo>
                    <a:pt x="1694353" y="960658"/>
                  </a:lnTo>
                  <a:cubicBezTo>
                    <a:pt x="1711967" y="973504"/>
                    <a:pt x="1726141" y="989308"/>
                    <a:pt x="1736692" y="1006894"/>
                  </a:cubicBezTo>
                  <a:lnTo>
                    <a:pt x="1740409" y="1017158"/>
                  </a:lnTo>
                  <a:lnTo>
                    <a:pt x="1750096" y="1034171"/>
                  </a:lnTo>
                  <a:lnTo>
                    <a:pt x="1755638" y="1059208"/>
                  </a:lnTo>
                  <a:lnTo>
                    <a:pt x="1757300" y="1063801"/>
                  </a:lnTo>
                  <a:lnTo>
                    <a:pt x="1757209" y="1066306"/>
                  </a:lnTo>
                  <a:lnTo>
                    <a:pt x="1763644" y="1095383"/>
                  </a:lnTo>
                  <a:cubicBezTo>
                    <a:pt x="1764685" y="1156899"/>
                    <a:pt x="1729490" y="1215980"/>
                    <a:pt x="1669700" y="1242469"/>
                  </a:cubicBezTo>
                  <a:lnTo>
                    <a:pt x="226238" y="1881969"/>
                  </a:lnTo>
                  <a:cubicBezTo>
                    <a:pt x="206307" y="1890799"/>
                    <a:pt x="185532" y="1895171"/>
                    <a:pt x="165028" y="1895518"/>
                  </a:cubicBezTo>
                  <a:lnTo>
                    <a:pt x="141616" y="1891351"/>
                  </a:lnTo>
                  <a:lnTo>
                    <a:pt x="141098" y="1891399"/>
                  </a:lnTo>
                  <a:lnTo>
                    <a:pt x="136720" y="1890478"/>
                  </a:lnTo>
                  <a:lnTo>
                    <a:pt x="105438" y="1884912"/>
                  </a:lnTo>
                  <a:lnTo>
                    <a:pt x="95393" y="1878606"/>
                  </a:lnTo>
                  <a:lnTo>
                    <a:pt x="81312" y="1872526"/>
                  </a:lnTo>
                  <a:lnTo>
                    <a:pt x="68430" y="1861682"/>
                  </a:lnTo>
                  <a:lnTo>
                    <a:pt x="54177" y="1852733"/>
                  </a:lnTo>
                  <a:lnTo>
                    <a:pt x="44094" y="1841192"/>
                  </a:lnTo>
                  <a:lnTo>
                    <a:pt x="35013" y="1833548"/>
                  </a:lnTo>
                  <a:lnTo>
                    <a:pt x="20129" y="1805420"/>
                  </a:lnTo>
                  <a:lnTo>
                    <a:pt x="17940" y="1801573"/>
                  </a:lnTo>
                  <a:lnTo>
                    <a:pt x="17830" y="1801073"/>
                  </a:lnTo>
                  <a:lnTo>
                    <a:pt x="6708" y="1780049"/>
                  </a:lnTo>
                  <a:cubicBezTo>
                    <a:pt x="773" y="1760419"/>
                    <a:pt x="-1411" y="1739300"/>
                    <a:pt x="908" y="1717625"/>
                  </a:cubicBezTo>
                  <a:lnTo>
                    <a:pt x="34050" y="1407750"/>
                  </a:lnTo>
                  <a:lnTo>
                    <a:pt x="435184" y="1230035"/>
                  </a:lnTo>
                  <a:cubicBezTo>
                    <a:pt x="483097" y="1208808"/>
                    <a:pt x="511300" y="1161465"/>
                    <a:pt x="510466" y="1112170"/>
                  </a:cubicBezTo>
                  <a:lnTo>
                    <a:pt x="505309" y="1088869"/>
                  </a:lnTo>
                  <a:lnTo>
                    <a:pt x="505382" y="1086862"/>
                  </a:lnTo>
                  <a:lnTo>
                    <a:pt x="504050" y="1083181"/>
                  </a:lnTo>
                  <a:lnTo>
                    <a:pt x="499609" y="1063118"/>
                  </a:lnTo>
                  <a:lnTo>
                    <a:pt x="491847" y="1049484"/>
                  </a:lnTo>
                  <a:lnTo>
                    <a:pt x="488869" y="1041260"/>
                  </a:lnTo>
                  <a:cubicBezTo>
                    <a:pt x="480413" y="1027168"/>
                    <a:pt x="469054" y="1014502"/>
                    <a:pt x="454940" y="1004208"/>
                  </a:cubicBezTo>
                  <a:lnTo>
                    <a:pt x="104546" y="748649"/>
                  </a:lnTo>
                  <a:lnTo>
                    <a:pt x="168812" y="147800"/>
                  </a:lnTo>
                  <a:lnTo>
                    <a:pt x="171359" y="139730"/>
                  </a:lnTo>
                  <a:lnTo>
                    <a:pt x="172022" y="121818"/>
                  </a:lnTo>
                  <a:cubicBezTo>
                    <a:pt x="176697" y="101849"/>
                    <a:pt x="185365" y="82468"/>
                    <a:pt x="198210" y="64856"/>
                  </a:cubicBezTo>
                  <a:cubicBezTo>
                    <a:pt x="223900" y="29633"/>
                    <a:pt x="261436" y="8158"/>
                    <a:pt x="301354" y="1909"/>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5" name="直接箭头连接符 14"/>
            <p:cNvCxnSpPr/>
            <p:nvPr/>
          </p:nvCxnSpPr>
          <p:spPr>
            <a:xfrm flipV="1">
              <a:off x="9657743" y="2545121"/>
              <a:ext cx="0" cy="504825"/>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9"/>
            <p:cNvSpPr txBox="1">
              <a:spLocks noChangeArrowheads="1"/>
            </p:cNvSpPr>
            <p:nvPr/>
          </p:nvSpPr>
          <p:spPr bwMode="auto">
            <a:xfrm>
              <a:off x="9968893" y="3851634"/>
              <a:ext cx="6655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nSpc>
                  <a:spcPct val="100000"/>
                </a:lnSpc>
                <a:spcBef>
                  <a:spcPct val="0"/>
                </a:spcBef>
                <a:buFontTx/>
                <a:buNone/>
              </a:pPr>
              <a:r>
                <a:rPr lang="en-US" altLang="zh-CN" sz="3200">
                  <a:solidFill>
                    <a:schemeClr val="bg1"/>
                  </a:solidFill>
                  <a:latin typeface="+mj-ea"/>
                  <a:ea typeface="+mj-ea"/>
                </a:rPr>
                <a:t>05</a:t>
              </a:r>
              <a:endParaRPr lang="zh-CN" altLang="en-US" sz="3200">
                <a:solidFill>
                  <a:schemeClr val="bg1"/>
                </a:solidFill>
                <a:latin typeface="+mj-ea"/>
                <a:ea typeface="+mj-ea"/>
              </a:endParaRPr>
            </a:p>
          </p:txBody>
        </p:sp>
      </p:grpSp>
      <p:sp>
        <p:nvSpPr>
          <p:cNvPr id="27" name="文本框 26"/>
          <p:cNvSpPr txBox="1"/>
          <p:nvPr/>
        </p:nvSpPr>
        <p:spPr>
          <a:xfrm>
            <a:off x="1361926" y="1501235"/>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tx2"/>
                </a:solidFill>
                <a:latin typeface="+mj-ea"/>
                <a:ea typeface="+mj-ea"/>
              </a:rPr>
              <a:t>点击此处添加标题</a:t>
            </a:r>
            <a:endParaRPr lang="zh-CN" altLang="en-US" sz="2000" b="1">
              <a:solidFill>
                <a:schemeClr val="tx2"/>
              </a:solidFill>
              <a:latin typeface="+mj-ea"/>
              <a:ea typeface="+mj-ea"/>
            </a:endParaRPr>
          </a:p>
        </p:txBody>
      </p:sp>
      <p:sp>
        <p:nvSpPr>
          <p:cNvPr id="28" name="矩形 27"/>
          <p:cNvSpPr/>
          <p:nvPr/>
        </p:nvSpPr>
        <p:spPr>
          <a:xfrm>
            <a:off x="1098221" y="1895708"/>
            <a:ext cx="279438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sp>
        <p:nvSpPr>
          <p:cNvPr id="32" name="文本框 31"/>
          <p:cNvSpPr txBox="1"/>
          <p:nvPr/>
        </p:nvSpPr>
        <p:spPr>
          <a:xfrm>
            <a:off x="4790853" y="1398070"/>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accent2"/>
                </a:solidFill>
                <a:latin typeface="+mj-ea"/>
                <a:ea typeface="+mj-ea"/>
              </a:rPr>
              <a:t>点击此处添加标题</a:t>
            </a:r>
            <a:endParaRPr lang="zh-CN" altLang="en-US" sz="2000" b="1">
              <a:solidFill>
                <a:schemeClr val="accent2"/>
              </a:solidFill>
              <a:latin typeface="+mj-ea"/>
              <a:ea typeface="+mj-ea"/>
            </a:endParaRPr>
          </a:p>
        </p:txBody>
      </p:sp>
      <p:sp>
        <p:nvSpPr>
          <p:cNvPr id="33" name="矩形 32"/>
          <p:cNvSpPr/>
          <p:nvPr/>
        </p:nvSpPr>
        <p:spPr>
          <a:xfrm>
            <a:off x="4527148" y="1792543"/>
            <a:ext cx="279438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sp>
        <p:nvSpPr>
          <p:cNvPr id="35" name="文本框 34"/>
          <p:cNvSpPr txBox="1"/>
          <p:nvPr/>
        </p:nvSpPr>
        <p:spPr>
          <a:xfrm>
            <a:off x="8539154" y="1124744"/>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accent4"/>
                </a:solidFill>
                <a:latin typeface="+mj-ea"/>
                <a:ea typeface="+mj-ea"/>
              </a:rPr>
              <a:t>点击此处添加标题</a:t>
            </a:r>
            <a:endParaRPr lang="zh-CN" altLang="en-US" sz="2000" b="1">
              <a:solidFill>
                <a:schemeClr val="accent4"/>
              </a:solidFill>
              <a:latin typeface="+mj-ea"/>
              <a:ea typeface="+mj-ea"/>
            </a:endParaRPr>
          </a:p>
        </p:txBody>
      </p:sp>
      <p:sp>
        <p:nvSpPr>
          <p:cNvPr id="36" name="矩形 35"/>
          <p:cNvSpPr/>
          <p:nvPr/>
        </p:nvSpPr>
        <p:spPr>
          <a:xfrm>
            <a:off x="8275449" y="1519217"/>
            <a:ext cx="279438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sp>
        <p:nvSpPr>
          <p:cNvPr id="38" name="文本框 37"/>
          <p:cNvSpPr txBox="1"/>
          <p:nvPr/>
        </p:nvSpPr>
        <p:spPr>
          <a:xfrm>
            <a:off x="6441265" y="5443440"/>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accent3"/>
                </a:solidFill>
                <a:latin typeface="+mj-ea"/>
                <a:ea typeface="+mj-ea"/>
              </a:rPr>
              <a:t>点击此处添加标题</a:t>
            </a:r>
            <a:endParaRPr lang="zh-CN" altLang="en-US" sz="2000" b="1">
              <a:solidFill>
                <a:schemeClr val="accent3"/>
              </a:solidFill>
              <a:latin typeface="+mj-ea"/>
              <a:ea typeface="+mj-ea"/>
            </a:endParaRPr>
          </a:p>
        </p:txBody>
      </p:sp>
      <p:sp>
        <p:nvSpPr>
          <p:cNvPr id="39" name="矩形 38"/>
          <p:cNvSpPr/>
          <p:nvPr/>
        </p:nvSpPr>
        <p:spPr>
          <a:xfrm>
            <a:off x="6177560" y="5837913"/>
            <a:ext cx="279438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sp>
        <p:nvSpPr>
          <p:cNvPr id="41" name="文本框 40"/>
          <p:cNvSpPr txBox="1"/>
          <p:nvPr/>
        </p:nvSpPr>
        <p:spPr>
          <a:xfrm>
            <a:off x="2866680" y="5303055"/>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accent1"/>
                </a:solidFill>
                <a:latin typeface="+mj-ea"/>
                <a:ea typeface="+mj-ea"/>
              </a:rPr>
              <a:t>点击此处添加标题</a:t>
            </a:r>
            <a:endParaRPr lang="zh-CN" altLang="en-US" sz="2000" b="1">
              <a:solidFill>
                <a:schemeClr val="accent1"/>
              </a:solidFill>
              <a:latin typeface="+mj-ea"/>
              <a:ea typeface="+mj-ea"/>
            </a:endParaRPr>
          </a:p>
        </p:txBody>
      </p:sp>
      <p:sp>
        <p:nvSpPr>
          <p:cNvPr id="42" name="矩形 41"/>
          <p:cNvSpPr/>
          <p:nvPr/>
        </p:nvSpPr>
        <p:spPr>
          <a:xfrm>
            <a:off x="2602975" y="5697528"/>
            <a:ext cx="279438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sp>
        <p:nvSpPr>
          <p:cNvPr id="17" name="标题 16"/>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7" presetClass="entr" presetSubtype="10" fill="hold" grpId="0" nodeType="withEffect">
                                  <p:stCondLst>
                                    <p:cond delay="200"/>
                                  </p:stCondLst>
                                  <p:iterate type="lt">
                                    <p:tmPct val="10000"/>
                                  </p:iterate>
                                  <p:childTnLst>
                                    <p:set>
                                      <p:cBhvr>
                                        <p:cTn id="9" dur="1" fill="hold">
                                          <p:stCondLst>
                                            <p:cond delay="0"/>
                                          </p:stCondLst>
                                        </p:cTn>
                                        <p:tgtEl>
                                          <p:spTgt spid="27"/>
                                        </p:tgtEl>
                                        <p:attrNameLst>
                                          <p:attrName>style.visibility</p:attrName>
                                        </p:attrNameLst>
                                      </p:cBhvr>
                                      <p:to>
                                        <p:strVal val="visible"/>
                                      </p:to>
                                    </p:set>
                                    <p:anim calcmode="lin" valueType="num">
                                      <p:cBhvr>
                                        <p:cTn id="10" dur="450" fill="hold"/>
                                        <p:tgtEl>
                                          <p:spTgt spid="27"/>
                                        </p:tgtEl>
                                        <p:attrNameLst>
                                          <p:attrName>ppt_w</p:attrName>
                                        </p:attrNameLst>
                                      </p:cBhvr>
                                      <p:tavLst>
                                        <p:tav tm="0">
                                          <p:val>
                                            <p:fltVal val="0"/>
                                          </p:val>
                                        </p:tav>
                                        <p:tav tm="100000">
                                          <p:val>
                                            <p:strVal val="#ppt_w"/>
                                          </p:val>
                                        </p:tav>
                                      </p:tavLst>
                                    </p:anim>
                                    <p:anim calcmode="lin" valueType="num">
                                      <p:cBhvr>
                                        <p:cTn id="11" dur="450" fill="hold"/>
                                        <p:tgtEl>
                                          <p:spTgt spid="27"/>
                                        </p:tgtEl>
                                        <p:attrNameLst>
                                          <p:attrName>ppt_h</p:attrName>
                                        </p:attrNameLst>
                                      </p:cBhvr>
                                      <p:tavLst>
                                        <p:tav tm="0">
                                          <p:val>
                                            <p:strVal val="#ppt_h"/>
                                          </p:val>
                                        </p:tav>
                                        <p:tav tm="100000">
                                          <p:val>
                                            <p:strVal val="#ppt_h"/>
                                          </p:val>
                                        </p:tav>
                                      </p:tavLst>
                                    </p:anim>
                                  </p:childTnLst>
                                </p:cTn>
                              </p:par>
                              <p:par>
                                <p:cTn id="12" presetID="23" presetClass="entr" presetSubtype="16" fill="hold" grpId="0" nodeType="withEffect">
                                  <p:stCondLst>
                                    <p:cond delay="300"/>
                                  </p:stCondLst>
                                  <p:iterate type="lt">
                                    <p:tmPct val="2667"/>
                                  </p:iterate>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childTnLst>
                                </p:cTn>
                              </p:par>
                              <p:par>
                                <p:cTn id="16" presetID="22" presetClass="entr" presetSubtype="8" fill="hold" nodeType="withEffect">
                                  <p:stCondLst>
                                    <p:cond delay="40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17" presetClass="entr" presetSubtype="10" fill="hold" grpId="0" nodeType="withEffect">
                                  <p:stCondLst>
                                    <p:cond delay="500"/>
                                  </p:stCondLst>
                                  <p:iterate type="lt">
                                    <p:tmPct val="10000"/>
                                  </p:iterate>
                                  <p:childTnLst>
                                    <p:set>
                                      <p:cBhvr>
                                        <p:cTn id="20" dur="1" fill="hold">
                                          <p:stCondLst>
                                            <p:cond delay="0"/>
                                          </p:stCondLst>
                                        </p:cTn>
                                        <p:tgtEl>
                                          <p:spTgt spid="41"/>
                                        </p:tgtEl>
                                        <p:attrNameLst>
                                          <p:attrName>style.visibility</p:attrName>
                                        </p:attrNameLst>
                                      </p:cBhvr>
                                      <p:to>
                                        <p:strVal val="visible"/>
                                      </p:to>
                                    </p:set>
                                    <p:anim calcmode="lin" valueType="num">
                                      <p:cBhvr>
                                        <p:cTn id="21" dur="450" fill="hold"/>
                                        <p:tgtEl>
                                          <p:spTgt spid="41"/>
                                        </p:tgtEl>
                                        <p:attrNameLst>
                                          <p:attrName>ppt_w</p:attrName>
                                        </p:attrNameLst>
                                      </p:cBhvr>
                                      <p:tavLst>
                                        <p:tav tm="0">
                                          <p:val>
                                            <p:fltVal val="0"/>
                                          </p:val>
                                        </p:tav>
                                        <p:tav tm="100000">
                                          <p:val>
                                            <p:strVal val="#ppt_w"/>
                                          </p:val>
                                        </p:tav>
                                      </p:tavLst>
                                    </p:anim>
                                    <p:anim calcmode="lin" valueType="num">
                                      <p:cBhvr>
                                        <p:cTn id="22" dur="450" fill="hold"/>
                                        <p:tgtEl>
                                          <p:spTgt spid="41"/>
                                        </p:tgtEl>
                                        <p:attrNameLst>
                                          <p:attrName>ppt_h</p:attrName>
                                        </p:attrNameLst>
                                      </p:cBhvr>
                                      <p:tavLst>
                                        <p:tav tm="0">
                                          <p:val>
                                            <p:strVal val="#ppt_h"/>
                                          </p:val>
                                        </p:tav>
                                        <p:tav tm="100000">
                                          <p:val>
                                            <p:strVal val="#ppt_h"/>
                                          </p:val>
                                        </p:tav>
                                      </p:tavLst>
                                    </p:anim>
                                  </p:childTnLst>
                                </p:cTn>
                              </p:par>
                              <p:par>
                                <p:cTn id="23" presetID="23" presetClass="entr" presetSubtype="16" fill="hold" grpId="0" nodeType="withEffect">
                                  <p:stCondLst>
                                    <p:cond delay="700"/>
                                  </p:stCondLst>
                                  <p:iterate type="lt">
                                    <p:tmPct val="2667"/>
                                  </p:iterate>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childTnLst>
                                </p:cTn>
                              </p:par>
                              <p:par>
                                <p:cTn id="27" presetID="22" presetClass="entr" presetSubtype="8" fill="hold" nodeType="withEffect">
                                  <p:stCondLst>
                                    <p:cond delay="90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17" presetClass="entr" presetSubtype="10" fill="hold" grpId="0" nodeType="withEffect">
                                  <p:stCondLst>
                                    <p:cond delay="1000"/>
                                  </p:stCondLst>
                                  <p:iterate type="lt">
                                    <p:tmPct val="10000"/>
                                  </p:iterate>
                                  <p:childTnLst>
                                    <p:set>
                                      <p:cBhvr>
                                        <p:cTn id="31" dur="1" fill="hold">
                                          <p:stCondLst>
                                            <p:cond delay="0"/>
                                          </p:stCondLst>
                                        </p:cTn>
                                        <p:tgtEl>
                                          <p:spTgt spid="32"/>
                                        </p:tgtEl>
                                        <p:attrNameLst>
                                          <p:attrName>style.visibility</p:attrName>
                                        </p:attrNameLst>
                                      </p:cBhvr>
                                      <p:to>
                                        <p:strVal val="visible"/>
                                      </p:to>
                                    </p:set>
                                    <p:anim calcmode="lin" valueType="num">
                                      <p:cBhvr>
                                        <p:cTn id="32" dur="450" fill="hold"/>
                                        <p:tgtEl>
                                          <p:spTgt spid="32"/>
                                        </p:tgtEl>
                                        <p:attrNameLst>
                                          <p:attrName>ppt_w</p:attrName>
                                        </p:attrNameLst>
                                      </p:cBhvr>
                                      <p:tavLst>
                                        <p:tav tm="0">
                                          <p:val>
                                            <p:fltVal val="0"/>
                                          </p:val>
                                        </p:tav>
                                        <p:tav tm="100000">
                                          <p:val>
                                            <p:strVal val="#ppt_w"/>
                                          </p:val>
                                        </p:tav>
                                      </p:tavLst>
                                    </p:anim>
                                    <p:anim calcmode="lin" valueType="num">
                                      <p:cBhvr>
                                        <p:cTn id="33" dur="450" fill="hold"/>
                                        <p:tgtEl>
                                          <p:spTgt spid="32"/>
                                        </p:tgtEl>
                                        <p:attrNameLst>
                                          <p:attrName>ppt_h</p:attrName>
                                        </p:attrNameLst>
                                      </p:cBhvr>
                                      <p:tavLst>
                                        <p:tav tm="0">
                                          <p:val>
                                            <p:strVal val="#ppt_h"/>
                                          </p:val>
                                        </p:tav>
                                        <p:tav tm="100000">
                                          <p:val>
                                            <p:strVal val="#ppt_h"/>
                                          </p:val>
                                        </p:tav>
                                      </p:tavLst>
                                    </p:anim>
                                  </p:childTnLst>
                                </p:cTn>
                              </p:par>
                              <p:par>
                                <p:cTn id="34" presetID="23" presetClass="entr" presetSubtype="16" fill="hold" grpId="0" nodeType="withEffect">
                                  <p:stCondLst>
                                    <p:cond delay="1100"/>
                                  </p:stCondLst>
                                  <p:iterate type="lt">
                                    <p:tmPct val="2667"/>
                                  </p:iterate>
                                  <p:childTnLst>
                                    <p:set>
                                      <p:cBhvr>
                                        <p:cTn id="35" dur="1" fill="hold">
                                          <p:stCondLst>
                                            <p:cond delay="0"/>
                                          </p:stCondLst>
                                        </p:cTn>
                                        <p:tgtEl>
                                          <p:spTgt spid="33"/>
                                        </p:tgtEl>
                                        <p:attrNameLst>
                                          <p:attrName>style.visibility</p:attrName>
                                        </p:attrNameLst>
                                      </p:cBhvr>
                                      <p:to>
                                        <p:strVal val="visible"/>
                                      </p:to>
                                    </p:set>
                                    <p:anim calcmode="lin" valueType="num">
                                      <p:cBhvr>
                                        <p:cTn id="36" dur="500" fill="hold"/>
                                        <p:tgtEl>
                                          <p:spTgt spid="33"/>
                                        </p:tgtEl>
                                        <p:attrNameLst>
                                          <p:attrName>ppt_w</p:attrName>
                                        </p:attrNameLst>
                                      </p:cBhvr>
                                      <p:tavLst>
                                        <p:tav tm="0">
                                          <p:val>
                                            <p:fltVal val="0"/>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childTnLst>
                                </p:cTn>
                              </p:par>
                              <p:par>
                                <p:cTn id="38" presetID="22" presetClass="entr" presetSubtype="8" fill="hold" nodeType="withEffect">
                                  <p:stCondLst>
                                    <p:cond delay="130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par>
                                <p:cTn id="41" presetID="17" presetClass="entr" presetSubtype="10" fill="hold" grpId="0" nodeType="withEffect">
                                  <p:stCondLst>
                                    <p:cond delay="1500"/>
                                  </p:stCondLst>
                                  <p:iterate type="lt">
                                    <p:tmPct val="10000"/>
                                  </p:iterate>
                                  <p:childTnLst>
                                    <p:set>
                                      <p:cBhvr>
                                        <p:cTn id="42" dur="1" fill="hold">
                                          <p:stCondLst>
                                            <p:cond delay="0"/>
                                          </p:stCondLst>
                                        </p:cTn>
                                        <p:tgtEl>
                                          <p:spTgt spid="38"/>
                                        </p:tgtEl>
                                        <p:attrNameLst>
                                          <p:attrName>style.visibility</p:attrName>
                                        </p:attrNameLst>
                                      </p:cBhvr>
                                      <p:to>
                                        <p:strVal val="visible"/>
                                      </p:to>
                                    </p:set>
                                    <p:anim calcmode="lin" valueType="num">
                                      <p:cBhvr>
                                        <p:cTn id="43" dur="450" fill="hold"/>
                                        <p:tgtEl>
                                          <p:spTgt spid="38"/>
                                        </p:tgtEl>
                                        <p:attrNameLst>
                                          <p:attrName>ppt_w</p:attrName>
                                        </p:attrNameLst>
                                      </p:cBhvr>
                                      <p:tavLst>
                                        <p:tav tm="0">
                                          <p:val>
                                            <p:fltVal val="0"/>
                                          </p:val>
                                        </p:tav>
                                        <p:tav tm="100000">
                                          <p:val>
                                            <p:strVal val="#ppt_w"/>
                                          </p:val>
                                        </p:tav>
                                      </p:tavLst>
                                    </p:anim>
                                    <p:anim calcmode="lin" valueType="num">
                                      <p:cBhvr>
                                        <p:cTn id="44" dur="450" fill="hold"/>
                                        <p:tgtEl>
                                          <p:spTgt spid="38"/>
                                        </p:tgtEl>
                                        <p:attrNameLst>
                                          <p:attrName>ppt_h</p:attrName>
                                        </p:attrNameLst>
                                      </p:cBhvr>
                                      <p:tavLst>
                                        <p:tav tm="0">
                                          <p:val>
                                            <p:strVal val="#ppt_h"/>
                                          </p:val>
                                        </p:tav>
                                        <p:tav tm="100000">
                                          <p:val>
                                            <p:strVal val="#ppt_h"/>
                                          </p:val>
                                        </p:tav>
                                      </p:tavLst>
                                    </p:anim>
                                  </p:childTnLst>
                                </p:cTn>
                              </p:par>
                              <p:par>
                                <p:cTn id="45" presetID="23" presetClass="entr" presetSubtype="16" fill="hold" grpId="0" nodeType="withEffect">
                                  <p:stCondLst>
                                    <p:cond delay="1700"/>
                                  </p:stCondLst>
                                  <p:iterate type="lt">
                                    <p:tmPct val="2667"/>
                                  </p:iterate>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childTnLst>
                                </p:cTn>
                              </p:par>
                              <p:par>
                                <p:cTn id="49" presetID="22" presetClass="entr" presetSubtype="8" fill="hold" nodeType="withEffect">
                                  <p:stCondLst>
                                    <p:cond delay="190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par>
                                <p:cTn id="52" presetID="17" presetClass="entr" presetSubtype="10" fill="hold" grpId="0" nodeType="withEffect">
                                  <p:stCondLst>
                                    <p:cond delay="2000"/>
                                  </p:stCondLst>
                                  <p:iterate type="lt">
                                    <p:tmPct val="10000"/>
                                  </p:iterate>
                                  <p:childTnLst>
                                    <p:set>
                                      <p:cBhvr>
                                        <p:cTn id="53" dur="1" fill="hold">
                                          <p:stCondLst>
                                            <p:cond delay="0"/>
                                          </p:stCondLst>
                                        </p:cTn>
                                        <p:tgtEl>
                                          <p:spTgt spid="35"/>
                                        </p:tgtEl>
                                        <p:attrNameLst>
                                          <p:attrName>style.visibility</p:attrName>
                                        </p:attrNameLst>
                                      </p:cBhvr>
                                      <p:to>
                                        <p:strVal val="visible"/>
                                      </p:to>
                                    </p:set>
                                    <p:anim calcmode="lin" valueType="num">
                                      <p:cBhvr>
                                        <p:cTn id="54" dur="450" fill="hold"/>
                                        <p:tgtEl>
                                          <p:spTgt spid="35"/>
                                        </p:tgtEl>
                                        <p:attrNameLst>
                                          <p:attrName>ppt_w</p:attrName>
                                        </p:attrNameLst>
                                      </p:cBhvr>
                                      <p:tavLst>
                                        <p:tav tm="0">
                                          <p:val>
                                            <p:fltVal val="0"/>
                                          </p:val>
                                        </p:tav>
                                        <p:tav tm="100000">
                                          <p:val>
                                            <p:strVal val="#ppt_w"/>
                                          </p:val>
                                        </p:tav>
                                      </p:tavLst>
                                    </p:anim>
                                    <p:anim calcmode="lin" valueType="num">
                                      <p:cBhvr>
                                        <p:cTn id="55" dur="450" fill="hold"/>
                                        <p:tgtEl>
                                          <p:spTgt spid="35"/>
                                        </p:tgtEl>
                                        <p:attrNameLst>
                                          <p:attrName>ppt_h</p:attrName>
                                        </p:attrNameLst>
                                      </p:cBhvr>
                                      <p:tavLst>
                                        <p:tav tm="0">
                                          <p:val>
                                            <p:strVal val="#ppt_h"/>
                                          </p:val>
                                        </p:tav>
                                        <p:tav tm="100000">
                                          <p:val>
                                            <p:strVal val="#ppt_h"/>
                                          </p:val>
                                        </p:tav>
                                      </p:tavLst>
                                    </p:anim>
                                  </p:childTnLst>
                                </p:cTn>
                              </p:par>
                              <p:par>
                                <p:cTn id="56" presetID="23" presetClass="entr" presetSubtype="16" fill="hold" grpId="0" nodeType="withEffect">
                                  <p:stCondLst>
                                    <p:cond delay="2200"/>
                                  </p:stCondLst>
                                  <p:iterate type="lt">
                                    <p:tmPct val="2667"/>
                                  </p:iterate>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2" grpId="0"/>
      <p:bldP spid="33" grpId="0"/>
      <p:bldP spid="35" grpId="0"/>
      <p:bldP spid="36" grpId="0"/>
      <p:bldP spid="38" grpId="0"/>
      <p:bldP spid="39"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842212" y="2411814"/>
            <a:ext cx="2449545" cy="2500129"/>
          </a:xfrm>
          <a:prstGeom prst="rect">
            <a:avLst/>
          </a:prstGeom>
        </p:spPr>
        <p:txBody>
          <a:bodyPr wrap="square" lIns="128987" tIns="64495" rIns="128987" bIns="64495">
            <a:spAutoFit/>
          </a:bodyPr>
          <a:lstStyle/>
          <a:p>
            <a:pPr>
              <a:defRPr/>
            </a:pPr>
            <a:r>
              <a:rPr lang="en-US" altLang="zh-CN" sz="15400" kern="0" dirty="0" smtClean="0">
                <a:ln>
                  <a:solidFill>
                    <a:srgbClr val="265DB3"/>
                  </a:solidFill>
                </a:ln>
                <a:noFill/>
                <a:effectLst>
                  <a:glow rad="63500">
                    <a:schemeClr val="bg1">
                      <a:alpha val="40000"/>
                    </a:schemeClr>
                  </a:glow>
                </a:effectLst>
                <a:latin typeface="Impact" panose="020B0806030902050204" pitchFamily="34" charset="0"/>
              </a:rPr>
              <a:t>02</a:t>
            </a:r>
            <a:endParaRPr lang="zh-CN" altLang="en-US" sz="15400" kern="0" dirty="0">
              <a:ln>
                <a:solidFill>
                  <a:srgbClr val="265DB3"/>
                </a:solidFill>
              </a:ln>
              <a:noFill/>
              <a:effectLst>
                <a:glow rad="63500">
                  <a:schemeClr val="bg1">
                    <a:alpha val="40000"/>
                  </a:schemeClr>
                </a:glow>
              </a:effectLst>
              <a:latin typeface="Impact" panose="020B0806030902050204" pitchFamily="34" charset="0"/>
            </a:endParaRPr>
          </a:p>
        </p:txBody>
      </p:sp>
      <p:sp>
        <p:nvSpPr>
          <p:cNvPr id="3" name="TextBox 21"/>
          <p:cNvSpPr txBox="1"/>
          <p:nvPr/>
        </p:nvSpPr>
        <p:spPr>
          <a:xfrm>
            <a:off x="4541522" y="3138663"/>
            <a:ext cx="5383468" cy="861354"/>
          </a:xfrm>
          <a:prstGeom prst="rect">
            <a:avLst/>
          </a:prstGeom>
          <a:noFill/>
        </p:spPr>
        <p:txBody>
          <a:bodyPr wrap="square" lIns="121549" tIns="60752" rIns="121549" bIns="60752" rtlCol="0">
            <a:spAutoFit/>
          </a:bodyPr>
          <a:lstStyle/>
          <a:p>
            <a:pPr algn="r" eaLnBrk="1" hangingPunct="1"/>
            <a:r>
              <a:rPr lang="zh-CN" altLang="en-US" sz="4800" b="1" dirty="0" smtClean="0">
                <a:solidFill>
                  <a:srgbClr val="265DB3"/>
                </a:solidFill>
                <a:latin typeface="微软雅黑" panose="020B0503020204020204" pitchFamily="34" charset="-122"/>
                <a:ea typeface="微软雅黑" panose="020B0503020204020204" pitchFamily="34" charset="-122"/>
              </a:rPr>
              <a:t>工作完成情况</a:t>
            </a:r>
            <a:endParaRPr lang="zh-CN" altLang="en-US" sz="4800" b="1" dirty="0">
              <a:solidFill>
                <a:srgbClr val="265DB3"/>
              </a:solidFill>
              <a:latin typeface="微软雅黑" panose="020B0503020204020204" pitchFamily="34" charset="-122"/>
              <a:ea typeface="微软雅黑" panose="020B0503020204020204" pitchFamily="34" charset="-122"/>
            </a:endParaRPr>
          </a:p>
        </p:txBody>
      </p:sp>
      <p:sp>
        <p:nvSpPr>
          <p:cNvPr id="4" name="矩形 3"/>
          <p:cNvSpPr/>
          <p:nvPr/>
        </p:nvSpPr>
        <p:spPr>
          <a:xfrm>
            <a:off x="7435034" y="2675789"/>
            <a:ext cx="2543448" cy="684119"/>
          </a:xfrm>
          <a:prstGeom prst="rect">
            <a:avLst/>
          </a:prstGeom>
        </p:spPr>
        <p:txBody>
          <a:bodyPr wrap="square" lIns="128987" tIns="64495" rIns="128987" bIns="64495">
            <a:spAutoFit/>
          </a:bodyPr>
          <a:lstStyle/>
          <a:p>
            <a:pPr>
              <a:defRPr/>
            </a:pPr>
            <a:r>
              <a:rPr lang="en-US" altLang="zh-CN" sz="3600" kern="0" dirty="0">
                <a:solidFill>
                  <a:srgbClr val="95979D"/>
                </a:solidFill>
                <a:effectLst/>
                <a:latin typeface="Impact" panose="020B0806030902050204" pitchFamily="34" charset="0"/>
              </a:rPr>
              <a:t>PowerPoint</a:t>
            </a:r>
            <a:endParaRPr lang="zh-CN" altLang="en-US" sz="3600" kern="0" dirty="0">
              <a:solidFill>
                <a:srgbClr val="95979D"/>
              </a:solidFill>
              <a:effectLst/>
              <a:latin typeface="Impact" panose="020B0806030902050204" pitchFamily="34" charset="0"/>
            </a:endParaRPr>
          </a:p>
        </p:txBody>
      </p:sp>
      <p:sp>
        <p:nvSpPr>
          <p:cNvPr id="5" name="Text Box 40"/>
          <p:cNvSpPr txBox="1">
            <a:spLocks noChangeArrowheads="1"/>
          </p:cNvSpPr>
          <p:nvPr/>
        </p:nvSpPr>
        <p:spPr bwMode="gray">
          <a:xfrm>
            <a:off x="5469774" y="3910143"/>
            <a:ext cx="4458982" cy="633763"/>
          </a:xfrm>
          <a:prstGeom prst="rect">
            <a:avLst/>
          </a:prstGeom>
          <a:noFill/>
          <a:ln w="9525">
            <a:noFill/>
            <a:miter lim="800000"/>
          </a:ln>
        </p:spPr>
        <p:txBody>
          <a:bodyPr wrap="square">
            <a:spAutoFit/>
          </a:bodyPr>
          <a:lstStyle/>
          <a:p>
            <a:pPr lvl="0" algn="r">
              <a:lnSpc>
                <a:spcPct val="120000"/>
              </a:lnSpc>
              <a:defRPr/>
            </a:pPr>
            <a:r>
              <a:rPr lang="zh-CN" altLang="en-US" sz="1465" kern="0" dirty="0">
                <a:solidFill>
                  <a:srgbClr val="95979D"/>
                </a:solidFill>
                <a:latin typeface="微软雅黑" panose="020B0503020204020204" pitchFamily="34" charset="-122"/>
                <a:ea typeface="微软雅黑" panose="020B0503020204020204" pitchFamily="34" charset="-122"/>
              </a:rPr>
              <a:t>在此单击此处输入文字单击此处输入文字单击此处输入文字单击此处输入文字单击此处输入</a:t>
            </a:r>
            <a:endParaRPr lang="zh-CN" altLang="en-US" sz="1465" kern="0" dirty="0">
              <a:solidFill>
                <a:srgbClr val="95979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type="lt">
                                    <p:tmPct val="18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89"/>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1089"/>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1589"/>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750"/>
                                        <p:tgtEl>
                                          <p:spTgt spid="5"/>
                                        </p:tgtEl>
                                      </p:cBhvr>
                                    </p:animEffect>
                                    <p:anim calcmode="lin" valueType="num">
                                      <p:cBhvr>
                                        <p:cTn id="21" dur="750" fill="hold"/>
                                        <p:tgtEl>
                                          <p:spTgt spid="5"/>
                                        </p:tgtEl>
                                        <p:attrNameLst>
                                          <p:attrName>ppt_x</p:attrName>
                                        </p:attrNameLst>
                                      </p:cBhvr>
                                      <p:tavLst>
                                        <p:tav tm="0">
                                          <p:val>
                                            <p:strVal val="#ppt_x"/>
                                          </p:val>
                                        </p:tav>
                                        <p:tav tm="100000">
                                          <p:val>
                                            <p:strVal val="#ppt_x"/>
                                          </p:val>
                                        </p:tav>
                                      </p:tavLst>
                                    </p:anim>
                                    <p:anim calcmode="lin" valueType="num">
                                      <p:cBhvr>
                                        <p:cTn id="22"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4"/>
          <p:cNvGrpSpPr/>
          <p:nvPr/>
        </p:nvGrpSpPr>
        <p:grpSpPr bwMode="auto">
          <a:xfrm>
            <a:off x="817015" y="1600200"/>
            <a:ext cx="3728295" cy="4419600"/>
            <a:chOff x="336" y="1008"/>
            <a:chExt cx="1728" cy="2784"/>
          </a:xfrm>
        </p:grpSpPr>
        <p:sp>
          <p:nvSpPr>
            <p:cNvPr id="16" name="AutoShape 3"/>
            <p:cNvSpPr>
              <a:spLocks noChangeArrowheads="1"/>
            </p:cNvSpPr>
            <p:nvPr/>
          </p:nvSpPr>
          <p:spPr bwMode="gray">
            <a:xfrm>
              <a:off x="336" y="1008"/>
              <a:ext cx="1728" cy="2784"/>
            </a:xfrm>
            <a:prstGeom prst="rightArrow">
              <a:avLst>
                <a:gd name="adj1" fmla="val 62787"/>
                <a:gd name="adj2" fmla="val 41259"/>
              </a:avLst>
            </a:prstGeom>
            <a:solidFill>
              <a:schemeClr val="tx2"/>
            </a:solidFill>
            <a:ln w="19050" cap="rnd" algn="ctr">
              <a:solidFill>
                <a:schemeClr val="bg2"/>
              </a:solidFill>
              <a:prstDash val="sysDot"/>
              <a:miter lim="800000"/>
            </a:ln>
            <a:effectLst/>
          </p:spPr>
          <p:txBody>
            <a:bodyPr wrap="none" anchor="ctr"/>
            <a:lstStyle/>
            <a:p>
              <a:pPr algn="ctr">
                <a:defRPr/>
              </a:pPr>
              <a:endParaRPr lang="zh-CN" altLang="en-US">
                <a:latin typeface="Arial" panose="020B0604020202020204" pitchFamily="34" charset="0"/>
              </a:endParaRPr>
            </a:p>
          </p:txBody>
        </p:sp>
        <p:sp>
          <p:nvSpPr>
            <p:cNvPr id="17" name="Text Box 4"/>
            <p:cNvSpPr txBox="1">
              <a:spLocks noChangeArrowheads="1"/>
            </p:cNvSpPr>
            <p:nvPr/>
          </p:nvSpPr>
          <p:spPr bwMode="black">
            <a:xfrm>
              <a:off x="484" y="2160"/>
              <a:ext cx="126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Wingdings" panose="05000000000000000000" pitchFamily="2" charset="2"/>
                <a:buNone/>
              </a:pPr>
              <a:r>
                <a:rPr lang="zh-CN" altLang="en-US" sz="3600" dirty="0">
                  <a:solidFill>
                    <a:schemeClr val="bg1"/>
                  </a:solidFill>
                  <a:latin typeface="+mj-ea"/>
                  <a:ea typeface="+mj-ea"/>
                </a:rPr>
                <a:t>添加标题</a:t>
              </a:r>
              <a:endParaRPr lang="en-US" altLang="zh-CN" sz="3600" dirty="0">
                <a:solidFill>
                  <a:schemeClr val="bg1"/>
                </a:solidFill>
                <a:latin typeface="+mj-ea"/>
                <a:ea typeface="+mj-ea"/>
              </a:endParaRPr>
            </a:p>
          </p:txBody>
        </p:sp>
      </p:grpSp>
      <p:sp>
        <p:nvSpPr>
          <p:cNvPr id="18" name="AutoShape 5"/>
          <p:cNvSpPr>
            <a:spLocks noChangeArrowheads="1"/>
          </p:cNvSpPr>
          <p:nvPr/>
        </p:nvSpPr>
        <p:spPr bwMode="auto">
          <a:xfrm>
            <a:off x="4814215" y="1676400"/>
            <a:ext cx="6718710" cy="4273550"/>
          </a:xfrm>
          <a:prstGeom prst="roundRect">
            <a:avLst>
              <a:gd name="adj" fmla="val 3481"/>
            </a:avLst>
          </a:prstGeom>
          <a:noFill/>
          <a:ln w="19050" cap="rnd">
            <a:solidFill>
              <a:schemeClr val="bg2"/>
            </a:solidFill>
            <a:prstDash val="sysDot"/>
            <a:round/>
          </a:ln>
          <a:extLst>
            <a:ext uri="{909E8E84-426E-40DD-AFC4-6F175D3DCCD1}">
              <a14:hiddenFill xmlns:a14="http://schemas.microsoft.com/office/drawing/2010/main">
                <a:solidFill>
                  <a:srgbClr val="FFFFFF"/>
                </a:solidFill>
              </a14:hiddenFill>
            </a:ext>
          </a:extLst>
        </p:spPr>
        <p:txBody>
          <a:bodyPr wrap="none" anchor="ctr"/>
          <a:lstStyle/>
          <a:p>
            <a:endParaRPr lang="zh-CN" altLang="zh-CN">
              <a:solidFill>
                <a:schemeClr val="bg1"/>
              </a:solidFill>
            </a:endParaRPr>
          </a:p>
        </p:txBody>
      </p:sp>
      <p:grpSp>
        <p:nvGrpSpPr>
          <p:cNvPr id="20" name="Group 27"/>
          <p:cNvGrpSpPr/>
          <p:nvPr/>
        </p:nvGrpSpPr>
        <p:grpSpPr bwMode="auto">
          <a:xfrm>
            <a:off x="4947618" y="4576765"/>
            <a:ext cx="6480547" cy="1228725"/>
            <a:chOff x="2208" y="2832"/>
            <a:chExt cx="3102" cy="774"/>
          </a:xfrm>
        </p:grpSpPr>
        <p:grpSp>
          <p:nvGrpSpPr>
            <p:cNvPr id="21" name="Group 12"/>
            <p:cNvGrpSpPr/>
            <p:nvPr/>
          </p:nvGrpSpPr>
          <p:grpSpPr bwMode="auto">
            <a:xfrm>
              <a:off x="2208" y="2832"/>
              <a:ext cx="3102" cy="774"/>
              <a:chOff x="2304" y="2880"/>
              <a:chExt cx="3102" cy="774"/>
            </a:xfrm>
          </p:grpSpPr>
          <p:sp>
            <p:nvSpPr>
              <p:cNvPr id="23" name="AutoShape 13"/>
              <p:cNvSpPr>
                <a:spLocks noChangeArrowheads="1"/>
              </p:cNvSpPr>
              <p:nvPr/>
            </p:nvSpPr>
            <p:spPr bwMode="gray">
              <a:xfrm>
                <a:off x="2334" y="2880"/>
                <a:ext cx="3072" cy="774"/>
              </a:xfrm>
              <a:prstGeom prst="roundRect">
                <a:avLst>
                  <a:gd name="adj" fmla="val 10889"/>
                </a:avLst>
              </a:prstGeom>
              <a:solidFill>
                <a:schemeClr val="accent2"/>
              </a:solidFill>
              <a:ln>
                <a:noFill/>
              </a:ln>
              <a:extLst>
                <a:ext uri="{91240B29-F687-4F45-9708-019B960494DF}">
                  <a14:hiddenLine xmlns:a14="http://schemas.microsoft.com/office/drawing/2010/main" w="38100">
                    <a:solidFill>
                      <a:srgbClr val="000000"/>
                    </a:solidFill>
                    <a:round/>
                  </a14:hiddenLine>
                </a:ext>
              </a:extLst>
            </p:spPr>
            <p:txBody>
              <a:bodyPr wrap="none" anchor="ctr"/>
              <a:lstStyle/>
              <a:p>
                <a:endParaRPr lang="zh-CN" altLang="zh-CN" sz="1400">
                  <a:solidFill>
                    <a:schemeClr val="bg1"/>
                  </a:solidFill>
                  <a:latin typeface="+mj-ea"/>
                  <a:ea typeface="+mj-ea"/>
                </a:endParaRPr>
              </a:p>
            </p:txBody>
          </p:sp>
          <p:sp>
            <p:nvSpPr>
              <p:cNvPr id="24" name="AutoShape 14"/>
              <p:cNvSpPr>
                <a:spLocks noChangeArrowheads="1"/>
              </p:cNvSpPr>
              <p:nvPr/>
            </p:nvSpPr>
            <p:spPr bwMode="gray">
              <a:xfrm>
                <a:off x="2304" y="316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zh-CN" sz="1400">
                  <a:solidFill>
                    <a:schemeClr val="bg1"/>
                  </a:solidFill>
                  <a:latin typeface="+mj-ea"/>
                  <a:ea typeface="+mj-ea"/>
                </a:endParaRPr>
              </a:p>
            </p:txBody>
          </p:sp>
        </p:grpSp>
        <p:sp>
          <p:nvSpPr>
            <p:cNvPr id="22" name="Text Box 15"/>
            <p:cNvSpPr txBox="1">
              <a:spLocks noChangeArrowheads="1"/>
            </p:cNvSpPr>
            <p:nvPr/>
          </p:nvSpPr>
          <p:spPr bwMode="gray">
            <a:xfrm>
              <a:off x="2640" y="2936"/>
              <a:ext cx="254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dirty="0">
                  <a:solidFill>
                    <a:schemeClr val="bg1"/>
                  </a:solidFill>
                  <a:latin typeface="+mj-ea"/>
                  <a:ea typeface="+mj-ea"/>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en-US" altLang="zh-CN" sz="1400" dirty="0">
                <a:solidFill>
                  <a:schemeClr val="bg1"/>
                </a:solidFill>
                <a:latin typeface="+mj-ea"/>
                <a:ea typeface="+mj-ea"/>
              </a:endParaRPr>
            </a:p>
          </p:txBody>
        </p:sp>
      </p:grpSp>
      <p:grpSp>
        <p:nvGrpSpPr>
          <p:cNvPr id="25" name="Group 26"/>
          <p:cNvGrpSpPr/>
          <p:nvPr/>
        </p:nvGrpSpPr>
        <p:grpSpPr bwMode="auto">
          <a:xfrm>
            <a:off x="4947618" y="3190877"/>
            <a:ext cx="6480547" cy="1228725"/>
            <a:chOff x="2208" y="2010"/>
            <a:chExt cx="3102" cy="774"/>
          </a:xfrm>
        </p:grpSpPr>
        <p:grpSp>
          <p:nvGrpSpPr>
            <p:cNvPr id="26" name="Group 9"/>
            <p:cNvGrpSpPr/>
            <p:nvPr/>
          </p:nvGrpSpPr>
          <p:grpSpPr bwMode="auto">
            <a:xfrm>
              <a:off x="2208" y="2010"/>
              <a:ext cx="3102" cy="774"/>
              <a:chOff x="2304" y="2058"/>
              <a:chExt cx="3102" cy="774"/>
            </a:xfrm>
          </p:grpSpPr>
          <p:sp>
            <p:nvSpPr>
              <p:cNvPr id="28" name="AutoShape 10"/>
              <p:cNvSpPr>
                <a:spLocks noChangeArrowheads="1"/>
              </p:cNvSpPr>
              <p:nvPr/>
            </p:nvSpPr>
            <p:spPr bwMode="gray">
              <a:xfrm>
                <a:off x="2334" y="2058"/>
                <a:ext cx="3072" cy="774"/>
              </a:xfrm>
              <a:prstGeom prst="roundRect">
                <a:avLst>
                  <a:gd name="adj" fmla="val 10889"/>
                </a:avLst>
              </a:prstGeom>
              <a:solidFill>
                <a:schemeClr val="accent1"/>
              </a:solidFill>
              <a:ln>
                <a:noFill/>
              </a:ln>
              <a:extLst>
                <a:ext uri="{91240B29-F687-4F45-9708-019B960494DF}">
                  <a14:hiddenLine xmlns:a14="http://schemas.microsoft.com/office/drawing/2010/main" w="38100">
                    <a:solidFill>
                      <a:srgbClr val="000000"/>
                    </a:solidFill>
                    <a:round/>
                  </a14:hiddenLine>
                </a:ext>
              </a:extLst>
            </p:spPr>
            <p:txBody>
              <a:bodyPr wrap="none" anchor="ctr"/>
              <a:lstStyle/>
              <a:p>
                <a:endParaRPr lang="zh-CN" altLang="zh-CN" sz="1400">
                  <a:solidFill>
                    <a:schemeClr val="bg1"/>
                  </a:solidFill>
                  <a:latin typeface="+mj-ea"/>
                  <a:ea typeface="+mj-ea"/>
                </a:endParaRPr>
              </a:p>
            </p:txBody>
          </p:sp>
          <p:sp>
            <p:nvSpPr>
              <p:cNvPr id="29" name="AutoShape 11"/>
              <p:cNvSpPr>
                <a:spLocks noChangeArrowheads="1"/>
              </p:cNvSpPr>
              <p:nvPr/>
            </p:nvSpPr>
            <p:spPr bwMode="gray">
              <a:xfrm>
                <a:off x="2304" y="2352"/>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zh-CN" sz="1400">
                  <a:solidFill>
                    <a:schemeClr val="bg1"/>
                  </a:solidFill>
                  <a:latin typeface="+mj-ea"/>
                  <a:ea typeface="+mj-ea"/>
                </a:endParaRPr>
              </a:p>
            </p:txBody>
          </p:sp>
        </p:grpSp>
        <p:sp>
          <p:nvSpPr>
            <p:cNvPr id="27" name="Text Box 16"/>
            <p:cNvSpPr txBox="1">
              <a:spLocks noChangeArrowheads="1"/>
            </p:cNvSpPr>
            <p:nvPr/>
          </p:nvSpPr>
          <p:spPr bwMode="gray">
            <a:xfrm>
              <a:off x="2640" y="2114"/>
              <a:ext cx="254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dirty="0">
                  <a:solidFill>
                    <a:schemeClr val="bg1"/>
                  </a:solidFill>
                  <a:latin typeface="+mj-ea"/>
                  <a:ea typeface="+mj-ea"/>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en-US" altLang="zh-CN" sz="1400" dirty="0">
                <a:solidFill>
                  <a:schemeClr val="bg1"/>
                </a:solidFill>
                <a:latin typeface="+mj-ea"/>
                <a:ea typeface="+mj-ea"/>
              </a:endParaRPr>
            </a:p>
          </p:txBody>
        </p:sp>
      </p:grpSp>
      <p:grpSp>
        <p:nvGrpSpPr>
          <p:cNvPr id="30" name="Group 25"/>
          <p:cNvGrpSpPr/>
          <p:nvPr/>
        </p:nvGrpSpPr>
        <p:grpSpPr bwMode="auto">
          <a:xfrm>
            <a:off x="4947618" y="1828802"/>
            <a:ext cx="6480547" cy="1228725"/>
            <a:chOff x="2208" y="1152"/>
            <a:chExt cx="3102" cy="774"/>
          </a:xfrm>
        </p:grpSpPr>
        <p:grpSp>
          <p:nvGrpSpPr>
            <p:cNvPr id="31" name="Group 6"/>
            <p:cNvGrpSpPr/>
            <p:nvPr/>
          </p:nvGrpSpPr>
          <p:grpSpPr bwMode="auto">
            <a:xfrm>
              <a:off x="2208" y="1152"/>
              <a:ext cx="3102" cy="774"/>
              <a:chOff x="2304" y="1200"/>
              <a:chExt cx="3102" cy="774"/>
            </a:xfrm>
          </p:grpSpPr>
          <p:sp>
            <p:nvSpPr>
              <p:cNvPr id="33" name="AutoShape 7"/>
              <p:cNvSpPr>
                <a:spLocks noChangeArrowheads="1"/>
              </p:cNvSpPr>
              <p:nvPr/>
            </p:nvSpPr>
            <p:spPr bwMode="gray">
              <a:xfrm>
                <a:off x="2334" y="1200"/>
                <a:ext cx="3072" cy="774"/>
              </a:xfrm>
              <a:prstGeom prst="roundRect">
                <a:avLst>
                  <a:gd name="adj" fmla="val 10889"/>
                </a:avLst>
              </a:prstGeom>
              <a:solidFill>
                <a:schemeClr val="tx2"/>
              </a:solidFill>
              <a:ln>
                <a:noFill/>
              </a:ln>
              <a:extLst>
                <a:ext uri="{91240B29-F687-4F45-9708-019B960494DF}">
                  <a14:hiddenLine xmlns:a14="http://schemas.microsoft.com/office/drawing/2010/main" w="38100">
                    <a:solidFill>
                      <a:srgbClr val="000000"/>
                    </a:solidFill>
                    <a:round/>
                  </a14:hiddenLine>
                </a:ext>
              </a:extLst>
            </p:spPr>
            <p:txBody>
              <a:bodyPr wrap="none" anchor="ctr"/>
              <a:lstStyle/>
              <a:p>
                <a:endParaRPr lang="zh-CN" altLang="zh-CN" sz="1400">
                  <a:solidFill>
                    <a:schemeClr val="bg1"/>
                  </a:solidFill>
                  <a:latin typeface="+mj-ea"/>
                  <a:ea typeface="+mj-ea"/>
                </a:endParaRPr>
              </a:p>
            </p:txBody>
          </p:sp>
          <p:sp>
            <p:nvSpPr>
              <p:cNvPr id="34" name="AutoShape 8"/>
              <p:cNvSpPr>
                <a:spLocks noChangeArrowheads="1"/>
              </p:cNvSpPr>
              <p:nvPr/>
            </p:nvSpPr>
            <p:spPr bwMode="gray">
              <a:xfrm>
                <a:off x="2304" y="148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zh-CN" sz="1400">
                  <a:solidFill>
                    <a:schemeClr val="bg1"/>
                  </a:solidFill>
                  <a:latin typeface="+mj-ea"/>
                  <a:ea typeface="+mj-ea"/>
                </a:endParaRPr>
              </a:p>
            </p:txBody>
          </p:sp>
        </p:grpSp>
        <p:sp>
          <p:nvSpPr>
            <p:cNvPr id="32" name="Text Box 17"/>
            <p:cNvSpPr txBox="1">
              <a:spLocks noChangeArrowheads="1"/>
            </p:cNvSpPr>
            <p:nvPr/>
          </p:nvSpPr>
          <p:spPr bwMode="gray">
            <a:xfrm>
              <a:off x="2640" y="1256"/>
              <a:ext cx="254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dirty="0">
                  <a:solidFill>
                    <a:schemeClr val="bg1"/>
                  </a:solidFill>
                  <a:latin typeface="+mj-ea"/>
                  <a:ea typeface="+mj-ea"/>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en-US" altLang="zh-CN" sz="1400" dirty="0">
                <a:solidFill>
                  <a:schemeClr val="bg1"/>
                </a:solidFill>
                <a:latin typeface="+mj-ea"/>
                <a:ea typeface="+mj-ea"/>
              </a:endParaRPr>
            </a:p>
          </p:txBody>
        </p:sp>
      </p:gr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lide(fromLeft)">
                                      <p:cBhvr>
                                        <p:cTn id="7" dur="1000"/>
                                        <p:tgtEl>
                                          <p:spTgt spid="14"/>
                                        </p:tgtEl>
                                      </p:cBhvr>
                                    </p:animEffect>
                                  </p:childTnLst>
                                </p:cTn>
                              </p:par>
                            </p:childTnLst>
                          </p:cTn>
                        </p:par>
                        <p:par>
                          <p:cTn id="8" fill="hold">
                            <p:stCondLst>
                              <p:cond delay="1000"/>
                            </p:stCondLst>
                            <p:childTnLst>
                              <p:par>
                                <p:cTn id="9" presetID="21"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4)">
                                      <p:cBhvr>
                                        <p:cTn id="11" dur="1000"/>
                                        <p:tgtEl>
                                          <p:spTgt spid="18"/>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1000"/>
                                        <p:tgtEl>
                                          <p:spTgt spid="30"/>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1000"/>
                                        <p:tgtEl>
                                          <p:spTgt spid="25"/>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AutoShape 11"/>
          <p:cNvCxnSpPr>
            <a:cxnSpLocks noChangeShapeType="1"/>
            <a:stCxn id="33" idx="3"/>
            <a:endCxn id="30" idx="1"/>
          </p:cNvCxnSpPr>
          <p:nvPr/>
        </p:nvCxnSpPr>
        <p:spPr bwMode="gray">
          <a:xfrm flipV="1">
            <a:off x="4631739" y="4283236"/>
            <a:ext cx="319045" cy="504825"/>
          </a:xfrm>
          <a:prstGeom prst="bentConnector3">
            <a:avLst>
              <a:gd name="adj1" fmla="val 49750"/>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cxnSp>
      <p:cxnSp>
        <p:nvCxnSpPr>
          <p:cNvPr id="16" name="AutoShape 12"/>
          <p:cNvCxnSpPr>
            <a:cxnSpLocks noChangeShapeType="1"/>
            <a:stCxn id="27" idx="3"/>
            <a:endCxn id="24" idx="1"/>
          </p:cNvCxnSpPr>
          <p:nvPr/>
        </p:nvCxnSpPr>
        <p:spPr bwMode="gray">
          <a:xfrm flipV="1">
            <a:off x="8104736" y="3348198"/>
            <a:ext cx="339681" cy="503237"/>
          </a:xfrm>
          <a:prstGeom prst="bentConnector3">
            <a:avLst>
              <a:gd name="adj1" fmla="val 50000"/>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cxnSp>
      <p:cxnSp>
        <p:nvCxnSpPr>
          <p:cNvPr id="17" name="AutoShape 13"/>
          <p:cNvCxnSpPr>
            <a:cxnSpLocks noChangeShapeType="1"/>
            <a:stCxn id="30" idx="3"/>
            <a:endCxn id="27" idx="1"/>
          </p:cNvCxnSpPr>
          <p:nvPr/>
        </p:nvCxnSpPr>
        <p:spPr bwMode="gray">
          <a:xfrm flipV="1">
            <a:off x="6377760" y="3851434"/>
            <a:ext cx="299998" cy="431800"/>
          </a:xfrm>
          <a:prstGeom prst="bentConnector3">
            <a:avLst>
              <a:gd name="adj1" fmla="val 49736"/>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cxnSp>
      <p:cxnSp>
        <p:nvCxnSpPr>
          <p:cNvPr id="18" name="AutoShape 14"/>
          <p:cNvCxnSpPr>
            <a:cxnSpLocks noChangeShapeType="1"/>
            <a:stCxn id="24" idx="3"/>
            <a:endCxn id="21" idx="1"/>
          </p:cNvCxnSpPr>
          <p:nvPr/>
        </p:nvCxnSpPr>
        <p:spPr bwMode="gray">
          <a:xfrm flipV="1">
            <a:off x="9869807" y="2916397"/>
            <a:ext cx="320633" cy="431800"/>
          </a:xfrm>
          <a:prstGeom prst="bentConnector3">
            <a:avLst>
              <a:gd name="adj1" fmla="val 50000"/>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cxnSp>
      <p:grpSp>
        <p:nvGrpSpPr>
          <p:cNvPr id="20" name="Group 15"/>
          <p:cNvGrpSpPr/>
          <p:nvPr/>
        </p:nvGrpSpPr>
        <p:grpSpPr bwMode="auto">
          <a:xfrm>
            <a:off x="10055518" y="1979772"/>
            <a:ext cx="1676182" cy="2303462"/>
            <a:chOff x="4558" y="1570"/>
            <a:chExt cx="1056" cy="1451"/>
          </a:xfrm>
        </p:grpSpPr>
        <p:sp>
          <p:nvSpPr>
            <p:cNvPr id="21" name="AutoShape 16"/>
            <p:cNvSpPr>
              <a:spLocks noChangeArrowheads="1"/>
            </p:cNvSpPr>
            <p:nvPr/>
          </p:nvSpPr>
          <p:spPr bwMode="gray">
            <a:xfrm>
              <a:off x="4649" y="1570"/>
              <a:ext cx="886" cy="1180"/>
            </a:xfrm>
            <a:prstGeom prst="roundRect">
              <a:avLst>
                <a:gd name="adj" fmla="val 16667"/>
              </a:avLst>
            </a:prstGeom>
            <a:solidFill>
              <a:schemeClr val="accent4"/>
            </a:solidFill>
            <a:ln w="19050">
              <a:solidFill>
                <a:schemeClr val="bg2"/>
              </a:solidFill>
              <a:round/>
            </a:ln>
            <a:effectLst/>
          </p:spPr>
          <p:txBody>
            <a:bodyPr anchor="ctr"/>
            <a:lstStyle/>
            <a:p>
              <a:pPr algn="ctr">
                <a:buFont typeface="Wingdings" panose="05000000000000000000" pitchFamily="2" charset="2"/>
                <a:buNone/>
              </a:pPr>
              <a:r>
                <a:rPr lang="zh-CN" altLang="en-US" sz="2000" dirty="0">
                  <a:solidFill>
                    <a:schemeClr val="bg1"/>
                  </a:solidFill>
                  <a:latin typeface="+mj-ea"/>
                </a:rPr>
                <a:t>添加标题</a:t>
              </a:r>
              <a:endParaRPr lang="en-US" altLang="zh-CN" sz="2000" dirty="0">
                <a:solidFill>
                  <a:schemeClr val="bg1"/>
                </a:solidFill>
                <a:latin typeface="+mj-ea"/>
              </a:endParaRPr>
            </a:p>
          </p:txBody>
        </p:sp>
        <p:pic>
          <p:nvPicPr>
            <p:cNvPr id="22" name="Picture 17" descr="shadow"/>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gray">
            <a:xfrm>
              <a:off x="4558" y="2885"/>
              <a:ext cx="10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18"/>
          <p:cNvGrpSpPr/>
          <p:nvPr/>
        </p:nvGrpSpPr>
        <p:grpSpPr bwMode="auto">
          <a:xfrm>
            <a:off x="8328543" y="2411572"/>
            <a:ext cx="1676182" cy="2303462"/>
            <a:chOff x="3470" y="1570"/>
            <a:chExt cx="1056" cy="1451"/>
          </a:xfrm>
        </p:grpSpPr>
        <p:sp>
          <p:nvSpPr>
            <p:cNvPr id="24" name="AutoShape 19"/>
            <p:cNvSpPr>
              <a:spLocks noChangeArrowheads="1"/>
            </p:cNvSpPr>
            <p:nvPr/>
          </p:nvSpPr>
          <p:spPr bwMode="gray">
            <a:xfrm>
              <a:off x="3549" y="1570"/>
              <a:ext cx="886" cy="1180"/>
            </a:xfrm>
            <a:prstGeom prst="roundRect">
              <a:avLst>
                <a:gd name="adj" fmla="val 16667"/>
              </a:avLst>
            </a:prstGeom>
            <a:solidFill>
              <a:schemeClr val="accent3"/>
            </a:solidFill>
            <a:ln w="19050">
              <a:solidFill>
                <a:schemeClr val="bg2"/>
              </a:solidFill>
              <a:round/>
            </a:ln>
            <a:effectLst/>
          </p:spPr>
          <p:txBody>
            <a:bodyPr anchor="ctr"/>
            <a:lstStyle/>
            <a:p>
              <a:pPr algn="ctr">
                <a:buFont typeface="Wingdings" panose="05000000000000000000" pitchFamily="2" charset="2"/>
                <a:buNone/>
              </a:pPr>
              <a:r>
                <a:rPr lang="zh-CN" altLang="en-US" sz="2000" dirty="0">
                  <a:solidFill>
                    <a:schemeClr val="bg1"/>
                  </a:solidFill>
                  <a:latin typeface="+mj-ea"/>
                </a:rPr>
                <a:t>添加标题</a:t>
              </a:r>
              <a:endParaRPr lang="en-US" altLang="zh-CN" sz="2000" dirty="0">
                <a:solidFill>
                  <a:schemeClr val="bg1"/>
                </a:solidFill>
                <a:latin typeface="+mj-ea"/>
              </a:endParaRPr>
            </a:p>
          </p:txBody>
        </p:sp>
        <p:pic>
          <p:nvPicPr>
            <p:cNvPr id="25" name="Picture 20" descr="shadow"/>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gray">
            <a:xfrm>
              <a:off x="3470" y="2885"/>
              <a:ext cx="10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1"/>
          <p:cNvGrpSpPr/>
          <p:nvPr/>
        </p:nvGrpSpPr>
        <p:grpSpPr bwMode="auto">
          <a:xfrm>
            <a:off x="6553949" y="2913222"/>
            <a:ext cx="1676182" cy="2305050"/>
            <a:chOff x="2352" y="1569"/>
            <a:chExt cx="1056" cy="1452"/>
          </a:xfrm>
        </p:grpSpPr>
        <p:sp>
          <p:nvSpPr>
            <p:cNvPr id="27" name="AutoShape 22"/>
            <p:cNvSpPr>
              <a:spLocks noChangeArrowheads="1"/>
            </p:cNvSpPr>
            <p:nvPr/>
          </p:nvSpPr>
          <p:spPr bwMode="gray">
            <a:xfrm>
              <a:off x="2436" y="1569"/>
              <a:ext cx="887" cy="1182"/>
            </a:xfrm>
            <a:prstGeom prst="roundRect">
              <a:avLst>
                <a:gd name="adj" fmla="val 16667"/>
              </a:avLst>
            </a:prstGeom>
            <a:solidFill>
              <a:schemeClr val="accent2"/>
            </a:solidFill>
            <a:ln w="19050">
              <a:solidFill>
                <a:schemeClr val="bg2"/>
              </a:solidFill>
              <a:round/>
            </a:ln>
            <a:effectLst/>
          </p:spPr>
          <p:txBody>
            <a:bodyPr anchor="ctr"/>
            <a:lstStyle/>
            <a:p>
              <a:pPr algn="ctr">
                <a:buFont typeface="Wingdings" panose="05000000000000000000" pitchFamily="2" charset="2"/>
                <a:buNone/>
              </a:pPr>
              <a:r>
                <a:rPr lang="zh-CN" altLang="en-US" sz="2000" dirty="0">
                  <a:solidFill>
                    <a:schemeClr val="bg1"/>
                  </a:solidFill>
                  <a:latin typeface="+mj-ea"/>
                </a:rPr>
                <a:t>添加标题</a:t>
              </a:r>
              <a:endParaRPr lang="en-US" altLang="zh-CN" sz="2000" dirty="0">
                <a:solidFill>
                  <a:schemeClr val="bg1"/>
                </a:solidFill>
                <a:latin typeface="+mj-ea"/>
              </a:endParaRPr>
            </a:p>
          </p:txBody>
        </p:sp>
        <p:pic>
          <p:nvPicPr>
            <p:cNvPr id="28" name="Picture 23" descr="shadow"/>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gray">
            <a:xfrm>
              <a:off x="2352" y="2885"/>
              <a:ext cx="10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24"/>
          <p:cNvGrpSpPr/>
          <p:nvPr/>
        </p:nvGrpSpPr>
        <p:grpSpPr bwMode="auto">
          <a:xfrm>
            <a:off x="4780943" y="3346611"/>
            <a:ext cx="1676182" cy="2303463"/>
            <a:chOff x="1235" y="1570"/>
            <a:chExt cx="1056" cy="1451"/>
          </a:xfrm>
        </p:grpSpPr>
        <p:sp>
          <p:nvSpPr>
            <p:cNvPr id="30" name="AutoShape 25"/>
            <p:cNvSpPr>
              <a:spLocks noChangeArrowheads="1"/>
            </p:cNvSpPr>
            <p:nvPr/>
          </p:nvSpPr>
          <p:spPr bwMode="gray">
            <a:xfrm>
              <a:off x="1348" y="1570"/>
              <a:ext cx="887" cy="1180"/>
            </a:xfrm>
            <a:prstGeom prst="roundRect">
              <a:avLst>
                <a:gd name="adj" fmla="val 16667"/>
              </a:avLst>
            </a:prstGeom>
            <a:solidFill>
              <a:schemeClr val="accent1"/>
            </a:solidFill>
            <a:ln w="19050">
              <a:solidFill>
                <a:schemeClr val="bg2"/>
              </a:solidFill>
              <a:round/>
            </a:ln>
            <a:effectLst/>
          </p:spPr>
          <p:txBody>
            <a:bodyPr anchor="ctr"/>
            <a:lstStyle/>
            <a:p>
              <a:pPr algn="ctr">
                <a:buFont typeface="Wingdings" panose="05000000000000000000" pitchFamily="2" charset="2"/>
                <a:buNone/>
              </a:pPr>
              <a:r>
                <a:rPr lang="zh-CN" altLang="en-US" sz="2000" dirty="0">
                  <a:solidFill>
                    <a:schemeClr val="bg1"/>
                  </a:solidFill>
                  <a:latin typeface="+mj-ea"/>
                </a:rPr>
                <a:t>添加标题</a:t>
              </a:r>
              <a:endParaRPr lang="en-US" altLang="zh-CN" sz="2000" dirty="0">
                <a:solidFill>
                  <a:schemeClr val="bg1"/>
                </a:solidFill>
                <a:latin typeface="+mj-ea"/>
              </a:endParaRPr>
            </a:p>
          </p:txBody>
        </p:sp>
        <p:pic>
          <p:nvPicPr>
            <p:cNvPr id="31" name="Picture 26" descr="shadow"/>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gray">
            <a:xfrm>
              <a:off x="1235" y="2885"/>
              <a:ext cx="10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27"/>
          <p:cNvGrpSpPr/>
          <p:nvPr/>
        </p:nvGrpSpPr>
        <p:grpSpPr bwMode="auto">
          <a:xfrm>
            <a:off x="3071427" y="3856199"/>
            <a:ext cx="1676182" cy="2300287"/>
            <a:chOff x="158" y="1573"/>
            <a:chExt cx="1056" cy="1449"/>
          </a:xfrm>
        </p:grpSpPr>
        <p:sp>
          <p:nvSpPr>
            <p:cNvPr id="33" name="AutoShape 28"/>
            <p:cNvSpPr>
              <a:spLocks noChangeArrowheads="1"/>
            </p:cNvSpPr>
            <p:nvPr/>
          </p:nvSpPr>
          <p:spPr bwMode="gray">
            <a:xfrm>
              <a:off x="249" y="1573"/>
              <a:ext cx="886" cy="1173"/>
            </a:xfrm>
            <a:prstGeom prst="roundRect">
              <a:avLst>
                <a:gd name="adj" fmla="val 16667"/>
              </a:avLst>
            </a:prstGeom>
            <a:solidFill>
              <a:schemeClr val="tx2"/>
            </a:solidFill>
            <a:ln w="19050">
              <a:solidFill>
                <a:schemeClr val="bg2"/>
              </a:solidFill>
              <a:round/>
            </a:ln>
            <a:effectLst/>
          </p:spPr>
          <p:txBody>
            <a:bodyPr anchor="ctr"/>
            <a:lstStyle/>
            <a:p>
              <a:pPr algn="ctr">
                <a:buFont typeface="Wingdings" panose="05000000000000000000" pitchFamily="2" charset="2"/>
                <a:buNone/>
              </a:pPr>
              <a:r>
                <a:rPr lang="zh-CN" altLang="en-US" sz="2000" dirty="0">
                  <a:solidFill>
                    <a:schemeClr val="bg1"/>
                  </a:solidFill>
                  <a:latin typeface="+mj-ea"/>
                </a:rPr>
                <a:t>添加标题</a:t>
              </a:r>
              <a:endParaRPr lang="en-US" altLang="zh-CN" sz="2000" dirty="0">
                <a:solidFill>
                  <a:schemeClr val="bg1"/>
                </a:solidFill>
                <a:latin typeface="+mj-ea"/>
              </a:endParaRPr>
            </a:p>
          </p:txBody>
        </p:sp>
        <p:pic>
          <p:nvPicPr>
            <p:cNvPr id="34" name="Picture 29" descr="shadow"/>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gray">
            <a:xfrm>
              <a:off x="158" y="2889"/>
              <a:ext cx="105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文本框 34"/>
          <p:cNvSpPr txBox="1"/>
          <p:nvPr/>
        </p:nvSpPr>
        <p:spPr>
          <a:xfrm>
            <a:off x="358365" y="1702881"/>
            <a:ext cx="6499536" cy="1061829"/>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3000"/>
                            </p:stCondLst>
                            <p:childTnLst>
                              <p:par>
                                <p:cTn id="25" presetID="47"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par>
                          <p:cTn id="34" fill="hold">
                            <p:stCondLst>
                              <p:cond delay="4500"/>
                            </p:stCondLst>
                            <p:childTnLst>
                              <p:par>
                                <p:cTn id="35" presetID="47" presetClass="entr" presetSubtype="0"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p:stCondLst>
                              <p:cond delay="6000"/>
                            </p:stCondLst>
                            <p:childTnLst>
                              <p:par>
                                <p:cTn id="45" presetID="47" presetClass="entr" presetSubtype="0"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10" presetClass="entr" presetSubtype="0" fill="hold" grpId="0" nodeType="withEffect">
                                  <p:stCondLst>
                                    <p:cond delay="0"/>
                                  </p:stCondLst>
                                  <p:iterate type="wd">
                                    <p:tmPct val="10000"/>
                                  </p:iterate>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5"/>
          <p:cNvCxnSpPr/>
          <p:nvPr/>
        </p:nvCxnSpPr>
        <p:spPr>
          <a:xfrm>
            <a:off x="5054820" y="1877919"/>
            <a:ext cx="503934" cy="0"/>
          </a:xfrm>
          <a:prstGeom prst="line">
            <a:avLst/>
          </a:prstGeom>
          <a:ln w="19050">
            <a:solidFill>
              <a:schemeClr val="tx1">
                <a:lumMod val="50000"/>
                <a:lumOff val="5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22"/>
          <p:cNvCxnSpPr/>
          <p:nvPr/>
        </p:nvCxnSpPr>
        <p:spPr>
          <a:xfrm>
            <a:off x="5558755" y="2804763"/>
            <a:ext cx="503934" cy="0"/>
          </a:xfrm>
          <a:prstGeom prst="line">
            <a:avLst/>
          </a:prstGeom>
          <a:ln w="19050">
            <a:solidFill>
              <a:schemeClr val="tx1">
                <a:lumMod val="50000"/>
                <a:lumOff val="5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Connector 23"/>
          <p:cNvCxnSpPr/>
          <p:nvPr/>
        </p:nvCxnSpPr>
        <p:spPr>
          <a:xfrm>
            <a:off x="6029431" y="3612963"/>
            <a:ext cx="503934" cy="0"/>
          </a:xfrm>
          <a:prstGeom prst="line">
            <a:avLst/>
          </a:prstGeom>
          <a:ln w="19050">
            <a:solidFill>
              <a:schemeClr val="tx1">
                <a:lumMod val="50000"/>
                <a:lumOff val="5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0" name="Straight Connector 24"/>
          <p:cNvCxnSpPr/>
          <p:nvPr/>
        </p:nvCxnSpPr>
        <p:spPr>
          <a:xfrm>
            <a:off x="6542180" y="4546105"/>
            <a:ext cx="503934" cy="0"/>
          </a:xfrm>
          <a:prstGeom prst="line">
            <a:avLst/>
          </a:prstGeom>
          <a:ln w="19050">
            <a:solidFill>
              <a:schemeClr val="tx1">
                <a:lumMod val="50000"/>
                <a:lumOff val="5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6"/>
          <p:cNvCxnSpPr/>
          <p:nvPr/>
        </p:nvCxnSpPr>
        <p:spPr>
          <a:xfrm>
            <a:off x="7046114" y="5429679"/>
            <a:ext cx="503934" cy="0"/>
          </a:xfrm>
          <a:prstGeom prst="line">
            <a:avLst/>
          </a:prstGeom>
          <a:ln w="19050">
            <a:solidFill>
              <a:schemeClr val="tx1">
                <a:lumMod val="50000"/>
                <a:lumOff val="5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394992" y="2537827"/>
            <a:ext cx="1942374" cy="849788"/>
            <a:chOff x="3394198" y="2537827"/>
            <a:chExt cx="1942374" cy="849788"/>
          </a:xfrm>
        </p:grpSpPr>
        <p:sp>
          <p:nvSpPr>
            <p:cNvPr id="13" name="任意多边形 12"/>
            <p:cNvSpPr/>
            <p:nvPr/>
          </p:nvSpPr>
          <p:spPr>
            <a:xfrm>
              <a:off x="3394198" y="2537827"/>
              <a:ext cx="1942374" cy="849788"/>
            </a:xfrm>
            <a:custGeom>
              <a:avLst/>
              <a:gdLst>
                <a:gd name="connsiteX0" fmla="*/ 0 w 1942627"/>
                <a:gd name="connsiteY0" fmla="*/ 884769 h 884769"/>
                <a:gd name="connsiteX1" fmla="*/ 485659 w 1942627"/>
                <a:gd name="connsiteY1" fmla="*/ 0 h 884769"/>
                <a:gd name="connsiteX2" fmla="*/ 1456968 w 1942627"/>
                <a:gd name="connsiteY2" fmla="*/ 0 h 884769"/>
                <a:gd name="connsiteX3" fmla="*/ 1942627 w 1942627"/>
                <a:gd name="connsiteY3" fmla="*/ 884769 h 884769"/>
                <a:gd name="connsiteX4" fmla="*/ 0 w 1942627"/>
                <a:gd name="connsiteY4" fmla="*/ 884769 h 88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627" h="884769">
                  <a:moveTo>
                    <a:pt x="0" y="884769"/>
                  </a:moveTo>
                  <a:lnTo>
                    <a:pt x="485659" y="0"/>
                  </a:lnTo>
                  <a:lnTo>
                    <a:pt x="1456968" y="0"/>
                  </a:lnTo>
                  <a:lnTo>
                    <a:pt x="1942627" y="884769"/>
                  </a:lnTo>
                  <a:lnTo>
                    <a:pt x="0" y="884769"/>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280" tIns="20320" rIns="360280" bIns="20320" numCol="1" spcCol="1270" anchor="b" anchorCtr="0">
              <a:noAutofit/>
            </a:bodyPr>
            <a:lstStyle/>
            <a:p>
              <a:pPr algn="ctr" defTabSz="711200">
                <a:lnSpc>
                  <a:spcPct val="90000"/>
                </a:lnSpc>
                <a:spcBef>
                  <a:spcPct val="0"/>
                </a:spcBef>
                <a:spcAft>
                  <a:spcPct val="35000"/>
                </a:spcAft>
              </a:pPr>
              <a:endParaRPr lang="th-TH" sz="16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p:cNvSpPr txBox="1"/>
            <p:nvPr/>
          </p:nvSpPr>
          <p:spPr>
            <a:xfrm>
              <a:off x="3734930" y="2885485"/>
              <a:ext cx="1260908" cy="307777"/>
            </a:xfrm>
            <a:prstGeom prst="rect">
              <a:avLst/>
            </a:prstGeom>
            <a:noFill/>
          </p:spPr>
          <p:txBody>
            <a:bodyPr wrap="square" rtlCol="0">
              <a:spAutoFit/>
            </a:bodyPr>
            <a:lstStyle/>
            <a:p>
              <a:pPr algn="ctr"/>
              <a:r>
                <a:rPr lang="zh-CN" altLang="en-US" sz="1400" b="1" dirty="0">
                  <a:solidFill>
                    <a:prstClr val="white"/>
                  </a:solidFill>
                  <a:latin typeface="Arial" panose="020B0604020202020204" pitchFamily="34" charset="0"/>
                  <a:ea typeface="微软雅黑" panose="020B0503020204020204" pitchFamily="34" charset="-122"/>
                  <a:sym typeface="Arial" panose="020B0604020202020204" pitchFamily="34" charset="0"/>
                </a:rPr>
                <a:t>单击编辑标题</a:t>
              </a:r>
              <a:endParaRPr lang="zh-CN" altLang="en-US" sz="14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2909398" y="3387616"/>
            <a:ext cx="2913562" cy="849788"/>
            <a:chOff x="2908604" y="3387616"/>
            <a:chExt cx="2913562" cy="849788"/>
          </a:xfrm>
        </p:grpSpPr>
        <p:sp>
          <p:nvSpPr>
            <p:cNvPr id="14" name="任意多边形 13"/>
            <p:cNvSpPr/>
            <p:nvPr/>
          </p:nvSpPr>
          <p:spPr>
            <a:xfrm>
              <a:off x="2908604" y="3387616"/>
              <a:ext cx="2913562" cy="849788"/>
            </a:xfrm>
            <a:custGeom>
              <a:avLst/>
              <a:gdLst>
                <a:gd name="connsiteX0" fmla="*/ 0 w 2913941"/>
                <a:gd name="connsiteY0" fmla="*/ 884769 h 884769"/>
                <a:gd name="connsiteX1" fmla="*/ 485659 w 2913941"/>
                <a:gd name="connsiteY1" fmla="*/ 0 h 884769"/>
                <a:gd name="connsiteX2" fmla="*/ 2428282 w 2913941"/>
                <a:gd name="connsiteY2" fmla="*/ 0 h 884769"/>
                <a:gd name="connsiteX3" fmla="*/ 2913941 w 2913941"/>
                <a:gd name="connsiteY3" fmla="*/ 884769 h 884769"/>
                <a:gd name="connsiteX4" fmla="*/ 0 w 2913941"/>
                <a:gd name="connsiteY4" fmla="*/ 884769 h 88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3941" h="884769">
                  <a:moveTo>
                    <a:pt x="0" y="884769"/>
                  </a:moveTo>
                  <a:lnTo>
                    <a:pt x="485659" y="0"/>
                  </a:lnTo>
                  <a:lnTo>
                    <a:pt x="2428282" y="0"/>
                  </a:lnTo>
                  <a:lnTo>
                    <a:pt x="2913941" y="884769"/>
                  </a:lnTo>
                  <a:lnTo>
                    <a:pt x="0" y="884769"/>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0260" tIns="20320" rIns="530260" bIns="20320" numCol="1" spcCol="1270" anchor="b" anchorCtr="0">
              <a:noAutofit/>
            </a:bodyPr>
            <a:lstStyle/>
            <a:p>
              <a:pPr algn="ctr" defTabSz="711200">
                <a:lnSpc>
                  <a:spcPct val="90000"/>
                </a:lnSpc>
                <a:spcBef>
                  <a:spcPct val="0"/>
                </a:spcBef>
                <a:spcAft>
                  <a:spcPct val="35000"/>
                </a:spcAft>
              </a:pPr>
              <a:endParaRPr lang="th-TH" sz="16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文本框 22"/>
            <p:cNvSpPr txBox="1"/>
            <p:nvPr/>
          </p:nvSpPr>
          <p:spPr>
            <a:xfrm>
              <a:off x="3555244" y="3719592"/>
              <a:ext cx="1620279" cy="338554"/>
            </a:xfrm>
            <a:prstGeom prst="rect">
              <a:avLst/>
            </a:prstGeom>
            <a:noFill/>
          </p:spPr>
          <p:txBody>
            <a:bodyPr wrap="square" rtlCol="0">
              <a:spAutoFit/>
            </a:bodyPr>
            <a:lstStyle/>
            <a:p>
              <a:pPr algn="ctr"/>
              <a:r>
                <a:rPr lang="zh-CN" altLang="en-US" sz="1600" b="1" dirty="0">
                  <a:solidFill>
                    <a:prstClr val="white"/>
                  </a:solidFill>
                  <a:latin typeface="Arial" panose="020B0604020202020204" pitchFamily="34" charset="0"/>
                  <a:ea typeface="微软雅黑" panose="020B0503020204020204" pitchFamily="34" charset="-122"/>
                  <a:sym typeface="Arial" panose="020B0604020202020204" pitchFamily="34" charset="0"/>
                </a:rPr>
                <a:t>单击编辑标题</a:t>
              </a:r>
              <a:endParaRPr lang="zh-CN" altLang="en-US" sz="16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2423805" y="4237405"/>
            <a:ext cx="3884749" cy="849788"/>
            <a:chOff x="2423010" y="4237405"/>
            <a:chExt cx="3884749" cy="849788"/>
          </a:xfrm>
        </p:grpSpPr>
        <p:sp>
          <p:nvSpPr>
            <p:cNvPr id="15" name="任意多边形 14"/>
            <p:cNvSpPr/>
            <p:nvPr/>
          </p:nvSpPr>
          <p:spPr>
            <a:xfrm>
              <a:off x="2423010" y="4237405"/>
              <a:ext cx="3884749" cy="849788"/>
            </a:xfrm>
            <a:custGeom>
              <a:avLst/>
              <a:gdLst>
                <a:gd name="connsiteX0" fmla="*/ 0 w 3885255"/>
                <a:gd name="connsiteY0" fmla="*/ 884769 h 884769"/>
                <a:gd name="connsiteX1" fmla="*/ 485659 w 3885255"/>
                <a:gd name="connsiteY1" fmla="*/ 0 h 884769"/>
                <a:gd name="connsiteX2" fmla="*/ 3399596 w 3885255"/>
                <a:gd name="connsiteY2" fmla="*/ 0 h 884769"/>
                <a:gd name="connsiteX3" fmla="*/ 3885255 w 3885255"/>
                <a:gd name="connsiteY3" fmla="*/ 884769 h 884769"/>
                <a:gd name="connsiteX4" fmla="*/ 0 w 3885255"/>
                <a:gd name="connsiteY4" fmla="*/ 884769 h 88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5255" h="884769">
                  <a:moveTo>
                    <a:pt x="0" y="884769"/>
                  </a:moveTo>
                  <a:lnTo>
                    <a:pt x="485659" y="0"/>
                  </a:lnTo>
                  <a:lnTo>
                    <a:pt x="3399596" y="0"/>
                  </a:lnTo>
                  <a:lnTo>
                    <a:pt x="3885255" y="884769"/>
                  </a:lnTo>
                  <a:lnTo>
                    <a:pt x="0" y="884769"/>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0240" tIns="20320" rIns="700240" bIns="20320" numCol="1" spcCol="1270" anchor="b" anchorCtr="0">
              <a:noAutofit/>
            </a:bodyPr>
            <a:lstStyle/>
            <a:p>
              <a:pPr algn="ctr" defTabSz="711200">
                <a:lnSpc>
                  <a:spcPct val="90000"/>
                </a:lnSpc>
                <a:spcBef>
                  <a:spcPct val="0"/>
                </a:spcBef>
                <a:spcAft>
                  <a:spcPct val="35000"/>
                </a:spcAft>
              </a:pPr>
              <a:endParaRPr lang="th-TH" sz="16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文本框 23"/>
            <p:cNvSpPr txBox="1"/>
            <p:nvPr/>
          </p:nvSpPr>
          <p:spPr>
            <a:xfrm>
              <a:off x="3394198" y="4612625"/>
              <a:ext cx="1942373" cy="369332"/>
            </a:xfrm>
            <a:prstGeom prst="rect">
              <a:avLst/>
            </a:prstGeom>
            <a:noFill/>
          </p:spPr>
          <p:txBody>
            <a:bodyPr wrap="square" rtlCol="0">
              <a:spAutoFit/>
            </a:bodyPr>
            <a:lstStyle/>
            <a:p>
              <a:pPr algn="ctr"/>
              <a:r>
                <a:rPr lang="zh-CN" altLang="en-US" b="1" dirty="0">
                  <a:solidFill>
                    <a:prstClr val="white"/>
                  </a:solidFill>
                  <a:latin typeface="Arial" panose="020B0604020202020204" pitchFamily="34" charset="0"/>
                  <a:ea typeface="微软雅黑" panose="020B0503020204020204" pitchFamily="34" charset="-122"/>
                  <a:sym typeface="Arial" panose="020B0604020202020204" pitchFamily="34" charset="0"/>
                </a:rPr>
                <a:t>单击编辑标题</a:t>
              </a:r>
              <a:endParaRPr lang="zh-CN" altLang="en-US"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1938211" y="5087194"/>
            <a:ext cx="4855936" cy="849788"/>
            <a:chOff x="1937417" y="5087194"/>
            <a:chExt cx="4855936" cy="849788"/>
          </a:xfrm>
        </p:grpSpPr>
        <p:sp>
          <p:nvSpPr>
            <p:cNvPr id="16" name="任意多边形 15"/>
            <p:cNvSpPr/>
            <p:nvPr/>
          </p:nvSpPr>
          <p:spPr>
            <a:xfrm>
              <a:off x="1937417" y="5087194"/>
              <a:ext cx="4855936" cy="849788"/>
            </a:xfrm>
            <a:custGeom>
              <a:avLst/>
              <a:gdLst>
                <a:gd name="connsiteX0" fmla="*/ 0 w 4856568"/>
                <a:gd name="connsiteY0" fmla="*/ 884769 h 884769"/>
                <a:gd name="connsiteX1" fmla="*/ 485659 w 4856568"/>
                <a:gd name="connsiteY1" fmla="*/ 0 h 884769"/>
                <a:gd name="connsiteX2" fmla="*/ 4370909 w 4856568"/>
                <a:gd name="connsiteY2" fmla="*/ 0 h 884769"/>
                <a:gd name="connsiteX3" fmla="*/ 4856568 w 4856568"/>
                <a:gd name="connsiteY3" fmla="*/ 884769 h 884769"/>
                <a:gd name="connsiteX4" fmla="*/ 0 w 4856568"/>
                <a:gd name="connsiteY4" fmla="*/ 884769 h 88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6568" h="884769">
                  <a:moveTo>
                    <a:pt x="0" y="884769"/>
                  </a:moveTo>
                  <a:lnTo>
                    <a:pt x="485659" y="0"/>
                  </a:lnTo>
                  <a:lnTo>
                    <a:pt x="4370909" y="0"/>
                  </a:lnTo>
                  <a:lnTo>
                    <a:pt x="4856568" y="884769"/>
                  </a:lnTo>
                  <a:lnTo>
                    <a:pt x="0" y="88476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70219" tIns="20320" rIns="870220" bIns="20320" numCol="1" spcCol="1270" anchor="b" anchorCtr="0">
              <a:noAutofit/>
            </a:bodyPr>
            <a:lstStyle/>
            <a:p>
              <a:pPr algn="ctr" defTabSz="711200">
                <a:lnSpc>
                  <a:spcPct val="90000"/>
                </a:lnSpc>
                <a:spcBef>
                  <a:spcPct val="0"/>
                </a:spcBef>
                <a:spcAft>
                  <a:spcPct val="35000"/>
                </a:spcAft>
              </a:pPr>
              <a:endParaRPr lang="th-TH" sz="16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24"/>
            <p:cNvSpPr txBox="1"/>
            <p:nvPr/>
          </p:nvSpPr>
          <p:spPr>
            <a:xfrm>
              <a:off x="3137684" y="5316119"/>
              <a:ext cx="2455400" cy="461665"/>
            </a:xfrm>
            <a:prstGeom prst="rect">
              <a:avLst/>
            </a:prstGeom>
            <a:noFill/>
          </p:spPr>
          <p:txBody>
            <a:bodyPr wrap="square" rtlCol="0">
              <a:spAutoFit/>
            </a:bodyPr>
            <a:lstStyle/>
            <a:p>
              <a:pPr algn="ctr"/>
              <a:r>
                <a:rPr lang="zh-CN" altLang="en-US" sz="2400" b="1" dirty="0">
                  <a:solidFill>
                    <a:prstClr val="white"/>
                  </a:solidFill>
                  <a:latin typeface="Arial" panose="020B0604020202020204" pitchFamily="34" charset="0"/>
                  <a:ea typeface="微软雅黑" panose="020B0503020204020204" pitchFamily="34" charset="-122"/>
                  <a:sym typeface="Arial" panose="020B0604020202020204" pitchFamily="34" charset="0"/>
                </a:rPr>
                <a:t>单击编辑标题</a:t>
              </a:r>
              <a:endParaRPr lang="zh-CN" altLang="en-US" sz="24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 name="组合 1"/>
          <p:cNvGrpSpPr/>
          <p:nvPr/>
        </p:nvGrpSpPr>
        <p:grpSpPr>
          <a:xfrm>
            <a:off x="3735724" y="1688039"/>
            <a:ext cx="1260908" cy="849788"/>
            <a:chOff x="3734930" y="1688039"/>
            <a:chExt cx="1260908" cy="849788"/>
          </a:xfrm>
        </p:grpSpPr>
        <p:sp>
          <p:nvSpPr>
            <p:cNvPr id="12" name="任意多边形 11"/>
            <p:cNvSpPr/>
            <p:nvPr/>
          </p:nvSpPr>
          <p:spPr>
            <a:xfrm>
              <a:off x="3879791" y="1688039"/>
              <a:ext cx="971187" cy="849788"/>
            </a:xfrm>
            <a:custGeom>
              <a:avLst/>
              <a:gdLst>
                <a:gd name="connsiteX0" fmla="*/ 0 w 971313"/>
                <a:gd name="connsiteY0" fmla="*/ 884769 h 884769"/>
                <a:gd name="connsiteX1" fmla="*/ 485657 w 971313"/>
                <a:gd name="connsiteY1" fmla="*/ 0 h 884769"/>
                <a:gd name="connsiteX2" fmla="*/ 485657 w 971313"/>
                <a:gd name="connsiteY2" fmla="*/ 0 h 884769"/>
                <a:gd name="connsiteX3" fmla="*/ 971313 w 971313"/>
                <a:gd name="connsiteY3" fmla="*/ 884769 h 884769"/>
                <a:gd name="connsiteX4" fmla="*/ 0 w 971313"/>
                <a:gd name="connsiteY4" fmla="*/ 884769 h 88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313" h="884769">
                  <a:moveTo>
                    <a:pt x="0" y="884769"/>
                  </a:moveTo>
                  <a:lnTo>
                    <a:pt x="485657" y="0"/>
                  </a:lnTo>
                  <a:lnTo>
                    <a:pt x="485657" y="0"/>
                  </a:lnTo>
                  <a:lnTo>
                    <a:pt x="971313" y="884769"/>
                  </a:lnTo>
                  <a:lnTo>
                    <a:pt x="0" y="884769"/>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b" anchorCtr="0">
              <a:noAutofit/>
            </a:bodyPr>
            <a:lstStyle/>
            <a:p>
              <a:pPr algn="ctr" defTabSz="711200">
                <a:lnSpc>
                  <a:spcPct val="90000"/>
                </a:lnSpc>
                <a:spcBef>
                  <a:spcPct val="0"/>
                </a:spcBef>
                <a:spcAft>
                  <a:spcPct val="35000"/>
                </a:spcAft>
              </a:pPr>
              <a:endParaRPr lang="th-TH" sz="16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文本框 25"/>
            <p:cNvSpPr txBox="1"/>
            <p:nvPr/>
          </p:nvSpPr>
          <p:spPr>
            <a:xfrm>
              <a:off x="3734930" y="2118959"/>
              <a:ext cx="1260908" cy="307777"/>
            </a:xfrm>
            <a:prstGeom prst="rect">
              <a:avLst/>
            </a:prstGeom>
            <a:noFill/>
          </p:spPr>
          <p:txBody>
            <a:bodyPr wrap="square" rtlCol="0">
              <a:spAutoFit/>
            </a:bodyPr>
            <a:lstStyle/>
            <a:p>
              <a:pPr algn="ctr"/>
              <a:r>
                <a:rPr lang="zh-CN" altLang="en-US" sz="1400" b="1" dirty="0">
                  <a:solidFill>
                    <a:prstClr val="white"/>
                  </a:solidFill>
                  <a:latin typeface="Arial" panose="020B0604020202020204" pitchFamily="34" charset="0"/>
                  <a:ea typeface="微软雅黑" panose="020B0503020204020204" pitchFamily="34" charset="-122"/>
                  <a:sym typeface="Arial" panose="020B0604020202020204" pitchFamily="34" charset="0"/>
                </a:rPr>
                <a:t>标题</a:t>
              </a:r>
              <a:endParaRPr lang="zh-CN" altLang="en-US" sz="14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TextBox 13"/>
          <p:cNvSpPr txBox="1"/>
          <p:nvPr/>
        </p:nvSpPr>
        <p:spPr>
          <a:xfrm>
            <a:off x="5822961" y="1719111"/>
            <a:ext cx="2333695" cy="369332"/>
          </a:xfrm>
          <a:prstGeom prst="rect">
            <a:avLst/>
          </a:prstGeom>
          <a:noFill/>
          <a:ln>
            <a:noFill/>
          </a:ln>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TextBox 13"/>
          <p:cNvSpPr txBox="1"/>
          <p:nvPr/>
        </p:nvSpPr>
        <p:spPr>
          <a:xfrm>
            <a:off x="6281400" y="2602684"/>
            <a:ext cx="2333695"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TextBox 13"/>
          <p:cNvSpPr txBox="1"/>
          <p:nvPr/>
        </p:nvSpPr>
        <p:spPr>
          <a:xfrm>
            <a:off x="6739839" y="3428297"/>
            <a:ext cx="2333695"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Box 13"/>
          <p:cNvSpPr txBox="1"/>
          <p:nvPr/>
        </p:nvSpPr>
        <p:spPr>
          <a:xfrm>
            <a:off x="7279742" y="4361439"/>
            <a:ext cx="2333695"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13"/>
          <p:cNvSpPr txBox="1"/>
          <p:nvPr/>
        </p:nvSpPr>
        <p:spPr>
          <a:xfrm>
            <a:off x="7802017" y="5245013"/>
            <a:ext cx="2333695"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标题 6"/>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8000" fill="hold" nodeType="clickEffect" p14:presetBounceEnd="4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2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38000" fill="hold" nodeType="withEffect" p14:presetBounceEnd="42000">
                                      <p:stCondLst>
                                        <p:cond delay="200"/>
                                      </p:stCondLst>
                                      <p:childTnLst>
                                        <p:set>
                                          <p:cBhvr>
                                            <p:cTn id="10" dur="1" fill="hold">
                                              <p:stCondLst>
                                                <p:cond delay="0"/>
                                              </p:stCondLst>
                                            </p:cTn>
                                            <p:tgtEl>
                                              <p:spTgt spid="5"/>
                                            </p:tgtEl>
                                            <p:attrNameLst>
                                              <p:attrName>style.visibility</p:attrName>
                                            </p:attrNameLst>
                                          </p:cBhvr>
                                          <p:to>
                                            <p:strVal val="visible"/>
                                          </p:to>
                                        </p:set>
                                        <p:anim calcmode="lin" valueType="num" p14:bounceEnd="42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42000">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accel="38000" fill="hold" nodeType="withEffect" p14:presetBounceEnd="42000">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14:bounceEnd="42000">
                                          <p:cBhvr additive="base">
                                            <p:cTn id="15"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accel="38000" fill="hold" nodeType="withEffect" p14:presetBounceEnd="42000">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14:bounceEnd="42000">
                                          <p:cBhvr additive="base">
                                            <p:cTn id="19" dur="500" fill="hold"/>
                                            <p:tgtEl>
                                              <p:spTgt spid="3"/>
                                            </p:tgtEl>
                                            <p:attrNameLst>
                                              <p:attrName>ppt_x</p:attrName>
                                            </p:attrNameLst>
                                          </p:cBhvr>
                                          <p:tavLst>
                                            <p:tav tm="0">
                                              <p:val>
                                                <p:strVal val="#ppt_x"/>
                                              </p:val>
                                            </p:tav>
                                            <p:tav tm="100000">
                                              <p:val>
                                                <p:strVal val="#ppt_x"/>
                                              </p:val>
                                            </p:tav>
                                          </p:tavLst>
                                        </p:anim>
                                        <p:anim calcmode="lin" valueType="num" p14:bounceEnd="42000">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accel="38000" fill="hold" nodeType="withEffect" p14:presetBounceEnd="42000">
                                      <p:stCondLst>
                                        <p:cond delay="800"/>
                                      </p:stCondLst>
                                      <p:childTnLst>
                                        <p:set>
                                          <p:cBhvr>
                                            <p:cTn id="22" dur="1" fill="hold">
                                              <p:stCondLst>
                                                <p:cond delay="0"/>
                                              </p:stCondLst>
                                            </p:cTn>
                                            <p:tgtEl>
                                              <p:spTgt spid="2"/>
                                            </p:tgtEl>
                                            <p:attrNameLst>
                                              <p:attrName>style.visibility</p:attrName>
                                            </p:attrNameLst>
                                          </p:cBhvr>
                                          <p:to>
                                            <p:strVal val="visible"/>
                                          </p:to>
                                        </p:set>
                                        <p:anim calcmode="lin" valueType="num" p14:bounceEnd="42000">
                                          <p:cBhvr additive="base">
                                            <p:cTn id="23" dur="500" fill="hold"/>
                                            <p:tgtEl>
                                              <p:spTgt spid="2"/>
                                            </p:tgtEl>
                                            <p:attrNameLst>
                                              <p:attrName>ppt_x</p:attrName>
                                            </p:attrNameLst>
                                          </p:cBhvr>
                                          <p:tavLst>
                                            <p:tav tm="0">
                                              <p:val>
                                                <p:strVal val="#ppt_x"/>
                                              </p:val>
                                            </p:tav>
                                            <p:tav tm="100000">
                                              <p:val>
                                                <p:strVal val="#ppt_x"/>
                                              </p:val>
                                            </p:tav>
                                          </p:tavLst>
                                        </p:anim>
                                        <p:anim calcmode="lin" valueType="num" p14:bounceEnd="42000">
                                          <p:cBhvr additive="base">
                                            <p:cTn id="24" dur="500" fill="hold"/>
                                            <p:tgtEl>
                                              <p:spTgt spid="2"/>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2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nodeType="withEffect">
                                      <p:stCondLst>
                                        <p:cond delay="40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nodeType="withEffect">
                                      <p:stCondLst>
                                        <p:cond delay="60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par>
                                    <p:cTn id="38" presetID="22" presetClass="entr" presetSubtype="8" fill="hold" nodeType="withEffect">
                                      <p:stCondLst>
                                        <p:cond delay="80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1+#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20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1+#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40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1+#ppt_w/2"/>
                                              </p:val>
                                            </p:tav>
                                            <p:tav tm="100000">
                                              <p:val>
                                                <p:strVal val="#ppt_x"/>
                                              </p:val>
                                            </p:tav>
                                          </p:tavLst>
                                        </p:anim>
                                        <p:anim calcmode="lin" valueType="num">
                                          <p:cBhvr additive="base">
                                            <p:cTn id="54" dur="500" fill="hold"/>
                                            <p:tgtEl>
                                              <p:spTgt spid="2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60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1+#ppt_w/2"/>
                                              </p:val>
                                            </p:tav>
                                            <p:tav tm="100000">
                                              <p:val>
                                                <p:strVal val="#ppt_x"/>
                                              </p:val>
                                            </p:tav>
                                          </p:tavLst>
                                        </p:anim>
                                        <p:anim calcmode="lin" valueType="num">
                                          <p:cBhvr additive="base">
                                            <p:cTn id="58" dur="500" fill="hold"/>
                                            <p:tgtEl>
                                              <p:spTgt spid="30"/>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80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1+#ppt_w/2"/>
                                              </p:val>
                                            </p:tav>
                                            <p:tav tm="100000">
                                              <p:val>
                                                <p:strVal val="#ppt_x"/>
                                              </p:val>
                                            </p:tav>
                                          </p:tavLst>
                                        </p:anim>
                                        <p:anim calcmode="lin" valueType="num">
                                          <p:cBhvr additive="base">
                                            <p:cTn id="6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8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38000" fill="hold" nodeType="withEffect">
                                      <p:stCondLst>
                                        <p:cond delay="2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accel="38000" fill="hold" nodeType="withEffect">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accel="38000" fill="hold" nodeType="withEffect">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accel="38000" fill="hold" nodeType="withEffect">
                                      <p:stCondLst>
                                        <p:cond delay="80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2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nodeType="withEffect">
                                      <p:stCondLst>
                                        <p:cond delay="40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nodeType="withEffect">
                                      <p:stCondLst>
                                        <p:cond delay="60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par>
                                    <p:cTn id="38" presetID="22" presetClass="entr" presetSubtype="8" fill="hold" nodeType="withEffect">
                                      <p:stCondLst>
                                        <p:cond delay="80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1+#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20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1+#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40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1+#ppt_w/2"/>
                                              </p:val>
                                            </p:tav>
                                            <p:tav tm="100000">
                                              <p:val>
                                                <p:strVal val="#ppt_x"/>
                                              </p:val>
                                            </p:tav>
                                          </p:tavLst>
                                        </p:anim>
                                        <p:anim calcmode="lin" valueType="num">
                                          <p:cBhvr additive="base">
                                            <p:cTn id="54" dur="500" fill="hold"/>
                                            <p:tgtEl>
                                              <p:spTgt spid="2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60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1+#ppt_w/2"/>
                                              </p:val>
                                            </p:tav>
                                            <p:tav tm="100000">
                                              <p:val>
                                                <p:strVal val="#ppt_x"/>
                                              </p:val>
                                            </p:tav>
                                          </p:tavLst>
                                        </p:anim>
                                        <p:anim calcmode="lin" valueType="num">
                                          <p:cBhvr additive="base">
                                            <p:cTn id="58" dur="500" fill="hold"/>
                                            <p:tgtEl>
                                              <p:spTgt spid="30"/>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80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1+#ppt_w/2"/>
                                              </p:val>
                                            </p:tav>
                                            <p:tav tm="100000">
                                              <p:val>
                                                <p:strVal val="#ppt_x"/>
                                              </p:val>
                                            </p:tav>
                                          </p:tavLst>
                                        </p:anim>
                                        <p:anim calcmode="lin" valueType="num">
                                          <p:cBhvr additive="base">
                                            <p:cTn id="6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2"/>
          <p:cNvSpPr/>
          <p:nvPr/>
        </p:nvSpPr>
        <p:spPr>
          <a:xfrm flipH="1">
            <a:off x="2640993" y="3783209"/>
            <a:ext cx="3002784" cy="479356"/>
          </a:xfrm>
          <a:prstGeom prst="homePlate">
            <a:avLst/>
          </a:prstGeom>
          <a:solidFill>
            <a:schemeClr val="accent1"/>
          </a:solidFill>
          <a:ln>
            <a:noFill/>
          </a:ln>
          <a:effectLst>
            <a:outerShdw blurRad="1270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1500">
              <a:latin typeface="微软雅黑" panose="020B0503020204020204" pitchFamily="34" charset="-122"/>
              <a:ea typeface="微软雅黑" panose="020B0503020204020204" pitchFamily="34" charset="-122"/>
            </a:endParaRPr>
          </a:p>
        </p:txBody>
      </p:sp>
      <p:sp>
        <p:nvSpPr>
          <p:cNvPr id="4" name="五边形 3"/>
          <p:cNvSpPr/>
          <p:nvPr/>
        </p:nvSpPr>
        <p:spPr>
          <a:xfrm flipH="1">
            <a:off x="3797072" y="4389618"/>
            <a:ext cx="1846706" cy="479356"/>
          </a:xfrm>
          <a:prstGeom prst="homePlate">
            <a:avLst/>
          </a:prstGeom>
          <a:solidFill>
            <a:schemeClr val="accent3"/>
          </a:solidFill>
          <a:ln>
            <a:noFill/>
          </a:ln>
          <a:effectLst>
            <a:outerShdw blurRad="1270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1500">
              <a:latin typeface="微软雅黑" panose="020B0503020204020204" pitchFamily="34" charset="-122"/>
              <a:ea typeface="微软雅黑" panose="020B0503020204020204" pitchFamily="34" charset="-122"/>
            </a:endParaRPr>
          </a:p>
        </p:txBody>
      </p:sp>
      <p:sp>
        <p:nvSpPr>
          <p:cNvPr id="5" name="五边形 4"/>
          <p:cNvSpPr/>
          <p:nvPr/>
        </p:nvSpPr>
        <p:spPr>
          <a:xfrm flipH="1">
            <a:off x="3094541" y="4996027"/>
            <a:ext cx="2549236" cy="479356"/>
          </a:xfrm>
          <a:prstGeom prst="homePlate">
            <a:avLst/>
          </a:prstGeom>
          <a:solidFill>
            <a:schemeClr val="accent1"/>
          </a:solidFill>
          <a:ln>
            <a:noFill/>
          </a:ln>
          <a:effectLst>
            <a:outerShdw blurRad="1270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1500">
              <a:latin typeface="微软雅黑" panose="020B0503020204020204" pitchFamily="34" charset="-122"/>
              <a:ea typeface="微软雅黑" panose="020B0503020204020204" pitchFamily="34" charset="-122"/>
            </a:endParaRPr>
          </a:p>
        </p:txBody>
      </p:sp>
      <p:sp>
        <p:nvSpPr>
          <p:cNvPr id="6" name="五边形 5"/>
          <p:cNvSpPr/>
          <p:nvPr/>
        </p:nvSpPr>
        <p:spPr>
          <a:xfrm flipH="1">
            <a:off x="1968080" y="5602437"/>
            <a:ext cx="3675697" cy="479356"/>
          </a:xfrm>
          <a:prstGeom prst="homePlate">
            <a:avLst/>
          </a:prstGeom>
          <a:solidFill>
            <a:schemeClr val="accent3"/>
          </a:solidFill>
          <a:ln>
            <a:noFill/>
          </a:ln>
          <a:effectLst>
            <a:outerShdw blurRad="1270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1500">
              <a:latin typeface="微软雅黑" panose="020B0503020204020204" pitchFamily="34" charset="-122"/>
              <a:ea typeface="微软雅黑" panose="020B0503020204020204" pitchFamily="34" charset="-122"/>
            </a:endParaRPr>
          </a:p>
        </p:txBody>
      </p:sp>
      <p:sp>
        <p:nvSpPr>
          <p:cNvPr id="7" name="TextBox 159"/>
          <p:cNvSpPr txBox="1"/>
          <p:nvPr/>
        </p:nvSpPr>
        <p:spPr>
          <a:xfrm>
            <a:off x="4803405" y="3833757"/>
            <a:ext cx="776608" cy="420628"/>
          </a:xfrm>
          <a:prstGeom prst="rect">
            <a:avLst/>
          </a:prstGeom>
          <a:noFill/>
        </p:spPr>
        <p:txBody>
          <a:bodyPr wrap="none" lIns="91431" tIns="45715" rIns="91431" bIns="45715" rtlCol="0">
            <a:spAutoFit/>
          </a:bodyPr>
          <a:lstStyle/>
          <a:p>
            <a:pPr algn="ctr"/>
            <a:r>
              <a:rPr lang="en-US" altLang="zh-CN" sz="2100" b="1" dirty="0">
                <a:solidFill>
                  <a:schemeClr val="bg1"/>
                </a:solidFill>
                <a:latin typeface="微软雅黑" panose="020B0503020204020204" pitchFamily="34" charset="-122"/>
                <a:ea typeface="微软雅黑" panose="020B0503020204020204" pitchFamily="34" charset="-122"/>
              </a:rPr>
              <a:t>73%</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9" name="TextBox 160"/>
          <p:cNvSpPr txBox="1"/>
          <p:nvPr/>
        </p:nvSpPr>
        <p:spPr>
          <a:xfrm>
            <a:off x="4793787" y="4444990"/>
            <a:ext cx="776608" cy="420628"/>
          </a:xfrm>
          <a:prstGeom prst="rect">
            <a:avLst/>
          </a:prstGeom>
          <a:noFill/>
        </p:spPr>
        <p:txBody>
          <a:bodyPr wrap="none" lIns="91431" tIns="45715" rIns="91431" bIns="45715" rtlCol="0">
            <a:spAutoFit/>
          </a:bodyPr>
          <a:lstStyle/>
          <a:p>
            <a:pPr algn="ctr"/>
            <a:r>
              <a:rPr lang="en-US" altLang="zh-CN" sz="2100" b="1" dirty="0">
                <a:solidFill>
                  <a:schemeClr val="bg1"/>
                </a:solidFill>
                <a:latin typeface="微软雅黑" panose="020B0503020204020204" pitchFamily="34" charset="-122"/>
                <a:ea typeface="微软雅黑" panose="020B0503020204020204" pitchFamily="34" charset="-122"/>
              </a:rPr>
              <a:t>30%</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10" name="TextBox 161"/>
          <p:cNvSpPr txBox="1"/>
          <p:nvPr/>
        </p:nvSpPr>
        <p:spPr>
          <a:xfrm>
            <a:off x="4793789" y="5051479"/>
            <a:ext cx="776608" cy="420628"/>
          </a:xfrm>
          <a:prstGeom prst="rect">
            <a:avLst/>
          </a:prstGeom>
          <a:noFill/>
        </p:spPr>
        <p:txBody>
          <a:bodyPr wrap="none" lIns="91431" tIns="45715" rIns="91431" bIns="45715" rtlCol="0">
            <a:spAutoFit/>
          </a:bodyPr>
          <a:lstStyle/>
          <a:p>
            <a:pPr algn="ctr"/>
            <a:r>
              <a:rPr lang="en-US" altLang="zh-CN" sz="2100" b="1" dirty="0">
                <a:solidFill>
                  <a:schemeClr val="bg1"/>
                </a:solidFill>
                <a:latin typeface="微软雅黑" panose="020B0503020204020204" pitchFamily="34" charset="-122"/>
                <a:ea typeface="微软雅黑" panose="020B0503020204020204" pitchFamily="34" charset="-122"/>
              </a:rPr>
              <a:t>50%</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11" name="TextBox 162"/>
          <p:cNvSpPr txBox="1"/>
          <p:nvPr/>
        </p:nvSpPr>
        <p:spPr>
          <a:xfrm>
            <a:off x="4819435" y="5663819"/>
            <a:ext cx="776608" cy="420628"/>
          </a:xfrm>
          <a:prstGeom prst="rect">
            <a:avLst/>
          </a:prstGeom>
          <a:noFill/>
        </p:spPr>
        <p:txBody>
          <a:bodyPr wrap="none" lIns="91431" tIns="45715" rIns="91431" bIns="45715" rtlCol="0">
            <a:spAutoFit/>
          </a:bodyPr>
          <a:lstStyle/>
          <a:p>
            <a:pPr algn="ctr"/>
            <a:r>
              <a:rPr lang="en-US" altLang="zh-CN" sz="2100" b="1" dirty="0">
                <a:solidFill>
                  <a:schemeClr val="bg1"/>
                </a:solidFill>
                <a:latin typeface="微软雅黑" panose="020B0503020204020204" pitchFamily="34" charset="-122"/>
                <a:ea typeface="微软雅黑" panose="020B0503020204020204" pitchFamily="34" charset="-122"/>
              </a:rPr>
              <a:t>75%</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12" name="五边形 11"/>
          <p:cNvSpPr/>
          <p:nvPr/>
        </p:nvSpPr>
        <p:spPr>
          <a:xfrm>
            <a:off x="6612501" y="3785863"/>
            <a:ext cx="1532686" cy="479356"/>
          </a:xfrm>
          <a:prstGeom prst="homePlate">
            <a:avLst/>
          </a:prstGeom>
          <a:solidFill>
            <a:schemeClr val="accent2"/>
          </a:solidFill>
          <a:ln>
            <a:noFill/>
          </a:ln>
          <a:effectLst>
            <a:outerShdw blurRad="1270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1500" b="1">
              <a:solidFill>
                <a:schemeClr val="bg1"/>
              </a:solidFill>
              <a:latin typeface="微软雅黑" panose="020B0503020204020204" pitchFamily="34" charset="-122"/>
              <a:ea typeface="微软雅黑" panose="020B0503020204020204" pitchFamily="34" charset="-122"/>
            </a:endParaRPr>
          </a:p>
        </p:txBody>
      </p:sp>
      <p:sp>
        <p:nvSpPr>
          <p:cNvPr id="13" name="五边形 12"/>
          <p:cNvSpPr/>
          <p:nvPr/>
        </p:nvSpPr>
        <p:spPr>
          <a:xfrm>
            <a:off x="6612503" y="4392273"/>
            <a:ext cx="2893326" cy="479356"/>
          </a:xfrm>
          <a:prstGeom prst="homePlate">
            <a:avLst/>
          </a:prstGeom>
          <a:solidFill>
            <a:schemeClr val="accent4"/>
          </a:solidFill>
          <a:ln>
            <a:noFill/>
          </a:ln>
          <a:effectLst>
            <a:outerShdw blurRad="1270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1500">
              <a:latin typeface="微软雅黑" panose="020B0503020204020204" pitchFamily="34" charset="-122"/>
              <a:ea typeface="微软雅黑" panose="020B0503020204020204" pitchFamily="34" charset="-122"/>
            </a:endParaRPr>
          </a:p>
        </p:txBody>
      </p:sp>
      <p:sp>
        <p:nvSpPr>
          <p:cNvPr id="14" name="五边形 13"/>
          <p:cNvSpPr/>
          <p:nvPr/>
        </p:nvSpPr>
        <p:spPr>
          <a:xfrm>
            <a:off x="6612502" y="4998683"/>
            <a:ext cx="1814186" cy="479356"/>
          </a:xfrm>
          <a:prstGeom prst="homePlate">
            <a:avLst/>
          </a:prstGeom>
          <a:solidFill>
            <a:schemeClr val="accent2"/>
          </a:solidFill>
          <a:ln>
            <a:noFill/>
          </a:ln>
          <a:effectLst>
            <a:outerShdw blurRad="1270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1500" b="1">
              <a:solidFill>
                <a:schemeClr val="bg1"/>
              </a:solidFill>
              <a:latin typeface="微软雅黑" panose="020B0503020204020204" pitchFamily="34" charset="-122"/>
              <a:ea typeface="微软雅黑" panose="020B0503020204020204" pitchFamily="34" charset="-122"/>
            </a:endParaRPr>
          </a:p>
        </p:txBody>
      </p:sp>
      <p:sp>
        <p:nvSpPr>
          <p:cNvPr id="15" name="五边形 14"/>
          <p:cNvSpPr/>
          <p:nvPr/>
        </p:nvSpPr>
        <p:spPr>
          <a:xfrm>
            <a:off x="6612503" y="5605091"/>
            <a:ext cx="3867471" cy="479356"/>
          </a:xfrm>
          <a:prstGeom prst="homePlate">
            <a:avLst/>
          </a:prstGeom>
          <a:solidFill>
            <a:schemeClr val="accent4"/>
          </a:solidFill>
          <a:ln>
            <a:noFill/>
          </a:ln>
          <a:effectLst>
            <a:outerShdw blurRad="1270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1500">
              <a:latin typeface="微软雅黑" panose="020B0503020204020204" pitchFamily="34" charset="-122"/>
              <a:ea typeface="微软雅黑" panose="020B0503020204020204" pitchFamily="34" charset="-122"/>
            </a:endParaRPr>
          </a:p>
        </p:txBody>
      </p:sp>
      <p:sp>
        <p:nvSpPr>
          <p:cNvPr id="16" name="TextBox 173"/>
          <p:cNvSpPr txBox="1"/>
          <p:nvPr/>
        </p:nvSpPr>
        <p:spPr>
          <a:xfrm>
            <a:off x="6705927" y="3842383"/>
            <a:ext cx="776608" cy="420628"/>
          </a:xfrm>
          <a:prstGeom prst="rect">
            <a:avLst/>
          </a:prstGeom>
          <a:noFill/>
        </p:spPr>
        <p:txBody>
          <a:bodyPr wrap="none" lIns="91431" tIns="45715" rIns="91431" bIns="45715" rtlCol="0">
            <a:spAutoFit/>
          </a:bodyPr>
          <a:lstStyle/>
          <a:p>
            <a:pPr algn="ctr"/>
            <a:r>
              <a:rPr lang="en-US" altLang="zh-CN" sz="2100" b="1" dirty="0">
                <a:solidFill>
                  <a:schemeClr val="bg1"/>
                </a:solidFill>
                <a:latin typeface="微软雅黑" panose="020B0503020204020204" pitchFamily="34" charset="-122"/>
                <a:ea typeface="微软雅黑" panose="020B0503020204020204" pitchFamily="34" charset="-122"/>
              </a:rPr>
              <a:t>20%</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17" name="TextBox 174"/>
          <p:cNvSpPr txBox="1"/>
          <p:nvPr/>
        </p:nvSpPr>
        <p:spPr>
          <a:xfrm>
            <a:off x="6705925" y="4438941"/>
            <a:ext cx="776608" cy="420628"/>
          </a:xfrm>
          <a:prstGeom prst="rect">
            <a:avLst/>
          </a:prstGeom>
          <a:noFill/>
        </p:spPr>
        <p:txBody>
          <a:bodyPr wrap="none" lIns="91431" tIns="45715" rIns="91431" bIns="45715" rtlCol="0">
            <a:spAutoFit/>
          </a:bodyPr>
          <a:lstStyle/>
          <a:p>
            <a:pPr algn="ctr"/>
            <a:r>
              <a:rPr lang="en-US" altLang="zh-CN" sz="2100" b="1" dirty="0">
                <a:solidFill>
                  <a:schemeClr val="bg1"/>
                </a:solidFill>
                <a:latin typeface="微软雅黑" panose="020B0503020204020204" pitchFamily="34" charset="-122"/>
                <a:ea typeface="微软雅黑" panose="020B0503020204020204" pitchFamily="34" charset="-122"/>
              </a:rPr>
              <a:t>56%</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18" name="TextBox 175"/>
          <p:cNvSpPr txBox="1"/>
          <p:nvPr/>
        </p:nvSpPr>
        <p:spPr>
          <a:xfrm>
            <a:off x="6705928" y="5051477"/>
            <a:ext cx="776608" cy="420628"/>
          </a:xfrm>
          <a:prstGeom prst="rect">
            <a:avLst/>
          </a:prstGeom>
          <a:noFill/>
        </p:spPr>
        <p:txBody>
          <a:bodyPr wrap="none" lIns="91431" tIns="45715" rIns="91431" bIns="45715" rtlCol="0">
            <a:spAutoFit/>
          </a:bodyPr>
          <a:lstStyle/>
          <a:p>
            <a:pPr algn="ctr"/>
            <a:r>
              <a:rPr lang="en-US" altLang="zh-CN" sz="2100" b="1" dirty="0">
                <a:solidFill>
                  <a:schemeClr val="bg1"/>
                </a:solidFill>
                <a:latin typeface="微软雅黑" panose="020B0503020204020204" pitchFamily="34" charset="-122"/>
                <a:ea typeface="微软雅黑" panose="020B0503020204020204" pitchFamily="34" charset="-122"/>
              </a:rPr>
              <a:t>29%</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19" name="TextBox 176"/>
          <p:cNvSpPr txBox="1"/>
          <p:nvPr/>
        </p:nvSpPr>
        <p:spPr>
          <a:xfrm>
            <a:off x="6722902" y="5660543"/>
            <a:ext cx="776608" cy="420628"/>
          </a:xfrm>
          <a:prstGeom prst="rect">
            <a:avLst/>
          </a:prstGeom>
          <a:noFill/>
        </p:spPr>
        <p:txBody>
          <a:bodyPr wrap="none" lIns="91431" tIns="45715" rIns="91431" bIns="45715" rtlCol="0">
            <a:spAutoFit/>
          </a:bodyPr>
          <a:lstStyle/>
          <a:p>
            <a:pPr algn="ctr"/>
            <a:r>
              <a:rPr lang="en-US" altLang="zh-CN" sz="2100" b="1" dirty="0">
                <a:solidFill>
                  <a:schemeClr val="bg1"/>
                </a:solidFill>
                <a:latin typeface="微软雅黑" panose="020B0503020204020204" pitchFamily="34" charset="-122"/>
                <a:ea typeface="微软雅黑" panose="020B0503020204020204" pitchFamily="34" charset="-122"/>
              </a:rPr>
              <a:t>77%</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20" name="TextBox 180"/>
          <p:cNvSpPr txBox="1"/>
          <p:nvPr/>
        </p:nvSpPr>
        <p:spPr>
          <a:xfrm>
            <a:off x="5747688" y="3888963"/>
            <a:ext cx="761648" cy="323165"/>
          </a:xfrm>
          <a:prstGeom prst="rect">
            <a:avLst/>
          </a:prstGeom>
          <a:noFill/>
        </p:spPr>
        <p:txBody>
          <a:bodyPr wrap="none" lIns="91431" tIns="45715" rIns="91431" bIns="45715" rtlCol="0">
            <a:spAutoFit/>
          </a:bodyPr>
          <a:lstStyle/>
          <a:p>
            <a:pPr algn="ctr"/>
            <a:r>
              <a:rPr lang="zh-CN" altLang="en-US" sz="1500" b="1" dirty="0">
                <a:solidFill>
                  <a:schemeClr val="tx1">
                    <a:lumMod val="50000"/>
                    <a:lumOff val="50000"/>
                  </a:schemeClr>
                </a:solidFill>
                <a:latin typeface="微软雅黑" panose="020B0503020204020204" pitchFamily="34" charset="-122"/>
                <a:ea typeface="微软雅黑" panose="020B0503020204020204" pitchFamily="34" charset="-122"/>
              </a:rPr>
              <a:t>项目一</a:t>
            </a:r>
            <a:endParaRPr lang="zh-CN" altLang="en-US" sz="15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 name="TextBox 181"/>
          <p:cNvSpPr txBox="1"/>
          <p:nvPr/>
        </p:nvSpPr>
        <p:spPr>
          <a:xfrm>
            <a:off x="5747688" y="4491075"/>
            <a:ext cx="761648" cy="323165"/>
          </a:xfrm>
          <a:prstGeom prst="rect">
            <a:avLst/>
          </a:prstGeom>
          <a:noFill/>
        </p:spPr>
        <p:txBody>
          <a:bodyPr wrap="none" lIns="91431" tIns="45715" rIns="91431" bIns="45715" rtlCol="0">
            <a:spAutoFit/>
          </a:bodyPr>
          <a:lstStyle/>
          <a:p>
            <a:pPr algn="ctr"/>
            <a:r>
              <a:rPr lang="zh-CN" altLang="en-US" sz="1500" b="1" dirty="0">
                <a:solidFill>
                  <a:schemeClr val="tx1">
                    <a:lumMod val="50000"/>
                    <a:lumOff val="50000"/>
                  </a:schemeClr>
                </a:solidFill>
                <a:latin typeface="微软雅黑" panose="020B0503020204020204" pitchFamily="34" charset="-122"/>
                <a:ea typeface="微软雅黑" panose="020B0503020204020204" pitchFamily="34" charset="-122"/>
              </a:rPr>
              <a:t>项目二</a:t>
            </a:r>
            <a:endParaRPr lang="zh-CN" altLang="en-US" sz="15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 name="TextBox 182"/>
          <p:cNvSpPr txBox="1"/>
          <p:nvPr/>
        </p:nvSpPr>
        <p:spPr>
          <a:xfrm>
            <a:off x="5747920" y="5097484"/>
            <a:ext cx="761648" cy="323165"/>
          </a:xfrm>
          <a:prstGeom prst="rect">
            <a:avLst/>
          </a:prstGeom>
          <a:noFill/>
        </p:spPr>
        <p:txBody>
          <a:bodyPr wrap="none" lIns="91431" tIns="45715" rIns="91431" bIns="45715" rtlCol="0">
            <a:spAutoFit/>
          </a:bodyPr>
          <a:lstStyle/>
          <a:p>
            <a:pPr algn="ctr"/>
            <a:r>
              <a:rPr lang="zh-CN" altLang="en-US" sz="1500" b="1" dirty="0">
                <a:solidFill>
                  <a:schemeClr val="tx1">
                    <a:lumMod val="50000"/>
                    <a:lumOff val="50000"/>
                  </a:schemeClr>
                </a:solidFill>
                <a:latin typeface="微软雅黑" panose="020B0503020204020204" pitchFamily="34" charset="-122"/>
                <a:ea typeface="微软雅黑" panose="020B0503020204020204" pitchFamily="34" charset="-122"/>
              </a:rPr>
              <a:t>项目三</a:t>
            </a:r>
            <a:endParaRPr lang="zh-CN" altLang="en-US" sz="15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3" name="TextBox 183"/>
          <p:cNvSpPr txBox="1"/>
          <p:nvPr/>
        </p:nvSpPr>
        <p:spPr>
          <a:xfrm>
            <a:off x="5747920" y="5706549"/>
            <a:ext cx="761648" cy="323165"/>
          </a:xfrm>
          <a:prstGeom prst="rect">
            <a:avLst/>
          </a:prstGeom>
          <a:noFill/>
        </p:spPr>
        <p:txBody>
          <a:bodyPr wrap="none" lIns="91431" tIns="45715" rIns="91431" bIns="45715" rtlCol="0">
            <a:spAutoFit/>
          </a:bodyPr>
          <a:lstStyle/>
          <a:p>
            <a:pPr algn="ctr"/>
            <a:r>
              <a:rPr lang="zh-CN" altLang="en-US" sz="1500" b="1" dirty="0">
                <a:solidFill>
                  <a:schemeClr val="tx1">
                    <a:lumMod val="50000"/>
                    <a:lumOff val="50000"/>
                  </a:schemeClr>
                </a:solidFill>
                <a:latin typeface="微软雅黑" panose="020B0503020204020204" pitchFamily="34" charset="-122"/>
                <a:ea typeface="微软雅黑" panose="020B0503020204020204" pitchFamily="34" charset="-122"/>
              </a:rPr>
              <a:t>项目四</a:t>
            </a:r>
            <a:endParaRPr lang="zh-CN" altLang="en-US" sz="15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Oval 4"/>
          <p:cNvSpPr/>
          <p:nvPr/>
        </p:nvSpPr>
        <p:spPr>
          <a:xfrm>
            <a:off x="6609995" y="1508787"/>
            <a:ext cx="1117974" cy="1054600"/>
          </a:xfrm>
          <a:prstGeom prst="ellipse">
            <a:avLst/>
          </a:prstGeom>
          <a:solidFill>
            <a:schemeClr val="accent2"/>
          </a:solidFill>
          <a:ln w="63500">
            <a:solidFill>
              <a:schemeClr val="bg1"/>
            </a:solidFill>
          </a:ln>
          <a:effectLst>
            <a:outerShdw blurRad="127000" dist="38100" dir="8100000" algn="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lIns="91431" tIns="45715" rIns="91431" bIns="45715" rtlCol="0" anchor="ctr"/>
          <a:lstStyle/>
          <a:p>
            <a:pPr algn="ctr"/>
            <a:r>
              <a:rPr lang="en-US" sz="1900" b="1" dirty="0">
                <a:solidFill>
                  <a:schemeClr val="bg1"/>
                </a:solidFill>
                <a:latin typeface="微软雅黑" panose="020B0503020204020204" pitchFamily="34" charset="-122"/>
                <a:ea typeface="微软雅黑" panose="020B0503020204020204" pitchFamily="34" charset="-122"/>
              </a:rPr>
              <a:t>2017</a:t>
            </a:r>
            <a:endParaRPr lang="en-US" sz="1900" b="1" dirty="0">
              <a:solidFill>
                <a:schemeClr val="bg1"/>
              </a:solidFill>
              <a:latin typeface="微软雅黑" panose="020B0503020204020204" pitchFamily="34" charset="-122"/>
              <a:ea typeface="微软雅黑" panose="020B0503020204020204" pitchFamily="34" charset="-122"/>
            </a:endParaRPr>
          </a:p>
        </p:txBody>
      </p:sp>
      <p:sp>
        <p:nvSpPr>
          <p:cNvPr id="25" name="Oval 5"/>
          <p:cNvSpPr/>
          <p:nvPr/>
        </p:nvSpPr>
        <p:spPr>
          <a:xfrm>
            <a:off x="4548358" y="1508787"/>
            <a:ext cx="1117974" cy="1054600"/>
          </a:xfrm>
          <a:prstGeom prst="ellipse">
            <a:avLst/>
          </a:prstGeom>
          <a:solidFill>
            <a:schemeClr val="accent1"/>
          </a:solidFill>
          <a:ln w="63500">
            <a:solidFill>
              <a:schemeClr val="bg1"/>
            </a:solidFill>
          </a:ln>
          <a:effectLst>
            <a:outerShdw blurRad="127000" dist="38100" dir="8100000" algn="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lIns="91431" tIns="45715" rIns="91431" bIns="45715" rtlCol="0" anchor="ctr"/>
          <a:lstStyle/>
          <a:p>
            <a:pPr algn="ctr"/>
            <a:r>
              <a:rPr lang="en-US" altLang="zh-CN" sz="1900" b="1" dirty="0">
                <a:solidFill>
                  <a:schemeClr val="bg1"/>
                </a:solidFill>
                <a:latin typeface="微软雅黑" panose="020B0503020204020204" pitchFamily="34" charset="-122"/>
                <a:ea typeface="微软雅黑" panose="020B0503020204020204" pitchFamily="34" charset="-122"/>
              </a:rPr>
              <a:t>2016</a:t>
            </a:r>
            <a:endParaRPr lang="en-US" sz="1900" b="1" dirty="0">
              <a:solidFill>
                <a:schemeClr val="bg1"/>
              </a:solidFill>
              <a:latin typeface="微软雅黑" panose="020B0503020204020204" pitchFamily="34" charset="-122"/>
              <a:ea typeface="微软雅黑" panose="020B0503020204020204" pitchFamily="34" charset="-122"/>
            </a:endParaRPr>
          </a:p>
        </p:txBody>
      </p:sp>
      <p:sp>
        <p:nvSpPr>
          <p:cNvPr id="26" name="Text Box 10"/>
          <p:cNvSpPr txBox="1">
            <a:spLocks noChangeArrowheads="1"/>
          </p:cNvSpPr>
          <p:nvPr/>
        </p:nvSpPr>
        <p:spPr bwMode="auto">
          <a:xfrm>
            <a:off x="6612502" y="2693097"/>
            <a:ext cx="4955395" cy="1006429"/>
          </a:xfrm>
          <a:prstGeom prst="rect">
            <a:avLst/>
          </a:prstGeom>
          <a:noFill/>
          <a:ln w="9525">
            <a:noFill/>
            <a:miter lim="800000"/>
          </a:ln>
        </p:spPr>
        <p:txBody>
          <a:bodyPr wrap="square" lIns="45715" tIns="22858" rIns="45715" bIns="22858">
            <a:spAutoFit/>
          </a:bodyPr>
          <a:lstStyle/>
          <a:p>
            <a:pPr defTabSz="1087755">
              <a:lnSpc>
                <a:spcPct val="130000"/>
              </a:lnSpc>
            </a:pP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单击此处添加标题</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pPr defTabSz="1087755">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您的内容打在这里，或者通过复制您的文本后，在此框中选择粘贴，并选择只保留文字。</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7" name="Text Box 10"/>
          <p:cNvSpPr txBox="1">
            <a:spLocks noChangeArrowheads="1"/>
          </p:cNvSpPr>
          <p:nvPr/>
        </p:nvSpPr>
        <p:spPr bwMode="auto">
          <a:xfrm>
            <a:off x="816102" y="2693096"/>
            <a:ext cx="4841832" cy="1006429"/>
          </a:xfrm>
          <a:prstGeom prst="rect">
            <a:avLst/>
          </a:prstGeom>
          <a:noFill/>
          <a:ln w="9525">
            <a:noFill/>
            <a:miter lim="800000"/>
          </a:ln>
        </p:spPr>
        <p:txBody>
          <a:bodyPr wrap="square" lIns="45715" tIns="22858" rIns="45715" bIns="22858">
            <a:spAutoFit/>
          </a:bodyPr>
          <a:lstStyle/>
          <a:p>
            <a:pPr algn="r" defTabSz="1087755">
              <a:lnSpc>
                <a:spcPct val="130000"/>
              </a:lnSpc>
            </a:pP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单击此处添加标题</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pPr algn="r" defTabSz="1087755">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您的内容打在这里，或者通过复制您的文本后，在此框中选择粘贴，并选择只保留文字。</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1+#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2000"/>
                            </p:stCondLst>
                            <p:childTnLst>
                              <p:par>
                                <p:cTn id="23" presetID="2" presetClass="entr" presetSubtype="4" decel="10000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par>
                                <p:cTn id="43" presetID="22" presetClass="entr" presetSubtype="8" fill="hold" grpId="0" nodeType="withEffect">
                                  <p:stCondLst>
                                    <p:cond delay="10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par>
                                <p:cTn id="46" presetID="22" presetClass="entr" presetSubtype="8" fill="hold" grpId="0" nodeType="withEffect">
                                  <p:stCondLst>
                                    <p:cond delay="20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par>
                                <p:cTn id="49" presetID="22" presetClass="entr" presetSubtype="8" fill="hold" grpId="0" nodeType="withEffect">
                                  <p:stCondLst>
                                    <p:cond delay="30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right)">
                                      <p:cBhvr>
                                        <p:cTn id="54" dur="500"/>
                                        <p:tgtEl>
                                          <p:spTgt spid="3"/>
                                        </p:tgtEl>
                                      </p:cBhvr>
                                    </p:animEffect>
                                  </p:childTnLst>
                                </p:cTn>
                              </p:par>
                              <p:par>
                                <p:cTn id="55" presetID="22" presetClass="entr" presetSubtype="2" fill="hold" grpId="0" nodeType="withEffect">
                                  <p:stCondLst>
                                    <p:cond delay="100"/>
                                  </p:stCondLst>
                                  <p:childTnLst>
                                    <p:set>
                                      <p:cBhvr>
                                        <p:cTn id="56" dur="1" fill="hold">
                                          <p:stCondLst>
                                            <p:cond delay="0"/>
                                          </p:stCondLst>
                                        </p:cTn>
                                        <p:tgtEl>
                                          <p:spTgt spid="4"/>
                                        </p:tgtEl>
                                        <p:attrNameLst>
                                          <p:attrName>style.visibility</p:attrName>
                                        </p:attrNameLst>
                                      </p:cBhvr>
                                      <p:to>
                                        <p:strVal val="visible"/>
                                      </p:to>
                                    </p:set>
                                    <p:animEffect transition="in" filter="wipe(right)">
                                      <p:cBhvr>
                                        <p:cTn id="57" dur="500"/>
                                        <p:tgtEl>
                                          <p:spTgt spid="4"/>
                                        </p:tgtEl>
                                      </p:cBhvr>
                                    </p:animEffect>
                                  </p:childTnLst>
                                </p:cTn>
                              </p:par>
                              <p:par>
                                <p:cTn id="58" presetID="22" presetClass="entr" presetSubtype="2" fill="hold" grpId="0" nodeType="withEffect">
                                  <p:stCondLst>
                                    <p:cond delay="200"/>
                                  </p:stCondLst>
                                  <p:childTnLst>
                                    <p:set>
                                      <p:cBhvr>
                                        <p:cTn id="59" dur="1" fill="hold">
                                          <p:stCondLst>
                                            <p:cond delay="0"/>
                                          </p:stCondLst>
                                        </p:cTn>
                                        <p:tgtEl>
                                          <p:spTgt spid="5"/>
                                        </p:tgtEl>
                                        <p:attrNameLst>
                                          <p:attrName>style.visibility</p:attrName>
                                        </p:attrNameLst>
                                      </p:cBhvr>
                                      <p:to>
                                        <p:strVal val="visible"/>
                                      </p:to>
                                    </p:set>
                                    <p:animEffect transition="in" filter="wipe(right)">
                                      <p:cBhvr>
                                        <p:cTn id="60" dur="500"/>
                                        <p:tgtEl>
                                          <p:spTgt spid="5"/>
                                        </p:tgtEl>
                                      </p:cBhvr>
                                    </p:animEffect>
                                  </p:childTnLst>
                                </p:cTn>
                              </p:par>
                              <p:par>
                                <p:cTn id="61" presetID="22" presetClass="entr" presetSubtype="2" fill="hold" grpId="0" nodeType="withEffect">
                                  <p:stCondLst>
                                    <p:cond delay="300"/>
                                  </p:stCondLst>
                                  <p:childTnLst>
                                    <p:set>
                                      <p:cBhvr>
                                        <p:cTn id="62" dur="1" fill="hold">
                                          <p:stCondLst>
                                            <p:cond delay="0"/>
                                          </p:stCondLst>
                                        </p:cTn>
                                        <p:tgtEl>
                                          <p:spTgt spid="6"/>
                                        </p:tgtEl>
                                        <p:attrNameLst>
                                          <p:attrName>style.visibility</p:attrName>
                                        </p:attrNameLst>
                                      </p:cBhvr>
                                      <p:to>
                                        <p:strVal val="visible"/>
                                      </p:to>
                                    </p:set>
                                    <p:animEffect transition="in" filter="wipe(right)">
                                      <p:cBhvr>
                                        <p:cTn id="63" dur="500"/>
                                        <p:tgtEl>
                                          <p:spTgt spid="6"/>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left)">
                                      <p:cBhvr>
                                        <p:cTn id="67" dur="500"/>
                                        <p:tgtEl>
                                          <p:spTgt spid="16"/>
                                        </p:tgtEl>
                                      </p:cBhvr>
                                    </p:animEffect>
                                  </p:childTnLst>
                                </p:cTn>
                              </p:par>
                              <p:par>
                                <p:cTn id="68" presetID="22" presetClass="entr" presetSubtype="8" fill="hold" grpId="0" nodeType="withEffect">
                                  <p:stCondLst>
                                    <p:cond delay="15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par>
                                <p:cTn id="71" presetID="22" presetClass="entr" presetSubtype="8" fill="hold" grpId="0" nodeType="withEffect">
                                  <p:stCondLst>
                                    <p:cond delay="300"/>
                                  </p:stCondLst>
                                  <p:childTnLst>
                                    <p:set>
                                      <p:cBhvr>
                                        <p:cTn id="72" dur="1" fill="hold">
                                          <p:stCondLst>
                                            <p:cond delay="0"/>
                                          </p:stCondLst>
                                        </p:cTn>
                                        <p:tgtEl>
                                          <p:spTgt spid="18"/>
                                        </p:tgtEl>
                                        <p:attrNameLst>
                                          <p:attrName>style.visibility</p:attrName>
                                        </p:attrNameLst>
                                      </p:cBhvr>
                                      <p:to>
                                        <p:strVal val="visible"/>
                                      </p:to>
                                    </p:set>
                                    <p:animEffect transition="in" filter="wipe(left)">
                                      <p:cBhvr>
                                        <p:cTn id="73" dur="500"/>
                                        <p:tgtEl>
                                          <p:spTgt spid="18"/>
                                        </p:tgtEl>
                                      </p:cBhvr>
                                    </p:animEffect>
                                  </p:childTnLst>
                                </p:cTn>
                              </p:par>
                              <p:par>
                                <p:cTn id="74" presetID="22" presetClass="entr" presetSubtype="8" fill="hold" grpId="0" nodeType="withEffect">
                                  <p:stCondLst>
                                    <p:cond delay="450"/>
                                  </p:stCondLst>
                                  <p:childTnLst>
                                    <p:set>
                                      <p:cBhvr>
                                        <p:cTn id="75" dur="1" fill="hold">
                                          <p:stCondLst>
                                            <p:cond delay="0"/>
                                          </p:stCondLst>
                                        </p:cTn>
                                        <p:tgtEl>
                                          <p:spTgt spid="19"/>
                                        </p:tgtEl>
                                        <p:attrNameLst>
                                          <p:attrName>style.visibility</p:attrName>
                                        </p:attrNameLst>
                                      </p:cBhvr>
                                      <p:to>
                                        <p:strVal val="visible"/>
                                      </p:to>
                                    </p:set>
                                    <p:animEffect transition="in" filter="wipe(left)">
                                      <p:cBhvr>
                                        <p:cTn id="76" dur="500"/>
                                        <p:tgtEl>
                                          <p:spTgt spid="19"/>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wipe(right)">
                                      <p:cBhvr>
                                        <p:cTn id="79" dur="500"/>
                                        <p:tgtEl>
                                          <p:spTgt spid="7"/>
                                        </p:tgtEl>
                                      </p:cBhvr>
                                    </p:animEffect>
                                  </p:childTnLst>
                                </p:cTn>
                              </p:par>
                              <p:par>
                                <p:cTn id="80" presetID="22" presetClass="entr" presetSubtype="2" fill="hold" grpId="0" nodeType="withEffect">
                                  <p:stCondLst>
                                    <p:cond delay="150"/>
                                  </p:stCondLst>
                                  <p:childTnLst>
                                    <p:set>
                                      <p:cBhvr>
                                        <p:cTn id="81" dur="1" fill="hold">
                                          <p:stCondLst>
                                            <p:cond delay="0"/>
                                          </p:stCondLst>
                                        </p:cTn>
                                        <p:tgtEl>
                                          <p:spTgt spid="9"/>
                                        </p:tgtEl>
                                        <p:attrNameLst>
                                          <p:attrName>style.visibility</p:attrName>
                                        </p:attrNameLst>
                                      </p:cBhvr>
                                      <p:to>
                                        <p:strVal val="visible"/>
                                      </p:to>
                                    </p:set>
                                    <p:animEffect transition="in" filter="wipe(right)">
                                      <p:cBhvr>
                                        <p:cTn id="82" dur="500"/>
                                        <p:tgtEl>
                                          <p:spTgt spid="9"/>
                                        </p:tgtEl>
                                      </p:cBhvr>
                                    </p:animEffect>
                                  </p:childTnLst>
                                </p:cTn>
                              </p:par>
                              <p:par>
                                <p:cTn id="83" presetID="22" presetClass="entr" presetSubtype="2" fill="hold" grpId="0" nodeType="withEffect">
                                  <p:stCondLst>
                                    <p:cond delay="300"/>
                                  </p:stCondLst>
                                  <p:childTnLst>
                                    <p:set>
                                      <p:cBhvr>
                                        <p:cTn id="84" dur="1" fill="hold">
                                          <p:stCondLst>
                                            <p:cond delay="0"/>
                                          </p:stCondLst>
                                        </p:cTn>
                                        <p:tgtEl>
                                          <p:spTgt spid="10"/>
                                        </p:tgtEl>
                                        <p:attrNameLst>
                                          <p:attrName>style.visibility</p:attrName>
                                        </p:attrNameLst>
                                      </p:cBhvr>
                                      <p:to>
                                        <p:strVal val="visible"/>
                                      </p:to>
                                    </p:set>
                                    <p:animEffect transition="in" filter="wipe(right)">
                                      <p:cBhvr>
                                        <p:cTn id="85" dur="500"/>
                                        <p:tgtEl>
                                          <p:spTgt spid="10"/>
                                        </p:tgtEl>
                                      </p:cBhvr>
                                    </p:animEffect>
                                  </p:childTnLst>
                                </p:cTn>
                              </p:par>
                              <p:par>
                                <p:cTn id="86" presetID="22" presetClass="entr" presetSubtype="2" fill="hold" grpId="0" nodeType="withEffect">
                                  <p:stCondLst>
                                    <p:cond delay="450"/>
                                  </p:stCondLst>
                                  <p:childTnLst>
                                    <p:set>
                                      <p:cBhvr>
                                        <p:cTn id="87" dur="1" fill="hold">
                                          <p:stCondLst>
                                            <p:cond delay="0"/>
                                          </p:stCondLst>
                                        </p:cTn>
                                        <p:tgtEl>
                                          <p:spTgt spid="11"/>
                                        </p:tgtEl>
                                        <p:attrNameLst>
                                          <p:attrName>style.visibility</p:attrName>
                                        </p:attrNameLst>
                                      </p:cBhvr>
                                      <p:to>
                                        <p:strVal val="visible"/>
                                      </p:to>
                                    </p:set>
                                    <p:animEffect transition="in" filter="wipe(right)">
                                      <p:cBhvr>
                                        <p:cTn id="8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9" grpId="0"/>
      <p:bldP spid="10" grpId="0"/>
      <p:bldP spid="11" grpId="0"/>
      <p:bldP spid="12" grpId="0" animBg="1"/>
      <p:bldP spid="13" grpId="0" animBg="1"/>
      <p:bldP spid="14" grpId="0" animBg="1"/>
      <p:bldP spid="15" grpId="0" animBg="1"/>
      <p:bldP spid="16" grpId="0"/>
      <p:bldP spid="17" grpId="0"/>
      <p:bldP spid="18" grpId="0"/>
      <p:bldP spid="19" grpId="0"/>
      <p:bldP spid="20" grpId="0"/>
      <p:bldP spid="21" grpId="0"/>
      <p:bldP spid="22" grpId="0"/>
      <p:bldP spid="23" grpId="0"/>
      <p:bldP spid="24" grpId="0" animBg="1"/>
      <p:bldP spid="25" grpId="0" animBg="1"/>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flipH="1">
            <a:off x="3763010" y="5396485"/>
            <a:ext cx="23410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6104103" y="5396485"/>
            <a:ext cx="23410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16200000" flipV="1">
            <a:off x="4933408" y="4225788"/>
            <a:ext cx="23413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rot="2700000" flipH="1">
            <a:off x="4105702" y="4568676"/>
            <a:ext cx="2341397"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18900000">
            <a:off x="5761260" y="4568676"/>
            <a:ext cx="23410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33" name="椭圆 32"/>
          <p:cNvSpPr/>
          <p:nvPr/>
        </p:nvSpPr>
        <p:spPr>
          <a:xfrm>
            <a:off x="2160076" y="4699274"/>
            <a:ext cx="1313962" cy="1334843"/>
          </a:xfrm>
          <a:prstGeom prst="ellipse">
            <a:avLst/>
          </a:prstGeom>
          <a:solidFill>
            <a:schemeClr val="accent1"/>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34" name="TextBox 33"/>
          <p:cNvSpPr txBox="1"/>
          <p:nvPr/>
        </p:nvSpPr>
        <p:spPr>
          <a:xfrm>
            <a:off x="2220282" y="4940933"/>
            <a:ext cx="1187771" cy="807748"/>
          </a:xfrm>
          <a:prstGeom prst="rect">
            <a:avLst/>
          </a:prstGeom>
          <a:noFill/>
        </p:spPr>
        <p:txBody>
          <a:bodyPr wrap="square" lIns="149684" tIns="74841" rIns="149684" bIns="74841"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添加</a:t>
            </a:r>
            <a:endParaRPr lang="en-US" altLang="zh-CN" sz="2100" b="1" dirty="0">
              <a:solidFill>
                <a:schemeClr val="bg1"/>
              </a:solidFill>
              <a:latin typeface="微软雅黑" panose="020B0503020204020204" pitchFamily="34" charset="-122"/>
              <a:ea typeface="微软雅黑" panose="020B0503020204020204" pitchFamily="34" charset="-122"/>
            </a:endParaRPr>
          </a:p>
          <a:p>
            <a:pPr algn="ctr"/>
            <a:r>
              <a:rPr lang="zh-CN" altLang="en-US" sz="2100" b="1" dirty="0">
                <a:solidFill>
                  <a:schemeClr val="bg1"/>
                </a:solidFill>
                <a:latin typeface="微软雅黑" panose="020B0503020204020204" pitchFamily="34" charset="-122"/>
                <a:ea typeface="微软雅黑" panose="020B0503020204020204" pitchFamily="34" charset="-122"/>
              </a:rPr>
              <a:t>关键字</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4842239" y="3895821"/>
            <a:ext cx="2495952" cy="3565628"/>
            <a:chOff x="3993415" y="3271064"/>
            <a:chExt cx="1872208" cy="2674221"/>
          </a:xfrm>
        </p:grpSpPr>
        <p:sp>
          <p:nvSpPr>
            <p:cNvPr id="36" name="椭圆 35"/>
            <p:cNvSpPr/>
            <p:nvPr/>
          </p:nvSpPr>
          <p:spPr>
            <a:xfrm>
              <a:off x="3993415" y="3271064"/>
              <a:ext cx="1872208" cy="1872208"/>
            </a:xfrm>
            <a:prstGeom prst="ellipse">
              <a:avLst/>
            </a:prstGeom>
            <a:ln w="190500">
              <a:solidFill>
                <a:schemeClr val="bg1"/>
              </a:solidFill>
            </a:ln>
            <a:effectLst>
              <a:outerShdw blurRad="127000" dist="38100" dir="60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a:off x="4735736" y="5143272"/>
              <a:ext cx="396240" cy="802013"/>
            </a:xfrm>
            <a:prstGeom prst="roundRect">
              <a:avLst>
                <a:gd name="adj" fmla="val 50000"/>
              </a:avLst>
            </a:prstGeom>
            <a:solidFill>
              <a:schemeClr val="bg1"/>
            </a:solidFill>
            <a:ln>
              <a:no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Rectangle 11"/>
          <p:cNvSpPr>
            <a:spLocks noChangeArrowheads="1"/>
          </p:cNvSpPr>
          <p:nvPr/>
        </p:nvSpPr>
        <p:spPr bwMode="gray">
          <a:xfrm>
            <a:off x="5114870" y="4697549"/>
            <a:ext cx="1951357" cy="954095"/>
          </a:xfrm>
          <a:prstGeom prst="rect">
            <a:avLst/>
          </a:prstGeom>
          <a:noFill/>
          <a:ln>
            <a:noFill/>
          </a:ln>
        </p:spPr>
        <p:txBody>
          <a:bodyPr wrap="square" lIns="121908" tIns="60954" rIns="121908" bIns="60954">
            <a:spAutoFit/>
          </a:bodyPr>
          <a:lstStyle/>
          <a:p>
            <a:pPr algn="ctr"/>
            <a:r>
              <a:rPr lang="zh-CN" altLang="en-US" sz="2700" b="1" dirty="0">
                <a:solidFill>
                  <a:schemeClr val="bg1"/>
                </a:solidFill>
                <a:latin typeface="微软雅黑" panose="020B0503020204020204" pitchFamily="34" charset="-122"/>
                <a:ea typeface="微软雅黑" panose="020B0503020204020204" pitchFamily="34" charset="-122"/>
              </a:rPr>
              <a:t>点击添加</a:t>
            </a:r>
            <a:endParaRPr lang="en-US" altLang="zh-CN" sz="2700" b="1" dirty="0">
              <a:solidFill>
                <a:schemeClr val="bg1"/>
              </a:solidFill>
              <a:latin typeface="微软雅黑" panose="020B0503020204020204" pitchFamily="34" charset="-122"/>
              <a:ea typeface="微软雅黑" panose="020B0503020204020204" pitchFamily="34" charset="-122"/>
            </a:endParaRPr>
          </a:p>
          <a:p>
            <a:pPr algn="ctr"/>
            <a:r>
              <a:rPr lang="zh-CN" altLang="en-US" sz="2700" b="1" dirty="0">
                <a:solidFill>
                  <a:schemeClr val="bg1"/>
                </a:solidFill>
                <a:latin typeface="微软雅黑" panose="020B0503020204020204" pitchFamily="34" charset="-122"/>
                <a:ea typeface="微软雅黑" panose="020B0503020204020204" pitchFamily="34" charset="-122"/>
              </a:rPr>
              <a:t>标题内容</a:t>
            </a:r>
            <a:endParaRPr lang="zh-CN" altLang="en-US" sz="2700" b="1" dirty="0">
              <a:solidFill>
                <a:schemeClr val="bg1"/>
              </a:solidFill>
              <a:latin typeface="微软雅黑" panose="020B0503020204020204" pitchFamily="34" charset="-122"/>
              <a:ea typeface="微软雅黑" panose="020B0503020204020204" pitchFamily="34" charset="-122"/>
            </a:endParaRPr>
          </a:p>
        </p:txBody>
      </p:sp>
      <p:sp>
        <p:nvSpPr>
          <p:cNvPr id="41" name="椭圆 40"/>
          <p:cNvSpPr/>
          <p:nvPr/>
        </p:nvSpPr>
        <p:spPr>
          <a:xfrm>
            <a:off x="3150069" y="2409869"/>
            <a:ext cx="1313962" cy="1334843"/>
          </a:xfrm>
          <a:prstGeom prst="ellipse">
            <a:avLst/>
          </a:prstGeom>
          <a:solidFill>
            <a:schemeClr val="accent2"/>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42" name="椭圆 41"/>
          <p:cNvSpPr/>
          <p:nvPr/>
        </p:nvSpPr>
        <p:spPr>
          <a:xfrm>
            <a:off x="5454026" y="1540229"/>
            <a:ext cx="1313962" cy="1334843"/>
          </a:xfrm>
          <a:prstGeom prst="ellipse">
            <a:avLst/>
          </a:prstGeom>
          <a:solidFill>
            <a:schemeClr val="accent3"/>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68" name="椭圆 67"/>
          <p:cNvSpPr/>
          <p:nvPr/>
        </p:nvSpPr>
        <p:spPr>
          <a:xfrm>
            <a:off x="7661983" y="2482352"/>
            <a:ext cx="1313962" cy="1334843"/>
          </a:xfrm>
          <a:prstGeom prst="ellipse">
            <a:avLst/>
          </a:prstGeom>
          <a:solidFill>
            <a:schemeClr val="accent4"/>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69" name="椭圆 68"/>
          <p:cNvSpPr/>
          <p:nvPr/>
        </p:nvSpPr>
        <p:spPr>
          <a:xfrm>
            <a:off x="8608836" y="4699274"/>
            <a:ext cx="1313962" cy="1334843"/>
          </a:xfrm>
          <a:prstGeom prst="ellipse">
            <a:avLst/>
          </a:prstGeom>
          <a:solidFill>
            <a:schemeClr val="accent5"/>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70" name="TextBox 69"/>
          <p:cNvSpPr txBox="1"/>
          <p:nvPr/>
        </p:nvSpPr>
        <p:spPr>
          <a:xfrm>
            <a:off x="3216056" y="2664466"/>
            <a:ext cx="1187771" cy="807748"/>
          </a:xfrm>
          <a:prstGeom prst="rect">
            <a:avLst/>
          </a:prstGeom>
          <a:noFill/>
        </p:spPr>
        <p:txBody>
          <a:bodyPr wrap="square" lIns="149684" tIns="74841" rIns="149684" bIns="74841"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添加</a:t>
            </a:r>
            <a:endParaRPr lang="en-US" altLang="zh-CN" sz="2100" b="1" dirty="0">
              <a:solidFill>
                <a:schemeClr val="bg1"/>
              </a:solidFill>
              <a:latin typeface="微软雅黑" panose="020B0503020204020204" pitchFamily="34" charset="-122"/>
              <a:ea typeface="微软雅黑" panose="020B0503020204020204" pitchFamily="34" charset="-122"/>
            </a:endParaRPr>
          </a:p>
          <a:p>
            <a:pPr algn="ctr"/>
            <a:r>
              <a:rPr lang="zh-CN" altLang="en-US" sz="2100" b="1" dirty="0">
                <a:solidFill>
                  <a:schemeClr val="bg1"/>
                </a:solidFill>
                <a:latin typeface="微软雅黑" panose="020B0503020204020204" pitchFamily="34" charset="-122"/>
                <a:ea typeface="微软雅黑" panose="020B0503020204020204" pitchFamily="34" charset="-122"/>
              </a:rPr>
              <a:t>关键字</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71" name="TextBox 70"/>
          <p:cNvSpPr txBox="1"/>
          <p:nvPr/>
        </p:nvSpPr>
        <p:spPr>
          <a:xfrm>
            <a:off x="5520012" y="1800970"/>
            <a:ext cx="1187771" cy="807748"/>
          </a:xfrm>
          <a:prstGeom prst="rect">
            <a:avLst/>
          </a:prstGeom>
          <a:noFill/>
        </p:spPr>
        <p:txBody>
          <a:bodyPr wrap="square" lIns="149684" tIns="74841" rIns="149684" bIns="74841"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添加</a:t>
            </a:r>
            <a:endParaRPr lang="en-US" altLang="zh-CN" sz="2100" b="1" dirty="0">
              <a:solidFill>
                <a:schemeClr val="bg1"/>
              </a:solidFill>
              <a:latin typeface="微软雅黑" panose="020B0503020204020204" pitchFamily="34" charset="-122"/>
              <a:ea typeface="微软雅黑" panose="020B0503020204020204" pitchFamily="34" charset="-122"/>
            </a:endParaRPr>
          </a:p>
          <a:p>
            <a:pPr algn="ctr"/>
            <a:r>
              <a:rPr lang="zh-CN" altLang="en-US" sz="2100" b="1" dirty="0">
                <a:solidFill>
                  <a:schemeClr val="bg1"/>
                </a:solidFill>
                <a:latin typeface="微软雅黑" panose="020B0503020204020204" pitchFamily="34" charset="-122"/>
                <a:ea typeface="微软雅黑" panose="020B0503020204020204" pitchFamily="34" charset="-122"/>
              </a:rPr>
              <a:t>关键字</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72" name="TextBox 71"/>
          <p:cNvSpPr txBox="1"/>
          <p:nvPr/>
        </p:nvSpPr>
        <p:spPr>
          <a:xfrm>
            <a:off x="7727970" y="2721414"/>
            <a:ext cx="1187771" cy="807748"/>
          </a:xfrm>
          <a:prstGeom prst="rect">
            <a:avLst/>
          </a:prstGeom>
          <a:noFill/>
        </p:spPr>
        <p:txBody>
          <a:bodyPr wrap="square" lIns="149684" tIns="74841" rIns="149684" bIns="74841"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添加</a:t>
            </a:r>
            <a:endParaRPr lang="en-US" altLang="zh-CN" sz="2100" b="1" dirty="0">
              <a:solidFill>
                <a:schemeClr val="bg1"/>
              </a:solidFill>
              <a:latin typeface="微软雅黑" panose="020B0503020204020204" pitchFamily="34" charset="-122"/>
              <a:ea typeface="微软雅黑" panose="020B0503020204020204" pitchFamily="34" charset="-122"/>
            </a:endParaRPr>
          </a:p>
          <a:p>
            <a:pPr algn="ctr"/>
            <a:r>
              <a:rPr lang="zh-CN" altLang="en-US" sz="2100" b="1" dirty="0">
                <a:solidFill>
                  <a:schemeClr val="bg1"/>
                </a:solidFill>
                <a:latin typeface="微软雅黑" panose="020B0503020204020204" pitchFamily="34" charset="-122"/>
                <a:ea typeface="微软雅黑" panose="020B0503020204020204" pitchFamily="34" charset="-122"/>
              </a:rPr>
              <a:t>关键字</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73" name="TextBox 72"/>
          <p:cNvSpPr txBox="1"/>
          <p:nvPr/>
        </p:nvSpPr>
        <p:spPr>
          <a:xfrm>
            <a:off x="8687952" y="4942031"/>
            <a:ext cx="1187771" cy="807748"/>
          </a:xfrm>
          <a:prstGeom prst="rect">
            <a:avLst/>
          </a:prstGeom>
          <a:noFill/>
        </p:spPr>
        <p:txBody>
          <a:bodyPr wrap="square" lIns="149684" tIns="74841" rIns="149684" bIns="74841"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添加</a:t>
            </a:r>
            <a:endParaRPr lang="en-US" altLang="zh-CN" sz="2100" b="1" dirty="0">
              <a:solidFill>
                <a:schemeClr val="bg1"/>
              </a:solidFill>
              <a:latin typeface="微软雅黑" panose="020B0503020204020204" pitchFamily="34" charset="-122"/>
              <a:ea typeface="微软雅黑" panose="020B0503020204020204" pitchFamily="34" charset="-122"/>
            </a:endParaRPr>
          </a:p>
          <a:p>
            <a:pPr algn="ctr"/>
            <a:r>
              <a:rPr lang="zh-CN" altLang="en-US" sz="2100" b="1" dirty="0">
                <a:solidFill>
                  <a:schemeClr val="bg1"/>
                </a:solidFill>
                <a:latin typeface="微软雅黑" panose="020B0503020204020204" pitchFamily="34" charset="-122"/>
                <a:ea typeface="微软雅黑" panose="020B0503020204020204" pitchFamily="34" charset="-122"/>
              </a:rPr>
              <a:t>关键字</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grpSp>
        <p:nvGrpSpPr>
          <p:cNvPr id="74" name="组合 73"/>
          <p:cNvGrpSpPr/>
          <p:nvPr/>
        </p:nvGrpSpPr>
        <p:grpSpPr>
          <a:xfrm>
            <a:off x="1008097" y="1412777"/>
            <a:ext cx="3884284" cy="333425"/>
            <a:chOff x="539552" y="1182027"/>
            <a:chExt cx="2913592" cy="250069"/>
          </a:xfrm>
        </p:grpSpPr>
        <p:sp>
          <p:nvSpPr>
            <p:cNvPr id="75" name="TextBox 74"/>
            <p:cNvSpPr txBox="1"/>
            <p:nvPr/>
          </p:nvSpPr>
          <p:spPr>
            <a:xfrm>
              <a:off x="728900" y="1182027"/>
              <a:ext cx="2724244" cy="250069"/>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50000"/>
                      <a:lumOff val="50000"/>
                    </a:schemeClr>
                  </a:solidFill>
                </a:rPr>
                <a:t>详写内容</a:t>
              </a:r>
              <a:r>
                <a:rPr lang="en-US" altLang="zh-CN" dirty="0">
                  <a:solidFill>
                    <a:schemeClr val="tx1">
                      <a:lumMod val="50000"/>
                      <a:lumOff val="50000"/>
                    </a:schemeClr>
                  </a:solidFill>
                </a:rPr>
                <a:t>……</a:t>
              </a:r>
              <a:r>
                <a:rPr lang="zh-CN" altLang="en-US" dirty="0">
                  <a:solidFill>
                    <a:schemeClr val="tx1">
                      <a:lumMod val="50000"/>
                      <a:lumOff val="50000"/>
                    </a:schemeClr>
                  </a:solidFill>
                </a:rPr>
                <a:t>点击输入本页需要详写的文字内容，简明扼要，此为概念图解，根据您的具体内容酌情修改。</a:t>
              </a:r>
              <a:endParaRPr lang="en-US" altLang="zh-CN" dirty="0">
                <a:solidFill>
                  <a:schemeClr val="tx1">
                    <a:lumMod val="50000"/>
                    <a:lumOff val="50000"/>
                  </a:schemeClr>
                </a:solidFill>
              </a:endParaRPr>
            </a:p>
          </p:txBody>
        </p:sp>
        <p:sp>
          <p:nvSpPr>
            <p:cNvPr id="76" name="矩形 75"/>
            <p:cNvSpPr/>
            <p:nvPr/>
          </p:nvSpPr>
          <p:spPr>
            <a:xfrm>
              <a:off x="539552" y="1203485"/>
              <a:ext cx="120566" cy="120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ppt_w</p:attrName>
                                        </p:attrNameLst>
                                      </p:cBhvr>
                                      <p:tavLst>
                                        <p:tav tm="0">
                                          <p:val>
                                            <p:fltVal val="0"/>
                                          </p:val>
                                        </p:tav>
                                        <p:tav tm="100000">
                                          <p:val>
                                            <p:strVal val="#ppt_w"/>
                                          </p:val>
                                        </p:tav>
                                      </p:tavLst>
                                    </p:anim>
                                    <p:anim calcmode="lin" valueType="num">
                                      <p:cBhvr>
                                        <p:cTn id="17" dur="500" fill="hold"/>
                                        <p:tgtEl>
                                          <p:spTgt spid="28"/>
                                        </p:tgtEl>
                                        <p:attrNameLst>
                                          <p:attrName>ppt_h</p:attrName>
                                        </p:attrNameLst>
                                      </p:cBhvr>
                                      <p:tavLst>
                                        <p:tav tm="0">
                                          <p:val>
                                            <p:fltVal val="0"/>
                                          </p:val>
                                        </p:tav>
                                        <p:tav tm="100000">
                                          <p:val>
                                            <p:strVal val="#ppt_h"/>
                                          </p:val>
                                        </p:tav>
                                      </p:tavLst>
                                    </p:anim>
                                    <p:animEffect transition="in" filter="fade">
                                      <p:cBhvr>
                                        <p:cTn id="18" dur="500"/>
                                        <p:tgtEl>
                                          <p:spTgt spid="28"/>
                                        </p:tgtEl>
                                      </p:cBhvr>
                                    </p:animEffect>
                                  </p:childTnLst>
                                </p:cTn>
                              </p:par>
                              <p:par>
                                <p:cTn id="19" presetID="53" presetClass="entr" presetSubtype="16"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par>
                                <p:cTn id="34" presetID="53" presetClass="entr" presetSubtype="16"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fltVal val="0"/>
                                          </p:val>
                                        </p:tav>
                                        <p:tav tm="100000">
                                          <p:val>
                                            <p:strVal val="#ppt_w"/>
                                          </p:val>
                                        </p:tav>
                                      </p:tavLst>
                                    </p:anim>
                                    <p:anim calcmode="lin" valueType="num">
                                      <p:cBhvr>
                                        <p:cTn id="37" dur="500" fill="hold"/>
                                        <p:tgtEl>
                                          <p:spTgt spid="32"/>
                                        </p:tgtEl>
                                        <p:attrNameLst>
                                          <p:attrName>ppt_h</p:attrName>
                                        </p:attrNameLst>
                                      </p:cBhvr>
                                      <p:tavLst>
                                        <p:tav tm="0">
                                          <p:val>
                                            <p:fltVal val="0"/>
                                          </p:val>
                                        </p:tav>
                                        <p:tav tm="100000">
                                          <p:val>
                                            <p:strVal val="#ppt_h"/>
                                          </p:val>
                                        </p:tav>
                                      </p:tavLst>
                                    </p:anim>
                                    <p:animEffect transition="in" filter="fade">
                                      <p:cBhvr>
                                        <p:cTn id="38" dur="500"/>
                                        <p:tgtEl>
                                          <p:spTgt spid="32"/>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300" fill="hold"/>
                                        <p:tgtEl>
                                          <p:spTgt spid="33"/>
                                        </p:tgtEl>
                                        <p:attrNameLst>
                                          <p:attrName>ppt_w</p:attrName>
                                        </p:attrNameLst>
                                      </p:cBhvr>
                                      <p:tavLst>
                                        <p:tav tm="0">
                                          <p:val>
                                            <p:fltVal val="0"/>
                                          </p:val>
                                        </p:tav>
                                        <p:tav tm="100000">
                                          <p:val>
                                            <p:strVal val="#ppt_w"/>
                                          </p:val>
                                        </p:tav>
                                      </p:tavLst>
                                    </p:anim>
                                    <p:anim calcmode="lin" valueType="num">
                                      <p:cBhvr>
                                        <p:cTn id="43" dur="300" fill="hold"/>
                                        <p:tgtEl>
                                          <p:spTgt spid="33"/>
                                        </p:tgtEl>
                                        <p:attrNameLst>
                                          <p:attrName>ppt_h</p:attrName>
                                        </p:attrNameLst>
                                      </p:cBhvr>
                                      <p:tavLst>
                                        <p:tav tm="0">
                                          <p:val>
                                            <p:fltVal val="0"/>
                                          </p:val>
                                        </p:tav>
                                        <p:tav tm="100000">
                                          <p:val>
                                            <p:strVal val="#ppt_h"/>
                                          </p:val>
                                        </p:tav>
                                      </p:tavLst>
                                    </p:anim>
                                    <p:animEffect transition="in" filter="fade">
                                      <p:cBhvr>
                                        <p:cTn id="44" dur="3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par>
                          <p:cTn id="50" fill="hold">
                            <p:stCondLst>
                              <p:cond delay="1500"/>
                            </p:stCondLst>
                            <p:childTnLst>
                              <p:par>
                                <p:cTn id="51" presetID="53" presetClass="entr" presetSubtype="16"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300" fill="hold"/>
                                        <p:tgtEl>
                                          <p:spTgt spid="41"/>
                                        </p:tgtEl>
                                        <p:attrNameLst>
                                          <p:attrName>ppt_w</p:attrName>
                                        </p:attrNameLst>
                                      </p:cBhvr>
                                      <p:tavLst>
                                        <p:tav tm="0">
                                          <p:val>
                                            <p:fltVal val="0"/>
                                          </p:val>
                                        </p:tav>
                                        <p:tav tm="100000">
                                          <p:val>
                                            <p:strVal val="#ppt_w"/>
                                          </p:val>
                                        </p:tav>
                                      </p:tavLst>
                                    </p:anim>
                                    <p:anim calcmode="lin" valueType="num">
                                      <p:cBhvr>
                                        <p:cTn id="54" dur="300" fill="hold"/>
                                        <p:tgtEl>
                                          <p:spTgt spid="41"/>
                                        </p:tgtEl>
                                        <p:attrNameLst>
                                          <p:attrName>ppt_h</p:attrName>
                                        </p:attrNameLst>
                                      </p:cBhvr>
                                      <p:tavLst>
                                        <p:tav tm="0">
                                          <p:val>
                                            <p:fltVal val="0"/>
                                          </p:val>
                                        </p:tav>
                                        <p:tav tm="100000">
                                          <p:val>
                                            <p:strVal val="#ppt_h"/>
                                          </p:val>
                                        </p:tav>
                                      </p:tavLst>
                                    </p:anim>
                                    <p:animEffect transition="in" filter="fade">
                                      <p:cBhvr>
                                        <p:cTn id="55" dur="300"/>
                                        <p:tgtEl>
                                          <p:spTgt spid="41"/>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 calcmode="lin" valueType="num">
                                      <p:cBhvr>
                                        <p:cTn id="58" dur="500" fill="hold"/>
                                        <p:tgtEl>
                                          <p:spTgt spid="70"/>
                                        </p:tgtEl>
                                        <p:attrNameLst>
                                          <p:attrName>ppt_w</p:attrName>
                                        </p:attrNameLst>
                                      </p:cBhvr>
                                      <p:tavLst>
                                        <p:tav tm="0">
                                          <p:val>
                                            <p:fltVal val="0"/>
                                          </p:val>
                                        </p:tav>
                                        <p:tav tm="100000">
                                          <p:val>
                                            <p:strVal val="#ppt_w"/>
                                          </p:val>
                                        </p:tav>
                                      </p:tavLst>
                                    </p:anim>
                                    <p:anim calcmode="lin" valueType="num">
                                      <p:cBhvr>
                                        <p:cTn id="59" dur="500" fill="hold"/>
                                        <p:tgtEl>
                                          <p:spTgt spid="70"/>
                                        </p:tgtEl>
                                        <p:attrNameLst>
                                          <p:attrName>ppt_h</p:attrName>
                                        </p:attrNameLst>
                                      </p:cBhvr>
                                      <p:tavLst>
                                        <p:tav tm="0">
                                          <p:val>
                                            <p:fltVal val="0"/>
                                          </p:val>
                                        </p:tav>
                                        <p:tav tm="100000">
                                          <p:val>
                                            <p:strVal val="#ppt_h"/>
                                          </p:val>
                                        </p:tav>
                                      </p:tavLst>
                                    </p:anim>
                                    <p:animEffect transition="in" filter="fade">
                                      <p:cBhvr>
                                        <p:cTn id="60" dur="500"/>
                                        <p:tgtEl>
                                          <p:spTgt spid="70"/>
                                        </p:tgtEl>
                                      </p:cBhvr>
                                    </p:animEffect>
                                  </p:childTnLst>
                                </p:cTn>
                              </p:par>
                            </p:childTnLst>
                          </p:cTn>
                        </p:par>
                        <p:par>
                          <p:cTn id="61" fill="hold">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p:cTn id="64" dur="300" fill="hold"/>
                                        <p:tgtEl>
                                          <p:spTgt spid="42"/>
                                        </p:tgtEl>
                                        <p:attrNameLst>
                                          <p:attrName>ppt_w</p:attrName>
                                        </p:attrNameLst>
                                      </p:cBhvr>
                                      <p:tavLst>
                                        <p:tav tm="0">
                                          <p:val>
                                            <p:fltVal val="0"/>
                                          </p:val>
                                        </p:tav>
                                        <p:tav tm="100000">
                                          <p:val>
                                            <p:strVal val="#ppt_w"/>
                                          </p:val>
                                        </p:tav>
                                      </p:tavLst>
                                    </p:anim>
                                    <p:anim calcmode="lin" valueType="num">
                                      <p:cBhvr>
                                        <p:cTn id="65" dur="300" fill="hold"/>
                                        <p:tgtEl>
                                          <p:spTgt spid="42"/>
                                        </p:tgtEl>
                                        <p:attrNameLst>
                                          <p:attrName>ppt_h</p:attrName>
                                        </p:attrNameLst>
                                      </p:cBhvr>
                                      <p:tavLst>
                                        <p:tav tm="0">
                                          <p:val>
                                            <p:fltVal val="0"/>
                                          </p:val>
                                        </p:tav>
                                        <p:tav tm="100000">
                                          <p:val>
                                            <p:strVal val="#ppt_h"/>
                                          </p:val>
                                        </p:tav>
                                      </p:tavLst>
                                    </p:anim>
                                    <p:animEffect transition="in" filter="fade">
                                      <p:cBhvr>
                                        <p:cTn id="66" dur="300"/>
                                        <p:tgtEl>
                                          <p:spTgt spid="4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71"/>
                                        </p:tgtEl>
                                        <p:attrNameLst>
                                          <p:attrName>style.visibility</p:attrName>
                                        </p:attrNameLst>
                                      </p:cBhvr>
                                      <p:to>
                                        <p:strVal val="visible"/>
                                      </p:to>
                                    </p:set>
                                    <p:anim calcmode="lin" valueType="num">
                                      <p:cBhvr>
                                        <p:cTn id="69" dur="500" fill="hold"/>
                                        <p:tgtEl>
                                          <p:spTgt spid="71"/>
                                        </p:tgtEl>
                                        <p:attrNameLst>
                                          <p:attrName>ppt_w</p:attrName>
                                        </p:attrNameLst>
                                      </p:cBhvr>
                                      <p:tavLst>
                                        <p:tav tm="0">
                                          <p:val>
                                            <p:fltVal val="0"/>
                                          </p:val>
                                        </p:tav>
                                        <p:tav tm="100000">
                                          <p:val>
                                            <p:strVal val="#ppt_w"/>
                                          </p:val>
                                        </p:tav>
                                      </p:tavLst>
                                    </p:anim>
                                    <p:anim calcmode="lin" valueType="num">
                                      <p:cBhvr>
                                        <p:cTn id="70" dur="500" fill="hold"/>
                                        <p:tgtEl>
                                          <p:spTgt spid="71"/>
                                        </p:tgtEl>
                                        <p:attrNameLst>
                                          <p:attrName>ppt_h</p:attrName>
                                        </p:attrNameLst>
                                      </p:cBhvr>
                                      <p:tavLst>
                                        <p:tav tm="0">
                                          <p:val>
                                            <p:fltVal val="0"/>
                                          </p:val>
                                        </p:tav>
                                        <p:tav tm="100000">
                                          <p:val>
                                            <p:strVal val="#ppt_h"/>
                                          </p:val>
                                        </p:tav>
                                      </p:tavLst>
                                    </p:anim>
                                    <p:animEffect transition="in" filter="fade">
                                      <p:cBhvr>
                                        <p:cTn id="71" dur="500"/>
                                        <p:tgtEl>
                                          <p:spTgt spid="71"/>
                                        </p:tgtEl>
                                      </p:cBhvr>
                                    </p:animEffect>
                                  </p:childTnLst>
                                </p:cTn>
                              </p:par>
                            </p:childTnLst>
                          </p:cTn>
                        </p:par>
                        <p:par>
                          <p:cTn id="72" fill="hold">
                            <p:stCondLst>
                              <p:cond delay="2500"/>
                            </p:stCondLst>
                            <p:childTnLst>
                              <p:par>
                                <p:cTn id="73" presetID="53" presetClass="entr" presetSubtype="16" fill="hold" grpId="0" nodeType="afterEffect">
                                  <p:stCondLst>
                                    <p:cond delay="0"/>
                                  </p:stCondLst>
                                  <p:childTnLst>
                                    <p:set>
                                      <p:cBhvr>
                                        <p:cTn id="74" dur="1" fill="hold">
                                          <p:stCondLst>
                                            <p:cond delay="0"/>
                                          </p:stCondLst>
                                        </p:cTn>
                                        <p:tgtEl>
                                          <p:spTgt spid="68"/>
                                        </p:tgtEl>
                                        <p:attrNameLst>
                                          <p:attrName>style.visibility</p:attrName>
                                        </p:attrNameLst>
                                      </p:cBhvr>
                                      <p:to>
                                        <p:strVal val="visible"/>
                                      </p:to>
                                    </p:set>
                                    <p:anim calcmode="lin" valueType="num">
                                      <p:cBhvr>
                                        <p:cTn id="75" dur="300" fill="hold"/>
                                        <p:tgtEl>
                                          <p:spTgt spid="68"/>
                                        </p:tgtEl>
                                        <p:attrNameLst>
                                          <p:attrName>ppt_w</p:attrName>
                                        </p:attrNameLst>
                                      </p:cBhvr>
                                      <p:tavLst>
                                        <p:tav tm="0">
                                          <p:val>
                                            <p:fltVal val="0"/>
                                          </p:val>
                                        </p:tav>
                                        <p:tav tm="100000">
                                          <p:val>
                                            <p:strVal val="#ppt_w"/>
                                          </p:val>
                                        </p:tav>
                                      </p:tavLst>
                                    </p:anim>
                                    <p:anim calcmode="lin" valueType="num">
                                      <p:cBhvr>
                                        <p:cTn id="76" dur="300" fill="hold"/>
                                        <p:tgtEl>
                                          <p:spTgt spid="68"/>
                                        </p:tgtEl>
                                        <p:attrNameLst>
                                          <p:attrName>ppt_h</p:attrName>
                                        </p:attrNameLst>
                                      </p:cBhvr>
                                      <p:tavLst>
                                        <p:tav tm="0">
                                          <p:val>
                                            <p:fltVal val="0"/>
                                          </p:val>
                                        </p:tav>
                                        <p:tav tm="100000">
                                          <p:val>
                                            <p:strVal val="#ppt_h"/>
                                          </p:val>
                                        </p:tav>
                                      </p:tavLst>
                                    </p:anim>
                                    <p:animEffect transition="in" filter="fade">
                                      <p:cBhvr>
                                        <p:cTn id="77" dur="300"/>
                                        <p:tgtEl>
                                          <p:spTgt spid="68"/>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72"/>
                                        </p:tgtEl>
                                        <p:attrNameLst>
                                          <p:attrName>style.visibility</p:attrName>
                                        </p:attrNameLst>
                                      </p:cBhvr>
                                      <p:to>
                                        <p:strVal val="visible"/>
                                      </p:to>
                                    </p:set>
                                    <p:anim calcmode="lin" valueType="num">
                                      <p:cBhvr>
                                        <p:cTn id="80" dur="500" fill="hold"/>
                                        <p:tgtEl>
                                          <p:spTgt spid="72"/>
                                        </p:tgtEl>
                                        <p:attrNameLst>
                                          <p:attrName>ppt_w</p:attrName>
                                        </p:attrNameLst>
                                      </p:cBhvr>
                                      <p:tavLst>
                                        <p:tav tm="0">
                                          <p:val>
                                            <p:fltVal val="0"/>
                                          </p:val>
                                        </p:tav>
                                        <p:tav tm="100000">
                                          <p:val>
                                            <p:strVal val="#ppt_w"/>
                                          </p:val>
                                        </p:tav>
                                      </p:tavLst>
                                    </p:anim>
                                    <p:anim calcmode="lin" valueType="num">
                                      <p:cBhvr>
                                        <p:cTn id="81" dur="500" fill="hold"/>
                                        <p:tgtEl>
                                          <p:spTgt spid="72"/>
                                        </p:tgtEl>
                                        <p:attrNameLst>
                                          <p:attrName>ppt_h</p:attrName>
                                        </p:attrNameLst>
                                      </p:cBhvr>
                                      <p:tavLst>
                                        <p:tav tm="0">
                                          <p:val>
                                            <p:fltVal val="0"/>
                                          </p:val>
                                        </p:tav>
                                        <p:tav tm="100000">
                                          <p:val>
                                            <p:strVal val="#ppt_h"/>
                                          </p:val>
                                        </p:tav>
                                      </p:tavLst>
                                    </p:anim>
                                    <p:animEffect transition="in" filter="fade">
                                      <p:cBhvr>
                                        <p:cTn id="82" dur="500"/>
                                        <p:tgtEl>
                                          <p:spTgt spid="72"/>
                                        </p:tgtEl>
                                      </p:cBhvr>
                                    </p:animEffect>
                                  </p:childTnLst>
                                </p:cTn>
                              </p:par>
                            </p:childTnLst>
                          </p:cTn>
                        </p:par>
                        <p:par>
                          <p:cTn id="83" fill="hold">
                            <p:stCondLst>
                              <p:cond delay="3000"/>
                            </p:stCondLst>
                            <p:childTnLst>
                              <p:par>
                                <p:cTn id="84" presetID="53" presetClass="entr" presetSubtype="16" fill="hold" grpId="0" nodeType="afterEffect">
                                  <p:stCondLst>
                                    <p:cond delay="0"/>
                                  </p:stCondLst>
                                  <p:childTnLst>
                                    <p:set>
                                      <p:cBhvr>
                                        <p:cTn id="85" dur="1" fill="hold">
                                          <p:stCondLst>
                                            <p:cond delay="0"/>
                                          </p:stCondLst>
                                        </p:cTn>
                                        <p:tgtEl>
                                          <p:spTgt spid="69"/>
                                        </p:tgtEl>
                                        <p:attrNameLst>
                                          <p:attrName>style.visibility</p:attrName>
                                        </p:attrNameLst>
                                      </p:cBhvr>
                                      <p:to>
                                        <p:strVal val="visible"/>
                                      </p:to>
                                    </p:set>
                                    <p:anim calcmode="lin" valueType="num">
                                      <p:cBhvr>
                                        <p:cTn id="86" dur="300" fill="hold"/>
                                        <p:tgtEl>
                                          <p:spTgt spid="69"/>
                                        </p:tgtEl>
                                        <p:attrNameLst>
                                          <p:attrName>ppt_w</p:attrName>
                                        </p:attrNameLst>
                                      </p:cBhvr>
                                      <p:tavLst>
                                        <p:tav tm="0">
                                          <p:val>
                                            <p:fltVal val="0"/>
                                          </p:val>
                                        </p:tav>
                                        <p:tav tm="100000">
                                          <p:val>
                                            <p:strVal val="#ppt_w"/>
                                          </p:val>
                                        </p:tav>
                                      </p:tavLst>
                                    </p:anim>
                                    <p:anim calcmode="lin" valueType="num">
                                      <p:cBhvr>
                                        <p:cTn id="87" dur="300" fill="hold"/>
                                        <p:tgtEl>
                                          <p:spTgt spid="69"/>
                                        </p:tgtEl>
                                        <p:attrNameLst>
                                          <p:attrName>ppt_h</p:attrName>
                                        </p:attrNameLst>
                                      </p:cBhvr>
                                      <p:tavLst>
                                        <p:tav tm="0">
                                          <p:val>
                                            <p:fltVal val="0"/>
                                          </p:val>
                                        </p:tav>
                                        <p:tav tm="100000">
                                          <p:val>
                                            <p:strVal val="#ppt_h"/>
                                          </p:val>
                                        </p:tav>
                                      </p:tavLst>
                                    </p:anim>
                                    <p:animEffect transition="in" filter="fade">
                                      <p:cBhvr>
                                        <p:cTn id="88" dur="300"/>
                                        <p:tgtEl>
                                          <p:spTgt spid="69"/>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73"/>
                                        </p:tgtEl>
                                        <p:attrNameLst>
                                          <p:attrName>style.visibility</p:attrName>
                                        </p:attrNameLst>
                                      </p:cBhvr>
                                      <p:to>
                                        <p:strVal val="visible"/>
                                      </p:to>
                                    </p:set>
                                    <p:anim calcmode="lin" valueType="num">
                                      <p:cBhvr>
                                        <p:cTn id="91" dur="500" fill="hold"/>
                                        <p:tgtEl>
                                          <p:spTgt spid="73"/>
                                        </p:tgtEl>
                                        <p:attrNameLst>
                                          <p:attrName>ppt_w</p:attrName>
                                        </p:attrNameLst>
                                      </p:cBhvr>
                                      <p:tavLst>
                                        <p:tav tm="0">
                                          <p:val>
                                            <p:fltVal val="0"/>
                                          </p:val>
                                        </p:tav>
                                        <p:tav tm="100000">
                                          <p:val>
                                            <p:strVal val="#ppt_w"/>
                                          </p:val>
                                        </p:tav>
                                      </p:tavLst>
                                    </p:anim>
                                    <p:anim calcmode="lin" valueType="num">
                                      <p:cBhvr>
                                        <p:cTn id="92" dur="500" fill="hold"/>
                                        <p:tgtEl>
                                          <p:spTgt spid="73"/>
                                        </p:tgtEl>
                                        <p:attrNameLst>
                                          <p:attrName>ppt_h</p:attrName>
                                        </p:attrNameLst>
                                      </p:cBhvr>
                                      <p:tavLst>
                                        <p:tav tm="0">
                                          <p:val>
                                            <p:fltVal val="0"/>
                                          </p:val>
                                        </p:tav>
                                        <p:tav tm="100000">
                                          <p:val>
                                            <p:strVal val="#ppt_h"/>
                                          </p:val>
                                        </p:tav>
                                      </p:tavLst>
                                    </p:anim>
                                    <p:animEffect transition="in" filter="fade">
                                      <p:cBhvr>
                                        <p:cTn id="93" dur="500"/>
                                        <p:tgtEl>
                                          <p:spTgt spid="73"/>
                                        </p:tgtEl>
                                      </p:cBhvr>
                                    </p:animEffect>
                                  </p:childTnLst>
                                </p:cTn>
                              </p:par>
                            </p:childTnLst>
                          </p:cTn>
                        </p:par>
                        <p:par>
                          <p:cTn id="94" fill="hold">
                            <p:stCondLst>
                              <p:cond delay="3500"/>
                            </p:stCondLst>
                            <p:childTnLst>
                              <p:par>
                                <p:cTn id="95" presetID="22" presetClass="entr" presetSubtype="8" fill="hold" nodeType="after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wipe(left)">
                                      <p:cBhvr>
                                        <p:cTn id="9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40" grpId="0"/>
      <p:bldP spid="41" grpId="0" animBg="1"/>
      <p:bldP spid="42" grpId="0" animBg="1"/>
      <p:bldP spid="68" grpId="0" animBg="1"/>
      <p:bldP spid="69" grpId="0" animBg="1"/>
      <p:bldP spid="70" grpId="0"/>
      <p:bldP spid="71" grpId="0"/>
      <p:bldP spid="72" grpId="0"/>
      <p:bldP spid="7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6969371" y="2198812"/>
            <a:ext cx="3350550" cy="3350987"/>
            <a:chOff x="5136360" y="1299207"/>
            <a:chExt cx="3142800" cy="3142800"/>
          </a:xfrm>
        </p:grpSpPr>
        <p:sp>
          <p:nvSpPr>
            <p:cNvPr id="87" name="Oval 18"/>
            <p:cNvSpPr/>
            <p:nvPr/>
          </p:nvSpPr>
          <p:spPr>
            <a:xfrm>
              <a:off x="5136360" y="1299207"/>
              <a:ext cx="3142800" cy="3142800"/>
            </a:xfrm>
            <a:prstGeom prst="ellipse">
              <a:avLst/>
            </a:prstGeom>
            <a:solidFill>
              <a:schemeClr val="accent4"/>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a:solidFill>
                  <a:schemeClr val="bg1"/>
                </a:solidFill>
                <a:latin typeface="微软雅黑" panose="020B0503020204020204" pitchFamily="34" charset="-122"/>
                <a:ea typeface="微软雅黑" panose="020B0503020204020204" pitchFamily="34" charset="-122"/>
                <a:cs typeface="Helvetica Light"/>
              </a:endParaRPr>
            </a:p>
          </p:txBody>
        </p:sp>
        <p:sp>
          <p:nvSpPr>
            <p:cNvPr id="88" name="TextBox 87"/>
            <p:cNvSpPr txBox="1"/>
            <p:nvPr/>
          </p:nvSpPr>
          <p:spPr>
            <a:xfrm>
              <a:off x="5652171" y="3110883"/>
              <a:ext cx="2124555" cy="692773"/>
            </a:xfrm>
            <a:prstGeom prst="rect">
              <a:avLst/>
            </a:prstGeom>
            <a:noFill/>
          </p:spPr>
          <p:txBody>
            <a:bodyPr wrap="square" lIns="0" tIns="0" rIns="0" bIns="0" rtlCol="0">
              <a:spAutoFit/>
            </a:bodyPr>
            <a:lstStyle/>
            <a:p>
              <a:pPr algn="ctr">
                <a:lnSpc>
                  <a:spcPct val="120000"/>
                </a:lnSpc>
              </a:pPr>
              <a:r>
                <a:rPr lang="zh-CN" altLang="en-US" sz="1300" dirty="0">
                  <a:solidFill>
                    <a:schemeClr val="bg1"/>
                  </a:solidFill>
                  <a:latin typeface="微软雅黑" panose="020B0503020204020204" pitchFamily="34" charset="-122"/>
                  <a:ea typeface="微软雅黑" panose="020B0503020204020204" pitchFamily="34" charset="-122"/>
                </a:rPr>
                <a:t>点击输入本栏的具体文字，简明扼要的说明分项内容，请根据您的具体内容酌情修改。</a:t>
              </a:r>
              <a:endParaRPr lang="en-US" altLang="zh-CN" sz="1300" dirty="0">
                <a:solidFill>
                  <a:schemeClr val="bg1"/>
                </a:solidFill>
                <a:latin typeface="微软雅黑" panose="020B0503020204020204" pitchFamily="34" charset="-122"/>
                <a:ea typeface="微软雅黑" panose="020B0503020204020204" pitchFamily="34" charset="-122"/>
              </a:endParaRPr>
            </a:p>
          </p:txBody>
        </p:sp>
        <p:sp>
          <p:nvSpPr>
            <p:cNvPr id="89" name="TextBox 88"/>
            <p:cNvSpPr txBox="1"/>
            <p:nvPr/>
          </p:nvSpPr>
          <p:spPr>
            <a:xfrm>
              <a:off x="5992957" y="1822648"/>
              <a:ext cx="1453301" cy="846722"/>
            </a:xfrm>
            <a:prstGeom prst="rect">
              <a:avLst/>
            </a:prstGeom>
            <a:noFill/>
          </p:spPr>
          <p:txBody>
            <a:bodyPr wrap="none" lIns="0" tIns="0" rIns="0" bIns="0" rtlCol="0">
              <a:spAutoFit/>
            </a:bodyPr>
            <a:lstStyle/>
            <a:p>
              <a:pPr algn="ctr"/>
              <a:r>
                <a:rPr lang="en-US" sz="5900" dirty="0">
                  <a:solidFill>
                    <a:schemeClr val="bg1"/>
                  </a:solidFill>
                  <a:latin typeface="微软雅黑" panose="020B0503020204020204" pitchFamily="34" charset="-122"/>
                  <a:ea typeface="微软雅黑" panose="020B0503020204020204" pitchFamily="34" charset="-122"/>
                  <a:cs typeface="Roboto Regular"/>
                </a:rPr>
                <a:t>86%</a:t>
              </a:r>
              <a:endParaRPr lang="en-US" sz="5900" dirty="0">
                <a:solidFill>
                  <a:schemeClr val="bg1"/>
                </a:solidFill>
                <a:latin typeface="微软雅黑" panose="020B0503020204020204" pitchFamily="34" charset="-122"/>
                <a:ea typeface="微软雅黑" panose="020B0503020204020204" pitchFamily="34" charset="-122"/>
                <a:cs typeface="Roboto Regular"/>
              </a:endParaRPr>
            </a:p>
          </p:txBody>
        </p:sp>
        <p:sp>
          <p:nvSpPr>
            <p:cNvPr id="90" name="TextBox 89"/>
            <p:cNvSpPr txBox="1"/>
            <p:nvPr/>
          </p:nvSpPr>
          <p:spPr>
            <a:xfrm>
              <a:off x="5909931" y="2707136"/>
              <a:ext cx="1539496" cy="307899"/>
            </a:xfrm>
            <a:prstGeom prst="rect">
              <a:avLst/>
            </a:prstGeom>
            <a:noFill/>
          </p:spPr>
          <p:txBody>
            <a:bodyPr wrap="none" lIns="0" tIns="0" rIns="0" bIns="0"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点击输入标题</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grpSp>
      <p:grpSp>
        <p:nvGrpSpPr>
          <p:cNvPr id="91" name="组合 90"/>
          <p:cNvGrpSpPr/>
          <p:nvPr/>
        </p:nvGrpSpPr>
        <p:grpSpPr>
          <a:xfrm>
            <a:off x="1488090" y="1628418"/>
            <a:ext cx="3163107" cy="3163519"/>
            <a:chOff x="909267" y="1241284"/>
            <a:chExt cx="2506980" cy="2506980"/>
          </a:xfrm>
        </p:grpSpPr>
        <p:sp>
          <p:nvSpPr>
            <p:cNvPr id="92" name="Oval 16"/>
            <p:cNvSpPr/>
            <p:nvPr/>
          </p:nvSpPr>
          <p:spPr>
            <a:xfrm>
              <a:off x="909267" y="1241284"/>
              <a:ext cx="2506980" cy="2506980"/>
            </a:xfrm>
            <a:prstGeom prst="ellipse">
              <a:avLst/>
            </a:prstGeom>
            <a:solidFill>
              <a:schemeClr val="accent1"/>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a:latin typeface="微软雅黑" panose="020B0503020204020204" pitchFamily="34" charset="-122"/>
                <a:ea typeface="微软雅黑" panose="020B0503020204020204" pitchFamily="34" charset="-122"/>
                <a:cs typeface="Helvetica Light"/>
              </a:endParaRPr>
            </a:p>
          </p:txBody>
        </p:sp>
        <p:sp>
          <p:nvSpPr>
            <p:cNvPr id="93" name="TextBox 92"/>
            <p:cNvSpPr txBox="1"/>
            <p:nvPr/>
          </p:nvSpPr>
          <p:spPr>
            <a:xfrm>
              <a:off x="1261338" y="2666615"/>
              <a:ext cx="1798494" cy="570731"/>
            </a:xfrm>
            <a:prstGeom prst="rect">
              <a:avLst/>
            </a:prstGeom>
            <a:noFill/>
          </p:spPr>
          <p:txBody>
            <a:bodyPr wrap="square" lIns="0" tIns="0" rIns="0" bIns="0" rtlCol="0">
              <a:spAutoFit/>
            </a:bodyPr>
            <a:lstStyle/>
            <a:p>
              <a:pPr algn="ctr">
                <a:lnSpc>
                  <a:spcPct val="120000"/>
                </a:lnSpc>
              </a:pPr>
              <a:r>
                <a:rPr lang="zh-CN" altLang="en-US" sz="1300" dirty="0">
                  <a:solidFill>
                    <a:schemeClr val="bg1"/>
                  </a:solidFill>
                  <a:latin typeface="微软雅黑" panose="020B0503020204020204" pitchFamily="34" charset="-122"/>
                  <a:ea typeface="微软雅黑" panose="020B0503020204020204" pitchFamily="34" charset="-122"/>
                </a:rPr>
                <a:t>点击输入本栏的具体文字，简明扼要的说明分项内容，请根据您的具体内容酌情修改。</a:t>
              </a:r>
              <a:endParaRPr lang="en-US" altLang="zh-CN" sz="1300" dirty="0">
                <a:solidFill>
                  <a:schemeClr val="bg1"/>
                </a:solidFill>
                <a:latin typeface="微软雅黑" panose="020B0503020204020204" pitchFamily="34" charset="-122"/>
                <a:ea typeface="微软雅黑" panose="020B0503020204020204" pitchFamily="34" charset="-122"/>
              </a:endParaRPr>
            </a:p>
          </p:txBody>
        </p:sp>
        <p:sp>
          <p:nvSpPr>
            <p:cNvPr id="94" name="TextBox 93"/>
            <p:cNvSpPr txBox="1"/>
            <p:nvPr/>
          </p:nvSpPr>
          <p:spPr>
            <a:xfrm>
              <a:off x="1614212" y="1637353"/>
              <a:ext cx="1119579" cy="650406"/>
            </a:xfrm>
            <a:prstGeom prst="rect">
              <a:avLst/>
            </a:prstGeom>
            <a:noFill/>
          </p:spPr>
          <p:txBody>
            <a:bodyPr wrap="none" lIns="0" tIns="0" rIns="0" bIns="0" rtlCol="0">
              <a:spAutoFit/>
            </a:bodyPr>
            <a:lstStyle/>
            <a:p>
              <a:pPr algn="ctr"/>
              <a:r>
                <a:rPr lang="en-US" sz="5300" dirty="0">
                  <a:solidFill>
                    <a:schemeClr val="bg1"/>
                  </a:solidFill>
                  <a:latin typeface="微软雅黑" panose="020B0503020204020204" pitchFamily="34" charset="-122"/>
                  <a:ea typeface="微软雅黑" panose="020B0503020204020204" pitchFamily="34" charset="-122"/>
                  <a:cs typeface="Roboto Regular"/>
                </a:rPr>
                <a:t>76%</a:t>
              </a:r>
              <a:endParaRPr lang="en-US" sz="5300" dirty="0">
                <a:solidFill>
                  <a:schemeClr val="bg1"/>
                </a:solidFill>
                <a:latin typeface="微软雅黑" panose="020B0503020204020204" pitchFamily="34" charset="-122"/>
                <a:ea typeface="微软雅黑" panose="020B0503020204020204" pitchFamily="34" charset="-122"/>
                <a:cs typeface="Roboto Regular"/>
              </a:endParaRPr>
            </a:p>
          </p:txBody>
        </p:sp>
        <p:sp>
          <p:nvSpPr>
            <p:cNvPr id="95" name="TextBox 94"/>
            <p:cNvSpPr txBox="1"/>
            <p:nvPr/>
          </p:nvSpPr>
          <p:spPr>
            <a:xfrm>
              <a:off x="1619301" y="2306575"/>
              <a:ext cx="1097704" cy="219512"/>
            </a:xfrm>
            <a:prstGeom prst="rect">
              <a:avLst/>
            </a:prstGeom>
            <a:noFill/>
          </p:spPr>
          <p:txBody>
            <a:bodyPr wrap="none" lIns="0" tIns="0" rIns="0" bIns="0"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点击输入标题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96" name="组合 95"/>
          <p:cNvGrpSpPr/>
          <p:nvPr/>
        </p:nvGrpSpPr>
        <p:grpSpPr>
          <a:xfrm>
            <a:off x="3994871" y="3473960"/>
            <a:ext cx="2712367" cy="2712720"/>
            <a:chOff x="2923938" y="2625442"/>
            <a:chExt cx="2034540" cy="2034540"/>
          </a:xfrm>
        </p:grpSpPr>
        <p:sp>
          <p:nvSpPr>
            <p:cNvPr id="97" name="Oval 14"/>
            <p:cNvSpPr/>
            <p:nvPr/>
          </p:nvSpPr>
          <p:spPr>
            <a:xfrm>
              <a:off x="2923938" y="2625442"/>
              <a:ext cx="2034540" cy="2034540"/>
            </a:xfrm>
            <a:prstGeom prst="ellipse">
              <a:avLst/>
            </a:prstGeom>
            <a:solidFill>
              <a:schemeClr val="accent2"/>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a:solidFill>
                  <a:schemeClr val="bg1"/>
                </a:solidFill>
                <a:latin typeface="微软雅黑" panose="020B0503020204020204" pitchFamily="34" charset="-122"/>
                <a:ea typeface="微软雅黑" panose="020B0503020204020204" pitchFamily="34" charset="-122"/>
                <a:cs typeface="Helvetica Light"/>
              </a:endParaRPr>
            </a:p>
          </p:txBody>
        </p:sp>
        <p:sp>
          <p:nvSpPr>
            <p:cNvPr id="98" name="TextBox 97"/>
            <p:cNvSpPr txBox="1"/>
            <p:nvPr/>
          </p:nvSpPr>
          <p:spPr>
            <a:xfrm>
              <a:off x="3256432" y="3700222"/>
              <a:ext cx="1400331" cy="457049"/>
            </a:xfrm>
            <a:prstGeom prst="rect">
              <a:avLst/>
            </a:prstGeom>
            <a:noFill/>
          </p:spPr>
          <p:txBody>
            <a:bodyPr wrap="square" lIns="0" tIns="0" rIns="0" bIns="0" rtlCol="0">
              <a:spAutoFit/>
            </a:bodyPr>
            <a:lstStyle/>
            <a:p>
              <a:pPr algn="ctr">
                <a:lnSpc>
                  <a:spcPct val="120000"/>
                </a:lnSpc>
              </a:pPr>
              <a:r>
                <a:rPr lang="zh-CN" altLang="en-US" sz="1100" dirty="0">
                  <a:solidFill>
                    <a:schemeClr val="bg1"/>
                  </a:solidFill>
                  <a:latin typeface="微软雅黑" panose="020B0503020204020204" pitchFamily="34" charset="-122"/>
                  <a:ea typeface="微软雅黑" panose="020B0503020204020204" pitchFamily="34" charset="-122"/>
                </a:rPr>
                <a:t>点击输入本栏的具体文字，简明扼要的说明分项内容，请根据您的具体内容酌情修改。</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99" name="TextBox 98"/>
            <p:cNvSpPr txBox="1"/>
            <p:nvPr/>
          </p:nvSpPr>
          <p:spPr>
            <a:xfrm>
              <a:off x="3529234" y="2957625"/>
              <a:ext cx="846386" cy="492443"/>
            </a:xfrm>
            <a:prstGeom prst="rect">
              <a:avLst/>
            </a:prstGeom>
            <a:noFill/>
          </p:spPr>
          <p:txBody>
            <a:bodyPr wrap="none" lIns="0" tIns="0" rIns="0" bIns="0" rtlCol="0">
              <a:spAutoFit/>
            </a:bodyPr>
            <a:lstStyle/>
            <a:p>
              <a:pPr algn="ctr"/>
              <a:r>
                <a:rPr lang="en-US" sz="4300" dirty="0">
                  <a:solidFill>
                    <a:schemeClr val="bg1"/>
                  </a:solidFill>
                  <a:latin typeface="微软雅黑" panose="020B0503020204020204" pitchFamily="34" charset="-122"/>
                  <a:ea typeface="微软雅黑" panose="020B0503020204020204" pitchFamily="34" charset="-122"/>
                  <a:cs typeface="Roboto Regular"/>
                </a:rPr>
                <a:t>53%</a:t>
              </a:r>
              <a:endParaRPr lang="en-US" sz="4300" dirty="0">
                <a:solidFill>
                  <a:schemeClr val="bg1"/>
                </a:solidFill>
                <a:latin typeface="微软雅黑" panose="020B0503020204020204" pitchFamily="34" charset="-122"/>
                <a:ea typeface="微软雅黑" panose="020B0503020204020204" pitchFamily="34" charset="-122"/>
                <a:cs typeface="Roboto Regular"/>
              </a:endParaRPr>
            </a:p>
          </p:txBody>
        </p:sp>
        <p:sp>
          <p:nvSpPr>
            <p:cNvPr id="100" name="TextBox 99"/>
            <p:cNvSpPr txBox="1"/>
            <p:nvPr/>
          </p:nvSpPr>
          <p:spPr>
            <a:xfrm>
              <a:off x="3563888" y="3499899"/>
              <a:ext cx="769441" cy="153888"/>
            </a:xfrm>
            <a:prstGeom prst="rect">
              <a:avLst/>
            </a:prstGeom>
            <a:noFill/>
          </p:spPr>
          <p:txBody>
            <a:bodyPr wrap="none" lIns="0" tIns="0" rIns="0" bIns="0" rtlCol="0">
              <a:spAutoFit/>
            </a:bodyPr>
            <a:lstStyle/>
            <a:p>
              <a:pPr algn="ctr"/>
              <a:r>
                <a:rPr lang="zh-CN" altLang="en-US" sz="1300" b="1" dirty="0">
                  <a:solidFill>
                    <a:schemeClr val="bg1"/>
                  </a:solidFill>
                  <a:latin typeface="微软雅黑" panose="020B0503020204020204" pitchFamily="34" charset="-122"/>
                  <a:ea typeface="微软雅黑" panose="020B0503020204020204" pitchFamily="34" charset="-122"/>
                </a:rPr>
                <a:t>点击输入标题</a:t>
              </a:r>
              <a:endParaRPr lang="zh-CN" altLang="en-US" sz="1300" b="1" dirty="0">
                <a:solidFill>
                  <a:schemeClr val="bg1"/>
                </a:solidFill>
                <a:latin typeface="微软雅黑" panose="020B0503020204020204" pitchFamily="34" charset="-122"/>
                <a:ea typeface="微软雅黑" panose="020B0503020204020204" pitchFamily="34" charset="-122"/>
              </a:endParaRPr>
            </a:p>
          </p:txBody>
        </p:sp>
      </p:grpSp>
      <p:grpSp>
        <p:nvGrpSpPr>
          <p:cNvPr id="101" name="组合 100"/>
          <p:cNvGrpSpPr/>
          <p:nvPr/>
        </p:nvGrpSpPr>
        <p:grpSpPr>
          <a:xfrm>
            <a:off x="5086910" y="1508788"/>
            <a:ext cx="2217821" cy="2218109"/>
            <a:chOff x="3743074" y="1151562"/>
            <a:chExt cx="1663582" cy="1663582"/>
          </a:xfrm>
        </p:grpSpPr>
        <p:sp>
          <p:nvSpPr>
            <p:cNvPr id="102" name="Oval 17"/>
            <p:cNvSpPr/>
            <p:nvPr/>
          </p:nvSpPr>
          <p:spPr>
            <a:xfrm>
              <a:off x="3743074" y="1151562"/>
              <a:ext cx="1663582" cy="1663582"/>
            </a:xfrm>
            <a:prstGeom prst="ellipse">
              <a:avLst/>
            </a:prstGeom>
            <a:solidFill>
              <a:schemeClr val="accent3"/>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a:solidFill>
                  <a:schemeClr val="bg1"/>
                </a:solidFill>
                <a:latin typeface="微软雅黑" panose="020B0503020204020204" pitchFamily="34" charset="-122"/>
                <a:ea typeface="微软雅黑" panose="020B0503020204020204" pitchFamily="34" charset="-122"/>
                <a:cs typeface="Helvetica Light"/>
              </a:endParaRPr>
            </a:p>
          </p:txBody>
        </p:sp>
        <p:sp>
          <p:nvSpPr>
            <p:cNvPr id="103" name="TextBox 102"/>
            <p:cNvSpPr txBox="1"/>
            <p:nvPr/>
          </p:nvSpPr>
          <p:spPr>
            <a:xfrm>
              <a:off x="3889740" y="2007393"/>
              <a:ext cx="1330331" cy="609398"/>
            </a:xfrm>
            <a:prstGeom prst="rect">
              <a:avLst/>
            </a:prstGeom>
            <a:noFill/>
          </p:spPr>
          <p:txBody>
            <a:bodyPr wrap="square" lIns="0" tIns="0" rIns="0" bIns="0" rtlCol="0">
              <a:spAutoFit/>
            </a:bodyPr>
            <a:lstStyle/>
            <a:p>
              <a:pPr algn="ctr">
                <a:lnSpc>
                  <a:spcPct val="120000"/>
                </a:lnSpc>
              </a:pPr>
              <a:r>
                <a:rPr lang="zh-CN" altLang="en-US" sz="1100" dirty="0">
                  <a:solidFill>
                    <a:schemeClr val="bg1"/>
                  </a:solidFill>
                  <a:latin typeface="微软雅黑" panose="020B0503020204020204" pitchFamily="34" charset="-122"/>
                  <a:ea typeface="微软雅黑" panose="020B0503020204020204" pitchFamily="34" charset="-122"/>
                </a:rPr>
                <a:t>点击输入本栏的具体文字，简明扼要的说明分项内容，请根据您的具体内容酌情修改。</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04" name="TextBox 103"/>
            <p:cNvSpPr txBox="1"/>
            <p:nvPr/>
          </p:nvSpPr>
          <p:spPr>
            <a:xfrm>
              <a:off x="4162542" y="1314546"/>
              <a:ext cx="846386" cy="492443"/>
            </a:xfrm>
            <a:prstGeom prst="rect">
              <a:avLst/>
            </a:prstGeom>
            <a:noFill/>
          </p:spPr>
          <p:txBody>
            <a:bodyPr wrap="none" lIns="0" tIns="0" rIns="0" bIns="0" rtlCol="0">
              <a:spAutoFit/>
            </a:bodyPr>
            <a:lstStyle/>
            <a:p>
              <a:pPr algn="ctr"/>
              <a:r>
                <a:rPr lang="en-US" sz="4300" dirty="0">
                  <a:solidFill>
                    <a:schemeClr val="bg1"/>
                  </a:solidFill>
                  <a:latin typeface="微软雅黑" panose="020B0503020204020204" pitchFamily="34" charset="-122"/>
                  <a:ea typeface="微软雅黑" panose="020B0503020204020204" pitchFamily="34" charset="-122"/>
                  <a:cs typeface="Roboto Regular"/>
                </a:rPr>
                <a:t>38%</a:t>
              </a:r>
              <a:endParaRPr lang="en-US" sz="4300" dirty="0">
                <a:solidFill>
                  <a:schemeClr val="bg1"/>
                </a:solidFill>
                <a:latin typeface="微软雅黑" panose="020B0503020204020204" pitchFamily="34" charset="-122"/>
                <a:ea typeface="微软雅黑" panose="020B0503020204020204" pitchFamily="34" charset="-122"/>
                <a:cs typeface="Roboto Regular"/>
              </a:endParaRPr>
            </a:p>
          </p:txBody>
        </p:sp>
        <p:sp>
          <p:nvSpPr>
            <p:cNvPr id="105" name="TextBox 104"/>
            <p:cNvSpPr txBox="1"/>
            <p:nvPr/>
          </p:nvSpPr>
          <p:spPr>
            <a:xfrm>
              <a:off x="4203355" y="1802519"/>
              <a:ext cx="769441" cy="153888"/>
            </a:xfrm>
            <a:prstGeom prst="rect">
              <a:avLst/>
            </a:prstGeom>
            <a:noFill/>
          </p:spPr>
          <p:txBody>
            <a:bodyPr wrap="none" lIns="0" tIns="0" rIns="0" bIns="0" rtlCol="0">
              <a:spAutoFit/>
            </a:bodyPr>
            <a:lstStyle/>
            <a:p>
              <a:pPr algn="ctr"/>
              <a:r>
                <a:rPr lang="zh-CN" altLang="en-US" sz="1300" b="1" dirty="0">
                  <a:solidFill>
                    <a:schemeClr val="bg1"/>
                  </a:solidFill>
                  <a:latin typeface="微软雅黑" panose="020B0503020204020204" pitchFamily="34" charset="-122"/>
                  <a:ea typeface="微软雅黑" panose="020B0503020204020204" pitchFamily="34" charset="-122"/>
                </a:rPr>
                <a:t>点击输入标题</a:t>
              </a:r>
              <a:endParaRPr lang="zh-CN" altLang="en-US" sz="1300" b="1" dirty="0">
                <a:solidFill>
                  <a:schemeClr val="bg1"/>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animEffect transition="in" filter="fade">
                                      <p:cBhvr>
                                        <p:cTn id="9" dur="500"/>
                                        <p:tgtEl>
                                          <p:spTgt spid="9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6"/>
                                        </p:tgtEl>
                                        <p:attrNameLst>
                                          <p:attrName>style.visibility</p:attrName>
                                        </p:attrNameLst>
                                      </p:cBhvr>
                                      <p:to>
                                        <p:strVal val="visible"/>
                                      </p:to>
                                    </p:set>
                                    <p:anim calcmode="lin" valueType="num">
                                      <p:cBhvr>
                                        <p:cTn id="13" dur="500" fill="hold"/>
                                        <p:tgtEl>
                                          <p:spTgt spid="96"/>
                                        </p:tgtEl>
                                        <p:attrNameLst>
                                          <p:attrName>ppt_w</p:attrName>
                                        </p:attrNameLst>
                                      </p:cBhvr>
                                      <p:tavLst>
                                        <p:tav tm="0">
                                          <p:val>
                                            <p:fltVal val="0"/>
                                          </p:val>
                                        </p:tav>
                                        <p:tav tm="100000">
                                          <p:val>
                                            <p:strVal val="#ppt_w"/>
                                          </p:val>
                                        </p:tav>
                                      </p:tavLst>
                                    </p:anim>
                                    <p:anim calcmode="lin" valueType="num">
                                      <p:cBhvr>
                                        <p:cTn id="14" dur="500" fill="hold"/>
                                        <p:tgtEl>
                                          <p:spTgt spid="96"/>
                                        </p:tgtEl>
                                        <p:attrNameLst>
                                          <p:attrName>ppt_h</p:attrName>
                                        </p:attrNameLst>
                                      </p:cBhvr>
                                      <p:tavLst>
                                        <p:tav tm="0">
                                          <p:val>
                                            <p:fltVal val="0"/>
                                          </p:val>
                                        </p:tav>
                                        <p:tav tm="100000">
                                          <p:val>
                                            <p:strVal val="#ppt_h"/>
                                          </p:val>
                                        </p:tav>
                                      </p:tavLst>
                                    </p:anim>
                                    <p:animEffect transition="in" filter="fade">
                                      <p:cBhvr>
                                        <p:cTn id="15" dur="500"/>
                                        <p:tgtEl>
                                          <p:spTgt spid="9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1"/>
                                        </p:tgtEl>
                                        <p:attrNameLst>
                                          <p:attrName>style.visibility</p:attrName>
                                        </p:attrNameLst>
                                      </p:cBhvr>
                                      <p:to>
                                        <p:strVal val="visible"/>
                                      </p:to>
                                    </p:set>
                                    <p:anim calcmode="lin" valueType="num">
                                      <p:cBhvr>
                                        <p:cTn id="19" dur="500" fill="hold"/>
                                        <p:tgtEl>
                                          <p:spTgt spid="101"/>
                                        </p:tgtEl>
                                        <p:attrNameLst>
                                          <p:attrName>ppt_w</p:attrName>
                                        </p:attrNameLst>
                                      </p:cBhvr>
                                      <p:tavLst>
                                        <p:tav tm="0">
                                          <p:val>
                                            <p:fltVal val="0"/>
                                          </p:val>
                                        </p:tav>
                                        <p:tav tm="100000">
                                          <p:val>
                                            <p:strVal val="#ppt_w"/>
                                          </p:val>
                                        </p:tav>
                                      </p:tavLst>
                                    </p:anim>
                                    <p:anim calcmode="lin" valueType="num">
                                      <p:cBhvr>
                                        <p:cTn id="20" dur="500" fill="hold"/>
                                        <p:tgtEl>
                                          <p:spTgt spid="101"/>
                                        </p:tgtEl>
                                        <p:attrNameLst>
                                          <p:attrName>ppt_h</p:attrName>
                                        </p:attrNameLst>
                                      </p:cBhvr>
                                      <p:tavLst>
                                        <p:tav tm="0">
                                          <p:val>
                                            <p:fltVal val="0"/>
                                          </p:val>
                                        </p:tav>
                                        <p:tav tm="100000">
                                          <p:val>
                                            <p:strVal val="#ppt_h"/>
                                          </p:val>
                                        </p:tav>
                                      </p:tavLst>
                                    </p:anim>
                                    <p:animEffect transition="in" filter="fade">
                                      <p:cBhvr>
                                        <p:cTn id="21" dur="500"/>
                                        <p:tgtEl>
                                          <p:spTgt spid="101"/>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3"/>
          <p:cNvSpPr/>
          <p:nvPr/>
        </p:nvSpPr>
        <p:spPr>
          <a:xfrm>
            <a:off x="1017717" y="1892830"/>
            <a:ext cx="1774149" cy="1774379"/>
          </a:xfrm>
          <a:prstGeom prst="ellipse">
            <a:avLst/>
          </a:prstGeom>
          <a:solidFill>
            <a:schemeClr val="accent1">
              <a:alpha val="90000"/>
            </a:scheme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908" tIns="60954" rIns="121908" bIns="60954" rtlCol="0" anchor="ctr"/>
          <a:lstStyle/>
          <a:p>
            <a:pPr algn="ctr"/>
            <a:endParaRPr lang="en-US">
              <a:latin typeface="+mn-ea"/>
            </a:endParaRPr>
          </a:p>
        </p:txBody>
      </p:sp>
      <p:sp>
        <p:nvSpPr>
          <p:cNvPr id="9" name="Oval 14"/>
          <p:cNvSpPr/>
          <p:nvPr/>
        </p:nvSpPr>
        <p:spPr>
          <a:xfrm>
            <a:off x="3845646" y="1900164"/>
            <a:ext cx="1774149" cy="1774379"/>
          </a:xfrm>
          <a:prstGeom prst="ellipse">
            <a:avLst/>
          </a:prstGeom>
          <a:solidFill>
            <a:schemeClr val="accent2">
              <a:alpha val="90000"/>
            </a:scheme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908" tIns="60954" rIns="121908" bIns="60954" rtlCol="0" anchor="ctr"/>
          <a:lstStyle/>
          <a:p>
            <a:pPr algn="ctr"/>
            <a:endParaRPr lang="en-US">
              <a:latin typeface="+mn-ea"/>
            </a:endParaRPr>
          </a:p>
        </p:txBody>
      </p:sp>
      <p:sp>
        <p:nvSpPr>
          <p:cNvPr id="10" name="Oval 17"/>
          <p:cNvSpPr/>
          <p:nvPr/>
        </p:nvSpPr>
        <p:spPr>
          <a:xfrm>
            <a:off x="6677544" y="1900164"/>
            <a:ext cx="1774149" cy="1774379"/>
          </a:xfrm>
          <a:prstGeom prst="ellipse">
            <a:avLst/>
          </a:prstGeom>
          <a:solidFill>
            <a:schemeClr val="accent3">
              <a:alpha val="90000"/>
            </a:scheme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908" tIns="60954" rIns="121908" bIns="60954" rtlCol="0" anchor="ctr"/>
          <a:lstStyle/>
          <a:p>
            <a:pPr algn="ctr"/>
            <a:endParaRPr lang="en-US">
              <a:latin typeface="+mn-ea"/>
            </a:endParaRPr>
          </a:p>
        </p:txBody>
      </p:sp>
      <p:sp>
        <p:nvSpPr>
          <p:cNvPr id="11" name="Oval 20"/>
          <p:cNvSpPr/>
          <p:nvPr/>
        </p:nvSpPr>
        <p:spPr>
          <a:xfrm>
            <a:off x="9505754" y="1900164"/>
            <a:ext cx="1774149" cy="1774379"/>
          </a:xfrm>
          <a:prstGeom prst="ellipse">
            <a:avLst/>
          </a:prstGeom>
          <a:solidFill>
            <a:schemeClr val="accent4">
              <a:alpha val="90000"/>
            </a:scheme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908" tIns="60954" rIns="121908" bIns="60954" rtlCol="0" anchor="ctr"/>
          <a:lstStyle/>
          <a:p>
            <a:pPr algn="ctr"/>
            <a:endParaRPr lang="en-US">
              <a:latin typeface="+mn-ea"/>
            </a:endParaRPr>
          </a:p>
        </p:txBody>
      </p:sp>
      <p:sp>
        <p:nvSpPr>
          <p:cNvPr id="12" name="TextBox 11"/>
          <p:cNvSpPr txBox="1"/>
          <p:nvPr/>
        </p:nvSpPr>
        <p:spPr>
          <a:xfrm>
            <a:off x="2755911" y="2137207"/>
            <a:ext cx="1109288" cy="1235705"/>
          </a:xfrm>
          <a:prstGeom prst="rect">
            <a:avLst/>
          </a:prstGeom>
          <a:noFill/>
        </p:spPr>
        <p:txBody>
          <a:bodyPr wrap="square" lIns="121881" tIns="60939" rIns="121881" bIns="60939" rtlCol="0">
            <a:spAutoFit/>
          </a:bodyPr>
          <a:lstStyle/>
          <a:p>
            <a:pPr algn="ctr"/>
            <a:r>
              <a:rPr lang="en-US" sz="7200" b="1" dirty="0">
                <a:solidFill>
                  <a:schemeClr val="bg1">
                    <a:lumMod val="65000"/>
                  </a:schemeClr>
                </a:solidFill>
                <a:latin typeface="+mn-ea"/>
                <a:cs typeface="Helvetica Neue"/>
              </a:rPr>
              <a:t>+</a:t>
            </a:r>
            <a:endParaRPr lang="ru-RU" sz="7200" b="1" dirty="0">
              <a:solidFill>
                <a:schemeClr val="bg1">
                  <a:lumMod val="65000"/>
                </a:schemeClr>
              </a:solidFill>
              <a:latin typeface="+mn-ea"/>
              <a:cs typeface="Helvetica Neue"/>
            </a:endParaRPr>
          </a:p>
        </p:txBody>
      </p:sp>
      <p:sp>
        <p:nvSpPr>
          <p:cNvPr id="13" name="TextBox 12"/>
          <p:cNvSpPr txBox="1"/>
          <p:nvPr/>
        </p:nvSpPr>
        <p:spPr>
          <a:xfrm>
            <a:off x="5585965" y="2137207"/>
            <a:ext cx="1109288" cy="1235705"/>
          </a:xfrm>
          <a:prstGeom prst="rect">
            <a:avLst/>
          </a:prstGeom>
          <a:noFill/>
        </p:spPr>
        <p:txBody>
          <a:bodyPr wrap="square" lIns="121881" tIns="60939" rIns="121881" bIns="60939" rtlCol="0">
            <a:spAutoFit/>
          </a:bodyPr>
          <a:lstStyle/>
          <a:p>
            <a:pPr algn="ctr"/>
            <a:r>
              <a:rPr lang="en-US" sz="7200" b="1" dirty="0">
                <a:solidFill>
                  <a:schemeClr val="bg1">
                    <a:lumMod val="65000"/>
                  </a:schemeClr>
                </a:solidFill>
                <a:latin typeface="+mn-ea"/>
                <a:cs typeface="Helvetica Neue"/>
              </a:rPr>
              <a:t>+</a:t>
            </a:r>
            <a:endParaRPr lang="ru-RU" sz="7200" b="1" dirty="0">
              <a:solidFill>
                <a:schemeClr val="bg1">
                  <a:lumMod val="65000"/>
                </a:schemeClr>
              </a:solidFill>
              <a:latin typeface="+mn-ea"/>
              <a:cs typeface="Helvetica Neue"/>
            </a:endParaRPr>
          </a:p>
        </p:txBody>
      </p:sp>
      <p:sp>
        <p:nvSpPr>
          <p:cNvPr id="14" name="TextBox 13"/>
          <p:cNvSpPr txBox="1"/>
          <p:nvPr/>
        </p:nvSpPr>
        <p:spPr>
          <a:xfrm>
            <a:off x="8400299" y="2150806"/>
            <a:ext cx="1109288" cy="1235705"/>
          </a:xfrm>
          <a:prstGeom prst="rect">
            <a:avLst/>
          </a:prstGeom>
          <a:noFill/>
        </p:spPr>
        <p:txBody>
          <a:bodyPr wrap="square" lIns="121881" tIns="60939" rIns="121881" bIns="60939" rtlCol="0">
            <a:spAutoFit/>
          </a:bodyPr>
          <a:lstStyle/>
          <a:p>
            <a:pPr algn="ctr"/>
            <a:r>
              <a:rPr lang="en-US" sz="7200" b="1" dirty="0">
                <a:solidFill>
                  <a:schemeClr val="bg1">
                    <a:lumMod val="65000"/>
                  </a:schemeClr>
                </a:solidFill>
                <a:latin typeface="+mn-ea"/>
                <a:cs typeface="Helvetica Neue"/>
              </a:rPr>
              <a:t>=</a:t>
            </a:r>
            <a:endParaRPr lang="ru-RU" sz="7200" b="1" dirty="0">
              <a:solidFill>
                <a:schemeClr val="bg1">
                  <a:lumMod val="65000"/>
                </a:schemeClr>
              </a:solidFill>
              <a:latin typeface="+mn-ea"/>
              <a:cs typeface="Helvetica Neue"/>
            </a:endParaRPr>
          </a:p>
        </p:txBody>
      </p:sp>
      <p:sp>
        <p:nvSpPr>
          <p:cNvPr id="15" name="TextBox 14"/>
          <p:cNvSpPr txBox="1"/>
          <p:nvPr/>
        </p:nvSpPr>
        <p:spPr>
          <a:xfrm>
            <a:off x="709707" y="4273860"/>
            <a:ext cx="2410350" cy="307776"/>
          </a:xfrm>
          <a:prstGeom prst="rect">
            <a:avLst/>
          </a:prstGeom>
          <a:noFill/>
        </p:spPr>
        <p:txBody>
          <a:bodyPr wrap="square" lIns="0" tIns="60954" rIns="0" bIns="0" rtlCol="0">
            <a:spAutoFit/>
          </a:bodyPr>
          <a:lstStyle/>
          <a:p>
            <a:pPr algn="ctr">
              <a:tabLst>
                <a:tab pos="1367155" algn="l"/>
              </a:tabLst>
            </a:pPr>
            <a:r>
              <a:rPr lang="zh-CN" altLang="en-US" sz="1600" b="1" dirty="0">
                <a:solidFill>
                  <a:schemeClr val="accent1"/>
                </a:solidFill>
                <a:latin typeface="微软雅黑" panose="020B0503020204020204" pitchFamily="34" charset="-122"/>
                <a:ea typeface="微软雅黑" panose="020B0503020204020204" pitchFamily="34" charset="-122"/>
                <a:cs typeface="Calibri" panose="020F0502020204030204"/>
              </a:rPr>
              <a:t>填加文字标题</a:t>
            </a:r>
            <a:endParaRPr lang="en-US" sz="1600" b="1" dirty="0">
              <a:solidFill>
                <a:schemeClr val="accent1"/>
              </a:solidFill>
              <a:latin typeface="微软雅黑" panose="020B0503020204020204" pitchFamily="34" charset="-122"/>
              <a:ea typeface="微软雅黑" panose="020B0503020204020204" pitchFamily="34" charset="-122"/>
              <a:cs typeface="Calibri" panose="020F0502020204030204"/>
            </a:endParaRPr>
          </a:p>
        </p:txBody>
      </p:sp>
      <p:sp>
        <p:nvSpPr>
          <p:cNvPr id="16" name="TextBox 15"/>
          <p:cNvSpPr txBox="1"/>
          <p:nvPr/>
        </p:nvSpPr>
        <p:spPr>
          <a:xfrm>
            <a:off x="878491" y="4679462"/>
            <a:ext cx="2063618" cy="841763"/>
          </a:xfrm>
          <a:prstGeom prst="rect">
            <a:avLst/>
          </a:prstGeom>
          <a:noFill/>
        </p:spPr>
        <p:txBody>
          <a:bodyPr wrap="square" lIns="0" tIns="60954" rIns="0" bIns="0" rtlCol="0">
            <a:spAutoFit/>
          </a:bodyPr>
          <a:lstStyle/>
          <a:p>
            <a:pPr algn="ct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单击此处文本单击添加文本单击此处文本单击添加文本单击此处文本单击添加文本</a:t>
            </a:r>
            <a:endParaRPr lang="en-US" sz="13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17" name="TextBox 16"/>
          <p:cNvSpPr txBox="1"/>
          <p:nvPr/>
        </p:nvSpPr>
        <p:spPr>
          <a:xfrm>
            <a:off x="3501889" y="4270467"/>
            <a:ext cx="2410350" cy="308932"/>
          </a:xfrm>
          <a:prstGeom prst="rect">
            <a:avLst/>
          </a:prstGeom>
          <a:noFill/>
        </p:spPr>
        <p:txBody>
          <a:bodyPr wrap="square" lIns="0" tIns="60954" rIns="0" bIns="0" rtlCol="0">
            <a:spAutoFit/>
          </a:bodyPr>
          <a:lstStyle/>
          <a:p>
            <a:pPr algn="ctr">
              <a:tabLst>
                <a:tab pos="1367155" algn="l"/>
              </a:tabLst>
            </a:pPr>
            <a:r>
              <a:rPr lang="zh-CN" altLang="en-US" sz="1600" b="1" dirty="0">
                <a:solidFill>
                  <a:schemeClr val="accent2"/>
                </a:solidFill>
                <a:latin typeface="微软雅黑" panose="020B0503020204020204" pitchFamily="34" charset="-122"/>
                <a:ea typeface="微软雅黑" panose="020B0503020204020204" pitchFamily="34" charset="-122"/>
                <a:cs typeface="Calibri" panose="020F0502020204030204"/>
              </a:rPr>
              <a:t>填加文字标题</a:t>
            </a:r>
            <a:endParaRPr lang="en-US" altLang="zh-CN" sz="1600" b="1" dirty="0">
              <a:solidFill>
                <a:schemeClr val="accent2"/>
              </a:solidFill>
              <a:latin typeface="微软雅黑" panose="020B0503020204020204" pitchFamily="34" charset="-122"/>
              <a:ea typeface="微软雅黑" panose="020B0503020204020204" pitchFamily="34" charset="-122"/>
              <a:cs typeface="Calibri" panose="020F0502020204030204"/>
            </a:endParaRPr>
          </a:p>
        </p:txBody>
      </p:sp>
      <p:sp>
        <p:nvSpPr>
          <p:cNvPr id="18" name="TextBox 17"/>
          <p:cNvSpPr txBox="1"/>
          <p:nvPr/>
        </p:nvSpPr>
        <p:spPr>
          <a:xfrm>
            <a:off x="3670673" y="4676068"/>
            <a:ext cx="2063618" cy="841763"/>
          </a:xfrm>
          <a:prstGeom prst="rect">
            <a:avLst/>
          </a:prstGeom>
          <a:noFill/>
        </p:spPr>
        <p:txBody>
          <a:bodyPr wrap="square" lIns="0" tIns="60954" rIns="0" bIns="0" rtlCol="0">
            <a:spAutoFit/>
          </a:bodyPr>
          <a:lstStyle/>
          <a:p>
            <a:pPr algn="ct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单击此处文本单击添加文本单击此处文本单击添加文本单击此处文本单击添加文本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19" name="TextBox 18"/>
          <p:cNvSpPr txBox="1"/>
          <p:nvPr/>
        </p:nvSpPr>
        <p:spPr>
          <a:xfrm>
            <a:off x="6343414" y="4267075"/>
            <a:ext cx="2410350" cy="308932"/>
          </a:xfrm>
          <a:prstGeom prst="rect">
            <a:avLst/>
          </a:prstGeom>
          <a:noFill/>
        </p:spPr>
        <p:txBody>
          <a:bodyPr wrap="square" lIns="0" tIns="60954" rIns="0" bIns="0" rtlCol="0">
            <a:spAutoFit/>
          </a:bodyPr>
          <a:lstStyle/>
          <a:p>
            <a:pPr algn="ctr">
              <a:tabLst>
                <a:tab pos="1367155" algn="l"/>
              </a:tabLst>
            </a:pPr>
            <a:r>
              <a:rPr lang="zh-CN" altLang="en-US" sz="1600" b="1" dirty="0">
                <a:solidFill>
                  <a:schemeClr val="accent3"/>
                </a:solidFill>
                <a:latin typeface="微软雅黑" panose="020B0503020204020204" pitchFamily="34" charset="-122"/>
                <a:ea typeface="微软雅黑" panose="020B0503020204020204" pitchFamily="34" charset="-122"/>
                <a:cs typeface="Calibri" panose="020F0502020204030204"/>
              </a:rPr>
              <a:t>填加文字标题</a:t>
            </a:r>
            <a:endParaRPr lang="en-US" altLang="zh-CN" sz="1600" b="1" dirty="0">
              <a:solidFill>
                <a:schemeClr val="accent3"/>
              </a:solidFill>
              <a:latin typeface="微软雅黑" panose="020B0503020204020204" pitchFamily="34" charset="-122"/>
              <a:ea typeface="微软雅黑" panose="020B0503020204020204" pitchFamily="34" charset="-122"/>
              <a:cs typeface="Calibri" panose="020F0502020204030204"/>
            </a:endParaRPr>
          </a:p>
        </p:txBody>
      </p:sp>
      <p:sp>
        <p:nvSpPr>
          <p:cNvPr id="20" name="TextBox 19"/>
          <p:cNvSpPr txBox="1"/>
          <p:nvPr/>
        </p:nvSpPr>
        <p:spPr>
          <a:xfrm>
            <a:off x="6512198" y="4672676"/>
            <a:ext cx="2063618" cy="841763"/>
          </a:xfrm>
          <a:prstGeom prst="rect">
            <a:avLst/>
          </a:prstGeom>
          <a:noFill/>
        </p:spPr>
        <p:txBody>
          <a:bodyPr wrap="square" lIns="0" tIns="60954" rIns="0" bIns="0" rtlCol="0">
            <a:spAutoFit/>
          </a:bodyPr>
          <a:lstStyle/>
          <a:p>
            <a:pPr algn="ct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单击此处文本单击添加文本单击此处文本单击添加文本单击此处文本单击添加文本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21" name="TextBox 20"/>
          <p:cNvSpPr txBox="1"/>
          <p:nvPr/>
        </p:nvSpPr>
        <p:spPr>
          <a:xfrm>
            <a:off x="9253544" y="4273861"/>
            <a:ext cx="2410350" cy="308932"/>
          </a:xfrm>
          <a:prstGeom prst="rect">
            <a:avLst/>
          </a:prstGeom>
          <a:noFill/>
        </p:spPr>
        <p:txBody>
          <a:bodyPr wrap="square" lIns="0" tIns="60954" rIns="0" bIns="0" rtlCol="0">
            <a:spAutoFit/>
          </a:bodyPr>
          <a:lstStyle/>
          <a:p>
            <a:pPr algn="ctr">
              <a:tabLst>
                <a:tab pos="1367155" algn="l"/>
              </a:tabLst>
            </a:pPr>
            <a:r>
              <a:rPr lang="zh-CN" altLang="en-US" sz="1600" b="1" dirty="0">
                <a:solidFill>
                  <a:schemeClr val="accent4"/>
                </a:solidFill>
                <a:latin typeface="微软雅黑" panose="020B0503020204020204" pitchFamily="34" charset="-122"/>
                <a:ea typeface="微软雅黑" panose="020B0503020204020204" pitchFamily="34" charset="-122"/>
                <a:cs typeface="Calibri" panose="020F0502020204030204"/>
              </a:rPr>
              <a:t>填加文字标题</a:t>
            </a:r>
            <a:endParaRPr lang="en-US" altLang="zh-CN" sz="1600" b="1" dirty="0">
              <a:solidFill>
                <a:schemeClr val="accent4"/>
              </a:solidFill>
              <a:latin typeface="微软雅黑" panose="020B0503020204020204" pitchFamily="34" charset="-122"/>
              <a:ea typeface="微软雅黑" panose="020B0503020204020204" pitchFamily="34" charset="-122"/>
              <a:cs typeface="Calibri" panose="020F0502020204030204"/>
            </a:endParaRPr>
          </a:p>
        </p:txBody>
      </p:sp>
      <p:sp>
        <p:nvSpPr>
          <p:cNvPr id="22" name="TextBox 21"/>
          <p:cNvSpPr txBox="1"/>
          <p:nvPr/>
        </p:nvSpPr>
        <p:spPr>
          <a:xfrm>
            <a:off x="9422328" y="4679462"/>
            <a:ext cx="2063618" cy="841763"/>
          </a:xfrm>
          <a:prstGeom prst="rect">
            <a:avLst/>
          </a:prstGeom>
          <a:noFill/>
        </p:spPr>
        <p:txBody>
          <a:bodyPr wrap="square" lIns="0" tIns="60954" rIns="0" bIns="0" rtlCol="0">
            <a:spAutoFit/>
          </a:bodyPr>
          <a:lstStyle/>
          <a:p>
            <a:pPr algn="ct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单击此处文本单击添加文本单击此处文本单击添加文本单击此处文本单击添加文本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23" name="Freeform 12"/>
          <p:cNvSpPr>
            <a:spLocks noEditPoints="1"/>
          </p:cNvSpPr>
          <p:nvPr/>
        </p:nvSpPr>
        <p:spPr bwMode="auto">
          <a:xfrm>
            <a:off x="7055984" y="2299263"/>
            <a:ext cx="1064855" cy="972385"/>
          </a:xfrm>
          <a:custGeom>
            <a:avLst/>
            <a:gdLst/>
            <a:ahLst/>
            <a:cxnLst>
              <a:cxn ang="0">
                <a:pos x="1284" y="407"/>
              </a:cxn>
              <a:cxn ang="0">
                <a:pos x="1203" y="1128"/>
              </a:cxn>
              <a:cxn ang="0">
                <a:pos x="1657" y="1313"/>
              </a:cxn>
              <a:cxn ang="0">
                <a:pos x="2010" y="1310"/>
              </a:cxn>
              <a:cxn ang="0">
                <a:pos x="2361" y="910"/>
              </a:cxn>
              <a:cxn ang="0">
                <a:pos x="2851" y="696"/>
              </a:cxn>
              <a:cxn ang="0">
                <a:pos x="3216" y="1078"/>
              </a:cxn>
              <a:cxn ang="0">
                <a:pos x="2979" y="1557"/>
              </a:cxn>
              <a:cxn ang="0">
                <a:pos x="2477" y="1517"/>
              </a:cxn>
              <a:cxn ang="0">
                <a:pos x="2080" y="1382"/>
              </a:cxn>
              <a:cxn ang="0">
                <a:pos x="1515" y="2178"/>
              </a:cxn>
              <a:cxn ang="0">
                <a:pos x="1639" y="2686"/>
              </a:cxn>
              <a:cxn ang="0">
                <a:pos x="1428" y="2932"/>
              </a:cxn>
              <a:cxn ang="0">
                <a:pos x="1121" y="2816"/>
              </a:cxn>
              <a:cxn ang="0">
                <a:pos x="1129" y="2487"/>
              </a:cxn>
              <a:cxn ang="0">
                <a:pos x="1413" y="2321"/>
              </a:cxn>
              <a:cxn ang="0">
                <a:pos x="1431" y="1587"/>
              </a:cxn>
              <a:cxn ang="0">
                <a:pos x="954" y="1270"/>
              </a:cxn>
              <a:cxn ang="0">
                <a:pos x="196" y="1138"/>
              </a:cxn>
              <a:cxn ang="0">
                <a:pos x="65" y="378"/>
              </a:cxn>
              <a:cxn ang="0">
                <a:pos x="1533" y="1182"/>
              </a:cxn>
              <a:cxn ang="0">
                <a:pos x="1925" y="1186"/>
              </a:cxn>
              <a:cxn ang="0">
                <a:pos x="2114" y="972"/>
              </a:cxn>
              <a:cxn ang="0">
                <a:pos x="1732" y="1085"/>
              </a:cxn>
              <a:cxn ang="0">
                <a:pos x="2147" y="1514"/>
              </a:cxn>
              <a:cxn ang="0">
                <a:pos x="1918" y="1841"/>
              </a:cxn>
              <a:cxn ang="0">
                <a:pos x="1979" y="2139"/>
              </a:cxn>
              <a:cxn ang="0">
                <a:pos x="2089" y="1757"/>
              </a:cxn>
              <a:cxn ang="0">
                <a:pos x="2167" y="1508"/>
              </a:cxn>
              <a:cxn ang="0">
                <a:pos x="1273" y="1619"/>
              </a:cxn>
              <a:cxn ang="0">
                <a:pos x="1038" y="1398"/>
              </a:cxn>
              <a:cxn ang="0">
                <a:pos x="1199" y="1722"/>
              </a:cxn>
              <a:cxn ang="0">
                <a:pos x="1293" y="2035"/>
              </a:cxn>
              <a:cxn ang="0">
                <a:pos x="650" y="326"/>
              </a:cxn>
              <a:cxn ang="0">
                <a:pos x="1414" y="2691"/>
              </a:cxn>
              <a:cxn ang="0">
                <a:pos x="1400" y="2566"/>
              </a:cxn>
              <a:cxn ang="0">
                <a:pos x="1357" y="2532"/>
              </a:cxn>
              <a:cxn ang="0">
                <a:pos x="1432" y="2647"/>
              </a:cxn>
              <a:cxn ang="0">
                <a:pos x="1338" y="2742"/>
              </a:cxn>
              <a:cxn ang="0">
                <a:pos x="2704" y="1212"/>
              </a:cxn>
              <a:cxn ang="0">
                <a:pos x="2809" y="979"/>
              </a:cxn>
              <a:cxn ang="0">
                <a:pos x="2629" y="1018"/>
              </a:cxn>
              <a:cxn ang="0">
                <a:pos x="2883" y="985"/>
              </a:cxn>
              <a:cxn ang="0">
                <a:pos x="1422" y="2451"/>
              </a:cxn>
              <a:cxn ang="0">
                <a:pos x="1407" y="2447"/>
              </a:cxn>
              <a:cxn ang="0">
                <a:pos x="1384" y="2443"/>
              </a:cxn>
              <a:cxn ang="0">
                <a:pos x="1157" y="2573"/>
              </a:cxn>
              <a:cxn ang="0">
                <a:pos x="1282" y="2861"/>
              </a:cxn>
              <a:cxn ang="0">
                <a:pos x="1564" y="2721"/>
              </a:cxn>
              <a:cxn ang="0">
                <a:pos x="2799" y="751"/>
              </a:cxn>
              <a:cxn ang="0">
                <a:pos x="3147" y="1049"/>
              </a:cxn>
              <a:cxn ang="0">
                <a:pos x="2983" y="1482"/>
              </a:cxn>
              <a:cxn ang="0">
                <a:pos x="2536" y="1483"/>
              </a:cxn>
              <a:cxn ang="0">
                <a:pos x="2359" y="1199"/>
              </a:cxn>
              <a:cxn ang="0">
                <a:pos x="2357" y="1175"/>
              </a:cxn>
              <a:cxn ang="0">
                <a:pos x="2414" y="942"/>
              </a:cxn>
              <a:cxn ang="0">
                <a:pos x="758" y="80"/>
              </a:cxn>
              <a:cxn ang="0">
                <a:pos x="1251" y="547"/>
              </a:cxn>
              <a:cxn ang="0">
                <a:pos x="1106" y="1068"/>
              </a:cxn>
              <a:cxn ang="0">
                <a:pos x="991" y="1165"/>
              </a:cxn>
              <a:cxn ang="0">
                <a:pos x="312" y="1143"/>
              </a:cxn>
              <a:cxn ang="0">
                <a:pos x="100" y="490"/>
              </a:cxn>
              <a:cxn ang="0">
                <a:pos x="638" y="73"/>
              </a:cxn>
            </a:cxnLst>
            <a:rect l="0" t="0" r="r" b="b"/>
            <a:pathLst>
              <a:path w="3221" h="2941">
                <a:moveTo>
                  <a:pt x="668" y="0"/>
                </a:moveTo>
                <a:lnTo>
                  <a:pt x="702" y="1"/>
                </a:lnTo>
                <a:lnTo>
                  <a:pt x="737" y="3"/>
                </a:lnTo>
                <a:lnTo>
                  <a:pt x="770" y="7"/>
                </a:lnTo>
                <a:lnTo>
                  <a:pt x="803" y="13"/>
                </a:lnTo>
                <a:lnTo>
                  <a:pt x="835" y="21"/>
                </a:lnTo>
                <a:lnTo>
                  <a:pt x="867" y="30"/>
                </a:lnTo>
                <a:lnTo>
                  <a:pt x="899" y="40"/>
                </a:lnTo>
                <a:lnTo>
                  <a:pt x="929" y="53"/>
                </a:lnTo>
                <a:lnTo>
                  <a:pt x="958" y="65"/>
                </a:lnTo>
                <a:lnTo>
                  <a:pt x="987" y="81"/>
                </a:lnTo>
                <a:lnTo>
                  <a:pt x="1015" y="96"/>
                </a:lnTo>
                <a:lnTo>
                  <a:pt x="1042" y="114"/>
                </a:lnTo>
                <a:lnTo>
                  <a:pt x="1068" y="132"/>
                </a:lnTo>
                <a:lnTo>
                  <a:pt x="1094" y="152"/>
                </a:lnTo>
                <a:lnTo>
                  <a:pt x="1117" y="173"/>
                </a:lnTo>
                <a:lnTo>
                  <a:pt x="1141" y="195"/>
                </a:lnTo>
                <a:lnTo>
                  <a:pt x="1163" y="218"/>
                </a:lnTo>
                <a:lnTo>
                  <a:pt x="1184" y="242"/>
                </a:lnTo>
                <a:lnTo>
                  <a:pt x="1204" y="268"/>
                </a:lnTo>
                <a:lnTo>
                  <a:pt x="1222" y="294"/>
                </a:lnTo>
                <a:lnTo>
                  <a:pt x="1240" y="321"/>
                </a:lnTo>
                <a:lnTo>
                  <a:pt x="1255" y="349"/>
                </a:lnTo>
                <a:lnTo>
                  <a:pt x="1271" y="378"/>
                </a:lnTo>
                <a:lnTo>
                  <a:pt x="1284" y="407"/>
                </a:lnTo>
                <a:lnTo>
                  <a:pt x="1296" y="438"/>
                </a:lnTo>
                <a:lnTo>
                  <a:pt x="1306" y="469"/>
                </a:lnTo>
                <a:lnTo>
                  <a:pt x="1316" y="500"/>
                </a:lnTo>
                <a:lnTo>
                  <a:pt x="1323" y="532"/>
                </a:lnTo>
                <a:lnTo>
                  <a:pt x="1329" y="565"/>
                </a:lnTo>
                <a:lnTo>
                  <a:pt x="1333" y="598"/>
                </a:lnTo>
                <a:lnTo>
                  <a:pt x="1335" y="632"/>
                </a:lnTo>
                <a:lnTo>
                  <a:pt x="1336" y="666"/>
                </a:lnTo>
                <a:lnTo>
                  <a:pt x="1336" y="699"/>
                </a:lnTo>
                <a:lnTo>
                  <a:pt x="1333" y="730"/>
                </a:lnTo>
                <a:lnTo>
                  <a:pt x="1330" y="760"/>
                </a:lnTo>
                <a:lnTo>
                  <a:pt x="1325" y="790"/>
                </a:lnTo>
                <a:lnTo>
                  <a:pt x="1319" y="820"/>
                </a:lnTo>
                <a:lnTo>
                  <a:pt x="1311" y="849"/>
                </a:lnTo>
                <a:lnTo>
                  <a:pt x="1302" y="878"/>
                </a:lnTo>
                <a:lnTo>
                  <a:pt x="1293" y="906"/>
                </a:lnTo>
                <a:lnTo>
                  <a:pt x="1281" y="934"/>
                </a:lnTo>
                <a:lnTo>
                  <a:pt x="1269" y="960"/>
                </a:lnTo>
                <a:lnTo>
                  <a:pt x="1254" y="986"/>
                </a:lnTo>
                <a:lnTo>
                  <a:pt x="1240" y="1012"/>
                </a:lnTo>
                <a:lnTo>
                  <a:pt x="1224" y="1037"/>
                </a:lnTo>
                <a:lnTo>
                  <a:pt x="1208" y="1061"/>
                </a:lnTo>
                <a:lnTo>
                  <a:pt x="1189" y="1084"/>
                </a:lnTo>
                <a:lnTo>
                  <a:pt x="1170" y="1106"/>
                </a:lnTo>
                <a:lnTo>
                  <a:pt x="1203" y="1128"/>
                </a:lnTo>
                <a:lnTo>
                  <a:pt x="1235" y="1149"/>
                </a:lnTo>
                <a:lnTo>
                  <a:pt x="1269" y="1171"/>
                </a:lnTo>
                <a:lnTo>
                  <a:pt x="1304" y="1192"/>
                </a:lnTo>
                <a:lnTo>
                  <a:pt x="1338" y="1212"/>
                </a:lnTo>
                <a:lnTo>
                  <a:pt x="1373" y="1231"/>
                </a:lnTo>
                <a:lnTo>
                  <a:pt x="1406" y="1248"/>
                </a:lnTo>
                <a:lnTo>
                  <a:pt x="1438" y="1263"/>
                </a:lnTo>
                <a:lnTo>
                  <a:pt x="1466" y="1274"/>
                </a:lnTo>
                <a:lnTo>
                  <a:pt x="1493" y="1283"/>
                </a:lnTo>
                <a:lnTo>
                  <a:pt x="1518" y="1291"/>
                </a:lnTo>
                <a:lnTo>
                  <a:pt x="1543" y="1297"/>
                </a:lnTo>
                <a:lnTo>
                  <a:pt x="1568" y="1302"/>
                </a:lnTo>
                <a:lnTo>
                  <a:pt x="1593" y="1306"/>
                </a:lnTo>
                <a:lnTo>
                  <a:pt x="1618" y="1309"/>
                </a:lnTo>
                <a:lnTo>
                  <a:pt x="1643" y="1312"/>
                </a:lnTo>
                <a:lnTo>
                  <a:pt x="1643" y="1312"/>
                </a:lnTo>
                <a:lnTo>
                  <a:pt x="1646" y="1312"/>
                </a:lnTo>
                <a:lnTo>
                  <a:pt x="1648" y="1312"/>
                </a:lnTo>
                <a:lnTo>
                  <a:pt x="1648" y="1312"/>
                </a:lnTo>
                <a:lnTo>
                  <a:pt x="1650" y="1312"/>
                </a:lnTo>
                <a:lnTo>
                  <a:pt x="1651" y="1313"/>
                </a:lnTo>
                <a:lnTo>
                  <a:pt x="1653" y="1313"/>
                </a:lnTo>
                <a:lnTo>
                  <a:pt x="1655" y="1313"/>
                </a:lnTo>
                <a:lnTo>
                  <a:pt x="1655" y="1313"/>
                </a:lnTo>
                <a:lnTo>
                  <a:pt x="1657" y="1313"/>
                </a:lnTo>
                <a:lnTo>
                  <a:pt x="1658" y="1313"/>
                </a:lnTo>
                <a:lnTo>
                  <a:pt x="1659" y="1313"/>
                </a:lnTo>
                <a:lnTo>
                  <a:pt x="1661" y="1314"/>
                </a:lnTo>
                <a:lnTo>
                  <a:pt x="1662" y="1314"/>
                </a:lnTo>
                <a:lnTo>
                  <a:pt x="1663" y="1314"/>
                </a:lnTo>
                <a:lnTo>
                  <a:pt x="1665" y="1314"/>
                </a:lnTo>
                <a:lnTo>
                  <a:pt x="1666" y="1314"/>
                </a:lnTo>
                <a:lnTo>
                  <a:pt x="1666" y="1314"/>
                </a:lnTo>
                <a:lnTo>
                  <a:pt x="1668" y="1314"/>
                </a:lnTo>
                <a:lnTo>
                  <a:pt x="1669" y="1314"/>
                </a:lnTo>
                <a:lnTo>
                  <a:pt x="1670" y="1315"/>
                </a:lnTo>
                <a:lnTo>
                  <a:pt x="1673" y="1315"/>
                </a:lnTo>
                <a:lnTo>
                  <a:pt x="1681" y="1317"/>
                </a:lnTo>
                <a:lnTo>
                  <a:pt x="1681" y="1317"/>
                </a:lnTo>
                <a:lnTo>
                  <a:pt x="1683" y="1317"/>
                </a:lnTo>
                <a:lnTo>
                  <a:pt x="1712" y="1320"/>
                </a:lnTo>
                <a:lnTo>
                  <a:pt x="1742" y="1322"/>
                </a:lnTo>
                <a:lnTo>
                  <a:pt x="1773" y="1324"/>
                </a:lnTo>
                <a:lnTo>
                  <a:pt x="1804" y="1326"/>
                </a:lnTo>
                <a:lnTo>
                  <a:pt x="1837" y="1327"/>
                </a:lnTo>
                <a:lnTo>
                  <a:pt x="1870" y="1327"/>
                </a:lnTo>
                <a:lnTo>
                  <a:pt x="1903" y="1325"/>
                </a:lnTo>
                <a:lnTo>
                  <a:pt x="1937" y="1322"/>
                </a:lnTo>
                <a:lnTo>
                  <a:pt x="1973" y="1317"/>
                </a:lnTo>
                <a:lnTo>
                  <a:pt x="2010" y="1310"/>
                </a:lnTo>
                <a:lnTo>
                  <a:pt x="2046" y="1301"/>
                </a:lnTo>
                <a:lnTo>
                  <a:pt x="2081" y="1291"/>
                </a:lnTo>
                <a:lnTo>
                  <a:pt x="2118" y="1279"/>
                </a:lnTo>
                <a:lnTo>
                  <a:pt x="2153" y="1266"/>
                </a:lnTo>
                <a:lnTo>
                  <a:pt x="2188" y="1251"/>
                </a:lnTo>
                <a:lnTo>
                  <a:pt x="2222" y="1235"/>
                </a:lnTo>
                <a:lnTo>
                  <a:pt x="2241" y="1226"/>
                </a:lnTo>
                <a:lnTo>
                  <a:pt x="2260" y="1217"/>
                </a:lnTo>
                <a:lnTo>
                  <a:pt x="2278" y="1207"/>
                </a:lnTo>
                <a:lnTo>
                  <a:pt x="2297" y="1197"/>
                </a:lnTo>
                <a:lnTo>
                  <a:pt x="2296" y="1186"/>
                </a:lnTo>
                <a:lnTo>
                  <a:pt x="2295" y="1174"/>
                </a:lnTo>
                <a:lnTo>
                  <a:pt x="2294" y="1161"/>
                </a:lnTo>
                <a:lnTo>
                  <a:pt x="2294" y="1150"/>
                </a:lnTo>
                <a:lnTo>
                  <a:pt x="2295" y="1126"/>
                </a:lnTo>
                <a:lnTo>
                  <a:pt x="2297" y="1102"/>
                </a:lnTo>
                <a:lnTo>
                  <a:pt x="2299" y="1078"/>
                </a:lnTo>
                <a:lnTo>
                  <a:pt x="2303" y="1056"/>
                </a:lnTo>
                <a:lnTo>
                  <a:pt x="2308" y="1034"/>
                </a:lnTo>
                <a:lnTo>
                  <a:pt x="2315" y="1012"/>
                </a:lnTo>
                <a:lnTo>
                  <a:pt x="2322" y="990"/>
                </a:lnTo>
                <a:lnTo>
                  <a:pt x="2330" y="969"/>
                </a:lnTo>
                <a:lnTo>
                  <a:pt x="2340" y="949"/>
                </a:lnTo>
                <a:lnTo>
                  <a:pt x="2350" y="928"/>
                </a:lnTo>
                <a:lnTo>
                  <a:pt x="2361" y="910"/>
                </a:lnTo>
                <a:lnTo>
                  <a:pt x="2374" y="891"/>
                </a:lnTo>
                <a:lnTo>
                  <a:pt x="2386" y="872"/>
                </a:lnTo>
                <a:lnTo>
                  <a:pt x="2400" y="855"/>
                </a:lnTo>
                <a:lnTo>
                  <a:pt x="2414" y="838"/>
                </a:lnTo>
                <a:lnTo>
                  <a:pt x="2430" y="822"/>
                </a:lnTo>
                <a:lnTo>
                  <a:pt x="2446" y="807"/>
                </a:lnTo>
                <a:lnTo>
                  <a:pt x="2463" y="793"/>
                </a:lnTo>
                <a:lnTo>
                  <a:pt x="2481" y="778"/>
                </a:lnTo>
                <a:lnTo>
                  <a:pt x="2498" y="766"/>
                </a:lnTo>
                <a:lnTo>
                  <a:pt x="2517" y="753"/>
                </a:lnTo>
                <a:lnTo>
                  <a:pt x="2537" y="742"/>
                </a:lnTo>
                <a:lnTo>
                  <a:pt x="2556" y="733"/>
                </a:lnTo>
                <a:lnTo>
                  <a:pt x="2577" y="723"/>
                </a:lnTo>
                <a:lnTo>
                  <a:pt x="2599" y="715"/>
                </a:lnTo>
                <a:lnTo>
                  <a:pt x="2620" y="708"/>
                </a:lnTo>
                <a:lnTo>
                  <a:pt x="2643" y="702"/>
                </a:lnTo>
                <a:lnTo>
                  <a:pt x="2664" y="696"/>
                </a:lnTo>
                <a:lnTo>
                  <a:pt x="2687" y="692"/>
                </a:lnTo>
                <a:lnTo>
                  <a:pt x="2711" y="689"/>
                </a:lnTo>
                <a:lnTo>
                  <a:pt x="2734" y="687"/>
                </a:lnTo>
                <a:lnTo>
                  <a:pt x="2758" y="686"/>
                </a:lnTo>
                <a:lnTo>
                  <a:pt x="2782" y="687"/>
                </a:lnTo>
                <a:lnTo>
                  <a:pt x="2805" y="689"/>
                </a:lnTo>
                <a:lnTo>
                  <a:pt x="2828" y="692"/>
                </a:lnTo>
                <a:lnTo>
                  <a:pt x="2851" y="696"/>
                </a:lnTo>
                <a:lnTo>
                  <a:pt x="2874" y="702"/>
                </a:lnTo>
                <a:lnTo>
                  <a:pt x="2896" y="708"/>
                </a:lnTo>
                <a:lnTo>
                  <a:pt x="2917" y="715"/>
                </a:lnTo>
                <a:lnTo>
                  <a:pt x="2938" y="723"/>
                </a:lnTo>
                <a:lnTo>
                  <a:pt x="2959" y="733"/>
                </a:lnTo>
                <a:lnTo>
                  <a:pt x="2979" y="742"/>
                </a:lnTo>
                <a:lnTo>
                  <a:pt x="2998" y="753"/>
                </a:lnTo>
                <a:lnTo>
                  <a:pt x="3017" y="766"/>
                </a:lnTo>
                <a:lnTo>
                  <a:pt x="3036" y="778"/>
                </a:lnTo>
                <a:lnTo>
                  <a:pt x="3053" y="793"/>
                </a:lnTo>
                <a:lnTo>
                  <a:pt x="3070" y="807"/>
                </a:lnTo>
                <a:lnTo>
                  <a:pt x="3086" y="822"/>
                </a:lnTo>
                <a:lnTo>
                  <a:pt x="3101" y="838"/>
                </a:lnTo>
                <a:lnTo>
                  <a:pt x="3116" y="855"/>
                </a:lnTo>
                <a:lnTo>
                  <a:pt x="3130" y="872"/>
                </a:lnTo>
                <a:lnTo>
                  <a:pt x="3143" y="891"/>
                </a:lnTo>
                <a:lnTo>
                  <a:pt x="3155" y="910"/>
                </a:lnTo>
                <a:lnTo>
                  <a:pt x="3165" y="928"/>
                </a:lnTo>
                <a:lnTo>
                  <a:pt x="3176" y="949"/>
                </a:lnTo>
                <a:lnTo>
                  <a:pt x="3185" y="969"/>
                </a:lnTo>
                <a:lnTo>
                  <a:pt x="3193" y="990"/>
                </a:lnTo>
                <a:lnTo>
                  <a:pt x="3201" y="1012"/>
                </a:lnTo>
                <a:lnTo>
                  <a:pt x="3207" y="1034"/>
                </a:lnTo>
                <a:lnTo>
                  <a:pt x="3212" y="1056"/>
                </a:lnTo>
                <a:lnTo>
                  <a:pt x="3216" y="1078"/>
                </a:lnTo>
                <a:lnTo>
                  <a:pt x="3219" y="1102"/>
                </a:lnTo>
                <a:lnTo>
                  <a:pt x="3221" y="1126"/>
                </a:lnTo>
                <a:lnTo>
                  <a:pt x="3221" y="1150"/>
                </a:lnTo>
                <a:lnTo>
                  <a:pt x="3221" y="1174"/>
                </a:lnTo>
                <a:lnTo>
                  <a:pt x="3219" y="1196"/>
                </a:lnTo>
                <a:lnTo>
                  <a:pt x="3216" y="1220"/>
                </a:lnTo>
                <a:lnTo>
                  <a:pt x="3212" y="1243"/>
                </a:lnTo>
                <a:lnTo>
                  <a:pt x="3207" y="1265"/>
                </a:lnTo>
                <a:lnTo>
                  <a:pt x="3201" y="1288"/>
                </a:lnTo>
                <a:lnTo>
                  <a:pt x="3193" y="1308"/>
                </a:lnTo>
                <a:lnTo>
                  <a:pt x="3185" y="1330"/>
                </a:lnTo>
                <a:lnTo>
                  <a:pt x="3176" y="1350"/>
                </a:lnTo>
                <a:lnTo>
                  <a:pt x="3165" y="1370"/>
                </a:lnTo>
                <a:lnTo>
                  <a:pt x="3155" y="1389"/>
                </a:lnTo>
                <a:lnTo>
                  <a:pt x="3143" y="1409"/>
                </a:lnTo>
                <a:lnTo>
                  <a:pt x="3130" y="1426"/>
                </a:lnTo>
                <a:lnTo>
                  <a:pt x="3116" y="1444"/>
                </a:lnTo>
                <a:lnTo>
                  <a:pt x="3101" y="1460"/>
                </a:lnTo>
                <a:lnTo>
                  <a:pt x="3086" y="1477"/>
                </a:lnTo>
                <a:lnTo>
                  <a:pt x="3070" y="1492"/>
                </a:lnTo>
                <a:lnTo>
                  <a:pt x="3053" y="1507"/>
                </a:lnTo>
                <a:lnTo>
                  <a:pt x="3036" y="1520"/>
                </a:lnTo>
                <a:lnTo>
                  <a:pt x="3017" y="1533"/>
                </a:lnTo>
                <a:lnTo>
                  <a:pt x="2998" y="1545"/>
                </a:lnTo>
                <a:lnTo>
                  <a:pt x="2979" y="1557"/>
                </a:lnTo>
                <a:lnTo>
                  <a:pt x="2959" y="1567"/>
                </a:lnTo>
                <a:lnTo>
                  <a:pt x="2938" y="1576"/>
                </a:lnTo>
                <a:lnTo>
                  <a:pt x="2917" y="1585"/>
                </a:lnTo>
                <a:lnTo>
                  <a:pt x="2896" y="1592"/>
                </a:lnTo>
                <a:lnTo>
                  <a:pt x="2874" y="1598"/>
                </a:lnTo>
                <a:lnTo>
                  <a:pt x="2851" y="1603"/>
                </a:lnTo>
                <a:lnTo>
                  <a:pt x="2828" y="1607"/>
                </a:lnTo>
                <a:lnTo>
                  <a:pt x="2805" y="1609"/>
                </a:lnTo>
                <a:lnTo>
                  <a:pt x="2782" y="1612"/>
                </a:lnTo>
                <a:lnTo>
                  <a:pt x="2758" y="1613"/>
                </a:lnTo>
                <a:lnTo>
                  <a:pt x="2737" y="1612"/>
                </a:lnTo>
                <a:lnTo>
                  <a:pt x="2716" y="1610"/>
                </a:lnTo>
                <a:lnTo>
                  <a:pt x="2695" y="1608"/>
                </a:lnTo>
                <a:lnTo>
                  <a:pt x="2676" y="1605"/>
                </a:lnTo>
                <a:lnTo>
                  <a:pt x="2655" y="1601"/>
                </a:lnTo>
                <a:lnTo>
                  <a:pt x="2635" y="1596"/>
                </a:lnTo>
                <a:lnTo>
                  <a:pt x="2617" y="1590"/>
                </a:lnTo>
                <a:lnTo>
                  <a:pt x="2597" y="1584"/>
                </a:lnTo>
                <a:lnTo>
                  <a:pt x="2579" y="1576"/>
                </a:lnTo>
                <a:lnTo>
                  <a:pt x="2561" y="1568"/>
                </a:lnTo>
                <a:lnTo>
                  <a:pt x="2543" y="1560"/>
                </a:lnTo>
                <a:lnTo>
                  <a:pt x="2525" y="1550"/>
                </a:lnTo>
                <a:lnTo>
                  <a:pt x="2509" y="1540"/>
                </a:lnTo>
                <a:lnTo>
                  <a:pt x="2492" y="1529"/>
                </a:lnTo>
                <a:lnTo>
                  <a:pt x="2477" y="1517"/>
                </a:lnTo>
                <a:lnTo>
                  <a:pt x="2461" y="1505"/>
                </a:lnTo>
                <a:lnTo>
                  <a:pt x="2446" y="1492"/>
                </a:lnTo>
                <a:lnTo>
                  <a:pt x="2432" y="1479"/>
                </a:lnTo>
                <a:lnTo>
                  <a:pt x="2418" y="1465"/>
                </a:lnTo>
                <a:lnTo>
                  <a:pt x="2405" y="1450"/>
                </a:lnTo>
                <a:lnTo>
                  <a:pt x="2393" y="1435"/>
                </a:lnTo>
                <a:lnTo>
                  <a:pt x="2381" y="1419"/>
                </a:lnTo>
                <a:lnTo>
                  <a:pt x="2370" y="1402"/>
                </a:lnTo>
                <a:lnTo>
                  <a:pt x="2359" y="1386"/>
                </a:lnTo>
                <a:lnTo>
                  <a:pt x="2350" y="1369"/>
                </a:lnTo>
                <a:lnTo>
                  <a:pt x="2341" y="1352"/>
                </a:lnTo>
                <a:lnTo>
                  <a:pt x="2332" y="1333"/>
                </a:lnTo>
                <a:lnTo>
                  <a:pt x="2325" y="1315"/>
                </a:lnTo>
                <a:lnTo>
                  <a:pt x="2318" y="1296"/>
                </a:lnTo>
                <a:lnTo>
                  <a:pt x="2312" y="1277"/>
                </a:lnTo>
                <a:lnTo>
                  <a:pt x="2306" y="1258"/>
                </a:lnTo>
                <a:lnTo>
                  <a:pt x="2302" y="1238"/>
                </a:lnTo>
                <a:lnTo>
                  <a:pt x="2274" y="1253"/>
                </a:lnTo>
                <a:lnTo>
                  <a:pt x="2246" y="1271"/>
                </a:lnTo>
                <a:lnTo>
                  <a:pt x="2217" y="1288"/>
                </a:lnTo>
                <a:lnTo>
                  <a:pt x="2188" y="1306"/>
                </a:lnTo>
                <a:lnTo>
                  <a:pt x="2160" y="1325"/>
                </a:lnTo>
                <a:lnTo>
                  <a:pt x="2132" y="1343"/>
                </a:lnTo>
                <a:lnTo>
                  <a:pt x="2105" y="1362"/>
                </a:lnTo>
                <a:lnTo>
                  <a:pt x="2080" y="1382"/>
                </a:lnTo>
                <a:lnTo>
                  <a:pt x="2061" y="1397"/>
                </a:lnTo>
                <a:lnTo>
                  <a:pt x="2041" y="1413"/>
                </a:lnTo>
                <a:lnTo>
                  <a:pt x="2023" y="1429"/>
                </a:lnTo>
                <a:lnTo>
                  <a:pt x="2007" y="1445"/>
                </a:lnTo>
                <a:lnTo>
                  <a:pt x="1990" y="1461"/>
                </a:lnTo>
                <a:lnTo>
                  <a:pt x="1974" y="1478"/>
                </a:lnTo>
                <a:lnTo>
                  <a:pt x="1960" y="1495"/>
                </a:lnTo>
                <a:lnTo>
                  <a:pt x="1945" y="1511"/>
                </a:lnTo>
                <a:lnTo>
                  <a:pt x="1917" y="1545"/>
                </a:lnTo>
                <a:lnTo>
                  <a:pt x="1889" y="1581"/>
                </a:lnTo>
                <a:lnTo>
                  <a:pt x="1862" y="1619"/>
                </a:lnTo>
                <a:lnTo>
                  <a:pt x="1834" y="1658"/>
                </a:lnTo>
                <a:lnTo>
                  <a:pt x="1804" y="1701"/>
                </a:lnTo>
                <a:lnTo>
                  <a:pt x="1774" y="1744"/>
                </a:lnTo>
                <a:lnTo>
                  <a:pt x="1743" y="1787"/>
                </a:lnTo>
                <a:lnTo>
                  <a:pt x="1712" y="1833"/>
                </a:lnTo>
                <a:lnTo>
                  <a:pt x="1682" y="1878"/>
                </a:lnTo>
                <a:lnTo>
                  <a:pt x="1653" y="1921"/>
                </a:lnTo>
                <a:lnTo>
                  <a:pt x="1626" y="1964"/>
                </a:lnTo>
                <a:lnTo>
                  <a:pt x="1601" y="2005"/>
                </a:lnTo>
                <a:lnTo>
                  <a:pt x="1579" y="2043"/>
                </a:lnTo>
                <a:lnTo>
                  <a:pt x="1560" y="2079"/>
                </a:lnTo>
                <a:lnTo>
                  <a:pt x="1543" y="2114"/>
                </a:lnTo>
                <a:lnTo>
                  <a:pt x="1528" y="2146"/>
                </a:lnTo>
                <a:lnTo>
                  <a:pt x="1515" y="2178"/>
                </a:lnTo>
                <a:lnTo>
                  <a:pt x="1503" y="2208"/>
                </a:lnTo>
                <a:lnTo>
                  <a:pt x="1492" y="2238"/>
                </a:lnTo>
                <a:lnTo>
                  <a:pt x="1482" y="2268"/>
                </a:lnTo>
                <a:lnTo>
                  <a:pt x="1471" y="2299"/>
                </a:lnTo>
                <a:lnTo>
                  <a:pt x="1461" y="2329"/>
                </a:lnTo>
                <a:lnTo>
                  <a:pt x="1452" y="2359"/>
                </a:lnTo>
                <a:lnTo>
                  <a:pt x="1442" y="2387"/>
                </a:lnTo>
                <a:lnTo>
                  <a:pt x="1463" y="2394"/>
                </a:lnTo>
                <a:lnTo>
                  <a:pt x="1484" y="2403"/>
                </a:lnTo>
                <a:lnTo>
                  <a:pt x="1503" y="2415"/>
                </a:lnTo>
                <a:lnTo>
                  <a:pt x="1522" y="2426"/>
                </a:lnTo>
                <a:lnTo>
                  <a:pt x="1540" y="2440"/>
                </a:lnTo>
                <a:lnTo>
                  <a:pt x="1555" y="2455"/>
                </a:lnTo>
                <a:lnTo>
                  <a:pt x="1571" y="2471"/>
                </a:lnTo>
                <a:lnTo>
                  <a:pt x="1584" y="2488"/>
                </a:lnTo>
                <a:lnTo>
                  <a:pt x="1597" y="2506"/>
                </a:lnTo>
                <a:lnTo>
                  <a:pt x="1608" y="2526"/>
                </a:lnTo>
                <a:lnTo>
                  <a:pt x="1618" y="2545"/>
                </a:lnTo>
                <a:lnTo>
                  <a:pt x="1626" y="2567"/>
                </a:lnTo>
                <a:lnTo>
                  <a:pt x="1632" y="2589"/>
                </a:lnTo>
                <a:lnTo>
                  <a:pt x="1637" y="2610"/>
                </a:lnTo>
                <a:lnTo>
                  <a:pt x="1640" y="2634"/>
                </a:lnTo>
                <a:lnTo>
                  <a:pt x="1640" y="2657"/>
                </a:lnTo>
                <a:lnTo>
                  <a:pt x="1640" y="2671"/>
                </a:lnTo>
                <a:lnTo>
                  <a:pt x="1639" y="2686"/>
                </a:lnTo>
                <a:lnTo>
                  <a:pt x="1637" y="2700"/>
                </a:lnTo>
                <a:lnTo>
                  <a:pt x="1635" y="2715"/>
                </a:lnTo>
                <a:lnTo>
                  <a:pt x="1632" y="2728"/>
                </a:lnTo>
                <a:lnTo>
                  <a:pt x="1628" y="2742"/>
                </a:lnTo>
                <a:lnTo>
                  <a:pt x="1624" y="2754"/>
                </a:lnTo>
                <a:lnTo>
                  <a:pt x="1619" y="2768"/>
                </a:lnTo>
                <a:lnTo>
                  <a:pt x="1612" y="2780"/>
                </a:lnTo>
                <a:lnTo>
                  <a:pt x="1606" y="2793"/>
                </a:lnTo>
                <a:lnTo>
                  <a:pt x="1600" y="2804"/>
                </a:lnTo>
                <a:lnTo>
                  <a:pt x="1593" y="2816"/>
                </a:lnTo>
                <a:lnTo>
                  <a:pt x="1584" y="2827"/>
                </a:lnTo>
                <a:lnTo>
                  <a:pt x="1576" y="2838"/>
                </a:lnTo>
                <a:lnTo>
                  <a:pt x="1567" y="2848"/>
                </a:lnTo>
                <a:lnTo>
                  <a:pt x="1557" y="2858"/>
                </a:lnTo>
                <a:lnTo>
                  <a:pt x="1548" y="2867"/>
                </a:lnTo>
                <a:lnTo>
                  <a:pt x="1538" y="2876"/>
                </a:lnTo>
                <a:lnTo>
                  <a:pt x="1526" y="2885"/>
                </a:lnTo>
                <a:lnTo>
                  <a:pt x="1516" y="2893"/>
                </a:lnTo>
                <a:lnTo>
                  <a:pt x="1504" y="2900"/>
                </a:lnTo>
                <a:lnTo>
                  <a:pt x="1492" y="2906"/>
                </a:lnTo>
                <a:lnTo>
                  <a:pt x="1480" y="2913"/>
                </a:lnTo>
                <a:lnTo>
                  <a:pt x="1467" y="2919"/>
                </a:lnTo>
                <a:lnTo>
                  <a:pt x="1455" y="2924"/>
                </a:lnTo>
                <a:lnTo>
                  <a:pt x="1441" y="2928"/>
                </a:lnTo>
                <a:lnTo>
                  <a:pt x="1428" y="2932"/>
                </a:lnTo>
                <a:lnTo>
                  <a:pt x="1414" y="2935"/>
                </a:lnTo>
                <a:lnTo>
                  <a:pt x="1400" y="2938"/>
                </a:lnTo>
                <a:lnTo>
                  <a:pt x="1385" y="2940"/>
                </a:lnTo>
                <a:lnTo>
                  <a:pt x="1372" y="2941"/>
                </a:lnTo>
                <a:lnTo>
                  <a:pt x="1356" y="2941"/>
                </a:lnTo>
                <a:lnTo>
                  <a:pt x="1342" y="2941"/>
                </a:lnTo>
                <a:lnTo>
                  <a:pt x="1327" y="2940"/>
                </a:lnTo>
                <a:lnTo>
                  <a:pt x="1314" y="2938"/>
                </a:lnTo>
                <a:lnTo>
                  <a:pt x="1299" y="2935"/>
                </a:lnTo>
                <a:lnTo>
                  <a:pt x="1286" y="2932"/>
                </a:lnTo>
                <a:lnTo>
                  <a:pt x="1272" y="2928"/>
                </a:lnTo>
                <a:lnTo>
                  <a:pt x="1259" y="2924"/>
                </a:lnTo>
                <a:lnTo>
                  <a:pt x="1246" y="2919"/>
                </a:lnTo>
                <a:lnTo>
                  <a:pt x="1234" y="2913"/>
                </a:lnTo>
                <a:lnTo>
                  <a:pt x="1221" y="2906"/>
                </a:lnTo>
                <a:lnTo>
                  <a:pt x="1209" y="2900"/>
                </a:lnTo>
                <a:lnTo>
                  <a:pt x="1197" y="2893"/>
                </a:lnTo>
                <a:lnTo>
                  <a:pt x="1186" y="2885"/>
                </a:lnTo>
                <a:lnTo>
                  <a:pt x="1176" y="2876"/>
                </a:lnTo>
                <a:lnTo>
                  <a:pt x="1165" y="2867"/>
                </a:lnTo>
                <a:lnTo>
                  <a:pt x="1156" y="2858"/>
                </a:lnTo>
                <a:lnTo>
                  <a:pt x="1146" y="2848"/>
                </a:lnTo>
                <a:lnTo>
                  <a:pt x="1137" y="2838"/>
                </a:lnTo>
                <a:lnTo>
                  <a:pt x="1129" y="2827"/>
                </a:lnTo>
                <a:lnTo>
                  <a:pt x="1121" y="2816"/>
                </a:lnTo>
                <a:lnTo>
                  <a:pt x="1113" y="2804"/>
                </a:lnTo>
                <a:lnTo>
                  <a:pt x="1106" y="2793"/>
                </a:lnTo>
                <a:lnTo>
                  <a:pt x="1100" y="2780"/>
                </a:lnTo>
                <a:lnTo>
                  <a:pt x="1095" y="2768"/>
                </a:lnTo>
                <a:lnTo>
                  <a:pt x="1089" y="2754"/>
                </a:lnTo>
                <a:lnTo>
                  <a:pt x="1085" y="2742"/>
                </a:lnTo>
                <a:lnTo>
                  <a:pt x="1081" y="2728"/>
                </a:lnTo>
                <a:lnTo>
                  <a:pt x="1078" y="2715"/>
                </a:lnTo>
                <a:lnTo>
                  <a:pt x="1076" y="2700"/>
                </a:lnTo>
                <a:lnTo>
                  <a:pt x="1074" y="2686"/>
                </a:lnTo>
                <a:lnTo>
                  <a:pt x="1073" y="2671"/>
                </a:lnTo>
                <a:lnTo>
                  <a:pt x="1072" y="2657"/>
                </a:lnTo>
                <a:lnTo>
                  <a:pt x="1073" y="2643"/>
                </a:lnTo>
                <a:lnTo>
                  <a:pt x="1074" y="2628"/>
                </a:lnTo>
                <a:lnTo>
                  <a:pt x="1076" y="2615"/>
                </a:lnTo>
                <a:lnTo>
                  <a:pt x="1078" y="2600"/>
                </a:lnTo>
                <a:lnTo>
                  <a:pt x="1081" y="2587"/>
                </a:lnTo>
                <a:lnTo>
                  <a:pt x="1085" y="2573"/>
                </a:lnTo>
                <a:lnTo>
                  <a:pt x="1089" y="2560"/>
                </a:lnTo>
                <a:lnTo>
                  <a:pt x="1095" y="2547"/>
                </a:lnTo>
                <a:lnTo>
                  <a:pt x="1100" y="2534"/>
                </a:lnTo>
                <a:lnTo>
                  <a:pt x="1106" y="2522"/>
                </a:lnTo>
                <a:lnTo>
                  <a:pt x="1113" y="2510"/>
                </a:lnTo>
                <a:lnTo>
                  <a:pt x="1121" y="2499"/>
                </a:lnTo>
                <a:lnTo>
                  <a:pt x="1129" y="2487"/>
                </a:lnTo>
                <a:lnTo>
                  <a:pt x="1137" y="2477"/>
                </a:lnTo>
                <a:lnTo>
                  <a:pt x="1146" y="2467"/>
                </a:lnTo>
                <a:lnTo>
                  <a:pt x="1156" y="2457"/>
                </a:lnTo>
                <a:lnTo>
                  <a:pt x="1165" y="2447"/>
                </a:lnTo>
                <a:lnTo>
                  <a:pt x="1176" y="2439"/>
                </a:lnTo>
                <a:lnTo>
                  <a:pt x="1186" y="2430"/>
                </a:lnTo>
                <a:lnTo>
                  <a:pt x="1197" y="2422"/>
                </a:lnTo>
                <a:lnTo>
                  <a:pt x="1209" y="2415"/>
                </a:lnTo>
                <a:lnTo>
                  <a:pt x="1221" y="2408"/>
                </a:lnTo>
                <a:lnTo>
                  <a:pt x="1234" y="2401"/>
                </a:lnTo>
                <a:lnTo>
                  <a:pt x="1246" y="2396"/>
                </a:lnTo>
                <a:lnTo>
                  <a:pt x="1259" y="2391"/>
                </a:lnTo>
                <a:lnTo>
                  <a:pt x="1272" y="2387"/>
                </a:lnTo>
                <a:lnTo>
                  <a:pt x="1286" y="2383"/>
                </a:lnTo>
                <a:lnTo>
                  <a:pt x="1299" y="2380"/>
                </a:lnTo>
                <a:lnTo>
                  <a:pt x="1314" y="2376"/>
                </a:lnTo>
                <a:lnTo>
                  <a:pt x="1327" y="2375"/>
                </a:lnTo>
                <a:lnTo>
                  <a:pt x="1342" y="2374"/>
                </a:lnTo>
                <a:lnTo>
                  <a:pt x="1356" y="2373"/>
                </a:lnTo>
                <a:lnTo>
                  <a:pt x="1366" y="2373"/>
                </a:lnTo>
                <a:lnTo>
                  <a:pt x="1377" y="2374"/>
                </a:lnTo>
                <a:lnTo>
                  <a:pt x="1387" y="2375"/>
                </a:lnTo>
                <a:lnTo>
                  <a:pt x="1398" y="2376"/>
                </a:lnTo>
                <a:lnTo>
                  <a:pt x="1406" y="2350"/>
                </a:lnTo>
                <a:lnTo>
                  <a:pt x="1413" y="2321"/>
                </a:lnTo>
                <a:lnTo>
                  <a:pt x="1421" y="2291"/>
                </a:lnTo>
                <a:lnTo>
                  <a:pt x="1430" y="2260"/>
                </a:lnTo>
                <a:lnTo>
                  <a:pt x="1438" y="2228"/>
                </a:lnTo>
                <a:lnTo>
                  <a:pt x="1445" y="2197"/>
                </a:lnTo>
                <a:lnTo>
                  <a:pt x="1452" y="2166"/>
                </a:lnTo>
                <a:lnTo>
                  <a:pt x="1458" y="2133"/>
                </a:lnTo>
                <a:lnTo>
                  <a:pt x="1462" y="2100"/>
                </a:lnTo>
                <a:lnTo>
                  <a:pt x="1466" y="2065"/>
                </a:lnTo>
                <a:lnTo>
                  <a:pt x="1468" y="2030"/>
                </a:lnTo>
                <a:lnTo>
                  <a:pt x="1469" y="1991"/>
                </a:lnTo>
                <a:lnTo>
                  <a:pt x="1469" y="1953"/>
                </a:lnTo>
                <a:lnTo>
                  <a:pt x="1467" y="1913"/>
                </a:lnTo>
                <a:lnTo>
                  <a:pt x="1464" y="1871"/>
                </a:lnTo>
                <a:lnTo>
                  <a:pt x="1461" y="1830"/>
                </a:lnTo>
                <a:lnTo>
                  <a:pt x="1457" y="1789"/>
                </a:lnTo>
                <a:lnTo>
                  <a:pt x="1452" y="1747"/>
                </a:lnTo>
                <a:lnTo>
                  <a:pt x="1446" y="1708"/>
                </a:lnTo>
                <a:lnTo>
                  <a:pt x="1442" y="1671"/>
                </a:lnTo>
                <a:lnTo>
                  <a:pt x="1441" y="1666"/>
                </a:lnTo>
                <a:lnTo>
                  <a:pt x="1441" y="1665"/>
                </a:lnTo>
                <a:lnTo>
                  <a:pt x="1441" y="1664"/>
                </a:lnTo>
                <a:lnTo>
                  <a:pt x="1439" y="1652"/>
                </a:lnTo>
                <a:lnTo>
                  <a:pt x="1439" y="1651"/>
                </a:lnTo>
                <a:lnTo>
                  <a:pt x="1435" y="1618"/>
                </a:lnTo>
                <a:lnTo>
                  <a:pt x="1431" y="1587"/>
                </a:lnTo>
                <a:lnTo>
                  <a:pt x="1427" y="1558"/>
                </a:lnTo>
                <a:lnTo>
                  <a:pt x="1421" y="1531"/>
                </a:lnTo>
                <a:lnTo>
                  <a:pt x="1416" y="1505"/>
                </a:lnTo>
                <a:lnTo>
                  <a:pt x="1411" y="1480"/>
                </a:lnTo>
                <a:lnTo>
                  <a:pt x="1405" y="1457"/>
                </a:lnTo>
                <a:lnTo>
                  <a:pt x="1398" y="1436"/>
                </a:lnTo>
                <a:lnTo>
                  <a:pt x="1389" y="1413"/>
                </a:lnTo>
                <a:lnTo>
                  <a:pt x="1379" y="1392"/>
                </a:lnTo>
                <a:lnTo>
                  <a:pt x="1366" y="1371"/>
                </a:lnTo>
                <a:lnTo>
                  <a:pt x="1353" y="1352"/>
                </a:lnTo>
                <a:lnTo>
                  <a:pt x="1335" y="1331"/>
                </a:lnTo>
                <a:lnTo>
                  <a:pt x="1317" y="1309"/>
                </a:lnTo>
                <a:lnTo>
                  <a:pt x="1293" y="1285"/>
                </a:lnTo>
                <a:lnTo>
                  <a:pt x="1267" y="1261"/>
                </a:lnTo>
                <a:lnTo>
                  <a:pt x="1237" y="1233"/>
                </a:lnTo>
                <a:lnTo>
                  <a:pt x="1204" y="1204"/>
                </a:lnTo>
                <a:lnTo>
                  <a:pt x="1169" y="1175"/>
                </a:lnTo>
                <a:lnTo>
                  <a:pt x="1134" y="1145"/>
                </a:lnTo>
                <a:lnTo>
                  <a:pt x="1111" y="1166"/>
                </a:lnTo>
                <a:lnTo>
                  <a:pt x="1087" y="1186"/>
                </a:lnTo>
                <a:lnTo>
                  <a:pt x="1062" y="1206"/>
                </a:lnTo>
                <a:lnTo>
                  <a:pt x="1037" y="1223"/>
                </a:lnTo>
                <a:lnTo>
                  <a:pt x="1010" y="1240"/>
                </a:lnTo>
                <a:lnTo>
                  <a:pt x="982" y="1255"/>
                </a:lnTo>
                <a:lnTo>
                  <a:pt x="954" y="1270"/>
                </a:lnTo>
                <a:lnTo>
                  <a:pt x="924" y="1283"/>
                </a:lnTo>
                <a:lnTo>
                  <a:pt x="894" y="1295"/>
                </a:lnTo>
                <a:lnTo>
                  <a:pt x="863" y="1304"/>
                </a:lnTo>
                <a:lnTo>
                  <a:pt x="832" y="1313"/>
                </a:lnTo>
                <a:lnTo>
                  <a:pt x="801" y="1321"/>
                </a:lnTo>
                <a:lnTo>
                  <a:pt x="768" y="1326"/>
                </a:lnTo>
                <a:lnTo>
                  <a:pt x="736" y="1330"/>
                </a:lnTo>
                <a:lnTo>
                  <a:pt x="702" y="1333"/>
                </a:lnTo>
                <a:lnTo>
                  <a:pt x="668" y="1333"/>
                </a:lnTo>
                <a:lnTo>
                  <a:pt x="634" y="1333"/>
                </a:lnTo>
                <a:lnTo>
                  <a:pt x="600" y="1330"/>
                </a:lnTo>
                <a:lnTo>
                  <a:pt x="567" y="1326"/>
                </a:lnTo>
                <a:lnTo>
                  <a:pt x="533" y="1320"/>
                </a:lnTo>
                <a:lnTo>
                  <a:pt x="501" y="1312"/>
                </a:lnTo>
                <a:lnTo>
                  <a:pt x="469" y="1303"/>
                </a:lnTo>
                <a:lnTo>
                  <a:pt x="439" y="1293"/>
                </a:lnTo>
                <a:lnTo>
                  <a:pt x="408" y="1281"/>
                </a:lnTo>
                <a:lnTo>
                  <a:pt x="379" y="1268"/>
                </a:lnTo>
                <a:lnTo>
                  <a:pt x="350" y="1253"/>
                </a:lnTo>
                <a:lnTo>
                  <a:pt x="322" y="1237"/>
                </a:lnTo>
                <a:lnTo>
                  <a:pt x="295" y="1219"/>
                </a:lnTo>
                <a:lnTo>
                  <a:pt x="269" y="1201"/>
                </a:lnTo>
                <a:lnTo>
                  <a:pt x="243" y="1181"/>
                </a:lnTo>
                <a:lnTo>
                  <a:pt x="219" y="1160"/>
                </a:lnTo>
                <a:lnTo>
                  <a:pt x="196" y="1138"/>
                </a:lnTo>
                <a:lnTo>
                  <a:pt x="173" y="1115"/>
                </a:lnTo>
                <a:lnTo>
                  <a:pt x="153" y="1091"/>
                </a:lnTo>
                <a:lnTo>
                  <a:pt x="133" y="1066"/>
                </a:lnTo>
                <a:lnTo>
                  <a:pt x="114" y="1039"/>
                </a:lnTo>
                <a:lnTo>
                  <a:pt x="97" y="1012"/>
                </a:lnTo>
                <a:lnTo>
                  <a:pt x="81" y="984"/>
                </a:lnTo>
                <a:lnTo>
                  <a:pt x="65" y="956"/>
                </a:lnTo>
                <a:lnTo>
                  <a:pt x="52" y="926"/>
                </a:lnTo>
                <a:lnTo>
                  <a:pt x="41" y="896"/>
                </a:lnTo>
                <a:lnTo>
                  <a:pt x="30" y="865"/>
                </a:lnTo>
                <a:lnTo>
                  <a:pt x="21" y="833"/>
                </a:lnTo>
                <a:lnTo>
                  <a:pt x="14" y="801"/>
                </a:lnTo>
                <a:lnTo>
                  <a:pt x="7" y="768"/>
                </a:lnTo>
                <a:lnTo>
                  <a:pt x="3" y="735"/>
                </a:lnTo>
                <a:lnTo>
                  <a:pt x="1" y="701"/>
                </a:lnTo>
                <a:lnTo>
                  <a:pt x="0" y="666"/>
                </a:lnTo>
                <a:lnTo>
                  <a:pt x="1" y="632"/>
                </a:lnTo>
                <a:lnTo>
                  <a:pt x="3" y="598"/>
                </a:lnTo>
                <a:lnTo>
                  <a:pt x="7" y="565"/>
                </a:lnTo>
                <a:lnTo>
                  <a:pt x="14" y="532"/>
                </a:lnTo>
                <a:lnTo>
                  <a:pt x="21" y="500"/>
                </a:lnTo>
                <a:lnTo>
                  <a:pt x="30" y="469"/>
                </a:lnTo>
                <a:lnTo>
                  <a:pt x="41" y="438"/>
                </a:lnTo>
                <a:lnTo>
                  <a:pt x="52" y="407"/>
                </a:lnTo>
                <a:lnTo>
                  <a:pt x="65" y="378"/>
                </a:lnTo>
                <a:lnTo>
                  <a:pt x="81" y="349"/>
                </a:lnTo>
                <a:lnTo>
                  <a:pt x="97" y="321"/>
                </a:lnTo>
                <a:lnTo>
                  <a:pt x="114" y="294"/>
                </a:lnTo>
                <a:lnTo>
                  <a:pt x="133" y="268"/>
                </a:lnTo>
                <a:lnTo>
                  <a:pt x="153" y="242"/>
                </a:lnTo>
                <a:lnTo>
                  <a:pt x="173" y="218"/>
                </a:lnTo>
                <a:lnTo>
                  <a:pt x="196" y="195"/>
                </a:lnTo>
                <a:lnTo>
                  <a:pt x="219" y="173"/>
                </a:lnTo>
                <a:lnTo>
                  <a:pt x="243" y="152"/>
                </a:lnTo>
                <a:lnTo>
                  <a:pt x="269" y="132"/>
                </a:lnTo>
                <a:lnTo>
                  <a:pt x="295" y="114"/>
                </a:lnTo>
                <a:lnTo>
                  <a:pt x="322" y="96"/>
                </a:lnTo>
                <a:lnTo>
                  <a:pt x="350" y="81"/>
                </a:lnTo>
                <a:lnTo>
                  <a:pt x="379" y="65"/>
                </a:lnTo>
                <a:lnTo>
                  <a:pt x="408" y="53"/>
                </a:lnTo>
                <a:lnTo>
                  <a:pt x="439" y="40"/>
                </a:lnTo>
                <a:lnTo>
                  <a:pt x="469" y="30"/>
                </a:lnTo>
                <a:lnTo>
                  <a:pt x="501" y="21"/>
                </a:lnTo>
                <a:lnTo>
                  <a:pt x="533" y="13"/>
                </a:lnTo>
                <a:lnTo>
                  <a:pt x="567" y="7"/>
                </a:lnTo>
                <a:lnTo>
                  <a:pt x="600" y="3"/>
                </a:lnTo>
                <a:lnTo>
                  <a:pt x="634" y="1"/>
                </a:lnTo>
                <a:lnTo>
                  <a:pt x="668" y="0"/>
                </a:lnTo>
                <a:close/>
                <a:moveTo>
                  <a:pt x="1524" y="1176"/>
                </a:moveTo>
                <a:lnTo>
                  <a:pt x="1533" y="1182"/>
                </a:lnTo>
                <a:lnTo>
                  <a:pt x="1543" y="1187"/>
                </a:lnTo>
                <a:lnTo>
                  <a:pt x="1553" y="1192"/>
                </a:lnTo>
                <a:lnTo>
                  <a:pt x="1565" y="1197"/>
                </a:lnTo>
                <a:lnTo>
                  <a:pt x="1576" y="1201"/>
                </a:lnTo>
                <a:lnTo>
                  <a:pt x="1587" y="1205"/>
                </a:lnTo>
                <a:lnTo>
                  <a:pt x="1599" y="1207"/>
                </a:lnTo>
                <a:lnTo>
                  <a:pt x="1611" y="1210"/>
                </a:lnTo>
                <a:lnTo>
                  <a:pt x="1637" y="1213"/>
                </a:lnTo>
                <a:lnTo>
                  <a:pt x="1663" y="1214"/>
                </a:lnTo>
                <a:lnTo>
                  <a:pt x="1689" y="1214"/>
                </a:lnTo>
                <a:lnTo>
                  <a:pt x="1716" y="1213"/>
                </a:lnTo>
                <a:lnTo>
                  <a:pt x="1742" y="1211"/>
                </a:lnTo>
                <a:lnTo>
                  <a:pt x="1768" y="1208"/>
                </a:lnTo>
                <a:lnTo>
                  <a:pt x="1792" y="1204"/>
                </a:lnTo>
                <a:lnTo>
                  <a:pt x="1815" y="1200"/>
                </a:lnTo>
                <a:lnTo>
                  <a:pt x="1836" y="1194"/>
                </a:lnTo>
                <a:lnTo>
                  <a:pt x="1856" y="1190"/>
                </a:lnTo>
                <a:lnTo>
                  <a:pt x="1873" y="1186"/>
                </a:lnTo>
                <a:lnTo>
                  <a:pt x="1886" y="1183"/>
                </a:lnTo>
                <a:lnTo>
                  <a:pt x="1906" y="1178"/>
                </a:lnTo>
                <a:lnTo>
                  <a:pt x="1916" y="1177"/>
                </a:lnTo>
                <a:lnTo>
                  <a:pt x="1919" y="1178"/>
                </a:lnTo>
                <a:lnTo>
                  <a:pt x="1922" y="1179"/>
                </a:lnTo>
                <a:lnTo>
                  <a:pt x="1924" y="1182"/>
                </a:lnTo>
                <a:lnTo>
                  <a:pt x="1925" y="1186"/>
                </a:lnTo>
                <a:lnTo>
                  <a:pt x="1930" y="1197"/>
                </a:lnTo>
                <a:lnTo>
                  <a:pt x="1935" y="1212"/>
                </a:lnTo>
                <a:lnTo>
                  <a:pt x="1940" y="1225"/>
                </a:lnTo>
                <a:lnTo>
                  <a:pt x="1945" y="1237"/>
                </a:lnTo>
                <a:lnTo>
                  <a:pt x="1950" y="1248"/>
                </a:lnTo>
                <a:lnTo>
                  <a:pt x="1950" y="1249"/>
                </a:lnTo>
                <a:lnTo>
                  <a:pt x="1953" y="1247"/>
                </a:lnTo>
                <a:lnTo>
                  <a:pt x="1972" y="1231"/>
                </a:lnTo>
                <a:lnTo>
                  <a:pt x="1993" y="1214"/>
                </a:lnTo>
                <a:lnTo>
                  <a:pt x="2020" y="1190"/>
                </a:lnTo>
                <a:lnTo>
                  <a:pt x="2035" y="1177"/>
                </a:lnTo>
                <a:lnTo>
                  <a:pt x="2048" y="1161"/>
                </a:lnTo>
                <a:lnTo>
                  <a:pt x="2063" y="1145"/>
                </a:lnTo>
                <a:lnTo>
                  <a:pt x="2076" y="1127"/>
                </a:lnTo>
                <a:lnTo>
                  <a:pt x="2090" y="1109"/>
                </a:lnTo>
                <a:lnTo>
                  <a:pt x="2101" y="1090"/>
                </a:lnTo>
                <a:lnTo>
                  <a:pt x="2112" y="1071"/>
                </a:lnTo>
                <a:lnTo>
                  <a:pt x="2122" y="1053"/>
                </a:lnTo>
                <a:lnTo>
                  <a:pt x="2138" y="1017"/>
                </a:lnTo>
                <a:lnTo>
                  <a:pt x="2150" y="990"/>
                </a:lnTo>
                <a:lnTo>
                  <a:pt x="2161" y="965"/>
                </a:lnTo>
                <a:lnTo>
                  <a:pt x="2162" y="961"/>
                </a:lnTo>
                <a:lnTo>
                  <a:pt x="2159" y="961"/>
                </a:lnTo>
                <a:lnTo>
                  <a:pt x="2137" y="967"/>
                </a:lnTo>
                <a:lnTo>
                  <a:pt x="2114" y="972"/>
                </a:lnTo>
                <a:lnTo>
                  <a:pt x="2084" y="979"/>
                </a:lnTo>
                <a:lnTo>
                  <a:pt x="2050" y="985"/>
                </a:lnTo>
                <a:lnTo>
                  <a:pt x="2013" y="990"/>
                </a:lnTo>
                <a:lnTo>
                  <a:pt x="1974" y="994"/>
                </a:lnTo>
                <a:lnTo>
                  <a:pt x="1938" y="996"/>
                </a:lnTo>
                <a:lnTo>
                  <a:pt x="1907" y="996"/>
                </a:lnTo>
                <a:lnTo>
                  <a:pt x="1883" y="996"/>
                </a:lnTo>
                <a:lnTo>
                  <a:pt x="1860" y="996"/>
                </a:lnTo>
                <a:lnTo>
                  <a:pt x="1857" y="996"/>
                </a:lnTo>
                <a:lnTo>
                  <a:pt x="1857" y="998"/>
                </a:lnTo>
                <a:lnTo>
                  <a:pt x="1862" y="1011"/>
                </a:lnTo>
                <a:lnTo>
                  <a:pt x="1868" y="1025"/>
                </a:lnTo>
                <a:lnTo>
                  <a:pt x="1874" y="1041"/>
                </a:lnTo>
                <a:lnTo>
                  <a:pt x="1880" y="1058"/>
                </a:lnTo>
                <a:lnTo>
                  <a:pt x="1884" y="1072"/>
                </a:lnTo>
                <a:lnTo>
                  <a:pt x="1889" y="1085"/>
                </a:lnTo>
                <a:lnTo>
                  <a:pt x="1890" y="1087"/>
                </a:lnTo>
                <a:lnTo>
                  <a:pt x="1887" y="1088"/>
                </a:lnTo>
                <a:lnTo>
                  <a:pt x="1870" y="1089"/>
                </a:lnTo>
                <a:lnTo>
                  <a:pt x="1850" y="1091"/>
                </a:lnTo>
                <a:lnTo>
                  <a:pt x="1822" y="1092"/>
                </a:lnTo>
                <a:lnTo>
                  <a:pt x="1803" y="1092"/>
                </a:lnTo>
                <a:lnTo>
                  <a:pt x="1782" y="1091"/>
                </a:lnTo>
                <a:lnTo>
                  <a:pt x="1759" y="1088"/>
                </a:lnTo>
                <a:lnTo>
                  <a:pt x="1732" y="1085"/>
                </a:lnTo>
                <a:lnTo>
                  <a:pt x="1702" y="1079"/>
                </a:lnTo>
                <a:lnTo>
                  <a:pt x="1669" y="1073"/>
                </a:lnTo>
                <a:lnTo>
                  <a:pt x="1636" y="1066"/>
                </a:lnTo>
                <a:lnTo>
                  <a:pt x="1602" y="1058"/>
                </a:lnTo>
                <a:lnTo>
                  <a:pt x="1570" y="1050"/>
                </a:lnTo>
                <a:lnTo>
                  <a:pt x="1539" y="1043"/>
                </a:lnTo>
                <a:lnTo>
                  <a:pt x="1512" y="1036"/>
                </a:lnTo>
                <a:lnTo>
                  <a:pt x="1488" y="1030"/>
                </a:lnTo>
                <a:lnTo>
                  <a:pt x="1456" y="1023"/>
                </a:lnTo>
                <a:lnTo>
                  <a:pt x="1439" y="1018"/>
                </a:lnTo>
                <a:lnTo>
                  <a:pt x="1433" y="1016"/>
                </a:lnTo>
                <a:lnTo>
                  <a:pt x="1433" y="1016"/>
                </a:lnTo>
                <a:lnTo>
                  <a:pt x="1434" y="1020"/>
                </a:lnTo>
                <a:lnTo>
                  <a:pt x="1443" y="1047"/>
                </a:lnTo>
                <a:lnTo>
                  <a:pt x="1448" y="1061"/>
                </a:lnTo>
                <a:lnTo>
                  <a:pt x="1454" y="1075"/>
                </a:lnTo>
                <a:lnTo>
                  <a:pt x="1461" y="1093"/>
                </a:lnTo>
                <a:lnTo>
                  <a:pt x="1470" y="1111"/>
                </a:lnTo>
                <a:lnTo>
                  <a:pt x="1481" y="1128"/>
                </a:lnTo>
                <a:lnTo>
                  <a:pt x="1493" y="1146"/>
                </a:lnTo>
                <a:lnTo>
                  <a:pt x="1500" y="1154"/>
                </a:lnTo>
                <a:lnTo>
                  <a:pt x="1508" y="1161"/>
                </a:lnTo>
                <a:lnTo>
                  <a:pt x="1516" y="1168"/>
                </a:lnTo>
                <a:lnTo>
                  <a:pt x="1524" y="1176"/>
                </a:lnTo>
                <a:close/>
                <a:moveTo>
                  <a:pt x="2147" y="1514"/>
                </a:moveTo>
                <a:lnTo>
                  <a:pt x="2136" y="1518"/>
                </a:lnTo>
                <a:lnTo>
                  <a:pt x="2126" y="1524"/>
                </a:lnTo>
                <a:lnTo>
                  <a:pt x="2117" y="1529"/>
                </a:lnTo>
                <a:lnTo>
                  <a:pt x="2106" y="1536"/>
                </a:lnTo>
                <a:lnTo>
                  <a:pt x="2097" y="1543"/>
                </a:lnTo>
                <a:lnTo>
                  <a:pt x="2087" y="1550"/>
                </a:lnTo>
                <a:lnTo>
                  <a:pt x="2078" y="1559"/>
                </a:lnTo>
                <a:lnTo>
                  <a:pt x="2070" y="1568"/>
                </a:lnTo>
                <a:lnTo>
                  <a:pt x="2053" y="1587"/>
                </a:lnTo>
                <a:lnTo>
                  <a:pt x="2037" y="1607"/>
                </a:lnTo>
                <a:lnTo>
                  <a:pt x="2022" y="1629"/>
                </a:lnTo>
                <a:lnTo>
                  <a:pt x="2009" y="1652"/>
                </a:lnTo>
                <a:lnTo>
                  <a:pt x="1996" y="1675"/>
                </a:lnTo>
                <a:lnTo>
                  <a:pt x="1985" y="1698"/>
                </a:lnTo>
                <a:lnTo>
                  <a:pt x="1974" y="1720"/>
                </a:lnTo>
                <a:lnTo>
                  <a:pt x="1965" y="1742"/>
                </a:lnTo>
                <a:lnTo>
                  <a:pt x="1957" y="1763"/>
                </a:lnTo>
                <a:lnTo>
                  <a:pt x="1950" y="1781"/>
                </a:lnTo>
                <a:lnTo>
                  <a:pt x="1944" y="1797"/>
                </a:lnTo>
                <a:lnTo>
                  <a:pt x="1939" y="1810"/>
                </a:lnTo>
                <a:lnTo>
                  <a:pt x="1932" y="1830"/>
                </a:lnTo>
                <a:lnTo>
                  <a:pt x="1928" y="1839"/>
                </a:lnTo>
                <a:lnTo>
                  <a:pt x="1925" y="1841"/>
                </a:lnTo>
                <a:lnTo>
                  <a:pt x="1923" y="1841"/>
                </a:lnTo>
                <a:lnTo>
                  <a:pt x="1918" y="1841"/>
                </a:lnTo>
                <a:lnTo>
                  <a:pt x="1914" y="1840"/>
                </a:lnTo>
                <a:lnTo>
                  <a:pt x="1903" y="1838"/>
                </a:lnTo>
                <a:lnTo>
                  <a:pt x="1888" y="1835"/>
                </a:lnTo>
                <a:lnTo>
                  <a:pt x="1874" y="1831"/>
                </a:lnTo>
                <a:lnTo>
                  <a:pt x="1861" y="1829"/>
                </a:lnTo>
                <a:lnTo>
                  <a:pt x="1850" y="1826"/>
                </a:lnTo>
                <a:lnTo>
                  <a:pt x="1848" y="1826"/>
                </a:lnTo>
                <a:lnTo>
                  <a:pt x="1849" y="1830"/>
                </a:lnTo>
                <a:lnTo>
                  <a:pt x="1851" y="1855"/>
                </a:lnTo>
                <a:lnTo>
                  <a:pt x="1853" y="1882"/>
                </a:lnTo>
                <a:lnTo>
                  <a:pt x="1858" y="1917"/>
                </a:lnTo>
                <a:lnTo>
                  <a:pt x="1862" y="1937"/>
                </a:lnTo>
                <a:lnTo>
                  <a:pt x="1867" y="1957"/>
                </a:lnTo>
                <a:lnTo>
                  <a:pt x="1873" y="1978"/>
                </a:lnTo>
                <a:lnTo>
                  <a:pt x="1879" y="1999"/>
                </a:lnTo>
                <a:lnTo>
                  <a:pt x="1887" y="2019"/>
                </a:lnTo>
                <a:lnTo>
                  <a:pt x="1897" y="2040"/>
                </a:lnTo>
                <a:lnTo>
                  <a:pt x="1907" y="2060"/>
                </a:lnTo>
                <a:lnTo>
                  <a:pt x="1916" y="2078"/>
                </a:lnTo>
                <a:lnTo>
                  <a:pt x="1936" y="2110"/>
                </a:lnTo>
                <a:lnTo>
                  <a:pt x="1952" y="2136"/>
                </a:lnTo>
                <a:lnTo>
                  <a:pt x="1967" y="2159"/>
                </a:lnTo>
                <a:lnTo>
                  <a:pt x="1969" y="2163"/>
                </a:lnTo>
                <a:lnTo>
                  <a:pt x="1970" y="2160"/>
                </a:lnTo>
                <a:lnTo>
                  <a:pt x="1979" y="2139"/>
                </a:lnTo>
                <a:lnTo>
                  <a:pt x="1987" y="2117"/>
                </a:lnTo>
                <a:lnTo>
                  <a:pt x="1998" y="2089"/>
                </a:lnTo>
                <a:lnTo>
                  <a:pt x="2013" y="2057"/>
                </a:lnTo>
                <a:lnTo>
                  <a:pt x="2029" y="2022"/>
                </a:lnTo>
                <a:lnTo>
                  <a:pt x="2048" y="1988"/>
                </a:lnTo>
                <a:lnTo>
                  <a:pt x="2066" y="1958"/>
                </a:lnTo>
                <a:lnTo>
                  <a:pt x="2083" y="1931"/>
                </a:lnTo>
                <a:lnTo>
                  <a:pt x="2096" y="1912"/>
                </a:lnTo>
                <a:lnTo>
                  <a:pt x="2109" y="1893"/>
                </a:lnTo>
                <a:lnTo>
                  <a:pt x="2110" y="1890"/>
                </a:lnTo>
                <a:lnTo>
                  <a:pt x="2109" y="1890"/>
                </a:lnTo>
                <a:lnTo>
                  <a:pt x="2095" y="1886"/>
                </a:lnTo>
                <a:lnTo>
                  <a:pt x="2081" y="1883"/>
                </a:lnTo>
                <a:lnTo>
                  <a:pt x="2064" y="1879"/>
                </a:lnTo>
                <a:lnTo>
                  <a:pt x="2046" y="1874"/>
                </a:lnTo>
                <a:lnTo>
                  <a:pt x="2033" y="1870"/>
                </a:lnTo>
                <a:lnTo>
                  <a:pt x="2019" y="1867"/>
                </a:lnTo>
                <a:lnTo>
                  <a:pt x="2017" y="1867"/>
                </a:lnTo>
                <a:lnTo>
                  <a:pt x="2018" y="1865"/>
                </a:lnTo>
                <a:lnTo>
                  <a:pt x="2026" y="1849"/>
                </a:lnTo>
                <a:lnTo>
                  <a:pt x="2036" y="1832"/>
                </a:lnTo>
                <a:lnTo>
                  <a:pt x="2050" y="1807"/>
                </a:lnTo>
                <a:lnTo>
                  <a:pt x="2061" y="1793"/>
                </a:lnTo>
                <a:lnTo>
                  <a:pt x="2074" y="1776"/>
                </a:lnTo>
                <a:lnTo>
                  <a:pt x="2089" y="1757"/>
                </a:lnTo>
                <a:lnTo>
                  <a:pt x="2107" y="1737"/>
                </a:lnTo>
                <a:lnTo>
                  <a:pt x="2128" y="1715"/>
                </a:lnTo>
                <a:lnTo>
                  <a:pt x="2151" y="1692"/>
                </a:lnTo>
                <a:lnTo>
                  <a:pt x="2176" y="1668"/>
                </a:lnTo>
                <a:lnTo>
                  <a:pt x="2201" y="1645"/>
                </a:lnTo>
                <a:lnTo>
                  <a:pt x="2225" y="1622"/>
                </a:lnTo>
                <a:lnTo>
                  <a:pt x="2248" y="1600"/>
                </a:lnTo>
                <a:lnTo>
                  <a:pt x="2270" y="1581"/>
                </a:lnTo>
                <a:lnTo>
                  <a:pt x="2288" y="1565"/>
                </a:lnTo>
                <a:lnTo>
                  <a:pt x="2313" y="1543"/>
                </a:lnTo>
                <a:lnTo>
                  <a:pt x="2325" y="1532"/>
                </a:lnTo>
                <a:lnTo>
                  <a:pt x="2329" y="1528"/>
                </a:lnTo>
                <a:lnTo>
                  <a:pt x="2330" y="1527"/>
                </a:lnTo>
                <a:lnTo>
                  <a:pt x="2330" y="1527"/>
                </a:lnTo>
                <a:lnTo>
                  <a:pt x="2326" y="1526"/>
                </a:lnTo>
                <a:lnTo>
                  <a:pt x="2317" y="1524"/>
                </a:lnTo>
                <a:lnTo>
                  <a:pt x="2298" y="1518"/>
                </a:lnTo>
                <a:lnTo>
                  <a:pt x="2285" y="1515"/>
                </a:lnTo>
                <a:lnTo>
                  <a:pt x="2269" y="1512"/>
                </a:lnTo>
                <a:lnTo>
                  <a:pt x="2251" y="1508"/>
                </a:lnTo>
                <a:lnTo>
                  <a:pt x="2232" y="1506"/>
                </a:lnTo>
                <a:lnTo>
                  <a:pt x="2211" y="1505"/>
                </a:lnTo>
                <a:lnTo>
                  <a:pt x="2189" y="1505"/>
                </a:lnTo>
                <a:lnTo>
                  <a:pt x="2179" y="1506"/>
                </a:lnTo>
                <a:lnTo>
                  <a:pt x="2167" y="1508"/>
                </a:lnTo>
                <a:lnTo>
                  <a:pt x="2157" y="1511"/>
                </a:lnTo>
                <a:lnTo>
                  <a:pt x="2147" y="1514"/>
                </a:lnTo>
                <a:close/>
                <a:moveTo>
                  <a:pt x="1312" y="2009"/>
                </a:moveTo>
                <a:lnTo>
                  <a:pt x="1318" y="1999"/>
                </a:lnTo>
                <a:lnTo>
                  <a:pt x="1323" y="1988"/>
                </a:lnTo>
                <a:lnTo>
                  <a:pt x="1327" y="1978"/>
                </a:lnTo>
                <a:lnTo>
                  <a:pt x="1330" y="1967"/>
                </a:lnTo>
                <a:lnTo>
                  <a:pt x="1332" y="1955"/>
                </a:lnTo>
                <a:lnTo>
                  <a:pt x="1335" y="1943"/>
                </a:lnTo>
                <a:lnTo>
                  <a:pt x="1336" y="1931"/>
                </a:lnTo>
                <a:lnTo>
                  <a:pt x="1337" y="1919"/>
                </a:lnTo>
                <a:lnTo>
                  <a:pt x="1338" y="1893"/>
                </a:lnTo>
                <a:lnTo>
                  <a:pt x="1337" y="1867"/>
                </a:lnTo>
                <a:lnTo>
                  <a:pt x="1334" y="1840"/>
                </a:lnTo>
                <a:lnTo>
                  <a:pt x="1331" y="1814"/>
                </a:lnTo>
                <a:lnTo>
                  <a:pt x="1326" y="1789"/>
                </a:lnTo>
                <a:lnTo>
                  <a:pt x="1320" y="1764"/>
                </a:lnTo>
                <a:lnTo>
                  <a:pt x="1314" y="1740"/>
                </a:lnTo>
                <a:lnTo>
                  <a:pt x="1306" y="1717"/>
                </a:lnTo>
                <a:lnTo>
                  <a:pt x="1300" y="1696"/>
                </a:lnTo>
                <a:lnTo>
                  <a:pt x="1294" y="1678"/>
                </a:lnTo>
                <a:lnTo>
                  <a:pt x="1288" y="1662"/>
                </a:lnTo>
                <a:lnTo>
                  <a:pt x="1282" y="1649"/>
                </a:lnTo>
                <a:lnTo>
                  <a:pt x="1276" y="1629"/>
                </a:lnTo>
                <a:lnTo>
                  <a:pt x="1273" y="1619"/>
                </a:lnTo>
                <a:lnTo>
                  <a:pt x="1274" y="1616"/>
                </a:lnTo>
                <a:lnTo>
                  <a:pt x="1276" y="1614"/>
                </a:lnTo>
                <a:lnTo>
                  <a:pt x="1278" y="1612"/>
                </a:lnTo>
                <a:lnTo>
                  <a:pt x="1282" y="1609"/>
                </a:lnTo>
                <a:lnTo>
                  <a:pt x="1294" y="1604"/>
                </a:lnTo>
                <a:lnTo>
                  <a:pt x="1306" y="1597"/>
                </a:lnTo>
                <a:lnTo>
                  <a:pt x="1320" y="1591"/>
                </a:lnTo>
                <a:lnTo>
                  <a:pt x="1331" y="1585"/>
                </a:lnTo>
                <a:lnTo>
                  <a:pt x="1342" y="1579"/>
                </a:lnTo>
                <a:lnTo>
                  <a:pt x="1343" y="1578"/>
                </a:lnTo>
                <a:lnTo>
                  <a:pt x="1341" y="1576"/>
                </a:lnTo>
                <a:lnTo>
                  <a:pt x="1322" y="1558"/>
                </a:lnTo>
                <a:lnTo>
                  <a:pt x="1303" y="1539"/>
                </a:lnTo>
                <a:lnTo>
                  <a:pt x="1276" y="1515"/>
                </a:lnTo>
                <a:lnTo>
                  <a:pt x="1262" y="1503"/>
                </a:lnTo>
                <a:lnTo>
                  <a:pt x="1245" y="1489"/>
                </a:lnTo>
                <a:lnTo>
                  <a:pt x="1227" y="1477"/>
                </a:lnTo>
                <a:lnTo>
                  <a:pt x="1208" y="1466"/>
                </a:lnTo>
                <a:lnTo>
                  <a:pt x="1188" y="1454"/>
                </a:lnTo>
                <a:lnTo>
                  <a:pt x="1168" y="1445"/>
                </a:lnTo>
                <a:lnTo>
                  <a:pt x="1149" y="1436"/>
                </a:lnTo>
                <a:lnTo>
                  <a:pt x="1129" y="1428"/>
                </a:lnTo>
                <a:lnTo>
                  <a:pt x="1093" y="1416"/>
                </a:lnTo>
                <a:lnTo>
                  <a:pt x="1065" y="1407"/>
                </a:lnTo>
                <a:lnTo>
                  <a:pt x="1038" y="1398"/>
                </a:lnTo>
                <a:lnTo>
                  <a:pt x="1033" y="1397"/>
                </a:lnTo>
                <a:lnTo>
                  <a:pt x="1034" y="1400"/>
                </a:lnTo>
                <a:lnTo>
                  <a:pt x="1042" y="1421"/>
                </a:lnTo>
                <a:lnTo>
                  <a:pt x="1049" y="1443"/>
                </a:lnTo>
                <a:lnTo>
                  <a:pt x="1059" y="1473"/>
                </a:lnTo>
                <a:lnTo>
                  <a:pt x="1069" y="1506"/>
                </a:lnTo>
                <a:lnTo>
                  <a:pt x="1078" y="1543"/>
                </a:lnTo>
                <a:lnTo>
                  <a:pt x="1085" y="1580"/>
                </a:lnTo>
                <a:lnTo>
                  <a:pt x="1090" y="1616"/>
                </a:lnTo>
                <a:lnTo>
                  <a:pt x="1095" y="1647"/>
                </a:lnTo>
                <a:lnTo>
                  <a:pt x="1097" y="1671"/>
                </a:lnTo>
                <a:lnTo>
                  <a:pt x="1100" y="1693"/>
                </a:lnTo>
                <a:lnTo>
                  <a:pt x="1100" y="1696"/>
                </a:lnTo>
                <a:lnTo>
                  <a:pt x="1102" y="1696"/>
                </a:lnTo>
                <a:lnTo>
                  <a:pt x="1114" y="1690"/>
                </a:lnTo>
                <a:lnTo>
                  <a:pt x="1128" y="1683"/>
                </a:lnTo>
                <a:lnTo>
                  <a:pt x="1143" y="1676"/>
                </a:lnTo>
                <a:lnTo>
                  <a:pt x="1159" y="1667"/>
                </a:lnTo>
                <a:lnTo>
                  <a:pt x="1172" y="1661"/>
                </a:lnTo>
                <a:lnTo>
                  <a:pt x="1185" y="1655"/>
                </a:lnTo>
                <a:lnTo>
                  <a:pt x="1187" y="1655"/>
                </a:lnTo>
                <a:lnTo>
                  <a:pt x="1188" y="1657"/>
                </a:lnTo>
                <a:lnTo>
                  <a:pt x="1191" y="1675"/>
                </a:lnTo>
                <a:lnTo>
                  <a:pt x="1195" y="1693"/>
                </a:lnTo>
                <a:lnTo>
                  <a:pt x="1199" y="1722"/>
                </a:lnTo>
                <a:lnTo>
                  <a:pt x="1200" y="1740"/>
                </a:lnTo>
                <a:lnTo>
                  <a:pt x="1201" y="1761"/>
                </a:lnTo>
                <a:lnTo>
                  <a:pt x="1201" y="1784"/>
                </a:lnTo>
                <a:lnTo>
                  <a:pt x="1200" y="1812"/>
                </a:lnTo>
                <a:lnTo>
                  <a:pt x="1198" y="1842"/>
                </a:lnTo>
                <a:lnTo>
                  <a:pt x="1195" y="1875"/>
                </a:lnTo>
                <a:lnTo>
                  <a:pt x="1192" y="1909"/>
                </a:lnTo>
                <a:lnTo>
                  <a:pt x="1188" y="1943"/>
                </a:lnTo>
                <a:lnTo>
                  <a:pt x="1183" y="1976"/>
                </a:lnTo>
                <a:lnTo>
                  <a:pt x="1179" y="2008"/>
                </a:lnTo>
                <a:lnTo>
                  <a:pt x="1176" y="2036"/>
                </a:lnTo>
                <a:lnTo>
                  <a:pt x="1171" y="2060"/>
                </a:lnTo>
                <a:lnTo>
                  <a:pt x="1167" y="2092"/>
                </a:lnTo>
                <a:lnTo>
                  <a:pt x="1164" y="2109"/>
                </a:lnTo>
                <a:lnTo>
                  <a:pt x="1163" y="2116"/>
                </a:lnTo>
                <a:lnTo>
                  <a:pt x="1163" y="2116"/>
                </a:lnTo>
                <a:lnTo>
                  <a:pt x="1167" y="2115"/>
                </a:lnTo>
                <a:lnTo>
                  <a:pt x="1193" y="2102"/>
                </a:lnTo>
                <a:lnTo>
                  <a:pt x="1206" y="2096"/>
                </a:lnTo>
                <a:lnTo>
                  <a:pt x="1220" y="2089"/>
                </a:lnTo>
                <a:lnTo>
                  <a:pt x="1237" y="2079"/>
                </a:lnTo>
                <a:lnTo>
                  <a:pt x="1253" y="2069"/>
                </a:lnTo>
                <a:lnTo>
                  <a:pt x="1270" y="2057"/>
                </a:lnTo>
                <a:lnTo>
                  <a:pt x="1286" y="2043"/>
                </a:lnTo>
                <a:lnTo>
                  <a:pt x="1293" y="2035"/>
                </a:lnTo>
                <a:lnTo>
                  <a:pt x="1300" y="2027"/>
                </a:lnTo>
                <a:lnTo>
                  <a:pt x="1307" y="2018"/>
                </a:lnTo>
                <a:lnTo>
                  <a:pt x="1312" y="2009"/>
                </a:lnTo>
                <a:close/>
                <a:moveTo>
                  <a:pt x="763" y="998"/>
                </a:moveTo>
                <a:lnTo>
                  <a:pt x="671" y="998"/>
                </a:lnTo>
                <a:lnTo>
                  <a:pt x="671" y="417"/>
                </a:lnTo>
                <a:lnTo>
                  <a:pt x="654" y="433"/>
                </a:lnTo>
                <a:lnTo>
                  <a:pt x="633" y="448"/>
                </a:lnTo>
                <a:lnTo>
                  <a:pt x="610" y="464"/>
                </a:lnTo>
                <a:lnTo>
                  <a:pt x="585" y="480"/>
                </a:lnTo>
                <a:lnTo>
                  <a:pt x="559" y="495"/>
                </a:lnTo>
                <a:lnTo>
                  <a:pt x="534" y="507"/>
                </a:lnTo>
                <a:lnTo>
                  <a:pt x="511" y="517"/>
                </a:lnTo>
                <a:lnTo>
                  <a:pt x="489" y="527"/>
                </a:lnTo>
                <a:lnTo>
                  <a:pt x="489" y="439"/>
                </a:lnTo>
                <a:lnTo>
                  <a:pt x="507" y="429"/>
                </a:lnTo>
                <a:lnTo>
                  <a:pt x="526" y="420"/>
                </a:lnTo>
                <a:lnTo>
                  <a:pt x="544" y="410"/>
                </a:lnTo>
                <a:lnTo>
                  <a:pt x="560" y="398"/>
                </a:lnTo>
                <a:lnTo>
                  <a:pt x="577" y="388"/>
                </a:lnTo>
                <a:lnTo>
                  <a:pt x="592" y="376"/>
                </a:lnTo>
                <a:lnTo>
                  <a:pt x="608" y="364"/>
                </a:lnTo>
                <a:lnTo>
                  <a:pt x="623" y="352"/>
                </a:lnTo>
                <a:lnTo>
                  <a:pt x="636" y="338"/>
                </a:lnTo>
                <a:lnTo>
                  <a:pt x="650" y="326"/>
                </a:lnTo>
                <a:lnTo>
                  <a:pt x="661" y="313"/>
                </a:lnTo>
                <a:lnTo>
                  <a:pt x="671" y="301"/>
                </a:lnTo>
                <a:lnTo>
                  <a:pt x="682" y="289"/>
                </a:lnTo>
                <a:lnTo>
                  <a:pt x="690" y="276"/>
                </a:lnTo>
                <a:lnTo>
                  <a:pt x="697" y="265"/>
                </a:lnTo>
                <a:lnTo>
                  <a:pt x="705" y="252"/>
                </a:lnTo>
                <a:lnTo>
                  <a:pt x="763" y="252"/>
                </a:lnTo>
                <a:lnTo>
                  <a:pt x="763" y="998"/>
                </a:lnTo>
                <a:close/>
                <a:moveTo>
                  <a:pt x="1302" y="2688"/>
                </a:moveTo>
                <a:lnTo>
                  <a:pt x="1328" y="2685"/>
                </a:lnTo>
                <a:lnTo>
                  <a:pt x="1331" y="2695"/>
                </a:lnTo>
                <a:lnTo>
                  <a:pt x="1334" y="2704"/>
                </a:lnTo>
                <a:lnTo>
                  <a:pt x="1338" y="2711"/>
                </a:lnTo>
                <a:lnTo>
                  <a:pt x="1344" y="2717"/>
                </a:lnTo>
                <a:lnTo>
                  <a:pt x="1350" y="2721"/>
                </a:lnTo>
                <a:lnTo>
                  <a:pt x="1356" y="2724"/>
                </a:lnTo>
                <a:lnTo>
                  <a:pt x="1363" y="2726"/>
                </a:lnTo>
                <a:lnTo>
                  <a:pt x="1371" y="2726"/>
                </a:lnTo>
                <a:lnTo>
                  <a:pt x="1380" y="2726"/>
                </a:lnTo>
                <a:lnTo>
                  <a:pt x="1387" y="2723"/>
                </a:lnTo>
                <a:lnTo>
                  <a:pt x="1395" y="2719"/>
                </a:lnTo>
                <a:lnTo>
                  <a:pt x="1402" y="2714"/>
                </a:lnTo>
                <a:lnTo>
                  <a:pt x="1408" y="2707"/>
                </a:lnTo>
                <a:lnTo>
                  <a:pt x="1411" y="2699"/>
                </a:lnTo>
                <a:lnTo>
                  <a:pt x="1414" y="2691"/>
                </a:lnTo>
                <a:lnTo>
                  <a:pt x="1414" y="2682"/>
                </a:lnTo>
                <a:lnTo>
                  <a:pt x="1414" y="2674"/>
                </a:lnTo>
                <a:lnTo>
                  <a:pt x="1412" y="2665"/>
                </a:lnTo>
                <a:lnTo>
                  <a:pt x="1408" y="2659"/>
                </a:lnTo>
                <a:lnTo>
                  <a:pt x="1403" y="2652"/>
                </a:lnTo>
                <a:lnTo>
                  <a:pt x="1397" y="2647"/>
                </a:lnTo>
                <a:lnTo>
                  <a:pt x="1389" y="2644"/>
                </a:lnTo>
                <a:lnTo>
                  <a:pt x="1381" y="2641"/>
                </a:lnTo>
                <a:lnTo>
                  <a:pt x="1373" y="2640"/>
                </a:lnTo>
                <a:lnTo>
                  <a:pt x="1364" y="2641"/>
                </a:lnTo>
                <a:lnTo>
                  <a:pt x="1354" y="2644"/>
                </a:lnTo>
                <a:lnTo>
                  <a:pt x="1357" y="2621"/>
                </a:lnTo>
                <a:lnTo>
                  <a:pt x="1359" y="2621"/>
                </a:lnTo>
                <a:lnTo>
                  <a:pt x="1361" y="2621"/>
                </a:lnTo>
                <a:lnTo>
                  <a:pt x="1370" y="2621"/>
                </a:lnTo>
                <a:lnTo>
                  <a:pt x="1377" y="2619"/>
                </a:lnTo>
                <a:lnTo>
                  <a:pt x="1385" y="2616"/>
                </a:lnTo>
                <a:lnTo>
                  <a:pt x="1391" y="2612"/>
                </a:lnTo>
                <a:lnTo>
                  <a:pt x="1398" y="2607"/>
                </a:lnTo>
                <a:lnTo>
                  <a:pt x="1402" y="2601"/>
                </a:lnTo>
                <a:lnTo>
                  <a:pt x="1404" y="2594"/>
                </a:lnTo>
                <a:lnTo>
                  <a:pt x="1405" y="2586"/>
                </a:lnTo>
                <a:lnTo>
                  <a:pt x="1405" y="2578"/>
                </a:lnTo>
                <a:lnTo>
                  <a:pt x="1403" y="2572"/>
                </a:lnTo>
                <a:lnTo>
                  <a:pt x="1400" y="2566"/>
                </a:lnTo>
                <a:lnTo>
                  <a:pt x="1395" y="2562"/>
                </a:lnTo>
                <a:lnTo>
                  <a:pt x="1390" y="2558"/>
                </a:lnTo>
                <a:lnTo>
                  <a:pt x="1384" y="2555"/>
                </a:lnTo>
                <a:lnTo>
                  <a:pt x="1378" y="2552"/>
                </a:lnTo>
                <a:lnTo>
                  <a:pt x="1370" y="2551"/>
                </a:lnTo>
                <a:lnTo>
                  <a:pt x="1362" y="2552"/>
                </a:lnTo>
                <a:lnTo>
                  <a:pt x="1356" y="2555"/>
                </a:lnTo>
                <a:lnTo>
                  <a:pt x="1350" y="2558"/>
                </a:lnTo>
                <a:lnTo>
                  <a:pt x="1345" y="2562"/>
                </a:lnTo>
                <a:lnTo>
                  <a:pt x="1339" y="2567"/>
                </a:lnTo>
                <a:lnTo>
                  <a:pt x="1336" y="2574"/>
                </a:lnTo>
                <a:lnTo>
                  <a:pt x="1333" y="2581"/>
                </a:lnTo>
                <a:lnTo>
                  <a:pt x="1331" y="2591"/>
                </a:lnTo>
                <a:lnTo>
                  <a:pt x="1305" y="2586"/>
                </a:lnTo>
                <a:lnTo>
                  <a:pt x="1308" y="2573"/>
                </a:lnTo>
                <a:lnTo>
                  <a:pt x="1312" y="2563"/>
                </a:lnTo>
                <a:lnTo>
                  <a:pt x="1316" y="2558"/>
                </a:lnTo>
                <a:lnTo>
                  <a:pt x="1319" y="2552"/>
                </a:lnTo>
                <a:lnTo>
                  <a:pt x="1323" y="2548"/>
                </a:lnTo>
                <a:lnTo>
                  <a:pt x="1327" y="2545"/>
                </a:lnTo>
                <a:lnTo>
                  <a:pt x="1331" y="2541"/>
                </a:lnTo>
                <a:lnTo>
                  <a:pt x="1336" y="2539"/>
                </a:lnTo>
                <a:lnTo>
                  <a:pt x="1341" y="2536"/>
                </a:lnTo>
                <a:lnTo>
                  <a:pt x="1346" y="2534"/>
                </a:lnTo>
                <a:lnTo>
                  <a:pt x="1357" y="2532"/>
                </a:lnTo>
                <a:lnTo>
                  <a:pt x="1370" y="2531"/>
                </a:lnTo>
                <a:lnTo>
                  <a:pt x="1378" y="2531"/>
                </a:lnTo>
                <a:lnTo>
                  <a:pt x="1386" y="2533"/>
                </a:lnTo>
                <a:lnTo>
                  <a:pt x="1394" y="2535"/>
                </a:lnTo>
                <a:lnTo>
                  <a:pt x="1402" y="2538"/>
                </a:lnTo>
                <a:lnTo>
                  <a:pt x="1409" y="2542"/>
                </a:lnTo>
                <a:lnTo>
                  <a:pt x="1414" y="2546"/>
                </a:lnTo>
                <a:lnTo>
                  <a:pt x="1419" y="2552"/>
                </a:lnTo>
                <a:lnTo>
                  <a:pt x="1425" y="2559"/>
                </a:lnTo>
                <a:lnTo>
                  <a:pt x="1428" y="2565"/>
                </a:lnTo>
                <a:lnTo>
                  <a:pt x="1430" y="2572"/>
                </a:lnTo>
                <a:lnTo>
                  <a:pt x="1432" y="2578"/>
                </a:lnTo>
                <a:lnTo>
                  <a:pt x="1432" y="2586"/>
                </a:lnTo>
                <a:lnTo>
                  <a:pt x="1432" y="2593"/>
                </a:lnTo>
                <a:lnTo>
                  <a:pt x="1430" y="2599"/>
                </a:lnTo>
                <a:lnTo>
                  <a:pt x="1428" y="2605"/>
                </a:lnTo>
                <a:lnTo>
                  <a:pt x="1425" y="2610"/>
                </a:lnTo>
                <a:lnTo>
                  <a:pt x="1420" y="2617"/>
                </a:lnTo>
                <a:lnTo>
                  <a:pt x="1415" y="2621"/>
                </a:lnTo>
                <a:lnTo>
                  <a:pt x="1409" y="2625"/>
                </a:lnTo>
                <a:lnTo>
                  <a:pt x="1403" y="2629"/>
                </a:lnTo>
                <a:lnTo>
                  <a:pt x="1411" y="2632"/>
                </a:lnTo>
                <a:lnTo>
                  <a:pt x="1419" y="2635"/>
                </a:lnTo>
                <a:lnTo>
                  <a:pt x="1427" y="2640"/>
                </a:lnTo>
                <a:lnTo>
                  <a:pt x="1432" y="2647"/>
                </a:lnTo>
                <a:lnTo>
                  <a:pt x="1437" y="2655"/>
                </a:lnTo>
                <a:lnTo>
                  <a:pt x="1440" y="2662"/>
                </a:lnTo>
                <a:lnTo>
                  <a:pt x="1442" y="2671"/>
                </a:lnTo>
                <a:lnTo>
                  <a:pt x="1442" y="2682"/>
                </a:lnTo>
                <a:lnTo>
                  <a:pt x="1442" y="2688"/>
                </a:lnTo>
                <a:lnTo>
                  <a:pt x="1441" y="2695"/>
                </a:lnTo>
                <a:lnTo>
                  <a:pt x="1440" y="2702"/>
                </a:lnTo>
                <a:lnTo>
                  <a:pt x="1437" y="2708"/>
                </a:lnTo>
                <a:lnTo>
                  <a:pt x="1435" y="2713"/>
                </a:lnTo>
                <a:lnTo>
                  <a:pt x="1431" y="2719"/>
                </a:lnTo>
                <a:lnTo>
                  <a:pt x="1427" y="2724"/>
                </a:lnTo>
                <a:lnTo>
                  <a:pt x="1422" y="2729"/>
                </a:lnTo>
                <a:lnTo>
                  <a:pt x="1416" y="2734"/>
                </a:lnTo>
                <a:lnTo>
                  <a:pt x="1411" y="2738"/>
                </a:lnTo>
                <a:lnTo>
                  <a:pt x="1405" y="2741"/>
                </a:lnTo>
                <a:lnTo>
                  <a:pt x="1399" y="2744"/>
                </a:lnTo>
                <a:lnTo>
                  <a:pt x="1392" y="2746"/>
                </a:lnTo>
                <a:lnTo>
                  <a:pt x="1385" y="2747"/>
                </a:lnTo>
                <a:lnTo>
                  <a:pt x="1378" y="2748"/>
                </a:lnTo>
                <a:lnTo>
                  <a:pt x="1371" y="2748"/>
                </a:lnTo>
                <a:lnTo>
                  <a:pt x="1363" y="2748"/>
                </a:lnTo>
                <a:lnTo>
                  <a:pt x="1357" y="2747"/>
                </a:lnTo>
                <a:lnTo>
                  <a:pt x="1351" y="2746"/>
                </a:lnTo>
                <a:lnTo>
                  <a:pt x="1345" y="2744"/>
                </a:lnTo>
                <a:lnTo>
                  <a:pt x="1338" y="2742"/>
                </a:lnTo>
                <a:lnTo>
                  <a:pt x="1333" y="2739"/>
                </a:lnTo>
                <a:lnTo>
                  <a:pt x="1328" y="2736"/>
                </a:lnTo>
                <a:lnTo>
                  <a:pt x="1324" y="2732"/>
                </a:lnTo>
                <a:lnTo>
                  <a:pt x="1319" y="2727"/>
                </a:lnTo>
                <a:lnTo>
                  <a:pt x="1316" y="2722"/>
                </a:lnTo>
                <a:lnTo>
                  <a:pt x="1311" y="2718"/>
                </a:lnTo>
                <a:lnTo>
                  <a:pt x="1308" y="2713"/>
                </a:lnTo>
                <a:lnTo>
                  <a:pt x="1306" y="2707"/>
                </a:lnTo>
                <a:lnTo>
                  <a:pt x="1304" y="2700"/>
                </a:lnTo>
                <a:lnTo>
                  <a:pt x="1303" y="2694"/>
                </a:lnTo>
                <a:lnTo>
                  <a:pt x="1302" y="2688"/>
                </a:lnTo>
                <a:close/>
                <a:moveTo>
                  <a:pt x="2898" y="1302"/>
                </a:moveTo>
                <a:lnTo>
                  <a:pt x="2898" y="1352"/>
                </a:lnTo>
                <a:lnTo>
                  <a:pt x="2615" y="1352"/>
                </a:lnTo>
                <a:lnTo>
                  <a:pt x="2615" y="1342"/>
                </a:lnTo>
                <a:lnTo>
                  <a:pt x="2616" y="1333"/>
                </a:lnTo>
                <a:lnTo>
                  <a:pt x="2618" y="1325"/>
                </a:lnTo>
                <a:lnTo>
                  <a:pt x="2621" y="1315"/>
                </a:lnTo>
                <a:lnTo>
                  <a:pt x="2627" y="1301"/>
                </a:lnTo>
                <a:lnTo>
                  <a:pt x="2635" y="1286"/>
                </a:lnTo>
                <a:lnTo>
                  <a:pt x="2645" y="1273"/>
                </a:lnTo>
                <a:lnTo>
                  <a:pt x="2656" y="1259"/>
                </a:lnTo>
                <a:lnTo>
                  <a:pt x="2668" y="1244"/>
                </a:lnTo>
                <a:lnTo>
                  <a:pt x="2685" y="1229"/>
                </a:lnTo>
                <a:lnTo>
                  <a:pt x="2704" y="1212"/>
                </a:lnTo>
                <a:lnTo>
                  <a:pt x="2725" y="1194"/>
                </a:lnTo>
                <a:lnTo>
                  <a:pt x="2757" y="1167"/>
                </a:lnTo>
                <a:lnTo>
                  <a:pt x="2783" y="1143"/>
                </a:lnTo>
                <a:lnTo>
                  <a:pt x="2794" y="1132"/>
                </a:lnTo>
                <a:lnTo>
                  <a:pt x="2803" y="1122"/>
                </a:lnTo>
                <a:lnTo>
                  <a:pt x="2812" y="1113"/>
                </a:lnTo>
                <a:lnTo>
                  <a:pt x="2819" y="1103"/>
                </a:lnTo>
                <a:lnTo>
                  <a:pt x="2824" y="1095"/>
                </a:lnTo>
                <a:lnTo>
                  <a:pt x="2829" y="1088"/>
                </a:lnTo>
                <a:lnTo>
                  <a:pt x="2833" y="1079"/>
                </a:lnTo>
                <a:lnTo>
                  <a:pt x="2838" y="1071"/>
                </a:lnTo>
                <a:lnTo>
                  <a:pt x="2840" y="1063"/>
                </a:lnTo>
                <a:lnTo>
                  <a:pt x="2842" y="1056"/>
                </a:lnTo>
                <a:lnTo>
                  <a:pt x="2843" y="1048"/>
                </a:lnTo>
                <a:lnTo>
                  <a:pt x="2844" y="1040"/>
                </a:lnTo>
                <a:lnTo>
                  <a:pt x="2843" y="1033"/>
                </a:lnTo>
                <a:lnTo>
                  <a:pt x="2842" y="1026"/>
                </a:lnTo>
                <a:lnTo>
                  <a:pt x="2841" y="1018"/>
                </a:lnTo>
                <a:lnTo>
                  <a:pt x="2838" y="1012"/>
                </a:lnTo>
                <a:lnTo>
                  <a:pt x="2834" y="1005"/>
                </a:lnTo>
                <a:lnTo>
                  <a:pt x="2831" y="1000"/>
                </a:lnTo>
                <a:lnTo>
                  <a:pt x="2826" y="994"/>
                </a:lnTo>
                <a:lnTo>
                  <a:pt x="2821" y="988"/>
                </a:lnTo>
                <a:lnTo>
                  <a:pt x="2815" y="983"/>
                </a:lnTo>
                <a:lnTo>
                  <a:pt x="2809" y="979"/>
                </a:lnTo>
                <a:lnTo>
                  <a:pt x="2802" y="975"/>
                </a:lnTo>
                <a:lnTo>
                  <a:pt x="2795" y="972"/>
                </a:lnTo>
                <a:lnTo>
                  <a:pt x="2788" y="970"/>
                </a:lnTo>
                <a:lnTo>
                  <a:pt x="2780" y="968"/>
                </a:lnTo>
                <a:lnTo>
                  <a:pt x="2771" y="967"/>
                </a:lnTo>
                <a:lnTo>
                  <a:pt x="2763" y="967"/>
                </a:lnTo>
                <a:lnTo>
                  <a:pt x="2754" y="967"/>
                </a:lnTo>
                <a:lnTo>
                  <a:pt x="2744" y="968"/>
                </a:lnTo>
                <a:lnTo>
                  <a:pt x="2736" y="970"/>
                </a:lnTo>
                <a:lnTo>
                  <a:pt x="2729" y="972"/>
                </a:lnTo>
                <a:lnTo>
                  <a:pt x="2720" y="975"/>
                </a:lnTo>
                <a:lnTo>
                  <a:pt x="2714" y="979"/>
                </a:lnTo>
                <a:lnTo>
                  <a:pt x="2708" y="984"/>
                </a:lnTo>
                <a:lnTo>
                  <a:pt x="2702" y="989"/>
                </a:lnTo>
                <a:lnTo>
                  <a:pt x="2697" y="996"/>
                </a:lnTo>
                <a:lnTo>
                  <a:pt x="2691" y="1002"/>
                </a:lnTo>
                <a:lnTo>
                  <a:pt x="2687" y="1009"/>
                </a:lnTo>
                <a:lnTo>
                  <a:pt x="2684" y="1016"/>
                </a:lnTo>
                <a:lnTo>
                  <a:pt x="2682" y="1025"/>
                </a:lnTo>
                <a:lnTo>
                  <a:pt x="2680" y="1033"/>
                </a:lnTo>
                <a:lnTo>
                  <a:pt x="2679" y="1042"/>
                </a:lnTo>
                <a:lnTo>
                  <a:pt x="2679" y="1052"/>
                </a:lnTo>
                <a:lnTo>
                  <a:pt x="2625" y="1046"/>
                </a:lnTo>
                <a:lnTo>
                  <a:pt x="2626" y="1032"/>
                </a:lnTo>
                <a:lnTo>
                  <a:pt x="2629" y="1018"/>
                </a:lnTo>
                <a:lnTo>
                  <a:pt x="2633" y="1005"/>
                </a:lnTo>
                <a:lnTo>
                  <a:pt x="2637" y="994"/>
                </a:lnTo>
                <a:lnTo>
                  <a:pt x="2644" y="982"/>
                </a:lnTo>
                <a:lnTo>
                  <a:pt x="2650" y="972"/>
                </a:lnTo>
                <a:lnTo>
                  <a:pt x="2658" y="962"/>
                </a:lnTo>
                <a:lnTo>
                  <a:pt x="2666" y="954"/>
                </a:lnTo>
                <a:lnTo>
                  <a:pt x="2676" y="947"/>
                </a:lnTo>
                <a:lnTo>
                  <a:pt x="2686" y="941"/>
                </a:lnTo>
                <a:lnTo>
                  <a:pt x="2698" y="936"/>
                </a:lnTo>
                <a:lnTo>
                  <a:pt x="2709" y="930"/>
                </a:lnTo>
                <a:lnTo>
                  <a:pt x="2721" y="927"/>
                </a:lnTo>
                <a:lnTo>
                  <a:pt x="2735" y="925"/>
                </a:lnTo>
                <a:lnTo>
                  <a:pt x="2748" y="923"/>
                </a:lnTo>
                <a:lnTo>
                  <a:pt x="2764" y="923"/>
                </a:lnTo>
                <a:lnTo>
                  <a:pt x="2778" y="923"/>
                </a:lnTo>
                <a:lnTo>
                  <a:pt x="2793" y="925"/>
                </a:lnTo>
                <a:lnTo>
                  <a:pt x="2806" y="927"/>
                </a:lnTo>
                <a:lnTo>
                  <a:pt x="2819" y="931"/>
                </a:lnTo>
                <a:lnTo>
                  <a:pt x="2830" y="937"/>
                </a:lnTo>
                <a:lnTo>
                  <a:pt x="2842" y="942"/>
                </a:lnTo>
                <a:lnTo>
                  <a:pt x="2852" y="949"/>
                </a:lnTo>
                <a:lnTo>
                  <a:pt x="2861" y="957"/>
                </a:lnTo>
                <a:lnTo>
                  <a:pt x="2870" y="966"/>
                </a:lnTo>
                <a:lnTo>
                  <a:pt x="2877" y="975"/>
                </a:lnTo>
                <a:lnTo>
                  <a:pt x="2883" y="985"/>
                </a:lnTo>
                <a:lnTo>
                  <a:pt x="2888" y="996"/>
                </a:lnTo>
                <a:lnTo>
                  <a:pt x="2893" y="1006"/>
                </a:lnTo>
                <a:lnTo>
                  <a:pt x="2895" y="1017"/>
                </a:lnTo>
                <a:lnTo>
                  <a:pt x="2897" y="1030"/>
                </a:lnTo>
                <a:lnTo>
                  <a:pt x="2898" y="1042"/>
                </a:lnTo>
                <a:lnTo>
                  <a:pt x="2897" y="1055"/>
                </a:lnTo>
                <a:lnTo>
                  <a:pt x="2895" y="1067"/>
                </a:lnTo>
                <a:lnTo>
                  <a:pt x="2892" y="1079"/>
                </a:lnTo>
                <a:lnTo>
                  <a:pt x="2886" y="1092"/>
                </a:lnTo>
                <a:lnTo>
                  <a:pt x="2880" y="1104"/>
                </a:lnTo>
                <a:lnTo>
                  <a:pt x="2873" y="1118"/>
                </a:lnTo>
                <a:lnTo>
                  <a:pt x="2864" y="1131"/>
                </a:lnTo>
                <a:lnTo>
                  <a:pt x="2852" y="1145"/>
                </a:lnTo>
                <a:lnTo>
                  <a:pt x="2838" y="1159"/>
                </a:lnTo>
                <a:lnTo>
                  <a:pt x="2819" y="1177"/>
                </a:lnTo>
                <a:lnTo>
                  <a:pt x="2797" y="1197"/>
                </a:lnTo>
                <a:lnTo>
                  <a:pt x="2771" y="1219"/>
                </a:lnTo>
                <a:lnTo>
                  <a:pt x="2749" y="1238"/>
                </a:lnTo>
                <a:lnTo>
                  <a:pt x="2732" y="1253"/>
                </a:lnTo>
                <a:lnTo>
                  <a:pt x="2718" y="1265"/>
                </a:lnTo>
                <a:lnTo>
                  <a:pt x="2710" y="1273"/>
                </a:lnTo>
                <a:lnTo>
                  <a:pt x="2698" y="1288"/>
                </a:lnTo>
                <a:lnTo>
                  <a:pt x="2687" y="1302"/>
                </a:lnTo>
                <a:lnTo>
                  <a:pt x="2898" y="1302"/>
                </a:lnTo>
                <a:close/>
                <a:moveTo>
                  <a:pt x="1422" y="2451"/>
                </a:moveTo>
                <a:lnTo>
                  <a:pt x="1421" y="2451"/>
                </a:lnTo>
                <a:lnTo>
                  <a:pt x="1420" y="2451"/>
                </a:lnTo>
                <a:lnTo>
                  <a:pt x="1420" y="2450"/>
                </a:lnTo>
                <a:lnTo>
                  <a:pt x="1419" y="2450"/>
                </a:lnTo>
                <a:lnTo>
                  <a:pt x="1418" y="2450"/>
                </a:lnTo>
                <a:lnTo>
                  <a:pt x="1418" y="2450"/>
                </a:lnTo>
                <a:lnTo>
                  <a:pt x="1417" y="2450"/>
                </a:lnTo>
                <a:lnTo>
                  <a:pt x="1417" y="2449"/>
                </a:lnTo>
                <a:lnTo>
                  <a:pt x="1416" y="2449"/>
                </a:lnTo>
                <a:lnTo>
                  <a:pt x="1416" y="2449"/>
                </a:lnTo>
                <a:lnTo>
                  <a:pt x="1415" y="2449"/>
                </a:lnTo>
                <a:lnTo>
                  <a:pt x="1415" y="2449"/>
                </a:lnTo>
                <a:lnTo>
                  <a:pt x="1414" y="2449"/>
                </a:lnTo>
                <a:lnTo>
                  <a:pt x="1413" y="2448"/>
                </a:lnTo>
                <a:lnTo>
                  <a:pt x="1413" y="2448"/>
                </a:lnTo>
                <a:lnTo>
                  <a:pt x="1412" y="2448"/>
                </a:lnTo>
                <a:lnTo>
                  <a:pt x="1411" y="2448"/>
                </a:lnTo>
                <a:lnTo>
                  <a:pt x="1411" y="2448"/>
                </a:lnTo>
                <a:lnTo>
                  <a:pt x="1411" y="2448"/>
                </a:lnTo>
                <a:lnTo>
                  <a:pt x="1410" y="2448"/>
                </a:lnTo>
                <a:lnTo>
                  <a:pt x="1409" y="2447"/>
                </a:lnTo>
                <a:lnTo>
                  <a:pt x="1409" y="2447"/>
                </a:lnTo>
                <a:lnTo>
                  <a:pt x="1408" y="2447"/>
                </a:lnTo>
                <a:lnTo>
                  <a:pt x="1407" y="2447"/>
                </a:lnTo>
                <a:lnTo>
                  <a:pt x="1407" y="2447"/>
                </a:lnTo>
                <a:lnTo>
                  <a:pt x="1406" y="2447"/>
                </a:lnTo>
                <a:lnTo>
                  <a:pt x="1406" y="2447"/>
                </a:lnTo>
                <a:lnTo>
                  <a:pt x="1405" y="2446"/>
                </a:lnTo>
                <a:lnTo>
                  <a:pt x="1405" y="2446"/>
                </a:lnTo>
                <a:lnTo>
                  <a:pt x="1404" y="2446"/>
                </a:lnTo>
                <a:lnTo>
                  <a:pt x="1403" y="2446"/>
                </a:lnTo>
                <a:lnTo>
                  <a:pt x="1403" y="2446"/>
                </a:lnTo>
                <a:lnTo>
                  <a:pt x="1402" y="2446"/>
                </a:lnTo>
                <a:lnTo>
                  <a:pt x="1399" y="2445"/>
                </a:lnTo>
                <a:lnTo>
                  <a:pt x="1399" y="2445"/>
                </a:lnTo>
                <a:lnTo>
                  <a:pt x="1398" y="2445"/>
                </a:lnTo>
                <a:lnTo>
                  <a:pt x="1397" y="2445"/>
                </a:lnTo>
                <a:lnTo>
                  <a:pt x="1395" y="2445"/>
                </a:lnTo>
                <a:lnTo>
                  <a:pt x="1393" y="2444"/>
                </a:lnTo>
                <a:lnTo>
                  <a:pt x="1392" y="2444"/>
                </a:lnTo>
                <a:lnTo>
                  <a:pt x="1391" y="2444"/>
                </a:lnTo>
                <a:lnTo>
                  <a:pt x="1391" y="2444"/>
                </a:lnTo>
                <a:lnTo>
                  <a:pt x="1390" y="2444"/>
                </a:lnTo>
                <a:lnTo>
                  <a:pt x="1389" y="2443"/>
                </a:lnTo>
                <a:lnTo>
                  <a:pt x="1388" y="2443"/>
                </a:lnTo>
                <a:lnTo>
                  <a:pt x="1387" y="2443"/>
                </a:lnTo>
                <a:lnTo>
                  <a:pt x="1387" y="2443"/>
                </a:lnTo>
                <a:lnTo>
                  <a:pt x="1386" y="2443"/>
                </a:lnTo>
                <a:lnTo>
                  <a:pt x="1385" y="2443"/>
                </a:lnTo>
                <a:lnTo>
                  <a:pt x="1384" y="2443"/>
                </a:lnTo>
                <a:lnTo>
                  <a:pt x="1383" y="2443"/>
                </a:lnTo>
                <a:lnTo>
                  <a:pt x="1382" y="2443"/>
                </a:lnTo>
                <a:lnTo>
                  <a:pt x="1382" y="2443"/>
                </a:lnTo>
                <a:lnTo>
                  <a:pt x="1381" y="2442"/>
                </a:lnTo>
                <a:lnTo>
                  <a:pt x="1380" y="2442"/>
                </a:lnTo>
                <a:lnTo>
                  <a:pt x="1380" y="2442"/>
                </a:lnTo>
                <a:lnTo>
                  <a:pt x="1378" y="2442"/>
                </a:lnTo>
                <a:lnTo>
                  <a:pt x="1367" y="2441"/>
                </a:lnTo>
                <a:lnTo>
                  <a:pt x="1356" y="2441"/>
                </a:lnTo>
                <a:lnTo>
                  <a:pt x="1346" y="2441"/>
                </a:lnTo>
                <a:lnTo>
                  <a:pt x="1334" y="2442"/>
                </a:lnTo>
                <a:lnTo>
                  <a:pt x="1324" y="2444"/>
                </a:lnTo>
                <a:lnTo>
                  <a:pt x="1312" y="2445"/>
                </a:lnTo>
                <a:lnTo>
                  <a:pt x="1302" y="2448"/>
                </a:lnTo>
                <a:lnTo>
                  <a:pt x="1292" y="2451"/>
                </a:lnTo>
                <a:lnTo>
                  <a:pt x="1282" y="2454"/>
                </a:lnTo>
                <a:lnTo>
                  <a:pt x="1272" y="2458"/>
                </a:lnTo>
                <a:lnTo>
                  <a:pt x="1253" y="2467"/>
                </a:lnTo>
                <a:lnTo>
                  <a:pt x="1235" y="2478"/>
                </a:lnTo>
                <a:lnTo>
                  <a:pt x="1218" y="2490"/>
                </a:lnTo>
                <a:lnTo>
                  <a:pt x="1204" y="2504"/>
                </a:lnTo>
                <a:lnTo>
                  <a:pt x="1189" y="2519"/>
                </a:lnTo>
                <a:lnTo>
                  <a:pt x="1177" y="2536"/>
                </a:lnTo>
                <a:lnTo>
                  <a:pt x="1166" y="2555"/>
                </a:lnTo>
                <a:lnTo>
                  <a:pt x="1157" y="2573"/>
                </a:lnTo>
                <a:lnTo>
                  <a:pt x="1153" y="2582"/>
                </a:lnTo>
                <a:lnTo>
                  <a:pt x="1150" y="2593"/>
                </a:lnTo>
                <a:lnTo>
                  <a:pt x="1146" y="2603"/>
                </a:lnTo>
                <a:lnTo>
                  <a:pt x="1144" y="2614"/>
                </a:lnTo>
                <a:lnTo>
                  <a:pt x="1142" y="2624"/>
                </a:lnTo>
                <a:lnTo>
                  <a:pt x="1140" y="2635"/>
                </a:lnTo>
                <a:lnTo>
                  <a:pt x="1140" y="2647"/>
                </a:lnTo>
                <a:lnTo>
                  <a:pt x="1139" y="2657"/>
                </a:lnTo>
                <a:lnTo>
                  <a:pt x="1140" y="2668"/>
                </a:lnTo>
                <a:lnTo>
                  <a:pt x="1140" y="2680"/>
                </a:lnTo>
                <a:lnTo>
                  <a:pt x="1142" y="2690"/>
                </a:lnTo>
                <a:lnTo>
                  <a:pt x="1144" y="2700"/>
                </a:lnTo>
                <a:lnTo>
                  <a:pt x="1146" y="2712"/>
                </a:lnTo>
                <a:lnTo>
                  <a:pt x="1150" y="2721"/>
                </a:lnTo>
                <a:lnTo>
                  <a:pt x="1153" y="2732"/>
                </a:lnTo>
                <a:lnTo>
                  <a:pt x="1157" y="2742"/>
                </a:lnTo>
                <a:lnTo>
                  <a:pt x="1166" y="2761"/>
                </a:lnTo>
                <a:lnTo>
                  <a:pt x="1177" y="2778"/>
                </a:lnTo>
                <a:lnTo>
                  <a:pt x="1189" y="2795"/>
                </a:lnTo>
                <a:lnTo>
                  <a:pt x="1204" y="2810"/>
                </a:lnTo>
                <a:lnTo>
                  <a:pt x="1218" y="2825"/>
                </a:lnTo>
                <a:lnTo>
                  <a:pt x="1235" y="2837"/>
                </a:lnTo>
                <a:lnTo>
                  <a:pt x="1253" y="2847"/>
                </a:lnTo>
                <a:lnTo>
                  <a:pt x="1272" y="2857"/>
                </a:lnTo>
                <a:lnTo>
                  <a:pt x="1282" y="2861"/>
                </a:lnTo>
                <a:lnTo>
                  <a:pt x="1292" y="2864"/>
                </a:lnTo>
                <a:lnTo>
                  <a:pt x="1302" y="2867"/>
                </a:lnTo>
                <a:lnTo>
                  <a:pt x="1312" y="2869"/>
                </a:lnTo>
                <a:lnTo>
                  <a:pt x="1324" y="2871"/>
                </a:lnTo>
                <a:lnTo>
                  <a:pt x="1334" y="2872"/>
                </a:lnTo>
                <a:lnTo>
                  <a:pt x="1346" y="2873"/>
                </a:lnTo>
                <a:lnTo>
                  <a:pt x="1356" y="2873"/>
                </a:lnTo>
                <a:lnTo>
                  <a:pt x="1367" y="2873"/>
                </a:lnTo>
                <a:lnTo>
                  <a:pt x="1379" y="2872"/>
                </a:lnTo>
                <a:lnTo>
                  <a:pt x="1389" y="2871"/>
                </a:lnTo>
                <a:lnTo>
                  <a:pt x="1401" y="2869"/>
                </a:lnTo>
                <a:lnTo>
                  <a:pt x="1411" y="2867"/>
                </a:lnTo>
                <a:lnTo>
                  <a:pt x="1421" y="2864"/>
                </a:lnTo>
                <a:lnTo>
                  <a:pt x="1431" y="2861"/>
                </a:lnTo>
                <a:lnTo>
                  <a:pt x="1441" y="2857"/>
                </a:lnTo>
                <a:lnTo>
                  <a:pt x="1460" y="2847"/>
                </a:lnTo>
                <a:lnTo>
                  <a:pt x="1477" y="2837"/>
                </a:lnTo>
                <a:lnTo>
                  <a:pt x="1494" y="2825"/>
                </a:lnTo>
                <a:lnTo>
                  <a:pt x="1510" y="2810"/>
                </a:lnTo>
                <a:lnTo>
                  <a:pt x="1524" y="2795"/>
                </a:lnTo>
                <a:lnTo>
                  <a:pt x="1537" y="2778"/>
                </a:lnTo>
                <a:lnTo>
                  <a:pt x="1547" y="2761"/>
                </a:lnTo>
                <a:lnTo>
                  <a:pt x="1556" y="2742"/>
                </a:lnTo>
                <a:lnTo>
                  <a:pt x="1560" y="2732"/>
                </a:lnTo>
                <a:lnTo>
                  <a:pt x="1564" y="2721"/>
                </a:lnTo>
                <a:lnTo>
                  <a:pt x="1567" y="2712"/>
                </a:lnTo>
                <a:lnTo>
                  <a:pt x="1569" y="2700"/>
                </a:lnTo>
                <a:lnTo>
                  <a:pt x="1571" y="2690"/>
                </a:lnTo>
                <a:lnTo>
                  <a:pt x="1573" y="2680"/>
                </a:lnTo>
                <a:lnTo>
                  <a:pt x="1573" y="2668"/>
                </a:lnTo>
                <a:lnTo>
                  <a:pt x="1574" y="2657"/>
                </a:lnTo>
                <a:lnTo>
                  <a:pt x="1573" y="2639"/>
                </a:lnTo>
                <a:lnTo>
                  <a:pt x="1571" y="2622"/>
                </a:lnTo>
                <a:lnTo>
                  <a:pt x="1567" y="2604"/>
                </a:lnTo>
                <a:lnTo>
                  <a:pt x="1563" y="2588"/>
                </a:lnTo>
                <a:lnTo>
                  <a:pt x="1556" y="2572"/>
                </a:lnTo>
                <a:lnTo>
                  <a:pt x="1549" y="2557"/>
                </a:lnTo>
                <a:lnTo>
                  <a:pt x="1541" y="2542"/>
                </a:lnTo>
                <a:lnTo>
                  <a:pt x="1530" y="2529"/>
                </a:lnTo>
                <a:lnTo>
                  <a:pt x="1520" y="2515"/>
                </a:lnTo>
                <a:lnTo>
                  <a:pt x="1509" y="2503"/>
                </a:lnTo>
                <a:lnTo>
                  <a:pt x="1496" y="2491"/>
                </a:lnTo>
                <a:lnTo>
                  <a:pt x="1483" y="2481"/>
                </a:lnTo>
                <a:lnTo>
                  <a:pt x="1469" y="2472"/>
                </a:lnTo>
                <a:lnTo>
                  <a:pt x="1454" y="2463"/>
                </a:lnTo>
                <a:lnTo>
                  <a:pt x="1438" y="2457"/>
                </a:lnTo>
                <a:lnTo>
                  <a:pt x="1422" y="2451"/>
                </a:lnTo>
                <a:close/>
                <a:moveTo>
                  <a:pt x="2758" y="749"/>
                </a:moveTo>
                <a:lnTo>
                  <a:pt x="2778" y="749"/>
                </a:lnTo>
                <a:lnTo>
                  <a:pt x="2799" y="751"/>
                </a:lnTo>
                <a:lnTo>
                  <a:pt x="2819" y="753"/>
                </a:lnTo>
                <a:lnTo>
                  <a:pt x="2839" y="757"/>
                </a:lnTo>
                <a:lnTo>
                  <a:pt x="2858" y="762"/>
                </a:lnTo>
                <a:lnTo>
                  <a:pt x="2877" y="767"/>
                </a:lnTo>
                <a:lnTo>
                  <a:pt x="2896" y="773"/>
                </a:lnTo>
                <a:lnTo>
                  <a:pt x="2914" y="780"/>
                </a:lnTo>
                <a:lnTo>
                  <a:pt x="2932" y="789"/>
                </a:lnTo>
                <a:lnTo>
                  <a:pt x="2950" y="797"/>
                </a:lnTo>
                <a:lnTo>
                  <a:pt x="2966" y="807"/>
                </a:lnTo>
                <a:lnTo>
                  <a:pt x="2983" y="818"/>
                </a:lnTo>
                <a:lnTo>
                  <a:pt x="2998" y="828"/>
                </a:lnTo>
                <a:lnTo>
                  <a:pt x="3013" y="840"/>
                </a:lnTo>
                <a:lnTo>
                  <a:pt x="3028" y="853"/>
                </a:lnTo>
                <a:lnTo>
                  <a:pt x="3042" y="866"/>
                </a:lnTo>
                <a:lnTo>
                  <a:pt x="3055" y="880"/>
                </a:lnTo>
                <a:lnTo>
                  <a:pt x="3068" y="894"/>
                </a:lnTo>
                <a:lnTo>
                  <a:pt x="3079" y="910"/>
                </a:lnTo>
                <a:lnTo>
                  <a:pt x="3091" y="925"/>
                </a:lnTo>
                <a:lnTo>
                  <a:pt x="3101" y="942"/>
                </a:lnTo>
                <a:lnTo>
                  <a:pt x="3111" y="958"/>
                </a:lnTo>
                <a:lnTo>
                  <a:pt x="3120" y="976"/>
                </a:lnTo>
                <a:lnTo>
                  <a:pt x="3128" y="994"/>
                </a:lnTo>
                <a:lnTo>
                  <a:pt x="3135" y="1011"/>
                </a:lnTo>
                <a:lnTo>
                  <a:pt x="3142" y="1030"/>
                </a:lnTo>
                <a:lnTo>
                  <a:pt x="3147" y="1049"/>
                </a:lnTo>
                <a:lnTo>
                  <a:pt x="3151" y="1069"/>
                </a:lnTo>
                <a:lnTo>
                  <a:pt x="3155" y="1089"/>
                </a:lnTo>
                <a:lnTo>
                  <a:pt x="3157" y="1108"/>
                </a:lnTo>
                <a:lnTo>
                  <a:pt x="3159" y="1129"/>
                </a:lnTo>
                <a:lnTo>
                  <a:pt x="3159" y="1150"/>
                </a:lnTo>
                <a:lnTo>
                  <a:pt x="3159" y="1170"/>
                </a:lnTo>
                <a:lnTo>
                  <a:pt x="3157" y="1190"/>
                </a:lnTo>
                <a:lnTo>
                  <a:pt x="3155" y="1211"/>
                </a:lnTo>
                <a:lnTo>
                  <a:pt x="3151" y="1231"/>
                </a:lnTo>
                <a:lnTo>
                  <a:pt x="3147" y="1249"/>
                </a:lnTo>
                <a:lnTo>
                  <a:pt x="3142" y="1269"/>
                </a:lnTo>
                <a:lnTo>
                  <a:pt x="3135" y="1288"/>
                </a:lnTo>
                <a:lnTo>
                  <a:pt x="3128" y="1305"/>
                </a:lnTo>
                <a:lnTo>
                  <a:pt x="3120" y="1323"/>
                </a:lnTo>
                <a:lnTo>
                  <a:pt x="3111" y="1340"/>
                </a:lnTo>
                <a:lnTo>
                  <a:pt x="3101" y="1357"/>
                </a:lnTo>
                <a:lnTo>
                  <a:pt x="3091" y="1373"/>
                </a:lnTo>
                <a:lnTo>
                  <a:pt x="3079" y="1389"/>
                </a:lnTo>
                <a:lnTo>
                  <a:pt x="3068" y="1404"/>
                </a:lnTo>
                <a:lnTo>
                  <a:pt x="3055" y="1419"/>
                </a:lnTo>
                <a:lnTo>
                  <a:pt x="3042" y="1432"/>
                </a:lnTo>
                <a:lnTo>
                  <a:pt x="3028" y="1446"/>
                </a:lnTo>
                <a:lnTo>
                  <a:pt x="3013" y="1458"/>
                </a:lnTo>
                <a:lnTo>
                  <a:pt x="2998" y="1471"/>
                </a:lnTo>
                <a:lnTo>
                  <a:pt x="2983" y="1482"/>
                </a:lnTo>
                <a:lnTo>
                  <a:pt x="2966" y="1492"/>
                </a:lnTo>
                <a:lnTo>
                  <a:pt x="2950" y="1502"/>
                </a:lnTo>
                <a:lnTo>
                  <a:pt x="2932" y="1510"/>
                </a:lnTo>
                <a:lnTo>
                  <a:pt x="2914" y="1518"/>
                </a:lnTo>
                <a:lnTo>
                  <a:pt x="2896" y="1526"/>
                </a:lnTo>
                <a:lnTo>
                  <a:pt x="2877" y="1532"/>
                </a:lnTo>
                <a:lnTo>
                  <a:pt x="2858" y="1537"/>
                </a:lnTo>
                <a:lnTo>
                  <a:pt x="2839" y="1542"/>
                </a:lnTo>
                <a:lnTo>
                  <a:pt x="2819" y="1545"/>
                </a:lnTo>
                <a:lnTo>
                  <a:pt x="2799" y="1548"/>
                </a:lnTo>
                <a:lnTo>
                  <a:pt x="2778" y="1549"/>
                </a:lnTo>
                <a:lnTo>
                  <a:pt x="2758" y="1550"/>
                </a:lnTo>
                <a:lnTo>
                  <a:pt x="2739" y="1549"/>
                </a:lnTo>
                <a:lnTo>
                  <a:pt x="2720" y="1548"/>
                </a:lnTo>
                <a:lnTo>
                  <a:pt x="2702" y="1546"/>
                </a:lnTo>
                <a:lnTo>
                  <a:pt x="2684" y="1543"/>
                </a:lnTo>
                <a:lnTo>
                  <a:pt x="2666" y="1539"/>
                </a:lnTo>
                <a:lnTo>
                  <a:pt x="2649" y="1535"/>
                </a:lnTo>
                <a:lnTo>
                  <a:pt x="2631" y="1530"/>
                </a:lnTo>
                <a:lnTo>
                  <a:pt x="2615" y="1524"/>
                </a:lnTo>
                <a:lnTo>
                  <a:pt x="2598" y="1517"/>
                </a:lnTo>
                <a:lnTo>
                  <a:pt x="2581" y="1509"/>
                </a:lnTo>
                <a:lnTo>
                  <a:pt x="2566" y="1501"/>
                </a:lnTo>
                <a:lnTo>
                  <a:pt x="2550" y="1492"/>
                </a:lnTo>
                <a:lnTo>
                  <a:pt x="2536" y="1483"/>
                </a:lnTo>
                <a:lnTo>
                  <a:pt x="2521" y="1473"/>
                </a:lnTo>
                <a:lnTo>
                  <a:pt x="2507" y="1462"/>
                </a:lnTo>
                <a:lnTo>
                  <a:pt x="2493" y="1451"/>
                </a:lnTo>
                <a:lnTo>
                  <a:pt x="2481" y="1439"/>
                </a:lnTo>
                <a:lnTo>
                  <a:pt x="2468" y="1426"/>
                </a:lnTo>
                <a:lnTo>
                  <a:pt x="2456" y="1414"/>
                </a:lnTo>
                <a:lnTo>
                  <a:pt x="2444" y="1400"/>
                </a:lnTo>
                <a:lnTo>
                  <a:pt x="2434" y="1386"/>
                </a:lnTo>
                <a:lnTo>
                  <a:pt x="2424" y="1371"/>
                </a:lnTo>
                <a:lnTo>
                  <a:pt x="2414" y="1357"/>
                </a:lnTo>
                <a:lnTo>
                  <a:pt x="2406" y="1341"/>
                </a:lnTo>
                <a:lnTo>
                  <a:pt x="2398" y="1326"/>
                </a:lnTo>
                <a:lnTo>
                  <a:pt x="2389" y="1309"/>
                </a:lnTo>
                <a:lnTo>
                  <a:pt x="2383" y="1293"/>
                </a:lnTo>
                <a:lnTo>
                  <a:pt x="2377" y="1276"/>
                </a:lnTo>
                <a:lnTo>
                  <a:pt x="2372" y="1259"/>
                </a:lnTo>
                <a:lnTo>
                  <a:pt x="2368" y="1241"/>
                </a:lnTo>
                <a:lnTo>
                  <a:pt x="2363" y="1223"/>
                </a:lnTo>
                <a:lnTo>
                  <a:pt x="2360" y="1206"/>
                </a:lnTo>
                <a:lnTo>
                  <a:pt x="2360" y="1205"/>
                </a:lnTo>
                <a:lnTo>
                  <a:pt x="2360" y="1204"/>
                </a:lnTo>
                <a:lnTo>
                  <a:pt x="2360" y="1204"/>
                </a:lnTo>
                <a:lnTo>
                  <a:pt x="2360" y="1203"/>
                </a:lnTo>
                <a:lnTo>
                  <a:pt x="2359" y="1199"/>
                </a:lnTo>
                <a:lnTo>
                  <a:pt x="2359" y="1199"/>
                </a:lnTo>
                <a:lnTo>
                  <a:pt x="2359" y="1197"/>
                </a:lnTo>
                <a:lnTo>
                  <a:pt x="2359" y="1197"/>
                </a:lnTo>
                <a:lnTo>
                  <a:pt x="2359" y="1196"/>
                </a:lnTo>
                <a:lnTo>
                  <a:pt x="2359" y="1195"/>
                </a:lnTo>
                <a:lnTo>
                  <a:pt x="2359" y="1195"/>
                </a:lnTo>
                <a:lnTo>
                  <a:pt x="2359" y="1194"/>
                </a:lnTo>
                <a:lnTo>
                  <a:pt x="2359" y="1194"/>
                </a:lnTo>
                <a:lnTo>
                  <a:pt x="2359" y="1193"/>
                </a:lnTo>
                <a:lnTo>
                  <a:pt x="2359" y="1192"/>
                </a:lnTo>
                <a:lnTo>
                  <a:pt x="2358" y="1189"/>
                </a:lnTo>
                <a:lnTo>
                  <a:pt x="2358" y="1188"/>
                </a:lnTo>
                <a:lnTo>
                  <a:pt x="2358" y="1187"/>
                </a:lnTo>
                <a:lnTo>
                  <a:pt x="2358" y="1187"/>
                </a:lnTo>
                <a:lnTo>
                  <a:pt x="2358" y="1186"/>
                </a:lnTo>
                <a:lnTo>
                  <a:pt x="2358" y="1185"/>
                </a:lnTo>
                <a:lnTo>
                  <a:pt x="2358" y="1185"/>
                </a:lnTo>
                <a:lnTo>
                  <a:pt x="2358" y="1184"/>
                </a:lnTo>
                <a:lnTo>
                  <a:pt x="2358" y="1184"/>
                </a:lnTo>
                <a:lnTo>
                  <a:pt x="2358" y="1183"/>
                </a:lnTo>
                <a:lnTo>
                  <a:pt x="2357" y="1178"/>
                </a:lnTo>
                <a:lnTo>
                  <a:pt x="2357" y="1177"/>
                </a:lnTo>
                <a:lnTo>
                  <a:pt x="2357" y="1177"/>
                </a:lnTo>
                <a:lnTo>
                  <a:pt x="2357" y="1176"/>
                </a:lnTo>
                <a:lnTo>
                  <a:pt x="2357" y="1175"/>
                </a:lnTo>
                <a:lnTo>
                  <a:pt x="2357" y="1175"/>
                </a:lnTo>
                <a:lnTo>
                  <a:pt x="2357" y="1174"/>
                </a:lnTo>
                <a:lnTo>
                  <a:pt x="2357" y="1174"/>
                </a:lnTo>
                <a:lnTo>
                  <a:pt x="2357" y="1173"/>
                </a:lnTo>
                <a:lnTo>
                  <a:pt x="2357" y="1172"/>
                </a:lnTo>
                <a:lnTo>
                  <a:pt x="2357" y="1172"/>
                </a:lnTo>
                <a:lnTo>
                  <a:pt x="2357" y="1168"/>
                </a:lnTo>
                <a:lnTo>
                  <a:pt x="2357" y="1167"/>
                </a:lnTo>
                <a:lnTo>
                  <a:pt x="2357" y="1166"/>
                </a:lnTo>
                <a:lnTo>
                  <a:pt x="2357" y="1166"/>
                </a:lnTo>
                <a:lnTo>
                  <a:pt x="2357" y="1165"/>
                </a:lnTo>
                <a:lnTo>
                  <a:pt x="2357" y="1164"/>
                </a:lnTo>
                <a:lnTo>
                  <a:pt x="2357" y="1164"/>
                </a:lnTo>
                <a:lnTo>
                  <a:pt x="2356" y="1157"/>
                </a:lnTo>
                <a:lnTo>
                  <a:pt x="2356" y="1150"/>
                </a:lnTo>
                <a:lnTo>
                  <a:pt x="2357" y="1129"/>
                </a:lnTo>
                <a:lnTo>
                  <a:pt x="2358" y="1108"/>
                </a:lnTo>
                <a:lnTo>
                  <a:pt x="2361" y="1089"/>
                </a:lnTo>
                <a:lnTo>
                  <a:pt x="2365" y="1069"/>
                </a:lnTo>
                <a:lnTo>
                  <a:pt x="2369" y="1049"/>
                </a:lnTo>
                <a:lnTo>
                  <a:pt x="2375" y="1030"/>
                </a:lnTo>
                <a:lnTo>
                  <a:pt x="2381" y="1011"/>
                </a:lnTo>
                <a:lnTo>
                  <a:pt x="2388" y="994"/>
                </a:lnTo>
                <a:lnTo>
                  <a:pt x="2396" y="976"/>
                </a:lnTo>
                <a:lnTo>
                  <a:pt x="2405" y="958"/>
                </a:lnTo>
                <a:lnTo>
                  <a:pt x="2414" y="942"/>
                </a:lnTo>
                <a:lnTo>
                  <a:pt x="2425" y="925"/>
                </a:lnTo>
                <a:lnTo>
                  <a:pt x="2436" y="910"/>
                </a:lnTo>
                <a:lnTo>
                  <a:pt x="2449" y="894"/>
                </a:lnTo>
                <a:lnTo>
                  <a:pt x="2461" y="880"/>
                </a:lnTo>
                <a:lnTo>
                  <a:pt x="2474" y="866"/>
                </a:lnTo>
                <a:lnTo>
                  <a:pt x="2488" y="853"/>
                </a:lnTo>
                <a:lnTo>
                  <a:pt x="2502" y="840"/>
                </a:lnTo>
                <a:lnTo>
                  <a:pt x="2518" y="828"/>
                </a:lnTo>
                <a:lnTo>
                  <a:pt x="2534" y="818"/>
                </a:lnTo>
                <a:lnTo>
                  <a:pt x="2550" y="807"/>
                </a:lnTo>
                <a:lnTo>
                  <a:pt x="2567" y="797"/>
                </a:lnTo>
                <a:lnTo>
                  <a:pt x="2584" y="789"/>
                </a:lnTo>
                <a:lnTo>
                  <a:pt x="2602" y="780"/>
                </a:lnTo>
                <a:lnTo>
                  <a:pt x="2620" y="773"/>
                </a:lnTo>
                <a:lnTo>
                  <a:pt x="2638" y="767"/>
                </a:lnTo>
                <a:lnTo>
                  <a:pt x="2658" y="762"/>
                </a:lnTo>
                <a:lnTo>
                  <a:pt x="2677" y="757"/>
                </a:lnTo>
                <a:lnTo>
                  <a:pt x="2697" y="753"/>
                </a:lnTo>
                <a:lnTo>
                  <a:pt x="2717" y="751"/>
                </a:lnTo>
                <a:lnTo>
                  <a:pt x="2737" y="749"/>
                </a:lnTo>
                <a:lnTo>
                  <a:pt x="2758" y="749"/>
                </a:lnTo>
                <a:close/>
                <a:moveTo>
                  <a:pt x="668" y="73"/>
                </a:moveTo>
                <a:lnTo>
                  <a:pt x="699" y="73"/>
                </a:lnTo>
                <a:lnTo>
                  <a:pt x="729" y="76"/>
                </a:lnTo>
                <a:lnTo>
                  <a:pt x="758" y="80"/>
                </a:lnTo>
                <a:lnTo>
                  <a:pt x="789" y="85"/>
                </a:lnTo>
                <a:lnTo>
                  <a:pt x="817" y="92"/>
                </a:lnTo>
                <a:lnTo>
                  <a:pt x="846" y="99"/>
                </a:lnTo>
                <a:lnTo>
                  <a:pt x="873" y="110"/>
                </a:lnTo>
                <a:lnTo>
                  <a:pt x="900" y="120"/>
                </a:lnTo>
                <a:lnTo>
                  <a:pt x="927" y="131"/>
                </a:lnTo>
                <a:lnTo>
                  <a:pt x="951" y="145"/>
                </a:lnTo>
                <a:lnTo>
                  <a:pt x="976" y="159"/>
                </a:lnTo>
                <a:lnTo>
                  <a:pt x="1001" y="175"/>
                </a:lnTo>
                <a:lnTo>
                  <a:pt x="1024" y="191"/>
                </a:lnTo>
                <a:lnTo>
                  <a:pt x="1047" y="209"/>
                </a:lnTo>
                <a:lnTo>
                  <a:pt x="1069" y="228"/>
                </a:lnTo>
                <a:lnTo>
                  <a:pt x="1089" y="247"/>
                </a:lnTo>
                <a:lnTo>
                  <a:pt x="1109" y="268"/>
                </a:lnTo>
                <a:lnTo>
                  <a:pt x="1128" y="289"/>
                </a:lnTo>
                <a:lnTo>
                  <a:pt x="1145" y="311"/>
                </a:lnTo>
                <a:lnTo>
                  <a:pt x="1162" y="335"/>
                </a:lnTo>
                <a:lnTo>
                  <a:pt x="1177" y="359"/>
                </a:lnTo>
                <a:lnTo>
                  <a:pt x="1191" y="384"/>
                </a:lnTo>
                <a:lnTo>
                  <a:pt x="1205" y="410"/>
                </a:lnTo>
                <a:lnTo>
                  <a:pt x="1216" y="436"/>
                </a:lnTo>
                <a:lnTo>
                  <a:pt x="1227" y="463"/>
                </a:lnTo>
                <a:lnTo>
                  <a:pt x="1237" y="490"/>
                </a:lnTo>
                <a:lnTo>
                  <a:pt x="1244" y="518"/>
                </a:lnTo>
                <a:lnTo>
                  <a:pt x="1251" y="547"/>
                </a:lnTo>
                <a:lnTo>
                  <a:pt x="1256" y="576"/>
                </a:lnTo>
                <a:lnTo>
                  <a:pt x="1261" y="606"/>
                </a:lnTo>
                <a:lnTo>
                  <a:pt x="1263" y="636"/>
                </a:lnTo>
                <a:lnTo>
                  <a:pt x="1263" y="666"/>
                </a:lnTo>
                <a:lnTo>
                  <a:pt x="1263" y="695"/>
                </a:lnTo>
                <a:lnTo>
                  <a:pt x="1261" y="723"/>
                </a:lnTo>
                <a:lnTo>
                  <a:pt x="1258" y="751"/>
                </a:lnTo>
                <a:lnTo>
                  <a:pt x="1252" y="778"/>
                </a:lnTo>
                <a:lnTo>
                  <a:pt x="1247" y="805"/>
                </a:lnTo>
                <a:lnTo>
                  <a:pt x="1240" y="832"/>
                </a:lnTo>
                <a:lnTo>
                  <a:pt x="1232" y="858"/>
                </a:lnTo>
                <a:lnTo>
                  <a:pt x="1222" y="883"/>
                </a:lnTo>
                <a:lnTo>
                  <a:pt x="1212" y="908"/>
                </a:lnTo>
                <a:lnTo>
                  <a:pt x="1200" y="932"/>
                </a:lnTo>
                <a:lnTo>
                  <a:pt x="1188" y="955"/>
                </a:lnTo>
                <a:lnTo>
                  <a:pt x="1175" y="979"/>
                </a:lnTo>
                <a:lnTo>
                  <a:pt x="1160" y="1001"/>
                </a:lnTo>
                <a:lnTo>
                  <a:pt x="1144" y="1023"/>
                </a:lnTo>
                <a:lnTo>
                  <a:pt x="1128" y="1043"/>
                </a:lnTo>
                <a:lnTo>
                  <a:pt x="1110" y="1064"/>
                </a:lnTo>
                <a:lnTo>
                  <a:pt x="1110" y="1064"/>
                </a:lnTo>
                <a:lnTo>
                  <a:pt x="1107" y="1067"/>
                </a:lnTo>
                <a:lnTo>
                  <a:pt x="1107" y="1067"/>
                </a:lnTo>
                <a:lnTo>
                  <a:pt x="1106" y="1068"/>
                </a:lnTo>
                <a:lnTo>
                  <a:pt x="1106" y="1068"/>
                </a:lnTo>
                <a:lnTo>
                  <a:pt x="1106" y="1069"/>
                </a:lnTo>
                <a:lnTo>
                  <a:pt x="1105" y="1070"/>
                </a:lnTo>
                <a:lnTo>
                  <a:pt x="1101" y="1074"/>
                </a:lnTo>
                <a:lnTo>
                  <a:pt x="1101" y="1074"/>
                </a:lnTo>
                <a:lnTo>
                  <a:pt x="1100" y="1075"/>
                </a:lnTo>
                <a:lnTo>
                  <a:pt x="1098" y="1077"/>
                </a:lnTo>
                <a:lnTo>
                  <a:pt x="1098" y="1077"/>
                </a:lnTo>
                <a:lnTo>
                  <a:pt x="1097" y="1078"/>
                </a:lnTo>
                <a:lnTo>
                  <a:pt x="1097" y="1078"/>
                </a:lnTo>
                <a:lnTo>
                  <a:pt x="1092" y="1084"/>
                </a:lnTo>
                <a:lnTo>
                  <a:pt x="1090" y="1085"/>
                </a:lnTo>
                <a:lnTo>
                  <a:pt x="1090" y="1086"/>
                </a:lnTo>
                <a:lnTo>
                  <a:pt x="1090" y="1086"/>
                </a:lnTo>
                <a:lnTo>
                  <a:pt x="1088" y="1087"/>
                </a:lnTo>
                <a:lnTo>
                  <a:pt x="1088" y="1088"/>
                </a:lnTo>
                <a:lnTo>
                  <a:pt x="1087" y="1088"/>
                </a:lnTo>
                <a:lnTo>
                  <a:pt x="1087" y="1089"/>
                </a:lnTo>
                <a:lnTo>
                  <a:pt x="1086" y="1089"/>
                </a:lnTo>
                <a:lnTo>
                  <a:pt x="1080" y="1095"/>
                </a:lnTo>
                <a:lnTo>
                  <a:pt x="1080" y="1095"/>
                </a:lnTo>
                <a:lnTo>
                  <a:pt x="1077" y="1098"/>
                </a:lnTo>
                <a:lnTo>
                  <a:pt x="1057" y="1116"/>
                </a:lnTo>
                <a:lnTo>
                  <a:pt x="1035" y="1133"/>
                </a:lnTo>
                <a:lnTo>
                  <a:pt x="1014" y="1150"/>
                </a:lnTo>
                <a:lnTo>
                  <a:pt x="991" y="1165"/>
                </a:lnTo>
                <a:lnTo>
                  <a:pt x="967" y="1180"/>
                </a:lnTo>
                <a:lnTo>
                  <a:pt x="943" y="1193"/>
                </a:lnTo>
                <a:lnTo>
                  <a:pt x="918" y="1206"/>
                </a:lnTo>
                <a:lnTo>
                  <a:pt x="892" y="1217"/>
                </a:lnTo>
                <a:lnTo>
                  <a:pt x="866" y="1226"/>
                </a:lnTo>
                <a:lnTo>
                  <a:pt x="839" y="1236"/>
                </a:lnTo>
                <a:lnTo>
                  <a:pt x="812" y="1243"/>
                </a:lnTo>
                <a:lnTo>
                  <a:pt x="784" y="1249"/>
                </a:lnTo>
                <a:lnTo>
                  <a:pt x="755" y="1254"/>
                </a:lnTo>
                <a:lnTo>
                  <a:pt x="727" y="1258"/>
                </a:lnTo>
                <a:lnTo>
                  <a:pt x="698" y="1260"/>
                </a:lnTo>
                <a:lnTo>
                  <a:pt x="668" y="1261"/>
                </a:lnTo>
                <a:lnTo>
                  <a:pt x="638" y="1260"/>
                </a:lnTo>
                <a:lnTo>
                  <a:pt x="607" y="1258"/>
                </a:lnTo>
                <a:lnTo>
                  <a:pt x="578" y="1253"/>
                </a:lnTo>
                <a:lnTo>
                  <a:pt x="548" y="1248"/>
                </a:lnTo>
                <a:lnTo>
                  <a:pt x="520" y="1242"/>
                </a:lnTo>
                <a:lnTo>
                  <a:pt x="492" y="1234"/>
                </a:lnTo>
                <a:lnTo>
                  <a:pt x="464" y="1224"/>
                </a:lnTo>
                <a:lnTo>
                  <a:pt x="437" y="1214"/>
                </a:lnTo>
                <a:lnTo>
                  <a:pt x="410" y="1202"/>
                </a:lnTo>
                <a:lnTo>
                  <a:pt x="385" y="1188"/>
                </a:lnTo>
                <a:lnTo>
                  <a:pt x="360" y="1175"/>
                </a:lnTo>
                <a:lnTo>
                  <a:pt x="335" y="1159"/>
                </a:lnTo>
                <a:lnTo>
                  <a:pt x="312" y="1143"/>
                </a:lnTo>
                <a:lnTo>
                  <a:pt x="290" y="1125"/>
                </a:lnTo>
                <a:lnTo>
                  <a:pt x="268" y="1106"/>
                </a:lnTo>
                <a:lnTo>
                  <a:pt x="248" y="1087"/>
                </a:lnTo>
                <a:lnTo>
                  <a:pt x="228" y="1066"/>
                </a:lnTo>
                <a:lnTo>
                  <a:pt x="210" y="1044"/>
                </a:lnTo>
                <a:lnTo>
                  <a:pt x="192" y="1021"/>
                </a:lnTo>
                <a:lnTo>
                  <a:pt x="175" y="999"/>
                </a:lnTo>
                <a:lnTo>
                  <a:pt x="160" y="975"/>
                </a:lnTo>
                <a:lnTo>
                  <a:pt x="145" y="950"/>
                </a:lnTo>
                <a:lnTo>
                  <a:pt x="132" y="924"/>
                </a:lnTo>
                <a:lnTo>
                  <a:pt x="120" y="897"/>
                </a:lnTo>
                <a:lnTo>
                  <a:pt x="109" y="870"/>
                </a:lnTo>
                <a:lnTo>
                  <a:pt x="100" y="843"/>
                </a:lnTo>
                <a:lnTo>
                  <a:pt x="92" y="816"/>
                </a:lnTo>
                <a:lnTo>
                  <a:pt x="85" y="787"/>
                </a:lnTo>
                <a:lnTo>
                  <a:pt x="80" y="758"/>
                </a:lnTo>
                <a:lnTo>
                  <a:pt x="77" y="728"/>
                </a:lnTo>
                <a:lnTo>
                  <a:pt x="74" y="698"/>
                </a:lnTo>
                <a:lnTo>
                  <a:pt x="74" y="666"/>
                </a:lnTo>
                <a:lnTo>
                  <a:pt x="74" y="636"/>
                </a:lnTo>
                <a:lnTo>
                  <a:pt x="77" y="606"/>
                </a:lnTo>
                <a:lnTo>
                  <a:pt x="80" y="576"/>
                </a:lnTo>
                <a:lnTo>
                  <a:pt x="85" y="547"/>
                </a:lnTo>
                <a:lnTo>
                  <a:pt x="92" y="518"/>
                </a:lnTo>
                <a:lnTo>
                  <a:pt x="100" y="490"/>
                </a:lnTo>
                <a:lnTo>
                  <a:pt x="109" y="463"/>
                </a:lnTo>
                <a:lnTo>
                  <a:pt x="120" y="436"/>
                </a:lnTo>
                <a:lnTo>
                  <a:pt x="132" y="410"/>
                </a:lnTo>
                <a:lnTo>
                  <a:pt x="145" y="384"/>
                </a:lnTo>
                <a:lnTo>
                  <a:pt x="160" y="359"/>
                </a:lnTo>
                <a:lnTo>
                  <a:pt x="175" y="335"/>
                </a:lnTo>
                <a:lnTo>
                  <a:pt x="191" y="311"/>
                </a:lnTo>
                <a:lnTo>
                  <a:pt x="210" y="289"/>
                </a:lnTo>
                <a:lnTo>
                  <a:pt x="228" y="268"/>
                </a:lnTo>
                <a:lnTo>
                  <a:pt x="248" y="247"/>
                </a:lnTo>
                <a:lnTo>
                  <a:pt x="268" y="228"/>
                </a:lnTo>
                <a:lnTo>
                  <a:pt x="290" y="209"/>
                </a:lnTo>
                <a:lnTo>
                  <a:pt x="312" y="191"/>
                </a:lnTo>
                <a:lnTo>
                  <a:pt x="335" y="175"/>
                </a:lnTo>
                <a:lnTo>
                  <a:pt x="360" y="159"/>
                </a:lnTo>
                <a:lnTo>
                  <a:pt x="385" y="145"/>
                </a:lnTo>
                <a:lnTo>
                  <a:pt x="410" y="131"/>
                </a:lnTo>
                <a:lnTo>
                  <a:pt x="437" y="120"/>
                </a:lnTo>
                <a:lnTo>
                  <a:pt x="464" y="110"/>
                </a:lnTo>
                <a:lnTo>
                  <a:pt x="492" y="99"/>
                </a:lnTo>
                <a:lnTo>
                  <a:pt x="520" y="92"/>
                </a:lnTo>
                <a:lnTo>
                  <a:pt x="548" y="85"/>
                </a:lnTo>
                <a:lnTo>
                  <a:pt x="578" y="80"/>
                </a:lnTo>
                <a:lnTo>
                  <a:pt x="607" y="76"/>
                </a:lnTo>
                <a:lnTo>
                  <a:pt x="638" y="73"/>
                </a:lnTo>
                <a:lnTo>
                  <a:pt x="668" y="73"/>
                </a:lnTo>
                <a:close/>
              </a:path>
            </a:pathLst>
          </a:custGeom>
          <a:solidFill>
            <a:schemeClr val="bg1"/>
          </a:solidFill>
          <a:ln w="9525">
            <a:noFill/>
            <a:round/>
          </a:ln>
        </p:spPr>
        <p:txBody>
          <a:bodyPr vert="horz" wrap="square" lIns="121908" tIns="60954" rIns="121908" bIns="60954"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mn-ea"/>
            </a:endParaRPr>
          </a:p>
        </p:txBody>
      </p:sp>
      <p:grpSp>
        <p:nvGrpSpPr>
          <p:cNvPr id="24" name="Group 71"/>
          <p:cNvGrpSpPr/>
          <p:nvPr/>
        </p:nvGrpSpPr>
        <p:grpSpPr>
          <a:xfrm>
            <a:off x="4322339" y="2392810"/>
            <a:ext cx="778861" cy="777612"/>
            <a:chOff x="3810000" y="2265363"/>
            <a:chExt cx="915988" cy="914400"/>
          </a:xfrm>
          <a:solidFill>
            <a:schemeClr val="bg1"/>
          </a:solidFill>
        </p:grpSpPr>
        <p:sp>
          <p:nvSpPr>
            <p:cNvPr id="25" name="Rectangle 118"/>
            <p:cNvSpPr>
              <a:spLocks noChangeArrowheads="1"/>
            </p:cNvSpPr>
            <p:nvPr/>
          </p:nvSpPr>
          <p:spPr bwMode="auto">
            <a:xfrm>
              <a:off x="4724400" y="266223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26" name="Freeform 119"/>
            <p:cNvSpPr/>
            <p:nvPr/>
          </p:nvSpPr>
          <p:spPr bwMode="auto">
            <a:xfrm>
              <a:off x="3844925" y="2951163"/>
              <a:ext cx="841375" cy="228600"/>
            </a:xfrm>
            <a:custGeom>
              <a:avLst/>
              <a:gdLst>
                <a:gd name="T0" fmla="*/ 334 w 530"/>
                <a:gd name="T1" fmla="*/ 0 h 144"/>
                <a:gd name="T2" fmla="*/ 196 w 530"/>
                <a:gd name="T3" fmla="*/ 0 h 144"/>
                <a:gd name="T4" fmla="*/ 184 w 530"/>
                <a:gd name="T5" fmla="*/ 10 h 144"/>
                <a:gd name="T6" fmla="*/ 0 w 530"/>
                <a:gd name="T7" fmla="*/ 144 h 144"/>
                <a:gd name="T8" fmla="*/ 530 w 530"/>
                <a:gd name="T9" fmla="*/ 144 h 144"/>
                <a:gd name="T10" fmla="*/ 348 w 530"/>
                <a:gd name="T11" fmla="*/ 10 h 144"/>
                <a:gd name="T12" fmla="*/ 334 w 530"/>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530" h="144">
                  <a:moveTo>
                    <a:pt x="334" y="0"/>
                  </a:moveTo>
                  <a:lnTo>
                    <a:pt x="196" y="0"/>
                  </a:lnTo>
                  <a:lnTo>
                    <a:pt x="184" y="10"/>
                  </a:lnTo>
                  <a:lnTo>
                    <a:pt x="0" y="144"/>
                  </a:lnTo>
                  <a:lnTo>
                    <a:pt x="530" y="144"/>
                  </a:lnTo>
                  <a:lnTo>
                    <a:pt x="348" y="10"/>
                  </a:lnTo>
                  <a:lnTo>
                    <a:pt x="3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1" name="Freeform 120"/>
            <p:cNvSpPr/>
            <p:nvPr/>
          </p:nvSpPr>
          <p:spPr bwMode="auto">
            <a:xfrm>
              <a:off x="4438650" y="2725738"/>
              <a:ext cx="285750" cy="419100"/>
            </a:xfrm>
            <a:custGeom>
              <a:avLst/>
              <a:gdLst>
                <a:gd name="T0" fmla="*/ 2 w 180"/>
                <a:gd name="T1" fmla="*/ 132 h 264"/>
                <a:gd name="T2" fmla="*/ 0 w 180"/>
                <a:gd name="T3" fmla="*/ 132 h 264"/>
                <a:gd name="T4" fmla="*/ 180 w 180"/>
                <a:gd name="T5" fmla="*/ 264 h 264"/>
                <a:gd name="T6" fmla="*/ 180 w 180"/>
                <a:gd name="T7" fmla="*/ 0 h 264"/>
                <a:gd name="T8" fmla="*/ 104 w 180"/>
                <a:gd name="T9" fmla="*/ 56 h 264"/>
                <a:gd name="T10" fmla="*/ 2 w 180"/>
                <a:gd name="T11" fmla="*/ 132 h 264"/>
              </a:gdLst>
              <a:ahLst/>
              <a:cxnLst>
                <a:cxn ang="0">
                  <a:pos x="T0" y="T1"/>
                </a:cxn>
                <a:cxn ang="0">
                  <a:pos x="T2" y="T3"/>
                </a:cxn>
                <a:cxn ang="0">
                  <a:pos x="T4" y="T5"/>
                </a:cxn>
                <a:cxn ang="0">
                  <a:pos x="T6" y="T7"/>
                </a:cxn>
                <a:cxn ang="0">
                  <a:pos x="T8" y="T9"/>
                </a:cxn>
                <a:cxn ang="0">
                  <a:pos x="T10" y="T11"/>
                </a:cxn>
              </a:cxnLst>
              <a:rect l="0" t="0" r="r" b="b"/>
              <a:pathLst>
                <a:path w="180" h="264">
                  <a:moveTo>
                    <a:pt x="2" y="132"/>
                  </a:moveTo>
                  <a:lnTo>
                    <a:pt x="0" y="132"/>
                  </a:lnTo>
                  <a:lnTo>
                    <a:pt x="180" y="264"/>
                  </a:lnTo>
                  <a:lnTo>
                    <a:pt x="180" y="0"/>
                  </a:lnTo>
                  <a:lnTo>
                    <a:pt x="104" y="56"/>
                  </a:lnTo>
                  <a:lnTo>
                    <a:pt x="2" y="1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2" name="Freeform 121"/>
            <p:cNvSpPr/>
            <p:nvPr/>
          </p:nvSpPr>
          <p:spPr bwMode="auto">
            <a:xfrm>
              <a:off x="4603750" y="2576513"/>
              <a:ext cx="120650" cy="174625"/>
            </a:xfrm>
            <a:custGeom>
              <a:avLst/>
              <a:gdLst>
                <a:gd name="T0" fmla="*/ 76 w 76"/>
                <a:gd name="T1" fmla="*/ 54 h 110"/>
                <a:gd name="T2" fmla="*/ 76 w 76"/>
                <a:gd name="T3" fmla="*/ 54 h 110"/>
                <a:gd name="T4" fmla="*/ 76 w 76"/>
                <a:gd name="T5" fmla="*/ 54 h 110"/>
                <a:gd name="T6" fmla="*/ 0 w 76"/>
                <a:gd name="T7" fmla="*/ 0 h 110"/>
                <a:gd name="T8" fmla="*/ 0 w 76"/>
                <a:gd name="T9" fmla="*/ 110 h 110"/>
                <a:gd name="T10" fmla="*/ 76 w 76"/>
                <a:gd name="T11" fmla="*/ 56 h 110"/>
                <a:gd name="T12" fmla="*/ 76 w 76"/>
                <a:gd name="T13" fmla="*/ 56 h 110"/>
                <a:gd name="T14" fmla="*/ 76 w 76"/>
                <a:gd name="T15" fmla="*/ 56 h 110"/>
                <a:gd name="T16" fmla="*/ 76 w 76"/>
                <a:gd name="T17" fmla="*/ 56 h 110"/>
                <a:gd name="T18" fmla="*/ 76 w 76"/>
                <a:gd name="T19"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10">
                  <a:moveTo>
                    <a:pt x="76" y="54"/>
                  </a:moveTo>
                  <a:lnTo>
                    <a:pt x="76" y="54"/>
                  </a:lnTo>
                  <a:lnTo>
                    <a:pt x="76" y="54"/>
                  </a:lnTo>
                  <a:lnTo>
                    <a:pt x="0" y="0"/>
                  </a:lnTo>
                  <a:lnTo>
                    <a:pt x="0" y="110"/>
                  </a:lnTo>
                  <a:lnTo>
                    <a:pt x="76" y="56"/>
                  </a:lnTo>
                  <a:lnTo>
                    <a:pt x="76" y="56"/>
                  </a:lnTo>
                  <a:lnTo>
                    <a:pt x="76" y="56"/>
                  </a:lnTo>
                  <a:lnTo>
                    <a:pt x="76" y="56"/>
                  </a:lnTo>
                  <a:lnTo>
                    <a:pt x="7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3" name="Freeform 122"/>
            <p:cNvSpPr/>
            <p:nvPr/>
          </p:nvSpPr>
          <p:spPr bwMode="auto">
            <a:xfrm>
              <a:off x="3810000" y="2725738"/>
              <a:ext cx="282575" cy="419100"/>
            </a:xfrm>
            <a:custGeom>
              <a:avLst/>
              <a:gdLst>
                <a:gd name="T0" fmla="*/ 178 w 178"/>
                <a:gd name="T1" fmla="*/ 132 h 264"/>
                <a:gd name="T2" fmla="*/ 76 w 178"/>
                <a:gd name="T3" fmla="*/ 56 h 264"/>
                <a:gd name="T4" fmla="*/ 0 w 178"/>
                <a:gd name="T5" fmla="*/ 0 h 264"/>
                <a:gd name="T6" fmla="*/ 0 w 178"/>
                <a:gd name="T7" fmla="*/ 0 h 264"/>
                <a:gd name="T8" fmla="*/ 0 w 178"/>
                <a:gd name="T9" fmla="*/ 264 h 264"/>
                <a:gd name="T10" fmla="*/ 178 w 178"/>
                <a:gd name="T11" fmla="*/ 132 h 264"/>
                <a:gd name="T12" fmla="*/ 178 w 178"/>
                <a:gd name="T13" fmla="*/ 132 h 264"/>
              </a:gdLst>
              <a:ahLst/>
              <a:cxnLst>
                <a:cxn ang="0">
                  <a:pos x="T0" y="T1"/>
                </a:cxn>
                <a:cxn ang="0">
                  <a:pos x="T2" y="T3"/>
                </a:cxn>
                <a:cxn ang="0">
                  <a:pos x="T4" y="T5"/>
                </a:cxn>
                <a:cxn ang="0">
                  <a:pos x="T6" y="T7"/>
                </a:cxn>
                <a:cxn ang="0">
                  <a:pos x="T8" y="T9"/>
                </a:cxn>
                <a:cxn ang="0">
                  <a:pos x="T10" y="T11"/>
                </a:cxn>
                <a:cxn ang="0">
                  <a:pos x="T12" y="T13"/>
                </a:cxn>
              </a:cxnLst>
              <a:rect l="0" t="0" r="r" b="b"/>
              <a:pathLst>
                <a:path w="178" h="264">
                  <a:moveTo>
                    <a:pt x="178" y="132"/>
                  </a:moveTo>
                  <a:lnTo>
                    <a:pt x="76" y="56"/>
                  </a:lnTo>
                  <a:lnTo>
                    <a:pt x="0" y="0"/>
                  </a:lnTo>
                  <a:lnTo>
                    <a:pt x="0" y="0"/>
                  </a:lnTo>
                  <a:lnTo>
                    <a:pt x="0" y="264"/>
                  </a:lnTo>
                  <a:lnTo>
                    <a:pt x="178" y="132"/>
                  </a:lnTo>
                  <a:lnTo>
                    <a:pt x="178" y="1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4" name="Freeform 123"/>
            <p:cNvSpPr/>
            <p:nvPr/>
          </p:nvSpPr>
          <p:spPr bwMode="auto">
            <a:xfrm>
              <a:off x="3810000" y="2576513"/>
              <a:ext cx="120650" cy="174625"/>
            </a:xfrm>
            <a:custGeom>
              <a:avLst/>
              <a:gdLst>
                <a:gd name="T0" fmla="*/ 76 w 76"/>
                <a:gd name="T1" fmla="*/ 0 h 110"/>
                <a:gd name="T2" fmla="*/ 0 w 76"/>
                <a:gd name="T3" fmla="*/ 54 h 110"/>
                <a:gd name="T4" fmla="*/ 76 w 76"/>
                <a:gd name="T5" fmla="*/ 110 h 110"/>
                <a:gd name="T6" fmla="*/ 76 w 76"/>
                <a:gd name="T7" fmla="*/ 0 h 110"/>
              </a:gdLst>
              <a:ahLst/>
              <a:cxnLst>
                <a:cxn ang="0">
                  <a:pos x="T0" y="T1"/>
                </a:cxn>
                <a:cxn ang="0">
                  <a:pos x="T2" y="T3"/>
                </a:cxn>
                <a:cxn ang="0">
                  <a:pos x="T4" y="T5"/>
                </a:cxn>
                <a:cxn ang="0">
                  <a:pos x="T6" y="T7"/>
                </a:cxn>
              </a:cxnLst>
              <a:rect l="0" t="0" r="r" b="b"/>
              <a:pathLst>
                <a:path w="76" h="110">
                  <a:moveTo>
                    <a:pt x="76" y="0"/>
                  </a:moveTo>
                  <a:lnTo>
                    <a:pt x="0" y="54"/>
                  </a:lnTo>
                  <a:lnTo>
                    <a:pt x="76" y="110"/>
                  </a:ln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5" name="Freeform 124"/>
            <p:cNvSpPr/>
            <p:nvPr/>
          </p:nvSpPr>
          <p:spPr bwMode="auto">
            <a:xfrm>
              <a:off x="3981450" y="2265363"/>
              <a:ext cx="571500" cy="638175"/>
            </a:xfrm>
            <a:custGeom>
              <a:avLst/>
              <a:gdLst>
                <a:gd name="T0" fmla="*/ 104 w 360"/>
                <a:gd name="T1" fmla="*/ 72 h 402"/>
                <a:gd name="T2" fmla="*/ 104 w 360"/>
                <a:gd name="T3" fmla="*/ 104 h 402"/>
                <a:gd name="T4" fmla="*/ 72 w 360"/>
                <a:gd name="T5" fmla="*/ 104 h 402"/>
                <a:gd name="T6" fmla="*/ 0 w 360"/>
                <a:gd name="T7" fmla="*/ 104 h 402"/>
                <a:gd name="T8" fmla="*/ 0 w 360"/>
                <a:gd name="T9" fmla="*/ 330 h 402"/>
                <a:gd name="T10" fmla="*/ 98 w 360"/>
                <a:gd name="T11" fmla="*/ 402 h 402"/>
                <a:gd name="T12" fmla="*/ 262 w 360"/>
                <a:gd name="T13" fmla="*/ 402 h 402"/>
                <a:gd name="T14" fmla="*/ 360 w 360"/>
                <a:gd name="T15" fmla="*/ 330 h 402"/>
                <a:gd name="T16" fmla="*/ 360 w 360"/>
                <a:gd name="T17" fmla="*/ 0 h 402"/>
                <a:gd name="T18" fmla="*/ 104 w 360"/>
                <a:gd name="T19" fmla="*/ 0 h 402"/>
                <a:gd name="T20" fmla="*/ 104 w 360"/>
                <a:gd name="T21" fmla="*/ 0 h 402"/>
                <a:gd name="T22" fmla="*/ 104 w 360"/>
                <a:gd name="T23" fmla="*/ 7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402">
                  <a:moveTo>
                    <a:pt x="104" y="72"/>
                  </a:moveTo>
                  <a:lnTo>
                    <a:pt x="104" y="104"/>
                  </a:lnTo>
                  <a:lnTo>
                    <a:pt x="72" y="104"/>
                  </a:lnTo>
                  <a:lnTo>
                    <a:pt x="0" y="104"/>
                  </a:lnTo>
                  <a:lnTo>
                    <a:pt x="0" y="330"/>
                  </a:lnTo>
                  <a:lnTo>
                    <a:pt x="98" y="402"/>
                  </a:lnTo>
                  <a:lnTo>
                    <a:pt x="262" y="402"/>
                  </a:lnTo>
                  <a:lnTo>
                    <a:pt x="360" y="330"/>
                  </a:lnTo>
                  <a:lnTo>
                    <a:pt x="360" y="0"/>
                  </a:lnTo>
                  <a:lnTo>
                    <a:pt x="104" y="0"/>
                  </a:lnTo>
                  <a:lnTo>
                    <a:pt x="104" y="0"/>
                  </a:lnTo>
                  <a:lnTo>
                    <a:pt x="104"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6" name="Freeform 125"/>
            <p:cNvSpPr/>
            <p:nvPr/>
          </p:nvSpPr>
          <p:spPr bwMode="auto">
            <a:xfrm>
              <a:off x="3981450" y="2265363"/>
              <a:ext cx="114300" cy="114300"/>
            </a:xfrm>
            <a:custGeom>
              <a:avLst/>
              <a:gdLst>
                <a:gd name="T0" fmla="*/ 0 w 72"/>
                <a:gd name="T1" fmla="*/ 72 h 72"/>
                <a:gd name="T2" fmla="*/ 72 w 72"/>
                <a:gd name="T3" fmla="*/ 72 h 72"/>
                <a:gd name="T4" fmla="*/ 72 w 72"/>
                <a:gd name="T5" fmla="*/ 0 h 72"/>
                <a:gd name="T6" fmla="*/ 0 w 72"/>
                <a:gd name="T7" fmla="*/ 72 h 72"/>
              </a:gdLst>
              <a:ahLst/>
              <a:cxnLst>
                <a:cxn ang="0">
                  <a:pos x="T0" y="T1"/>
                </a:cxn>
                <a:cxn ang="0">
                  <a:pos x="T2" y="T3"/>
                </a:cxn>
                <a:cxn ang="0">
                  <a:pos x="T4" y="T5"/>
                </a:cxn>
                <a:cxn ang="0">
                  <a:pos x="T6" y="T7"/>
                </a:cxn>
              </a:cxnLst>
              <a:rect l="0" t="0" r="r" b="b"/>
              <a:pathLst>
                <a:path w="72" h="72">
                  <a:moveTo>
                    <a:pt x="0" y="72"/>
                  </a:moveTo>
                  <a:lnTo>
                    <a:pt x="72" y="72"/>
                  </a:lnTo>
                  <a:lnTo>
                    <a:pt x="72" y="0"/>
                  </a:lnTo>
                  <a:lnTo>
                    <a:pt x="0"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nvGrpSpPr>
          <p:cNvPr id="37" name="Group 173"/>
          <p:cNvGrpSpPr/>
          <p:nvPr/>
        </p:nvGrpSpPr>
        <p:grpSpPr>
          <a:xfrm>
            <a:off x="9957127" y="2345088"/>
            <a:ext cx="863984" cy="857803"/>
            <a:chOff x="6400800" y="1195388"/>
            <a:chExt cx="654050" cy="649287"/>
          </a:xfrm>
          <a:solidFill>
            <a:schemeClr val="bg1"/>
          </a:solidFill>
        </p:grpSpPr>
        <p:sp>
          <p:nvSpPr>
            <p:cNvPr id="38" name="Freeform 289"/>
            <p:cNvSpPr>
              <a:spLocks noEditPoints="1"/>
            </p:cNvSpPr>
            <p:nvPr/>
          </p:nvSpPr>
          <p:spPr bwMode="auto">
            <a:xfrm>
              <a:off x="6400800" y="1195388"/>
              <a:ext cx="654050" cy="649287"/>
            </a:xfrm>
            <a:custGeom>
              <a:avLst/>
              <a:gdLst>
                <a:gd name="T0" fmla="*/ 361 w 412"/>
                <a:gd name="T1" fmla="*/ 47 h 409"/>
                <a:gd name="T2" fmla="*/ 359 w 412"/>
                <a:gd name="T3" fmla="*/ 39 h 409"/>
                <a:gd name="T4" fmla="*/ 355 w 412"/>
                <a:gd name="T5" fmla="*/ 23 h 409"/>
                <a:gd name="T6" fmla="*/ 343 w 412"/>
                <a:gd name="T7" fmla="*/ 10 h 409"/>
                <a:gd name="T8" fmla="*/ 328 w 412"/>
                <a:gd name="T9" fmla="*/ 1 h 409"/>
                <a:gd name="T10" fmla="*/ 66 w 412"/>
                <a:gd name="T11" fmla="*/ 0 h 409"/>
                <a:gd name="T12" fmla="*/ 60 w 412"/>
                <a:gd name="T13" fmla="*/ 0 h 409"/>
                <a:gd name="T14" fmla="*/ 40 w 412"/>
                <a:gd name="T15" fmla="*/ 4 h 409"/>
                <a:gd name="T16" fmla="*/ 29 w 412"/>
                <a:gd name="T17" fmla="*/ 13 h 409"/>
                <a:gd name="T18" fmla="*/ 21 w 412"/>
                <a:gd name="T19" fmla="*/ 20 h 409"/>
                <a:gd name="T20" fmla="*/ 11 w 412"/>
                <a:gd name="T21" fmla="*/ 37 h 409"/>
                <a:gd name="T22" fmla="*/ 4 w 412"/>
                <a:gd name="T23" fmla="*/ 59 h 409"/>
                <a:gd name="T24" fmla="*/ 1 w 412"/>
                <a:gd name="T25" fmla="*/ 86 h 409"/>
                <a:gd name="T26" fmla="*/ 0 w 412"/>
                <a:gd name="T27" fmla="*/ 113 h 409"/>
                <a:gd name="T28" fmla="*/ 52 w 412"/>
                <a:gd name="T29" fmla="*/ 366 h 409"/>
                <a:gd name="T30" fmla="*/ 52 w 412"/>
                <a:gd name="T31" fmla="*/ 378 h 409"/>
                <a:gd name="T32" fmla="*/ 59 w 412"/>
                <a:gd name="T33" fmla="*/ 395 h 409"/>
                <a:gd name="T34" fmla="*/ 63 w 412"/>
                <a:gd name="T35" fmla="*/ 400 h 409"/>
                <a:gd name="T36" fmla="*/ 73 w 412"/>
                <a:gd name="T37" fmla="*/ 408 h 409"/>
                <a:gd name="T38" fmla="*/ 82 w 412"/>
                <a:gd name="T39" fmla="*/ 409 h 409"/>
                <a:gd name="T40" fmla="*/ 348 w 412"/>
                <a:gd name="T41" fmla="*/ 409 h 409"/>
                <a:gd name="T42" fmla="*/ 365 w 412"/>
                <a:gd name="T43" fmla="*/ 408 h 409"/>
                <a:gd name="T44" fmla="*/ 379 w 412"/>
                <a:gd name="T45" fmla="*/ 400 h 409"/>
                <a:gd name="T46" fmla="*/ 391 w 412"/>
                <a:gd name="T47" fmla="*/ 392 h 409"/>
                <a:gd name="T48" fmla="*/ 405 w 412"/>
                <a:gd name="T49" fmla="*/ 368 h 409"/>
                <a:gd name="T50" fmla="*/ 411 w 412"/>
                <a:gd name="T51" fmla="*/ 342 h 409"/>
                <a:gd name="T52" fmla="*/ 412 w 412"/>
                <a:gd name="T53" fmla="*/ 317 h 409"/>
                <a:gd name="T54" fmla="*/ 26 w 412"/>
                <a:gd name="T55" fmla="*/ 87 h 409"/>
                <a:gd name="T56" fmla="*/ 29 w 412"/>
                <a:gd name="T57" fmla="*/ 67 h 409"/>
                <a:gd name="T58" fmla="*/ 39 w 412"/>
                <a:gd name="T59" fmla="*/ 41 h 409"/>
                <a:gd name="T60" fmla="*/ 44 w 412"/>
                <a:gd name="T61" fmla="*/ 33 h 409"/>
                <a:gd name="T62" fmla="*/ 49 w 412"/>
                <a:gd name="T63" fmla="*/ 41 h 409"/>
                <a:gd name="T64" fmla="*/ 52 w 412"/>
                <a:gd name="T65" fmla="*/ 60 h 409"/>
                <a:gd name="T66" fmla="*/ 26 w 412"/>
                <a:gd name="T67" fmla="*/ 87 h 409"/>
                <a:gd name="T68" fmla="*/ 103 w 412"/>
                <a:gd name="T69" fmla="*/ 330 h 409"/>
                <a:gd name="T70" fmla="*/ 102 w 412"/>
                <a:gd name="T71" fmla="*/ 356 h 409"/>
                <a:gd name="T72" fmla="*/ 96 w 412"/>
                <a:gd name="T73" fmla="*/ 372 h 409"/>
                <a:gd name="T74" fmla="*/ 90 w 412"/>
                <a:gd name="T75" fmla="*/ 380 h 409"/>
                <a:gd name="T76" fmla="*/ 83 w 412"/>
                <a:gd name="T77" fmla="*/ 385 h 409"/>
                <a:gd name="T78" fmla="*/ 82 w 412"/>
                <a:gd name="T79" fmla="*/ 383 h 409"/>
                <a:gd name="T80" fmla="*/ 77 w 412"/>
                <a:gd name="T81" fmla="*/ 375 h 409"/>
                <a:gd name="T82" fmla="*/ 77 w 412"/>
                <a:gd name="T83" fmla="*/ 60 h 409"/>
                <a:gd name="T84" fmla="*/ 76 w 412"/>
                <a:gd name="T85" fmla="*/ 49 h 409"/>
                <a:gd name="T86" fmla="*/ 72 w 412"/>
                <a:gd name="T87" fmla="*/ 31 h 409"/>
                <a:gd name="T88" fmla="*/ 316 w 412"/>
                <a:gd name="T89" fmla="*/ 26 h 409"/>
                <a:gd name="T90" fmla="*/ 322 w 412"/>
                <a:gd name="T91" fmla="*/ 26 h 409"/>
                <a:gd name="T92" fmla="*/ 329 w 412"/>
                <a:gd name="T93" fmla="*/ 30 h 409"/>
                <a:gd name="T94" fmla="*/ 333 w 412"/>
                <a:gd name="T95" fmla="*/ 41 h 409"/>
                <a:gd name="T96" fmla="*/ 335 w 412"/>
                <a:gd name="T97" fmla="*/ 317 h 409"/>
                <a:gd name="T98" fmla="*/ 103 w 412"/>
                <a:gd name="T99" fmla="*/ 330 h 409"/>
                <a:gd name="T100" fmla="*/ 119 w 412"/>
                <a:gd name="T101" fmla="*/ 385 h 409"/>
                <a:gd name="T102" fmla="*/ 122 w 412"/>
                <a:gd name="T103" fmla="*/ 376 h 409"/>
                <a:gd name="T104" fmla="*/ 127 w 412"/>
                <a:gd name="T105" fmla="*/ 356 h 409"/>
                <a:gd name="T106" fmla="*/ 385 w 412"/>
                <a:gd name="T107" fmla="*/ 343 h 409"/>
                <a:gd name="T108" fmla="*/ 382 w 412"/>
                <a:gd name="T109" fmla="*/ 356 h 409"/>
                <a:gd name="T110" fmla="*/ 376 w 412"/>
                <a:gd name="T111" fmla="*/ 369 h 409"/>
                <a:gd name="T112" fmla="*/ 365 w 412"/>
                <a:gd name="T113" fmla="*/ 380 h 409"/>
                <a:gd name="T114" fmla="*/ 348 w 412"/>
                <a:gd name="T115" fmla="*/ 38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2" h="409">
                  <a:moveTo>
                    <a:pt x="361" y="317"/>
                  </a:moveTo>
                  <a:lnTo>
                    <a:pt x="361" y="47"/>
                  </a:lnTo>
                  <a:lnTo>
                    <a:pt x="361" y="47"/>
                  </a:lnTo>
                  <a:lnTo>
                    <a:pt x="359" y="39"/>
                  </a:lnTo>
                  <a:lnTo>
                    <a:pt x="358" y="31"/>
                  </a:lnTo>
                  <a:lnTo>
                    <a:pt x="355" y="23"/>
                  </a:lnTo>
                  <a:lnTo>
                    <a:pt x="350" y="16"/>
                  </a:lnTo>
                  <a:lnTo>
                    <a:pt x="343" y="10"/>
                  </a:lnTo>
                  <a:lnTo>
                    <a:pt x="336" y="4"/>
                  </a:lnTo>
                  <a:lnTo>
                    <a:pt x="328" y="1"/>
                  </a:lnTo>
                  <a:lnTo>
                    <a:pt x="316" y="0"/>
                  </a:lnTo>
                  <a:lnTo>
                    <a:pt x="66" y="0"/>
                  </a:lnTo>
                  <a:lnTo>
                    <a:pt x="66" y="0"/>
                  </a:lnTo>
                  <a:lnTo>
                    <a:pt x="60" y="0"/>
                  </a:lnTo>
                  <a:lnTo>
                    <a:pt x="52" y="1"/>
                  </a:lnTo>
                  <a:lnTo>
                    <a:pt x="40" y="4"/>
                  </a:lnTo>
                  <a:lnTo>
                    <a:pt x="34" y="9"/>
                  </a:lnTo>
                  <a:lnTo>
                    <a:pt x="29" y="13"/>
                  </a:lnTo>
                  <a:lnTo>
                    <a:pt x="29" y="13"/>
                  </a:lnTo>
                  <a:lnTo>
                    <a:pt x="21" y="20"/>
                  </a:lnTo>
                  <a:lnTo>
                    <a:pt x="16" y="27"/>
                  </a:lnTo>
                  <a:lnTo>
                    <a:pt x="11" y="37"/>
                  </a:lnTo>
                  <a:lnTo>
                    <a:pt x="7" y="47"/>
                  </a:lnTo>
                  <a:lnTo>
                    <a:pt x="4" y="59"/>
                  </a:lnTo>
                  <a:lnTo>
                    <a:pt x="1" y="72"/>
                  </a:lnTo>
                  <a:lnTo>
                    <a:pt x="1" y="86"/>
                  </a:lnTo>
                  <a:lnTo>
                    <a:pt x="0" y="100"/>
                  </a:lnTo>
                  <a:lnTo>
                    <a:pt x="0" y="113"/>
                  </a:lnTo>
                  <a:lnTo>
                    <a:pt x="52" y="113"/>
                  </a:lnTo>
                  <a:lnTo>
                    <a:pt x="52" y="366"/>
                  </a:lnTo>
                  <a:lnTo>
                    <a:pt x="52" y="366"/>
                  </a:lnTo>
                  <a:lnTo>
                    <a:pt x="52" y="378"/>
                  </a:lnTo>
                  <a:lnTo>
                    <a:pt x="54" y="386"/>
                  </a:lnTo>
                  <a:lnTo>
                    <a:pt x="59" y="395"/>
                  </a:lnTo>
                  <a:lnTo>
                    <a:pt x="63" y="400"/>
                  </a:lnTo>
                  <a:lnTo>
                    <a:pt x="63" y="400"/>
                  </a:lnTo>
                  <a:lnTo>
                    <a:pt x="69" y="405"/>
                  </a:lnTo>
                  <a:lnTo>
                    <a:pt x="73" y="408"/>
                  </a:lnTo>
                  <a:lnTo>
                    <a:pt x="82" y="409"/>
                  </a:lnTo>
                  <a:lnTo>
                    <a:pt x="82" y="409"/>
                  </a:lnTo>
                  <a:lnTo>
                    <a:pt x="348" y="409"/>
                  </a:lnTo>
                  <a:lnTo>
                    <a:pt x="348" y="409"/>
                  </a:lnTo>
                  <a:lnTo>
                    <a:pt x="358" y="409"/>
                  </a:lnTo>
                  <a:lnTo>
                    <a:pt x="365" y="408"/>
                  </a:lnTo>
                  <a:lnTo>
                    <a:pt x="373" y="405"/>
                  </a:lnTo>
                  <a:lnTo>
                    <a:pt x="379" y="400"/>
                  </a:lnTo>
                  <a:lnTo>
                    <a:pt x="385" y="396"/>
                  </a:lnTo>
                  <a:lnTo>
                    <a:pt x="391" y="392"/>
                  </a:lnTo>
                  <a:lnTo>
                    <a:pt x="399" y="380"/>
                  </a:lnTo>
                  <a:lnTo>
                    <a:pt x="405" y="368"/>
                  </a:lnTo>
                  <a:lnTo>
                    <a:pt x="409" y="355"/>
                  </a:lnTo>
                  <a:lnTo>
                    <a:pt x="411" y="342"/>
                  </a:lnTo>
                  <a:lnTo>
                    <a:pt x="412" y="330"/>
                  </a:lnTo>
                  <a:lnTo>
                    <a:pt x="412" y="317"/>
                  </a:lnTo>
                  <a:lnTo>
                    <a:pt x="361" y="317"/>
                  </a:lnTo>
                  <a:close/>
                  <a:moveTo>
                    <a:pt x="26" y="87"/>
                  </a:moveTo>
                  <a:lnTo>
                    <a:pt x="26" y="87"/>
                  </a:lnTo>
                  <a:lnTo>
                    <a:pt x="29" y="67"/>
                  </a:lnTo>
                  <a:lnTo>
                    <a:pt x="33" y="51"/>
                  </a:lnTo>
                  <a:lnTo>
                    <a:pt x="39" y="41"/>
                  </a:lnTo>
                  <a:lnTo>
                    <a:pt x="44" y="33"/>
                  </a:lnTo>
                  <a:lnTo>
                    <a:pt x="44" y="33"/>
                  </a:lnTo>
                  <a:lnTo>
                    <a:pt x="47" y="37"/>
                  </a:lnTo>
                  <a:lnTo>
                    <a:pt x="49" y="41"/>
                  </a:lnTo>
                  <a:lnTo>
                    <a:pt x="50" y="49"/>
                  </a:lnTo>
                  <a:lnTo>
                    <a:pt x="52" y="60"/>
                  </a:lnTo>
                  <a:lnTo>
                    <a:pt x="52" y="87"/>
                  </a:lnTo>
                  <a:lnTo>
                    <a:pt x="26" y="87"/>
                  </a:lnTo>
                  <a:close/>
                  <a:moveTo>
                    <a:pt x="103" y="330"/>
                  </a:moveTo>
                  <a:lnTo>
                    <a:pt x="103" y="330"/>
                  </a:lnTo>
                  <a:lnTo>
                    <a:pt x="103" y="345"/>
                  </a:lnTo>
                  <a:lnTo>
                    <a:pt x="102" y="356"/>
                  </a:lnTo>
                  <a:lnTo>
                    <a:pt x="99" y="365"/>
                  </a:lnTo>
                  <a:lnTo>
                    <a:pt x="96" y="372"/>
                  </a:lnTo>
                  <a:lnTo>
                    <a:pt x="93" y="378"/>
                  </a:lnTo>
                  <a:lnTo>
                    <a:pt x="90" y="380"/>
                  </a:lnTo>
                  <a:lnTo>
                    <a:pt x="87" y="383"/>
                  </a:lnTo>
                  <a:lnTo>
                    <a:pt x="83" y="385"/>
                  </a:lnTo>
                  <a:lnTo>
                    <a:pt x="83" y="385"/>
                  </a:lnTo>
                  <a:lnTo>
                    <a:pt x="82" y="383"/>
                  </a:lnTo>
                  <a:lnTo>
                    <a:pt x="79" y="379"/>
                  </a:lnTo>
                  <a:lnTo>
                    <a:pt x="77" y="375"/>
                  </a:lnTo>
                  <a:lnTo>
                    <a:pt x="77" y="366"/>
                  </a:lnTo>
                  <a:lnTo>
                    <a:pt x="77" y="60"/>
                  </a:lnTo>
                  <a:lnTo>
                    <a:pt x="77" y="60"/>
                  </a:lnTo>
                  <a:lnTo>
                    <a:pt x="76" y="49"/>
                  </a:lnTo>
                  <a:lnTo>
                    <a:pt x="74" y="40"/>
                  </a:lnTo>
                  <a:lnTo>
                    <a:pt x="72" y="31"/>
                  </a:lnTo>
                  <a:lnTo>
                    <a:pt x="69" y="24"/>
                  </a:lnTo>
                  <a:lnTo>
                    <a:pt x="316" y="26"/>
                  </a:lnTo>
                  <a:lnTo>
                    <a:pt x="316" y="26"/>
                  </a:lnTo>
                  <a:lnTo>
                    <a:pt x="322" y="26"/>
                  </a:lnTo>
                  <a:lnTo>
                    <a:pt x="326" y="27"/>
                  </a:lnTo>
                  <a:lnTo>
                    <a:pt x="329" y="30"/>
                  </a:lnTo>
                  <a:lnTo>
                    <a:pt x="332" y="34"/>
                  </a:lnTo>
                  <a:lnTo>
                    <a:pt x="333" y="41"/>
                  </a:lnTo>
                  <a:lnTo>
                    <a:pt x="335" y="47"/>
                  </a:lnTo>
                  <a:lnTo>
                    <a:pt x="335" y="317"/>
                  </a:lnTo>
                  <a:lnTo>
                    <a:pt x="103" y="319"/>
                  </a:lnTo>
                  <a:lnTo>
                    <a:pt x="103" y="330"/>
                  </a:lnTo>
                  <a:close/>
                  <a:moveTo>
                    <a:pt x="348" y="385"/>
                  </a:moveTo>
                  <a:lnTo>
                    <a:pt x="119" y="385"/>
                  </a:lnTo>
                  <a:lnTo>
                    <a:pt x="119" y="385"/>
                  </a:lnTo>
                  <a:lnTo>
                    <a:pt x="122" y="376"/>
                  </a:lnTo>
                  <a:lnTo>
                    <a:pt x="124" y="368"/>
                  </a:lnTo>
                  <a:lnTo>
                    <a:pt x="127" y="356"/>
                  </a:lnTo>
                  <a:lnTo>
                    <a:pt x="129" y="343"/>
                  </a:lnTo>
                  <a:lnTo>
                    <a:pt x="385" y="343"/>
                  </a:lnTo>
                  <a:lnTo>
                    <a:pt x="385" y="343"/>
                  </a:lnTo>
                  <a:lnTo>
                    <a:pt x="382" y="356"/>
                  </a:lnTo>
                  <a:lnTo>
                    <a:pt x="379" y="363"/>
                  </a:lnTo>
                  <a:lnTo>
                    <a:pt x="376" y="369"/>
                  </a:lnTo>
                  <a:lnTo>
                    <a:pt x="371" y="375"/>
                  </a:lnTo>
                  <a:lnTo>
                    <a:pt x="365" y="380"/>
                  </a:lnTo>
                  <a:lnTo>
                    <a:pt x="358" y="383"/>
                  </a:lnTo>
                  <a:lnTo>
                    <a:pt x="348" y="385"/>
                  </a:lnTo>
                  <a:lnTo>
                    <a:pt x="348" y="3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9" name="Rectangle 290"/>
            <p:cNvSpPr>
              <a:spLocks noChangeArrowheads="1"/>
            </p:cNvSpPr>
            <p:nvPr/>
          </p:nvSpPr>
          <p:spPr bwMode="auto">
            <a:xfrm>
              <a:off x="6597650" y="1320800"/>
              <a:ext cx="2682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0" name="Rectangle 291"/>
            <p:cNvSpPr>
              <a:spLocks noChangeArrowheads="1"/>
            </p:cNvSpPr>
            <p:nvPr/>
          </p:nvSpPr>
          <p:spPr bwMode="auto">
            <a:xfrm>
              <a:off x="6597650" y="1408113"/>
              <a:ext cx="268288"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1" name="Rectangle 292"/>
            <p:cNvSpPr>
              <a:spLocks noChangeArrowheads="1"/>
            </p:cNvSpPr>
            <p:nvPr/>
          </p:nvSpPr>
          <p:spPr bwMode="auto">
            <a:xfrm>
              <a:off x="6597650" y="1500188"/>
              <a:ext cx="268288"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2" name="Rectangle 293"/>
            <p:cNvSpPr>
              <a:spLocks noChangeArrowheads="1"/>
            </p:cNvSpPr>
            <p:nvPr/>
          </p:nvSpPr>
          <p:spPr bwMode="auto">
            <a:xfrm>
              <a:off x="6597650" y="1587500"/>
              <a:ext cx="268288"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nvGrpSpPr>
          <p:cNvPr id="43" name="Group 162"/>
          <p:cNvGrpSpPr/>
          <p:nvPr/>
        </p:nvGrpSpPr>
        <p:grpSpPr>
          <a:xfrm>
            <a:off x="1500065" y="2308687"/>
            <a:ext cx="805614" cy="861736"/>
            <a:chOff x="4267200" y="1196975"/>
            <a:chExt cx="593725" cy="635001"/>
          </a:xfrm>
          <a:solidFill>
            <a:schemeClr val="bg1"/>
          </a:solidFill>
        </p:grpSpPr>
        <p:sp>
          <p:nvSpPr>
            <p:cNvPr id="44" name="Freeform 272"/>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5" name="Rectangle 273"/>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6" name="Freeform 274"/>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par>
                          <p:cTn id="46" fill="hold">
                            <p:stCondLst>
                              <p:cond delay="4500"/>
                            </p:stCondLst>
                            <p:childTnLst>
                              <p:par>
                                <p:cTn id="47" presetID="53" presetClass="entr" presetSubtype="16"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5000"/>
                            </p:stCondLst>
                            <p:childTnLst>
                              <p:par>
                                <p:cTn id="53" presetID="53" presetClass="entr" presetSubtype="16"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par>
                          <p:cTn id="58" fill="hold">
                            <p:stCondLst>
                              <p:cond delay="5500"/>
                            </p:stCondLst>
                            <p:childTnLst>
                              <p:par>
                                <p:cTn id="59" presetID="10"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par>
                          <p:cTn id="62" fill="hold">
                            <p:stCondLst>
                              <p:cond delay="6000"/>
                            </p:stCondLst>
                            <p:childTnLst>
                              <p:par>
                                <p:cTn id="63" presetID="10" presetClass="entr" presetSubtype="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par>
                          <p:cTn id="66" fill="hold">
                            <p:stCondLst>
                              <p:cond delay="6500"/>
                            </p:stCondLst>
                            <p:childTnLst>
                              <p:par>
                                <p:cTn id="67" presetID="10" presetClass="entr" presetSubtype="0"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childTnLst>
                          </p:cTn>
                        </p:par>
                        <p:par>
                          <p:cTn id="70" fill="hold">
                            <p:stCondLst>
                              <p:cond delay="7000"/>
                            </p:stCondLst>
                            <p:childTnLst>
                              <p:par>
                                <p:cTn id="71" presetID="53" presetClass="entr" presetSubtype="16"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animEffect transition="in" filter="fade">
                                      <p:cBhvr>
                                        <p:cTn id="75" dur="500"/>
                                        <p:tgtEl>
                                          <p:spTgt spid="14"/>
                                        </p:tgtEl>
                                      </p:cBhvr>
                                    </p:animEffect>
                                  </p:childTnLst>
                                </p:cTn>
                              </p:par>
                            </p:childTnLst>
                          </p:cTn>
                        </p:par>
                        <p:par>
                          <p:cTn id="76" fill="hold">
                            <p:stCondLst>
                              <p:cond delay="7500"/>
                            </p:stCondLst>
                            <p:childTnLst>
                              <p:par>
                                <p:cTn id="77" presetID="53" presetClass="entr" presetSubtype="16"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p:cTn id="79" dur="500" fill="hold"/>
                                        <p:tgtEl>
                                          <p:spTgt spid="11"/>
                                        </p:tgtEl>
                                        <p:attrNameLst>
                                          <p:attrName>ppt_w</p:attrName>
                                        </p:attrNameLst>
                                      </p:cBhvr>
                                      <p:tavLst>
                                        <p:tav tm="0">
                                          <p:val>
                                            <p:fltVal val="0"/>
                                          </p:val>
                                        </p:tav>
                                        <p:tav tm="100000">
                                          <p:val>
                                            <p:strVal val="#ppt_w"/>
                                          </p:val>
                                        </p:tav>
                                      </p:tavLst>
                                    </p:anim>
                                    <p:anim calcmode="lin" valueType="num">
                                      <p:cBhvr>
                                        <p:cTn id="80" dur="500" fill="hold"/>
                                        <p:tgtEl>
                                          <p:spTgt spid="11"/>
                                        </p:tgtEl>
                                        <p:attrNameLst>
                                          <p:attrName>ppt_h</p:attrName>
                                        </p:attrNameLst>
                                      </p:cBhvr>
                                      <p:tavLst>
                                        <p:tav tm="0">
                                          <p:val>
                                            <p:fltVal val="0"/>
                                          </p:val>
                                        </p:tav>
                                        <p:tav tm="100000">
                                          <p:val>
                                            <p:strVal val="#ppt_h"/>
                                          </p:val>
                                        </p:tav>
                                      </p:tavLst>
                                    </p:anim>
                                    <p:animEffect transition="in" filter="fade">
                                      <p:cBhvr>
                                        <p:cTn id="81" dur="500"/>
                                        <p:tgtEl>
                                          <p:spTgt spid="11"/>
                                        </p:tgtEl>
                                      </p:cBhvr>
                                    </p:animEffect>
                                  </p:childTnLst>
                                </p:cTn>
                              </p:par>
                            </p:childTnLst>
                          </p:cTn>
                        </p:par>
                        <p:par>
                          <p:cTn id="82" fill="hold">
                            <p:stCondLst>
                              <p:cond delay="8000"/>
                            </p:stCondLst>
                            <p:childTnLst>
                              <p:par>
                                <p:cTn id="83" presetID="10" presetClass="entr" presetSubtype="0" fill="hold"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childTnLst>
                          </p:cTn>
                        </p:par>
                        <p:par>
                          <p:cTn id="86" fill="hold">
                            <p:stCondLst>
                              <p:cond delay="8500"/>
                            </p:stCondLst>
                            <p:childTnLst>
                              <p:par>
                                <p:cTn id="87" presetID="10" presetClass="entr" presetSubtype="0" fill="hold" grpId="0" nodeType="after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500"/>
                                        <p:tgtEl>
                                          <p:spTgt spid="21"/>
                                        </p:tgtEl>
                                      </p:cBhvr>
                                    </p:animEffect>
                                  </p:childTnLst>
                                </p:cTn>
                              </p:par>
                            </p:childTnLst>
                          </p:cTn>
                        </p:par>
                        <p:par>
                          <p:cTn id="90" fill="hold">
                            <p:stCondLst>
                              <p:cond delay="9000"/>
                            </p:stCondLst>
                            <p:childTnLst>
                              <p:par>
                                <p:cTn id="91" presetID="10" presetClass="entr" presetSubtype="0" fill="hold" grpId="0"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p:bldP spid="13" grpId="0"/>
      <p:bldP spid="14" grpId="0"/>
      <p:bldP spid="15" grpId="0"/>
      <p:bldP spid="16" grpId="0"/>
      <p:bldP spid="17" grpId="0"/>
      <p:bldP spid="18" grpId="0"/>
      <p:bldP spid="19" grpId="0"/>
      <p:bldP spid="20" grpId="0"/>
      <p:bldP spid="21" grpId="0"/>
      <p:bldP spid="22" grpId="0"/>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本框 37"/>
          <p:cNvSpPr txBox="1"/>
          <p:nvPr/>
        </p:nvSpPr>
        <p:spPr>
          <a:xfrm>
            <a:off x="180650" y="158272"/>
            <a:ext cx="2817812" cy="1107996"/>
          </a:xfrm>
          <a:prstGeom prst="rect">
            <a:avLst/>
          </a:prstGeom>
          <a:noFill/>
        </p:spPr>
        <p:txBody>
          <a:bodyPr>
            <a:spAutoFit/>
          </a:bodyPr>
          <a:lstStyle/>
          <a:p>
            <a:pPr eaLnBrk="1" fontAlgn="auto" hangingPunct="1">
              <a:spcBef>
                <a:spcPts val="0"/>
              </a:spcBef>
              <a:spcAft>
                <a:spcPts val="0"/>
              </a:spcAft>
              <a:defRPr/>
            </a:pPr>
            <a:r>
              <a:rPr lang="en-US" altLang="zh-CN" sz="6600" b="1" dirty="0" smtClean="0">
                <a:solidFill>
                  <a:srgbClr val="265DB3"/>
                </a:solidFill>
                <a:latin typeface="Arial" panose="020B0604020202020204" pitchFamily="34" charset="0"/>
                <a:cs typeface="+mn-ea"/>
              </a:rPr>
              <a:t>C</a:t>
            </a:r>
            <a:r>
              <a:rPr lang="en-US" altLang="zh-CN" sz="2400" b="1" dirty="0" smtClean="0">
                <a:solidFill>
                  <a:schemeClr val="bg2">
                    <a:lumMod val="25000"/>
                  </a:schemeClr>
                </a:solidFill>
                <a:latin typeface="Arial" panose="020B0604020202020204" pitchFamily="34" charset="0"/>
                <a:cs typeface="+mn-ea"/>
              </a:rPr>
              <a:t>ONTENTS</a:t>
            </a:r>
            <a:endParaRPr lang="zh-CN" altLang="en-US" sz="2400" b="1" dirty="0">
              <a:solidFill>
                <a:schemeClr val="bg2">
                  <a:lumMod val="25000"/>
                </a:schemeClr>
              </a:solidFill>
              <a:latin typeface="Arial" panose="020B0604020202020204" pitchFamily="34" charset="0"/>
              <a:cs typeface="+mn-ea"/>
            </a:endParaRPr>
          </a:p>
        </p:txBody>
      </p:sp>
      <p:grpSp>
        <p:nvGrpSpPr>
          <p:cNvPr id="41" name="组合 40"/>
          <p:cNvGrpSpPr/>
          <p:nvPr/>
        </p:nvGrpSpPr>
        <p:grpSpPr bwMode="auto">
          <a:xfrm>
            <a:off x="6362187" y="2722148"/>
            <a:ext cx="5829813" cy="842962"/>
            <a:chOff x="3933371" y="3609946"/>
            <a:chExt cx="6313090" cy="843186"/>
          </a:xfrm>
        </p:grpSpPr>
        <p:sp>
          <p:nvSpPr>
            <p:cNvPr id="42" name="椭圆 41"/>
            <p:cNvSpPr/>
            <p:nvPr/>
          </p:nvSpPr>
          <p:spPr>
            <a:xfrm>
              <a:off x="3933371" y="3736980"/>
              <a:ext cx="146058" cy="146089"/>
            </a:xfrm>
            <a:prstGeom prst="ellipse">
              <a:avLst/>
            </a:prstGeom>
            <a:solidFill>
              <a:srgbClr val="9A9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endParaRPr>
            </a:p>
          </p:txBody>
        </p:sp>
        <p:grpSp>
          <p:nvGrpSpPr>
            <p:cNvPr id="43" name="组合 36"/>
            <p:cNvGrpSpPr/>
            <p:nvPr/>
          </p:nvGrpSpPr>
          <p:grpSpPr bwMode="auto">
            <a:xfrm>
              <a:off x="4336618" y="3609946"/>
              <a:ext cx="5909843" cy="843186"/>
              <a:chOff x="4336618" y="3609946"/>
              <a:chExt cx="5909843" cy="843186"/>
            </a:xfrm>
          </p:grpSpPr>
          <p:grpSp>
            <p:nvGrpSpPr>
              <p:cNvPr id="44" name="组合 30"/>
              <p:cNvGrpSpPr/>
              <p:nvPr/>
            </p:nvGrpSpPr>
            <p:grpSpPr bwMode="auto">
              <a:xfrm>
                <a:off x="4398051" y="3610661"/>
                <a:ext cx="2016125" cy="398680"/>
                <a:chOff x="4079875" y="3601821"/>
                <a:chExt cx="2016125" cy="398680"/>
              </a:xfrm>
            </p:grpSpPr>
            <p:sp>
              <p:nvSpPr>
                <p:cNvPr id="48" name="矩形 47"/>
                <p:cNvSpPr/>
                <p:nvPr/>
              </p:nvSpPr>
              <p:spPr>
                <a:xfrm>
                  <a:off x="4080358" y="3601106"/>
                  <a:ext cx="2016236" cy="400156"/>
                </a:xfrm>
                <a:prstGeom prst="rect">
                  <a:avLst/>
                </a:prstGeom>
                <a:solidFill>
                  <a:srgbClr val="265D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endParaRPr>
                </a:p>
              </p:txBody>
            </p:sp>
            <p:sp>
              <p:nvSpPr>
                <p:cNvPr id="49" name="文本框 29"/>
                <p:cNvSpPr txBox="1">
                  <a:spLocks noChangeArrowheads="1"/>
                </p:cNvSpPr>
                <p:nvPr/>
              </p:nvSpPr>
              <p:spPr bwMode="auto">
                <a:xfrm>
                  <a:off x="4271046" y="3616495"/>
                  <a:ext cx="16337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1800">
                      <a:solidFill>
                        <a:schemeClr val="bg1"/>
                      </a:solidFill>
                      <a:latin typeface="Arial" panose="020B0604020202020204" pitchFamily="34" charset="0"/>
                      <a:ea typeface="+mn-ea"/>
                      <a:cs typeface="+mn-ea"/>
                    </a:rPr>
                    <a:t>The</a:t>
                  </a:r>
                  <a:r>
                    <a:rPr lang="en-US" altLang="zh-CN" sz="1800" b="1">
                      <a:solidFill>
                        <a:schemeClr val="bg1"/>
                      </a:solidFill>
                      <a:latin typeface="Arial" panose="020B0604020202020204" pitchFamily="34" charset="0"/>
                      <a:ea typeface="+mn-ea"/>
                      <a:cs typeface="+mn-ea"/>
                    </a:rPr>
                    <a:t> First </a:t>
                  </a:r>
                  <a:r>
                    <a:rPr lang="en-US" altLang="zh-CN" sz="1800">
                      <a:solidFill>
                        <a:schemeClr val="bg1"/>
                      </a:solidFill>
                      <a:latin typeface="Arial" panose="020B0604020202020204" pitchFamily="34" charset="0"/>
                      <a:ea typeface="+mn-ea"/>
                      <a:cs typeface="+mn-ea"/>
                    </a:rPr>
                    <a:t>Part</a:t>
                  </a:r>
                  <a:endParaRPr lang="zh-CN" altLang="en-US" sz="1800">
                    <a:solidFill>
                      <a:schemeClr val="bg1"/>
                    </a:solidFill>
                    <a:latin typeface="Arial" panose="020B0604020202020204" pitchFamily="34" charset="0"/>
                    <a:ea typeface="+mn-ea"/>
                    <a:cs typeface="+mn-ea"/>
                  </a:endParaRPr>
                </a:p>
              </p:txBody>
            </p:sp>
          </p:grpSp>
          <p:sp>
            <p:nvSpPr>
              <p:cNvPr id="45" name="矩形 44"/>
              <p:cNvSpPr/>
              <p:nvPr/>
            </p:nvSpPr>
            <p:spPr>
              <a:xfrm>
                <a:off x="6529077" y="3609946"/>
                <a:ext cx="1733262" cy="400216"/>
              </a:xfrm>
              <a:prstGeom prst="rect">
                <a:avLst/>
              </a:prstGeom>
            </p:spPr>
            <p:txBody>
              <a:bodyPr wrap="none">
                <a:spAutoFit/>
              </a:bodyPr>
              <a:lstStyle/>
              <a:p>
                <a:pPr eaLnBrk="1" fontAlgn="auto" hangingPunct="1">
                  <a:spcBef>
                    <a:spcPts val="0"/>
                  </a:spcBef>
                  <a:spcAft>
                    <a:spcPts val="0"/>
                  </a:spcAft>
                  <a:defRPr/>
                </a:pPr>
                <a:r>
                  <a:rPr lang="zh-CN" altLang="en-US" sz="2000" b="1" dirty="0" smtClean="0">
                    <a:solidFill>
                      <a:schemeClr val="bg2">
                        <a:lumMod val="25000"/>
                      </a:schemeClr>
                    </a:solidFill>
                    <a:latin typeface="+mn-lt"/>
                    <a:cs typeface="+mn-ea"/>
                  </a:rPr>
                  <a:t>年度工作概述</a:t>
                </a:r>
                <a:endParaRPr lang="zh-CN" altLang="en-US" sz="2000" b="1" dirty="0">
                  <a:solidFill>
                    <a:schemeClr val="bg2">
                      <a:lumMod val="25000"/>
                    </a:schemeClr>
                  </a:solidFill>
                  <a:latin typeface="+mn-lt"/>
                  <a:cs typeface="+mn-ea"/>
                </a:endParaRPr>
              </a:p>
            </p:txBody>
          </p:sp>
          <p:cxnSp>
            <p:nvCxnSpPr>
              <p:cNvPr id="46" name="直接连接符 45"/>
              <p:cNvCxnSpPr/>
              <p:nvPr/>
            </p:nvCxnSpPr>
            <p:spPr>
              <a:xfrm>
                <a:off x="4398534" y="4052977"/>
                <a:ext cx="5326355"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4336618" y="4052916"/>
                <a:ext cx="5909843" cy="400216"/>
              </a:xfrm>
              <a:prstGeom prst="rect">
                <a:avLst/>
              </a:prstGeom>
            </p:spPr>
            <p:txBody>
              <a:bodyPr wrap="square">
                <a:spAutoFit/>
              </a:bodyPr>
              <a:lstStyle/>
              <a:p>
                <a:pPr eaLnBrk="1" fontAlgn="auto" hangingPunct="1">
                  <a:spcBef>
                    <a:spcPts val="0"/>
                  </a:spcBef>
                  <a:spcAft>
                    <a:spcPts val="0"/>
                  </a:spcAft>
                  <a:defRPr/>
                </a:pPr>
                <a:r>
                  <a:rPr lang="en-US" altLang="zh-CN" sz="1000" dirty="0">
                    <a:solidFill>
                      <a:schemeClr val="bg2">
                        <a:lumMod val="25000"/>
                      </a:schemeClr>
                    </a:solidFill>
                    <a:latin typeface="Arial" panose="020B0604020202020204" pitchFamily="34" charset="0"/>
                    <a:cs typeface="+mn-ea"/>
                  </a:rPr>
                  <a:t>Just for today I will have a program, I may not follow it exactly, but I will have it. I will save myself from two pests: hurry and indecision.</a:t>
                </a:r>
                <a:endParaRPr lang="zh-CN" altLang="en-US" sz="1000" dirty="0">
                  <a:solidFill>
                    <a:schemeClr val="bg2">
                      <a:lumMod val="25000"/>
                    </a:schemeClr>
                  </a:solidFill>
                  <a:latin typeface="Arial" panose="020B0604020202020204" pitchFamily="34" charset="0"/>
                  <a:cs typeface="+mn-ea"/>
                </a:endParaRPr>
              </a:p>
            </p:txBody>
          </p:sp>
        </p:grpSp>
      </p:grpSp>
      <p:grpSp>
        <p:nvGrpSpPr>
          <p:cNvPr id="50" name="组合 49"/>
          <p:cNvGrpSpPr/>
          <p:nvPr/>
        </p:nvGrpSpPr>
        <p:grpSpPr bwMode="auto">
          <a:xfrm>
            <a:off x="6362187" y="3606747"/>
            <a:ext cx="5829813" cy="840712"/>
            <a:chOff x="3933371" y="3609946"/>
            <a:chExt cx="6313090" cy="840935"/>
          </a:xfrm>
        </p:grpSpPr>
        <p:sp>
          <p:nvSpPr>
            <p:cNvPr id="51" name="椭圆 50"/>
            <p:cNvSpPr/>
            <p:nvPr/>
          </p:nvSpPr>
          <p:spPr>
            <a:xfrm>
              <a:off x="3933371" y="3736980"/>
              <a:ext cx="146058" cy="146089"/>
            </a:xfrm>
            <a:prstGeom prst="ellipse">
              <a:avLst/>
            </a:prstGeom>
            <a:solidFill>
              <a:srgbClr val="9A9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endParaRPr>
            </a:p>
          </p:txBody>
        </p:sp>
        <p:grpSp>
          <p:nvGrpSpPr>
            <p:cNvPr id="52" name="组合 76"/>
            <p:cNvGrpSpPr/>
            <p:nvPr/>
          </p:nvGrpSpPr>
          <p:grpSpPr bwMode="auto">
            <a:xfrm>
              <a:off x="4336618" y="3609946"/>
              <a:ext cx="5909843" cy="840935"/>
              <a:chOff x="4336618" y="3609946"/>
              <a:chExt cx="5909843" cy="840935"/>
            </a:xfrm>
          </p:grpSpPr>
          <p:grpSp>
            <p:nvGrpSpPr>
              <p:cNvPr id="53" name="组合 77"/>
              <p:cNvGrpSpPr/>
              <p:nvPr/>
            </p:nvGrpSpPr>
            <p:grpSpPr bwMode="auto">
              <a:xfrm>
                <a:off x="4398051" y="3610661"/>
                <a:ext cx="2016125" cy="398680"/>
                <a:chOff x="4079875" y="3601821"/>
                <a:chExt cx="2016125" cy="398680"/>
              </a:xfrm>
            </p:grpSpPr>
            <p:sp>
              <p:nvSpPr>
                <p:cNvPr id="57" name="矩形 56"/>
                <p:cNvSpPr/>
                <p:nvPr/>
              </p:nvSpPr>
              <p:spPr>
                <a:xfrm>
                  <a:off x="4080358" y="3601106"/>
                  <a:ext cx="2016236" cy="400156"/>
                </a:xfrm>
                <a:prstGeom prst="rect">
                  <a:avLst/>
                </a:prstGeom>
                <a:solidFill>
                  <a:srgbClr val="265D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endParaRPr>
                </a:p>
              </p:txBody>
            </p:sp>
            <p:sp>
              <p:nvSpPr>
                <p:cNvPr id="58" name="文本框 82"/>
                <p:cNvSpPr txBox="1">
                  <a:spLocks noChangeArrowheads="1"/>
                </p:cNvSpPr>
                <p:nvPr/>
              </p:nvSpPr>
              <p:spPr bwMode="auto">
                <a:xfrm>
                  <a:off x="4104335" y="3616495"/>
                  <a:ext cx="19672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1800">
                      <a:solidFill>
                        <a:schemeClr val="bg1"/>
                      </a:solidFill>
                      <a:latin typeface="Arial" panose="020B0604020202020204" pitchFamily="34" charset="0"/>
                      <a:ea typeface="+mn-ea"/>
                      <a:cs typeface="+mn-ea"/>
                    </a:rPr>
                    <a:t>The</a:t>
                  </a:r>
                  <a:r>
                    <a:rPr lang="en-US" altLang="zh-CN" sz="1800" b="1">
                      <a:solidFill>
                        <a:schemeClr val="bg1"/>
                      </a:solidFill>
                      <a:latin typeface="Arial" panose="020B0604020202020204" pitchFamily="34" charset="0"/>
                      <a:ea typeface="+mn-ea"/>
                      <a:cs typeface="+mn-ea"/>
                    </a:rPr>
                    <a:t> Second </a:t>
                  </a:r>
                  <a:r>
                    <a:rPr lang="en-US" altLang="zh-CN" sz="1800">
                      <a:solidFill>
                        <a:schemeClr val="bg1"/>
                      </a:solidFill>
                      <a:latin typeface="Arial" panose="020B0604020202020204" pitchFamily="34" charset="0"/>
                      <a:ea typeface="+mn-ea"/>
                      <a:cs typeface="+mn-ea"/>
                    </a:rPr>
                    <a:t>Part</a:t>
                  </a:r>
                  <a:endParaRPr lang="zh-CN" altLang="en-US" sz="1800">
                    <a:solidFill>
                      <a:schemeClr val="bg1"/>
                    </a:solidFill>
                    <a:latin typeface="Arial" panose="020B0604020202020204" pitchFamily="34" charset="0"/>
                    <a:ea typeface="+mn-ea"/>
                    <a:cs typeface="+mn-ea"/>
                  </a:endParaRPr>
                </a:p>
              </p:txBody>
            </p:sp>
          </p:grpSp>
          <p:sp>
            <p:nvSpPr>
              <p:cNvPr id="54" name="矩形 53"/>
              <p:cNvSpPr/>
              <p:nvPr/>
            </p:nvSpPr>
            <p:spPr>
              <a:xfrm>
                <a:off x="6529077" y="3609946"/>
                <a:ext cx="1723644" cy="400216"/>
              </a:xfrm>
              <a:prstGeom prst="rect">
                <a:avLst/>
              </a:prstGeom>
            </p:spPr>
            <p:txBody>
              <a:bodyPr wrap="none">
                <a:spAutoFit/>
              </a:bodyPr>
              <a:lstStyle/>
              <a:p>
                <a:pPr eaLnBrk="1" fontAlgn="auto" hangingPunct="1">
                  <a:spcBef>
                    <a:spcPts val="0"/>
                  </a:spcBef>
                  <a:spcAft>
                    <a:spcPts val="0"/>
                  </a:spcAft>
                  <a:defRPr/>
                </a:pPr>
                <a:r>
                  <a:rPr lang="zh-CN" altLang="en-US" sz="2000" b="1" dirty="0" smtClean="0">
                    <a:solidFill>
                      <a:schemeClr val="bg2">
                        <a:lumMod val="25000"/>
                      </a:schemeClr>
                    </a:solidFill>
                    <a:latin typeface="Arial" panose="020B0604020202020204" pitchFamily="34" charset="0"/>
                    <a:cs typeface="+mn-ea"/>
                  </a:rPr>
                  <a:t>工作完成情况</a:t>
                </a:r>
                <a:endParaRPr lang="en-US" altLang="zh-CN" sz="2000" b="1" dirty="0">
                  <a:solidFill>
                    <a:schemeClr val="bg2">
                      <a:lumMod val="25000"/>
                    </a:schemeClr>
                  </a:solidFill>
                  <a:latin typeface="Arial" panose="020B0604020202020204" pitchFamily="34" charset="0"/>
                  <a:cs typeface="+mn-ea"/>
                </a:endParaRPr>
              </a:p>
            </p:txBody>
          </p:sp>
          <p:cxnSp>
            <p:nvCxnSpPr>
              <p:cNvPr id="55" name="直接连接符 54"/>
              <p:cNvCxnSpPr/>
              <p:nvPr/>
            </p:nvCxnSpPr>
            <p:spPr>
              <a:xfrm>
                <a:off x="4398534" y="4052977"/>
                <a:ext cx="5326355"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6" name="矩形 55"/>
              <p:cNvSpPr/>
              <p:nvPr/>
            </p:nvSpPr>
            <p:spPr>
              <a:xfrm>
                <a:off x="4336618" y="4050665"/>
                <a:ext cx="5909843" cy="400216"/>
              </a:xfrm>
              <a:prstGeom prst="rect">
                <a:avLst/>
              </a:prstGeom>
            </p:spPr>
            <p:txBody>
              <a:bodyPr wrap="square">
                <a:spAutoFit/>
              </a:bodyPr>
              <a:lstStyle/>
              <a:p>
                <a:pPr eaLnBrk="1" fontAlgn="auto" hangingPunct="1">
                  <a:spcBef>
                    <a:spcPts val="0"/>
                  </a:spcBef>
                  <a:spcAft>
                    <a:spcPts val="0"/>
                  </a:spcAft>
                  <a:defRPr/>
                </a:pPr>
                <a:r>
                  <a:rPr lang="en-US" altLang="zh-CN" sz="1000" dirty="0">
                    <a:solidFill>
                      <a:schemeClr val="bg2">
                        <a:lumMod val="25000"/>
                      </a:schemeClr>
                    </a:solidFill>
                    <a:latin typeface="Arial" panose="020B0604020202020204" pitchFamily="34" charset="0"/>
                    <a:cs typeface="+mn-ea"/>
                  </a:rPr>
                  <a:t>Just for today I will have a program, I may not follow it exactly, but I will have it. I will save myself from two pests: hurry and indecision.</a:t>
                </a:r>
                <a:endParaRPr lang="zh-CN" altLang="en-US" sz="1000" dirty="0">
                  <a:solidFill>
                    <a:schemeClr val="bg2">
                      <a:lumMod val="25000"/>
                    </a:schemeClr>
                  </a:solidFill>
                  <a:latin typeface="Arial" panose="020B0604020202020204" pitchFamily="34" charset="0"/>
                  <a:cs typeface="+mn-ea"/>
                </a:endParaRPr>
              </a:p>
            </p:txBody>
          </p:sp>
        </p:grpSp>
      </p:grpSp>
      <p:grpSp>
        <p:nvGrpSpPr>
          <p:cNvPr id="59" name="组合 58"/>
          <p:cNvGrpSpPr/>
          <p:nvPr/>
        </p:nvGrpSpPr>
        <p:grpSpPr bwMode="auto">
          <a:xfrm>
            <a:off x="6362187" y="4489096"/>
            <a:ext cx="5829813" cy="884301"/>
            <a:chOff x="3933371" y="3609946"/>
            <a:chExt cx="6313090" cy="884536"/>
          </a:xfrm>
        </p:grpSpPr>
        <p:sp>
          <p:nvSpPr>
            <p:cNvPr id="60" name="椭圆 59"/>
            <p:cNvSpPr/>
            <p:nvPr/>
          </p:nvSpPr>
          <p:spPr>
            <a:xfrm>
              <a:off x="3933371" y="3736980"/>
              <a:ext cx="146058" cy="146089"/>
            </a:xfrm>
            <a:prstGeom prst="ellipse">
              <a:avLst/>
            </a:prstGeom>
            <a:solidFill>
              <a:srgbClr val="9A9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endParaRPr>
            </a:p>
          </p:txBody>
        </p:sp>
        <p:grpSp>
          <p:nvGrpSpPr>
            <p:cNvPr id="61" name="组合 85"/>
            <p:cNvGrpSpPr/>
            <p:nvPr/>
          </p:nvGrpSpPr>
          <p:grpSpPr bwMode="auto">
            <a:xfrm>
              <a:off x="4336618" y="3609946"/>
              <a:ext cx="5909843" cy="884536"/>
              <a:chOff x="4336618" y="3609946"/>
              <a:chExt cx="5909843" cy="884536"/>
            </a:xfrm>
          </p:grpSpPr>
          <p:grpSp>
            <p:nvGrpSpPr>
              <p:cNvPr id="62" name="组合 86"/>
              <p:cNvGrpSpPr/>
              <p:nvPr/>
            </p:nvGrpSpPr>
            <p:grpSpPr bwMode="auto">
              <a:xfrm>
                <a:off x="4398051" y="3610661"/>
                <a:ext cx="2016125" cy="398680"/>
                <a:chOff x="4079875" y="3601821"/>
                <a:chExt cx="2016125" cy="398680"/>
              </a:xfrm>
            </p:grpSpPr>
            <p:sp>
              <p:nvSpPr>
                <p:cNvPr id="66" name="矩形 65"/>
                <p:cNvSpPr/>
                <p:nvPr/>
              </p:nvSpPr>
              <p:spPr>
                <a:xfrm>
                  <a:off x="4080358" y="3601106"/>
                  <a:ext cx="2016236" cy="400156"/>
                </a:xfrm>
                <a:prstGeom prst="rect">
                  <a:avLst/>
                </a:prstGeom>
                <a:solidFill>
                  <a:srgbClr val="265D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endParaRPr>
                </a:p>
              </p:txBody>
            </p:sp>
            <p:sp>
              <p:nvSpPr>
                <p:cNvPr id="67" name="文本框 91"/>
                <p:cNvSpPr txBox="1">
                  <a:spLocks noChangeArrowheads="1"/>
                </p:cNvSpPr>
                <p:nvPr/>
              </p:nvSpPr>
              <p:spPr bwMode="auto">
                <a:xfrm>
                  <a:off x="4232575" y="3616495"/>
                  <a:ext cx="1710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1800">
                      <a:solidFill>
                        <a:schemeClr val="bg1"/>
                      </a:solidFill>
                      <a:latin typeface="Arial" panose="020B0604020202020204" pitchFamily="34" charset="0"/>
                      <a:ea typeface="+mn-ea"/>
                      <a:cs typeface="+mn-ea"/>
                    </a:rPr>
                    <a:t>The</a:t>
                  </a:r>
                  <a:r>
                    <a:rPr lang="en-US" altLang="zh-CN" sz="1800" b="1">
                      <a:solidFill>
                        <a:schemeClr val="bg1"/>
                      </a:solidFill>
                      <a:latin typeface="Arial" panose="020B0604020202020204" pitchFamily="34" charset="0"/>
                      <a:ea typeface="+mn-ea"/>
                      <a:cs typeface="+mn-ea"/>
                    </a:rPr>
                    <a:t> Third </a:t>
                  </a:r>
                  <a:r>
                    <a:rPr lang="en-US" altLang="zh-CN" sz="1800">
                      <a:solidFill>
                        <a:schemeClr val="bg1"/>
                      </a:solidFill>
                      <a:latin typeface="Arial" panose="020B0604020202020204" pitchFamily="34" charset="0"/>
                      <a:ea typeface="+mn-ea"/>
                      <a:cs typeface="+mn-ea"/>
                    </a:rPr>
                    <a:t>Part</a:t>
                  </a:r>
                  <a:endParaRPr lang="zh-CN" altLang="en-US" sz="1800">
                    <a:solidFill>
                      <a:schemeClr val="bg1"/>
                    </a:solidFill>
                    <a:latin typeface="Arial" panose="020B0604020202020204" pitchFamily="34" charset="0"/>
                    <a:ea typeface="+mn-ea"/>
                    <a:cs typeface="+mn-ea"/>
                  </a:endParaRPr>
                </a:p>
              </p:txBody>
            </p:sp>
          </p:grpSp>
          <p:sp>
            <p:nvSpPr>
              <p:cNvPr id="63" name="矩形 62"/>
              <p:cNvSpPr/>
              <p:nvPr/>
            </p:nvSpPr>
            <p:spPr>
              <a:xfrm>
                <a:off x="6529077" y="3609946"/>
                <a:ext cx="1723644" cy="400216"/>
              </a:xfrm>
              <a:prstGeom prst="rect">
                <a:avLst/>
              </a:prstGeom>
            </p:spPr>
            <p:txBody>
              <a:bodyPr wrap="none">
                <a:spAutoFit/>
              </a:bodyPr>
              <a:lstStyle/>
              <a:p>
                <a:pPr eaLnBrk="1" fontAlgn="auto" hangingPunct="1">
                  <a:spcBef>
                    <a:spcPts val="0"/>
                  </a:spcBef>
                  <a:spcAft>
                    <a:spcPts val="0"/>
                  </a:spcAft>
                  <a:defRPr/>
                </a:pPr>
                <a:r>
                  <a:rPr lang="zh-CN" altLang="en-US" sz="2000" b="1" dirty="0" smtClean="0">
                    <a:solidFill>
                      <a:schemeClr val="bg2">
                        <a:lumMod val="25000"/>
                      </a:schemeClr>
                    </a:solidFill>
                    <a:latin typeface="Arial" panose="020B0604020202020204" pitchFamily="34" charset="0"/>
                    <a:cs typeface="+mn-ea"/>
                  </a:rPr>
                  <a:t>成功项目展示</a:t>
                </a:r>
                <a:endParaRPr lang="zh-CN" altLang="en-US" sz="2000" b="1" dirty="0">
                  <a:cs typeface="+mn-ea"/>
                </a:endParaRPr>
              </a:p>
            </p:txBody>
          </p:sp>
          <p:cxnSp>
            <p:nvCxnSpPr>
              <p:cNvPr id="64" name="直接连接符 63"/>
              <p:cNvCxnSpPr/>
              <p:nvPr/>
            </p:nvCxnSpPr>
            <p:spPr>
              <a:xfrm>
                <a:off x="4398534" y="4052976"/>
                <a:ext cx="5326355"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4336618" y="4094266"/>
                <a:ext cx="5909843" cy="400216"/>
              </a:xfrm>
              <a:prstGeom prst="rect">
                <a:avLst/>
              </a:prstGeom>
            </p:spPr>
            <p:txBody>
              <a:bodyPr wrap="square">
                <a:spAutoFit/>
              </a:bodyPr>
              <a:lstStyle/>
              <a:p>
                <a:pPr eaLnBrk="1" fontAlgn="auto" hangingPunct="1">
                  <a:spcBef>
                    <a:spcPts val="0"/>
                  </a:spcBef>
                  <a:spcAft>
                    <a:spcPts val="0"/>
                  </a:spcAft>
                  <a:defRPr/>
                </a:pPr>
                <a:r>
                  <a:rPr lang="en-US" altLang="zh-CN" sz="1000" dirty="0">
                    <a:solidFill>
                      <a:schemeClr val="bg2">
                        <a:lumMod val="25000"/>
                      </a:schemeClr>
                    </a:solidFill>
                    <a:latin typeface="Arial" panose="020B0604020202020204" pitchFamily="34" charset="0"/>
                    <a:cs typeface="+mn-ea"/>
                  </a:rPr>
                  <a:t>Just for today I will have a program, I may not follow it exactly, but I will have it. I will save myself from two pests: hurry and indecision.</a:t>
                </a:r>
                <a:endParaRPr lang="zh-CN" altLang="en-US" sz="1000" dirty="0">
                  <a:solidFill>
                    <a:schemeClr val="bg2">
                      <a:lumMod val="25000"/>
                    </a:schemeClr>
                  </a:solidFill>
                  <a:latin typeface="Arial" panose="020B0604020202020204" pitchFamily="34" charset="0"/>
                  <a:cs typeface="+mn-ea"/>
                </a:endParaRPr>
              </a:p>
            </p:txBody>
          </p:sp>
        </p:grpSp>
      </p:grpSp>
      <p:grpSp>
        <p:nvGrpSpPr>
          <p:cNvPr id="68" name="组合 67"/>
          <p:cNvGrpSpPr/>
          <p:nvPr/>
        </p:nvGrpSpPr>
        <p:grpSpPr bwMode="auto">
          <a:xfrm>
            <a:off x="6362187" y="5415033"/>
            <a:ext cx="5829813" cy="885825"/>
            <a:chOff x="3933371" y="3609946"/>
            <a:chExt cx="6313090" cy="886060"/>
          </a:xfrm>
        </p:grpSpPr>
        <p:sp>
          <p:nvSpPr>
            <p:cNvPr id="69" name="椭圆 68"/>
            <p:cNvSpPr/>
            <p:nvPr/>
          </p:nvSpPr>
          <p:spPr>
            <a:xfrm>
              <a:off x="3933371" y="3736980"/>
              <a:ext cx="146058" cy="146089"/>
            </a:xfrm>
            <a:prstGeom prst="ellipse">
              <a:avLst/>
            </a:prstGeom>
            <a:solidFill>
              <a:srgbClr val="9A9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endParaRPr>
            </a:p>
          </p:txBody>
        </p:sp>
        <p:grpSp>
          <p:nvGrpSpPr>
            <p:cNvPr id="70" name="组合 94"/>
            <p:cNvGrpSpPr/>
            <p:nvPr/>
          </p:nvGrpSpPr>
          <p:grpSpPr bwMode="auto">
            <a:xfrm>
              <a:off x="4336618" y="3609946"/>
              <a:ext cx="5909843" cy="886060"/>
              <a:chOff x="4336618" y="3609946"/>
              <a:chExt cx="5909843" cy="886060"/>
            </a:xfrm>
          </p:grpSpPr>
          <p:grpSp>
            <p:nvGrpSpPr>
              <p:cNvPr id="71" name="组合 95"/>
              <p:cNvGrpSpPr/>
              <p:nvPr/>
            </p:nvGrpSpPr>
            <p:grpSpPr bwMode="auto">
              <a:xfrm>
                <a:off x="4398051" y="3610661"/>
                <a:ext cx="2016125" cy="398680"/>
                <a:chOff x="4079875" y="3601821"/>
                <a:chExt cx="2016125" cy="398680"/>
              </a:xfrm>
            </p:grpSpPr>
            <p:sp>
              <p:nvSpPr>
                <p:cNvPr id="75" name="矩形 74"/>
                <p:cNvSpPr/>
                <p:nvPr/>
              </p:nvSpPr>
              <p:spPr>
                <a:xfrm>
                  <a:off x="4080358" y="3601106"/>
                  <a:ext cx="2016236" cy="400156"/>
                </a:xfrm>
                <a:prstGeom prst="rect">
                  <a:avLst/>
                </a:prstGeom>
                <a:solidFill>
                  <a:srgbClr val="265D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endParaRPr>
                </a:p>
              </p:txBody>
            </p:sp>
            <p:sp>
              <p:nvSpPr>
                <p:cNvPr id="76" name="文本框 100"/>
                <p:cNvSpPr txBox="1">
                  <a:spLocks noChangeArrowheads="1"/>
                </p:cNvSpPr>
                <p:nvPr/>
              </p:nvSpPr>
              <p:spPr bwMode="auto">
                <a:xfrm>
                  <a:off x="4155632" y="3616495"/>
                  <a:ext cx="1864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1800">
                      <a:solidFill>
                        <a:schemeClr val="bg1"/>
                      </a:solidFill>
                      <a:latin typeface="Arial" panose="020B0604020202020204" pitchFamily="34" charset="0"/>
                      <a:ea typeface="+mn-ea"/>
                      <a:cs typeface="+mn-ea"/>
                    </a:rPr>
                    <a:t>The</a:t>
                  </a:r>
                  <a:r>
                    <a:rPr lang="en-US" altLang="zh-CN" sz="1800" b="1">
                      <a:solidFill>
                        <a:schemeClr val="bg1"/>
                      </a:solidFill>
                      <a:latin typeface="Arial" panose="020B0604020202020204" pitchFamily="34" charset="0"/>
                      <a:ea typeface="+mn-ea"/>
                      <a:cs typeface="+mn-ea"/>
                    </a:rPr>
                    <a:t> Fourth </a:t>
                  </a:r>
                  <a:r>
                    <a:rPr lang="en-US" altLang="zh-CN" sz="1800">
                      <a:solidFill>
                        <a:schemeClr val="bg1"/>
                      </a:solidFill>
                      <a:latin typeface="Arial" panose="020B0604020202020204" pitchFamily="34" charset="0"/>
                      <a:ea typeface="+mn-ea"/>
                      <a:cs typeface="+mn-ea"/>
                    </a:rPr>
                    <a:t>Part</a:t>
                  </a:r>
                  <a:endParaRPr lang="zh-CN" altLang="en-US" sz="1800">
                    <a:solidFill>
                      <a:schemeClr val="bg1"/>
                    </a:solidFill>
                    <a:latin typeface="Arial" panose="020B0604020202020204" pitchFamily="34" charset="0"/>
                    <a:ea typeface="+mn-ea"/>
                    <a:cs typeface="+mn-ea"/>
                  </a:endParaRPr>
                </a:p>
              </p:txBody>
            </p:sp>
          </p:grpSp>
          <p:sp>
            <p:nvSpPr>
              <p:cNvPr id="72" name="矩形 71"/>
              <p:cNvSpPr/>
              <p:nvPr/>
            </p:nvSpPr>
            <p:spPr>
              <a:xfrm>
                <a:off x="6529077" y="3609946"/>
                <a:ext cx="1723644" cy="400216"/>
              </a:xfrm>
              <a:prstGeom prst="rect">
                <a:avLst/>
              </a:prstGeom>
            </p:spPr>
            <p:txBody>
              <a:bodyPr wrap="none">
                <a:spAutoFit/>
              </a:bodyPr>
              <a:lstStyle/>
              <a:p>
                <a:pPr eaLnBrk="1" fontAlgn="auto" hangingPunct="1">
                  <a:spcBef>
                    <a:spcPts val="0"/>
                  </a:spcBef>
                  <a:spcAft>
                    <a:spcPts val="0"/>
                  </a:spcAft>
                  <a:defRPr/>
                </a:pPr>
                <a:r>
                  <a:rPr lang="zh-CN" altLang="en-US" sz="2000" b="1" dirty="0" smtClean="0">
                    <a:solidFill>
                      <a:schemeClr val="bg2">
                        <a:lumMod val="25000"/>
                      </a:schemeClr>
                    </a:solidFill>
                    <a:latin typeface="Arial" panose="020B0604020202020204" pitchFamily="34" charset="0"/>
                    <a:cs typeface="+mn-ea"/>
                  </a:rPr>
                  <a:t>明年工作计划</a:t>
                </a:r>
                <a:endParaRPr lang="zh-CN" altLang="en-US" sz="2000" b="1" dirty="0">
                  <a:cs typeface="+mn-ea"/>
                </a:endParaRPr>
              </a:p>
            </p:txBody>
          </p:sp>
          <p:cxnSp>
            <p:nvCxnSpPr>
              <p:cNvPr id="73" name="直接连接符 72"/>
              <p:cNvCxnSpPr/>
              <p:nvPr/>
            </p:nvCxnSpPr>
            <p:spPr>
              <a:xfrm>
                <a:off x="4398534" y="4052976"/>
                <a:ext cx="5326355"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4336618" y="4095790"/>
                <a:ext cx="5909843" cy="400216"/>
              </a:xfrm>
              <a:prstGeom prst="rect">
                <a:avLst/>
              </a:prstGeom>
            </p:spPr>
            <p:txBody>
              <a:bodyPr wrap="square">
                <a:spAutoFit/>
              </a:bodyPr>
              <a:lstStyle/>
              <a:p>
                <a:pPr eaLnBrk="1" fontAlgn="auto" hangingPunct="1">
                  <a:spcBef>
                    <a:spcPts val="0"/>
                  </a:spcBef>
                  <a:spcAft>
                    <a:spcPts val="0"/>
                  </a:spcAft>
                  <a:defRPr/>
                </a:pPr>
                <a:r>
                  <a:rPr lang="en-US" altLang="zh-CN" sz="1000" dirty="0">
                    <a:solidFill>
                      <a:schemeClr val="bg2">
                        <a:lumMod val="25000"/>
                      </a:schemeClr>
                    </a:solidFill>
                    <a:latin typeface="Arial" panose="020B0604020202020204" pitchFamily="34" charset="0"/>
                    <a:cs typeface="+mn-ea"/>
                  </a:rPr>
                  <a:t>Just for today I will have a program, I may not follow it exactly, but I will have it. I will save myself from two pests: hurry and indecision.</a:t>
                </a:r>
                <a:endParaRPr lang="zh-CN" altLang="en-US" sz="1000" dirty="0">
                  <a:solidFill>
                    <a:schemeClr val="bg2">
                      <a:lumMod val="25000"/>
                    </a:schemeClr>
                  </a:solidFill>
                  <a:latin typeface="Arial" panose="020B0604020202020204" pitchFamily="34" charset="0"/>
                  <a:cs typeface="+mn-ea"/>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p:tgtEl>
                                          <p:spTgt spid="41"/>
                                        </p:tgtEl>
                                        <p:attrNameLst>
                                          <p:attrName>ppt_y</p:attrName>
                                        </p:attrNameLst>
                                      </p:cBhvr>
                                      <p:tavLst>
                                        <p:tav tm="0">
                                          <p:val>
                                            <p:strVal val="#ppt_y+#ppt_h*1.125000"/>
                                          </p:val>
                                        </p:tav>
                                        <p:tav tm="100000">
                                          <p:val>
                                            <p:strVal val="#ppt_y"/>
                                          </p:val>
                                        </p:tav>
                                      </p:tavLst>
                                    </p:anim>
                                    <p:animEffect transition="in" filter="wipe(up)">
                                      <p:cBhvr>
                                        <p:cTn id="12" dur="500"/>
                                        <p:tgtEl>
                                          <p:spTgt spid="41"/>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additive="base">
                                        <p:cTn id="16" dur="500"/>
                                        <p:tgtEl>
                                          <p:spTgt spid="50"/>
                                        </p:tgtEl>
                                        <p:attrNameLst>
                                          <p:attrName>ppt_y</p:attrName>
                                        </p:attrNameLst>
                                      </p:cBhvr>
                                      <p:tavLst>
                                        <p:tav tm="0">
                                          <p:val>
                                            <p:strVal val="#ppt_y+#ppt_h*1.125000"/>
                                          </p:val>
                                        </p:tav>
                                        <p:tav tm="100000">
                                          <p:val>
                                            <p:strVal val="#ppt_y"/>
                                          </p:val>
                                        </p:tav>
                                      </p:tavLst>
                                    </p:anim>
                                    <p:animEffect transition="in" filter="wipe(up)">
                                      <p:cBhvr>
                                        <p:cTn id="17" dur="500"/>
                                        <p:tgtEl>
                                          <p:spTgt spid="50"/>
                                        </p:tgtEl>
                                      </p:cBhvr>
                                    </p:animEffect>
                                  </p:childTnLst>
                                </p:cTn>
                              </p:par>
                            </p:childTnLst>
                          </p:cTn>
                        </p:par>
                        <p:par>
                          <p:cTn id="18" fill="hold">
                            <p:stCondLst>
                              <p:cond delay="1500"/>
                            </p:stCondLst>
                            <p:childTnLst>
                              <p:par>
                                <p:cTn id="19" presetID="12" presetClass="entr" presetSubtype="4"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p:tgtEl>
                                          <p:spTgt spid="59"/>
                                        </p:tgtEl>
                                        <p:attrNameLst>
                                          <p:attrName>ppt_y</p:attrName>
                                        </p:attrNameLst>
                                      </p:cBhvr>
                                      <p:tavLst>
                                        <p:tav tm="0">
                                          <p:val>
                                            <p:strVal val="#ppt_y+#ppt_h*1.125000"/>
                                          </p:val>
                                        </p:tav>
                                        <p:tav tm="100000">
                                          <p:val>
                                            <p:strVal val="#ppt_y"/>
                                          </p:val>
                                        </p:tav>
                                      </p:tavLst>
                                    </p:anim>
                                    <p:animEffect transition="in" filter="wipe(up)">
                                      <p:cBhvr>
                                        <p:cTn id="22" dur="500"/>
                                        <p:tgtEl>
                                          <p:spTgt spid="59"/>
                                        </p:tgtEl>
                                      </p:cBhvr>
                                    </p:animEffect>
                                  </p:childTnLst>
                                </p:cTn>
                              </p:par>
                            </p:childTnLst>
                          </p:cTn>
                        </p:par>
                        <p:par>
                          <p:cTn id="23" fill="hold">
                            <p:stCondLst>
                              <p:cond delay="2000"/>
                            </p:stCondLst>
                            <p:childTnLst>
                              <p:par>
                                <p:cTn id="24" presetID="12" presetClass="entr" presetSubtype="4" fill="hold" nodeType="afterEffect">
                                  <p:stCondLst>
                                    <p:cond delay="0"/>
                                  </p:stCondLst>
                                  <p:childTnLst>
                                    <p:set>
                                      <p:cBhvr>
                                        <p:cTn id="25" dur="1" fill="hold">
                                          <p:stCondLst>
                                            <p:cond delay="0"/>
                                          </p:stCondLst>
                                        </p:cTn>
                                        <p:tgtEl>
                                          <p:spTgt spid="68"/>
                                        </p:tgtEl>
                                        <p:attrNameLst>
                                          <p:attrName>style.visibility</p:attrName>
                                        </p:attrNameLst>
                                      </p:cBhvr>
                                      <p:to>
                                        <p:strVal val="visible"/>
                                      </p:to>
                                    </p:set>
                                    <p:anim calcmode="lin" valueType="num">
                                      <p:cBhvr additive="base">
                                        <p:cTn id="26" dur="500"/>
                                        <p:tgtEl>
                                          <p:spTgt spid="68"/>
                                        </p:tgtEl>
                                        <p:attrNameLst>
                                          <p:attrName>ppt_y</p:attrName>
                                        </p:attrNameLst>
                                      </p:cBhvr>
                                      <p:tavLst>
                                        <p:tav tm="0">
                                          <p:val>
                                            <p:strVal val="#ppt_y+#ppt_h*1.125000"/>
                                          </p:val>
                                        </p:tav>
                                        <p:tav tm="100000">
                                          <p:val>
                                            <p:strVal val="#ppt_y"/>
                                          </p:val>
                                        </p:tav>
                                      </p:tavLst>
                                    </p:anim>
                                    <p:animEffect transition="in" filter="wipe(up)">
                                      <p:cBhvr>
                                        <p:cTn id="2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8"/>
          <p:cNvSpPr>
            <a:spLocks noChangeArrowheads="1"/>
          </p:cNvSpPr>
          <p:nvPr/>
        </p:nvSpPr>
        <p:spPr bwMode="auto">
          <a:xfrm>
            <a:off x="3222112" y="2955131"/>
            <a:ext cx="2666653" cy="533400"/>
          </a:xfrm>
          <a:prstGeom prst="roundRect">
            <a:avLst>
              <a:gd name="adj" fmla="val 16667"/>
            </a:avLst>
          </a:prstGeom>
          <a:solidFill>
            <a:schemeClr val="accent1"/>
          </a:solidFill>
          <a:ln w="25400">
            <a:solidFill>
              <a:srgbClr val="C0C0C0"/>
            </a:solidFill>
            <a:round/>
          </a:ln>
          <a:effectLst>
            <a:outerShdw dist="35921" dir="2700000" algn="ctr" rotWithShape="0">
              <a:schemeClr val="bg2"/>
            </a:outerShdw>
          </a:effectLst>
        </p:spPr>
        <p:txBody>
          <a:bodyPr wrap="none" lIns="90000" tIns="46800" rIns="90000" bIns="46800" anchor="ctr"/>
          <a:lstStyle/>
          <a:p>
            <a:pPr algn="ctr">
              <a:buFont typeface="Wingdings" panose="05000000000000000000" pitchFamily="2" charset="2"/>
              <a:buNone/>
            </a:pPr>
            <a:r>
              <a:rPr lang="zh-CN" altLang="en-US" sz="1400" dirty="0">
                <a:solidFill>
                  <a:schemeClr val="bg1"/>
                </a:solidFill>
                <a:latin typeface="+mj-ea"/>
              </a:rPr>
              <a:t>添加标题</a:t>
            </a:r>
            <a:endParaRPr lang="en-US" altLang="zh-CN" sz="1400" dirty="0">
              <a:solidFill>
                <a:schemeClr val="bg1"/>
              </a:solidFill>
              <a:latin typeface="+mj-ea"/>
            </a:endParaRPr>
          </a:p>
        </p:txBody>
      </p:sp>
      <p:sp>
        <p:nvSpPr>
          <p:cNvPr id="16" name="Rectangle 22"/>
          <p:cNvSpPr>
            <a:spLocks noChangeArrowheads="1"/>
          </p:cNvSpPr>
          <p:nvPr/>
        </p:nvSpPr>
        <p:spPr bwMode="auto">
          <a:xfrm>
            <a:off x="6612570" y="2929731"/>
            <a:ext cx="4723785" cy="609600"/>
          </a:xfrm>
          <a:prstGeom prst="rect">
            <a:avLst/>
          </a:prstGeom>
          <a:noFill/>
          <a:ln w="25400">
            <a:solidFill>
              <a:srgbClr val="C0C0C0"/>
            </a:solidFill>
            <a:miter lim="800000"/>
          </a:ln>
          <a:extLst>
            <a:ext uri="{909E8E84-426E-40DD-AFC4-6F175D3DCCD1}">
              <a14:hiddenFill xmlns:a14="http://schemas.microsoft.com/office/drawing/2010/main">
                <a:solidFill>
                  <a:srgbClr val="FFCC00"/>
                </a:solidFill>
              </a14:hiddenFill>
            </a:ext>
          </a:extLst>
        </p:spPr>
        <p:txBody>
          <a:bodyPr wrap="none" anchor="ctr"/>
          <a:lstStyle/>
          <a:p>
            <a:pPr marL="101600" latinLnBrk="1">
              <a:buFontTx/>
              <a:buChar char="•"/>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a:t>
            </a:r>
            <a:endParaRPr kumimoji="1" lang="en-US" altLang="ko-KR" sz="1100" dirty="0">
              <a:solidFill>
                <a:schemeClr val="tx1">
                  <a:lumMod val="50000"/>
                  <a:lumOff val="50000"/>
                </a:schemeClr>
              </a:solidFill>
              <a:ea typeface="HY견고딕" pitchFamily="18" charset="-127"/>
            </a:endParaRPr>
          </a:p>
        </p:txBody>
      </p:sp>
      <p:sp>
        <p:nvSpPr>
          <p:cNvPr id="17" name="AutoShape 34"/>
          <p:cNvSpPr>
            <a:spLocks noChangeArrowheads="1"/>
          </p:cNvSpPr>
          <p:nvPr/>
        </p:nvSpPr>
        <p:spPr bwMode="auto">
          <a:xfrm>
            <a:off x="3222112" y="1985169"/>
            <a:ext cx="2666653" cy="381000"/>
          </a:xfrm>
          <a:prstGeom prst="roundRect">
            <a:avLst>
              <a:gd name="adj" fmla="val 50000"/>
            </a:avLst>
          </a:prstGeom>
          <a:solidFill>
            <a:schemeClr val="tx2"/>
          </a:solidFill>
          <a:ln w="25400">
            <a:solidFill>
              <a:srgbClr val="C0C0C0"/>
            </a:solidFill>
            <a:round/>
          </a:ln>
          <a:effectLst>
            <a:outerShdw dist="35921" dir="2700000" algn="ctr" rotWithShape="0">
              <a:schemeClr val="bg2"/>
            </a:outerShdw>
          </a:effectLst>
        </p:spPr>
        <p:txBody>
          <a:bodyPr wrap="none" lIns="90000" tIns="46800" rIns="90000" bIns="46800" anchor="ctr"/>
          <a:lstStyle/>
          <a:p>
            <a:pPr algn="ctr">
              <a:buFont typeface="Wingdings" panose="05000000000000000000" pitchFamily="2" charset="2"/>
              <a:buNone/>
            </a:pPr>
            <a:r>
              <a:rPr lang="zh-CN" altLang="en-US" sz="1400" dirty="0">
                <a:solidFill>
                  <a:schemeClr val="bg1"/>
                </a:solidFill>
                <a:latin typeface="+mj-ea"/>
              </a:rPr>
              <a:t>添加标题</a:t>
            </a:r>
            <a:endParaRPr lang="en-US" altLang="zh-CN" sz="1400" dirty="0">
              <a:solidFill>
                <a:schemeClr val="bg1"/>
              </a:solidFill>
              <a:latin typeface="+mj-ea"/>
            </a:endParaRPr>
          </a:p>
        </p:txBody>
      </p:sp>
      <p:sp>
        <p:nvSpPr>
          <p:cNvPr id="18" name="AutoShape 35"/>
          <p:cNvSpPr>
            <a:spLocks noChangeArrowheads="1"/>
          </p:cNvSpPr>
          <p:nvPr/>
        </p:nvSpPr>
        <p:spPr bwMode="auto">
          <a:xfrm>
            <a:off x="6612570" y="1985169"/>
            <a:ext cx="4723785" cy="381000"/>
          </a:xfrm>
          <a:prstGeom prst="roundRect">
            <a:avLst>
              <a:gd name="adj" fmla="val 50000"/>
            </a:avLst>
          </a:prstGeom>
          <a:noFill/>
          <a:ln w="25400">
            <a:solidFill>
              <a:srgbClr val="C0C0C0"/>
            </a:solidFill>
            <a:round/>
          </a:ln>
          <a:extLst>
            <a:ext uri="{909E8E84-426E-40DD-AFC4-6F175D3DCCD1}">
              <a14:hiddenFill xmlns:a14="http://schemas.microsoft.com/office/drawing/2010/main">
                <a:solidFill>
                  <a:srgbClr val="FF9900"/>
                </a:solidFill>
              </a14:hiddenFill>
            </a:ext>
          </a:extLst>
        </p:spPr>
        <p:txBody>
          <a:bodyPr wrap="none" lIns="90000" tIns="46800" rIns="90000" bIns="46800" anchor="ctr"/>
          <a:lstStyle/>
          <a:p>
            <a:pPr algn="ctr" latinLnBrk="1"/>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a:t>
            </a:r>
            <a:endParaRPr kumimoji="1" lang="en-US" altLang="ko-KR" sz="1100" dirty="0">
              <a:solidFill>
                <a:schemeClr val="tx1">
                  <a:lumMod val="50000"/>
                  <a:lumOff val="50000"/>
                </a:schemeClr>
              </a:solidFill>
              <a:ea typeface="HY견고딕" pitchFamily="18" charset="-127"/>
            </a:endParaRPr>
          </a:p>
        </p:txBody>
      </p:sp>
      <p:sp>
        <p:nvSpPr>
          <p:cNvPr id="20" name="Line 22"/>
          <p:cNvSpPr>
            <a:spLocks noChangeShapeType="1"/>
          </p:cNvSpPr>
          <p:nvPr/>
        </p:nvSpPr>
        <p:spPr bwMode="auto">
          <a:xfrm>
            <a:off x="5747496" y="2170906"/>
            <a:ext cx="865074" cy="0"/>
          </a:xfrm>
          <a:prstGeom prst="line">
            <a:avLst/>
          </a:prstGeom>
          <a:noFill/>
          <a:ln w="19050">
            <a:solidFill>
              <a:srgbClr val="C0C0C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 name="Line 23"/>
          <p:cNvSpPr>
            <a:spLocks noChangeShapeType="1"/>
          </p:cNvSpPr>
          <p:nvPr/>
        </p:nvSpPr>
        <p:spPr bwMode="auto">
          <a:xfrm>
            <a:off x="5747496" y="3225006"/>
            <a:ext cx="865074" cy="0"/>
          </a:xfrm>
          <a:prstGeom prst="line">
            <a:avLst/>
          </a:prstGeom>
          <a:noFill/>
          <a:ln w="19050">
            <a:solidFill>
              <a:srgbClr val="C0C0C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 name="AutoShape 18"/>
          <p:cNvSpPr>
            <a:spLocks noChangeArrowheads="1"/>
          </p:cNvSpPr>
          <p:nvPr/>
        </p:nvSpPr>
        <p:spPr bwMode="auto">
          <a:xfrm>
            <a:off x="3222112" y="4067969"/>
            <a:ext cx="2666653" cy="533400"/>
          </a:xfrm>
          <a:prstGeom prst="roundRect">
            <a:avLst>
              <a:gd name="adj" fmla="val 16667"/>
            </a:avLst>
          </a:prstGeom>
          <a:solidFill>
            <a:schemeClr val="accent2"/>
          </a:solidFill>
          <a:ln w="25400">
            <a:solidFill>
              <a:srgbClr val="C0C0C0"/>
            </a:solidFill>
            <a:round/>
          </a:ln>
          <a:effectLst>
            <a:outerShdw dist="35921" dir="2700000" algn="ctr" rotWithShape="0">
              <a:schemeClr val="bg2"/>
            </a:outerShdw>
          </a:effectLst>
        </p:spPr>
        <p:txBody>
          <a:bodyPr wrap="none" lIns="90000" tIns="46800" rIns="90000" bIns="46800" anchor="ctr"/>
          <a:lstStyle/>
          <a:p>
            <a:pPr algn="ctr">
              <a:buFont typeface="Wingdings" panose="05000000000000000000" pitchFamily="2" charset="2"/>
              <a:buNone/>
            </a:pPr>
            <a:r>
              <a:rPr lang="zh-CN" altLang="en-US" sz="1400" dirty="0">
                <a:solidFill>
                  <a:schemeClr val="bg1"/>
                </a:solidFill>
                <a:latin typeface="+mj-ea"/>
              </a:rPr>
              <a:t>添加标题</a:t>
            </a:r>
            <a:endParaRPr lang="en-US" altLang="zh-CN" sz="1400" dirty="0">
              <a:solidFill>
                <a:schemeClr val="bg1"/>
              </a:solidFill>
              <a:latin typeface="+mj-ea"/>
            </a:endParaRPr>
          </a:p>
        </p:txBody>
      </p:sp>
      <p:sp>
        <p:nvSpPr>
          <p:cNvPr id="23" name="Rectangle 22"/>
          <p:cNvSpPr>
            <a:spLocks noChangeArrowheads="1"/>
          </p:cNvSpPr>
          <p:nvPr/>
        </p:nvSpPr>
        <p:spPr bwMode="auto">
          <a:xfrm>
            <a:off x="6612570" y="4042569"/>
            <a:ext cx="4723785" cy="609600"/>
          </a:xfrm>
          <a:prstGeom prst="rect">
            <a:avLst/>
          </a:prstGeom>
          <a:noFill/>
          <a:ln w="25400">
            <a:solidFill>
              <a:srgbClr val="C0C0C0"/>
            </a:solidFill>
            <a:miter lim="800000"/>
          </a:ln>
          <a:extLst>
            <a:ext uri="{909E8E84-426E-40DD-AFC4-6F175D3DCCD1}">
              <a14:hiddenFill xmlns:a14="http://schemas.microsoft.com/office/drawing/2010/main">
                <a:solidFill>
                  <a:srgbClr val="FFCC00"/>
                </a:solidFill>
              </a14:hiddenFill>
            </a:ext>
          </a:extLst>
        </p:spPr>
        <p:txBody>
          <a:bodyPr wrap="none" anchor="ctr"/>
          <a:lstStyle/>
          <a:p>
            <a:pPr marL="101600" latinLnBrk="1">
              <a:buFontTx/>
              <a:buChar char="•"/>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a:t>
            </a:r>
            <a:endParaRPr kumimoji="1" lang="en-US" altLang="ko-KR" sz="1100" dirty="0">
              <a:solidFill>
                <a:schemeClr val="tx1">
                  <a:lumMod val="50000"/>
                  <a:lumOff val="50000"/>
                </a:schemeClr>
              </a:solidFill>
              <a:ea typeface="HY견고딕" pitchFamily="18" charset="-127"/>
            </a:endParaRPr>
          </a:p>
        </p:txBody>
      </p:sp>
      <p:sp>
        <p:nvSpPr>
          <p:cNvPr id="24" name="Line 26"/>
          <p:cNvSpPr>
            <a:spLocks noChangeShapeType="1"/>
          </p:cNvSpPr>
          <p:nvPr/>
        </p:nvSpPr>
        <p:spPr bwMode="auto">
          <a:xfrm>
            <a:off x="5747496" y="4337844"/>
            <a:ext cx="865074" cy="0"/>
          </a:xfrm>
          <a:prstGeom prst="line">
            <a:avLst/>
          </a:prstGeom>
          <a:noFill/>
          <a:ln w="19050">
            <a:solidFill>
              <a:srgbClr val="C0C0C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 name="AutoShape 18"/>
          <p:cNvSpPr>
            <a:spLocks noChangeArrowheads="1"/>
          </p:cNvSpPr>
          <p:nvPr/>
        </p:nvSpPr>
        <p:spPr bwMode="auto">
          <a:xfrm>
            <a:off x="3222112" y="5149056"/>
            <a:ext cx="2666653" cy="533400"/>
          </a:xfrm>
          <a:prstGeom prst="roundRect">
            <a:avLst>
              <a:gd name="adj" fmla="val 16667"/>
            </a:avLst>
          </a:prstGeom>
          <a:solidFill>
            <a:schemeClr val="accent3"/>
          </a:solidFill>
          <a:ln w="25400">
            <a:solidFill>
              <a:srgbClr val="C0C0C0"/>
            </a:solidFill>
            <a:round/>
          </a:ln>
          <a:effectLst>
            <a:outerShdw dist="35921" dir="2700000" algn="ctr" rotWithShape="0">
              <a:schemeClr val="bg2"/>
            </a:outerShdw>
          </a:effectLst>
        </p:spPr>
        <p:txBody>
          <a:bodyPr wrap="none" lIns="90000" tIns="46800" rIns="90000" bIns="46800" anchor="ctr"/>
          <a:lstStyle/>
          <a:p>
            <a:pPr algn="ctr">
              <a:buFont typeface="Wingdings" panose="05000000000000000000" pitchFamily="2" charset="2"/>
              <a:buNone/>
            </a:pPr>
            <a:r>
              <a:rPr lang="zh-CN" altLang="en-US" sz="1400" dirty="0">
                <a:solidFill>
                  <a:schemeClr val="bg1"/>
                </a:solidFill>
                <a:latin typeface="+mj-ea"/>
              </a:rPr>
              <a:t>添加标题</a:t>
            </a:r>
            <a:endParaRPr lang="en-US" altLang="zh-CN" sz="1400" dirty="0">
              <a:solidFill>
                <a:schemeClr val="bg1"/>
              </a:solidFill>
              <a:latin typeface="+mj-ea"/>
            </a:endParaRPr>
          </a:p>
        </p:txBody>
      </p:sp>
      <p:sp>
        <p:nvSpPr>
          <p:cNvPr id="26" name="Rectangle 22"/>
          <p:cNvSpPr>
            <a:spLocks noChangeArrowheads="1"/>
          </p:cNvSpPr>
          <p:nvPr/>
        </p:nvSpPr>
        <p:spPr bwMode="auto">
          <a:xfrm>
            <a:off x="6612570" y="5123656"/>
            <a:ext cx="4723785" cy="609600"/>
          </a:xfrm>
          <a:prstGeom prst="rect">
            <a:avLst/>
          </a:prstGeom>
          <a:noFill/>
          <a:ln w="25400">
            <a:solidFill>
              <a:srgbClr val="C0C0C0"/>
            </a:solidFill>
            <a:miter lim="800000"/>
          </a:ln>
          <a:extLst>
            <a:ext uri="{909E8E84-426E-40DD-AFC4-6F175D3DCCD1}">
              <a14:hiddenFill xmlns:a14="http://schemas.microsoft.com/office/drawing/2010/main">
                <a:solidFill>
                  <a:srgbClr val="FFCC00"/>
                </a:solidFill>
              </a14:hiddenFill>
            </a:ext>
          </a:extLst>
        </p:spPr>
        <p:txBody>
          <a:bodyPr wrap="none" anchor="ctr"/>
          <a:lstStyle/>
          <a:p>
            <a:pPr marL="101600" latinLnBrk="1">
              <a:buFontTx/>
              <a:buChar char="•"/>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a:t>
            </a:r>
            <a:endParaRPr kumimoji="1" lang="en-US" altLang="ko-KR" sz="1100" dirty="0">
              <a:solidFill>
                <a:schemeClr val="tx1">
                  <a:lumMod val="50000"/>
                  <a:lumOff val="50000"/>
                </a:schemeClr>
              </a:solidFill>
              <a:ea typeface="HY견고딕" pitchFamily="18" charset="-127"/>
            </a:endParaRPr>
          </a:p>
        </p:txBody>
      </p:sp>
      <p:sp>
        <p:nvSpPr>
          <p:cNvPr id="27" name="Line 29"/>
          <p:cNvSpPr>
            <a:spLocks noChangeShapeType="1"/>
          </p:cNvSpPr>
          <p:nvPr/>
        </p:nvSpPr>
        <p:spPr bwMode="auto">
          <a:xfrm>
            <a:off x="5747496" y="5418931"/>
            <a:ext cx="865074" cy="0"/>
          </a:xfrm>
          <a:prstGeom prst="line">
            <a:avLst/>
          </a:prstGeom>
          <a:noFill/>
          <a:ln w="19050">
            <a:solidFill>
              <a:srgbClr val="C0C0C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cxnSp>
        <p:nvCxnSpPr>
          <p:cNvPr id="29" name="直接连接符 28"/>
          <p:cNvCxnSpPr/>
          <p:nvPr/>
        </p:nvCxnSpPr>
        <p:spPr>
          <a:xfrm>
            <a:off x="2891808" y="1909143"/>
            <a:ext cx="0" cy="3623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430091" y="2417812"/>
            <a:ext cx="2350460" cy="2677656"/>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par>
                          <p:cTn id="19" fill="hold">
                            <p:stCondLst>
                              <p:cond delay="2000"/>
                            </p:stCondLst>
                            <p:childTnLst>
                              <p:par>
                                <p:cTn id="20" presetID="37"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900" decel="100000" fill="hold"/>
                                        <p:tgtEl>
                                          <p:spTgt spid="1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par>
                          <p:cTn id="34" fill="hold">
                            <p:stCondLst>
                              <p:cond delay="4000"/>
                            </p:stCondLst>
                            <p:childTnLst>
                              <p:par>
                                <p:cTn id="35" presetID="37"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900" decel="100000" fill="hold"/>
                                        <p:tgtEl>
                                          <p:spTgt spid="2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1" fill="hold">
                            <p:stCondLst>
                              <p:cond delay="5000"/>
                            </p:stCondLst>
                            <p:childTnLst>
                              <p:par>
                                <p:cTn id="42" presetID="22" presetClass="entr" presetSubtype="8"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par>
                          <p:cTn id="45" fill="hold">
                            <p:stCondLst>
                              <p:cond delay="5500"/>
                            </p:stCondLst>
                            <p:childTnLst>
                              <p:par>
                                <p:cTn id="46" presetID="22" presetClass="entr" presetSubtype="8"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par>
                          <p:cTn id="49" fill="hold">
                            <p:stCondLst>
                              <p:cond delay="6000"/>
                            </p:stCondLst>
                            <p:childTnLst>
                              <p:par>
                                <p:cTn id="50" presetID="37" presetClass="entr" presetSubtype="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900" decel="100000" fill="hold"/>
                                        <p:tgtEl>
                                          <p:spTgt spid="25"/>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56" fill="hold">
                            <p:stCondLst>
                              <p:cond delay="7000"/>
                            </p:stCondLst>
                            <p:childTnLst>
                              <p:par>
                                <p:cTn id="57" presetID="22" presetClass="entr" presetSubtype="8"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par>
                          <p:cTn id="60" fill="hold">
                            <p:stCondLst>
                              <p:cond delay="7500"/>
                            </p:stCondLst>
                            <p:childTnLst>
                              <p:par>
                                <p:cTn id="61" presetID="22" presetClass="entr" presetSubtype="8"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500"/>
                                        <p:tgtEl>
                                          <p:spTgt spid="26"/>
                                        </p:tgtEl>
                                      </p:cBhvr>
                                    </p:animEffect>
                                  </p:childTnLst>
                                </p:cTn>
                              </p:par>
                            </p:childTnLst>
                          </p:cTn>
                        </p:par>
                        <p:par>
                          <p:cTn id="64" fill="hold">
                            <p:stCondLst>
                              <p:cond delay="8000"/>
                            </p:stCondLst>
                            <p:childTnLst>
                              <p:par>
                                <p:cTn id="65" presetID="22" presetClass="entr" presetSubtype="1" fill="hold"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up)">
                                      <p:cBhvr>
                                        <p:cTn id="67" dur="500"/>
                                        <p:tgtEl>
                                          <p:spTgt spid="29"/>
                                        </p:tgtEl>
                                      </p:cBhvr>
                                    </p:animEffect>
                                  </p:childTnLst>
                                </p:cTn>
                              </p:par>
                            </p:childTnLst>
                          </p:cTn>
                        </p:par>
                        <p:par>
                          <p:cTn id="68" fill="hold">
                            <p:stCondLst>
                              <p:cond delay="8500"/>
                            </p:stCondLst>
                            <p:childTnLst>
                              <p:par>
                                <p:cTn id="69" presetID="10" presetClass="entr" presetSubtype="0" fill="hold" grpId="0" nodeType="afterEffect">
                                  <p:stCondLst>
                                    <p:cond delay="0"/>
                                  </p:stCondLst>
                                  <p:iterate type="wd">
                                    <p:tmPct val="10000"/>
                                  </p:iterate>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842212" y="2411814"/>
            <a:ext cx="2449545" cy="2500129"/>
          </a:xfrm>
          <a:prstGeom prst="rect">
            <a:avLst/>
          </a:prstGeom>
        </p:spPr>
        <p:txBody>
          <a:bodyPr wrap="square" lIns="128987" tIns="64495" rIns="128987" bIns="64495">
            <a:spAutoFit/>
          </a:bodyPr>
          <a:lstStyle/>
          <a:p>
            <a:pPr>
              <a:defRPr/>
            </a:pPr>
            <a:r>
              <a:rPr lang="en-US" altLang="zh-CN" sz="15400" kern="0" dirty="0" smtClean="0">
                <a:ln>
                  <a:solidFill>
                    <a:srgbClr val="265DB3"/>
                  </a:solidFill>
                </a:ln>
                <a:noFill/>
                <a:effectLst>
                  <a:glow rad="63500">
                    <a:schemeClr val="bg1">
                      <a:alpha val="40000"/>
                    </a:schemeClr>
                  </a:glow>
                </a:effectLst>
                <a:latin typeface="Impact" panose="020B0806030902050204" pitchFamily="34" charset="0"/>
              </a:rPr>
              <a:t>03</a:t>
            </a:r>
            <a:endParaRPr lang="zh-CN" altLang="en-US" sz="15400" kern="0" dirty="0">
              <a:ln>
                <a:solidFill>
                  <a:srgbClr val="265DB3"/>
                </a:solidFill>
              </a:ln>
              <a:noFill/>
              <a:effectLst>
                <a:glow rad="63500">
                  <a:schemeClr val="bg1">
                    <a:alpha val="40000"/>
                  </a:schemeClr>
                </a:glow>
              </a:effectLst>
              <a:latin typeface="Impact" panose="020B0806030902050204" pitchFamily="34" charset="0"/>
            </a:endParaRPr>
          </a:p>
        </p:txBody>
      </p:sp>
      <p:sp>
        <p:nvSpPr>
          <p:cNvPr id="3" name="TextBox 21"/>
          <p:cNvSpPr txBox="1"/>
          <p:nvPr/>
        </p:nvSpPr>
        <p:spPr>
          <a:xfrm>
            <a:off x="4541522" y="3138663"/>
            <a:ext cx="5383468" cy="861354"/>
          </a:xfrm>
          <a:prstGeom prst="rect">
            <a:avLst/>
          </a:prstGeom>
          <a:noFill/>
        </p:spPr>
        <p:txBody>
          <a:bodyPr wrap="square" lIns="121549" tIns="60752" rIns="121549" bIns="60752" rtlCol="0">
            <a:spAutoFit/>
          </a:bodyPr>
          <a:lstStyle/>
          <a:p>
            <a:pPr algn="r" eaLnBrk="1" hangingPunct="1"/>
            <a:r>
              <a:rPr lang="zh-CN" altLang="en-US" sz="4800" b="1" dirty="0" smtClean="0">
                <a:solidFill>
                  <a:srgbClr val="265DB3"/>
                </a:solidFill>
                <a:latin typeface="微软雅黑" panose="020B0503020204020204" pitchFamily="34" charset="-122"/>
                <a:ea typeface="微软雅黑" panose="020B0503020204020204" pitchFamily="34" charset="-122"/>
              </a:rPr>
              <a:t>成功项目展示</a:t>
            </a:r>
            <a:endParaRPr lang="zh-CN" altLang="en-US" sz="4800" b="1" dirty="0">
              <a:solidFill>
                <a:srgbClr val="265DB3"/>
              </a:solidFill>
              <a:latin typeface="微软雅黑" panose="020B0503020204020204" pitchFamily="34" charset="-122"/>
              <a:ea typeface="微软雅黑" panose="020B0503020204020204" pitchFamily="34" charset="-122"/>
            </a:endParaRPr>
          </a:p>
        </p:txBody>
      </p:sp>
      <p:sp>
        <p:nvSpPr>
          <p:cNvPr id="4" name="矩形 3"/>
          <p:cNvSpPr/>
          <p:nvPr/>
        </p:nvSpPr>
        <p:spPr>
          <a:xfrm>
            <a:off x="7435034" y="2675789"/>
            <a:ext cx="2543448" cy="684119"/>
          </a:xfrm>
          <a:prstGeom prst="rect">
            <a:avLst/>
          </a:prstGeom>
        </p:spPr>
        <p:txBody>
          <a:bodyPr wrap="square" lIns="128987" tIns="64495" rIns="128987" bIns="64495">
            <a:spAutoFit/>
          </a:bodyPr>
          <a:lstStyle/>
          <a:p>
            <a:pPr>
              <a:defRPr/>
            </a:pPr>
            <a:r>
              <a:rPr lang="en-US" altLang="zh-CN" sz="3600" kern="0" dirty="0">
                <a:solidFill>
                  <a:srgbClr val="95979D"/>
                </a:solidFill>
                <a:effectLst/>
                <a:latin typeface="Impact" panose="020B0806030902050204" pitchFamily="34" charset="0"/>
              </a:rPr>
              <a:t>PowerPoint</a:t>
            </a:r>
            <a:endParaRPr lang="zh-CN" altLang="en-US" sz="3600" kern="0" dirty="0">
              <a:solidFill>
                <a:srgbClr val="95979D"/>
              </a:solidFill>
              <a:effectLst/>
              <a:latin typeface="Impact" panose="020B0806030902050204" pitchFamily="34" charset="0"/>
            </a:endParaRPr>
          </a:p>
        </p:txBody>
      </p:sp>
      <p:sp>
        <p:nvSpPr>
          <p:cNvPr id="5" name="Text Box 40"/>
          <p:cNvSpPr txBox="1">
            <a:spLocks noChangeArrowheads="1"/>
          </p:cNvSpPr>
          <p:nvPr/>
        </p:nvSpPr>
        <p:spPr bwMode="gray">
          <a:xfrm>
            <a:off x="5469774" y="3910143"/>
            <a:ext cx="4458982" cy="633763"/>
          </a:xfrm>
          <a:prstGeom prst="rect">
            <a:avLst/>
          </a:prstGeom>
          <a:noFill/>
          <a:ln w="9525">
            <a:noFill/>
            <a:miter lim="800000"/>
          </a:ln>
        </p:spPr>
        <p:txBody>
          <a:bodyPr wrap="square">
            <a:spAutoFit/>
          </a:bodyPr>
          <a:lstStyle/>
          <a:p>
            <a:pPr lvl="0" algn="r">
              <a:lnSpc>
                <a:spcPct val="120000"/>
              </a:lnSpc>
              <a:defRPr/>
            </a:pPr>
            <a:r>
              <a:rPr lang="zh-CN" altLang="en-US" sz="1465" kern="0" dirty="0">
                <a:solidFill>
                  <a:srgbClr val="95979D"/>
                </a:solidFill>
                <a:latin typeface="微软雅黑" panose="020B0503020204020204" pitchFamily="34" charset="-122"/>
                <a:ea typeface="微软雅黑" panose="020B0503020204020204" pitchFamily="34" charset="-122"/>
              </a:rPr>
              <a:t>在此单击此处输入文字单击此处输入文字单击此处输入文字单击此处输入文字单击此处输入</a:t>
            </a:r>
            <a:endParaRPr lang="zh-CN" altLang="en-US" sz="1465" kern="0" dirty="0">
              <a:solidFill>
                <a:srgbClr val="95979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type="lt">
                                    <p:tmPct val="18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89"/>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1089"/>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1589"/>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750"/>
                                        <p:tgtEl>
                                          <p:spTgt spid="5"/>
                                        </p:tgtEl>
                                      </p:cBhvr>
                                    </p:animEffect>
                                    <p:anim calcmode="lin" valueType="num">
                                      <p:cBhvr>
                                        <p:cTn id="21" dur="750" fill="hold"/>
                                        <p:tgtEl>
                                          <p:spTgt spid="5"/>
                                        </p:tgtEl>
                                        <p:attrNameLst>
                                          <p:attrName>ppt_x</p:attrName>
                                        </p:attrNameLst>
                                      </p:cBhvr>
                                      <p:tavLst>
                                        <p:tav tm="0">
                                          <p:val>
                                            <p:strVal val="#ppt_x"/>
                                          </p:val>
                                        </p:tav>
                                        <p:tav tm="100000">
                                          <p:val>
                                            <p:strVal val="#ppt_x"/>
                                          </p:val>
                                        </p:tav>
                                      </p:tavLst>
                                    </p:anim>
                                    <p:anim calcmode="lin" valueType="num">
                                      <p:cBhvr>
                                        <p:cTn id="22"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KMA1D1FEAF"/>
          <p:cNvSpPr>
            <a:spLocks noChangeArrowheads="1"/>
          </p:cNvSpPr>
          <p:nvPr/>
        </p:nvSpPr>
        <p:spPr bwMode="ltGray">
          <a:xfrm>
            <a:off x="7635524" y="1858803"/>
            <a:ext cx="2755359" cy="1935163"/>
          </a:xfrm>
          <a:prstGeom prst="rect">
            <a:avLst/>
          </a:prstGeom>
          <a:solidFill>
            <a:schemeClr val="accent2"/>
          </a:solidFill>
          <a:ln w="19050">
            <a:noFill/>
            <a:miter lim="800000"/>
          </a:ln>
          <a:effectLst/>
        </p:spPr>
        <p:txBody>
          <a:bodyPr wrap="none" lIns="97200" tIns="97200" rIns="98082" bIns="97200"/>
          <a:lstStyle/>
          <a:p>
            <a:pPr>
              <a:buSzPct val="80000"/>
              <a:buFont typeface="Marlett" pitchFamily="2" charset="2"/>
              <a:buChar char="i"/>
              <a:defRPr/>
            </a:pPr>
            <a:endParaRPr lang="ko-KR" altLang="ko-KR" b="1">
              <a:solidFill>
                <a:schemeClr val="bg1"/>
              </a:solidFill>
              <a:latin typeface="Arial" panose="020B0604020202020204" pitchFamily="34" charset="0"/>
              <a:ea typeface="Gulim" panose="020B0600000101010101" pitchFamily="50" charset="-127"/>
              <a:cs typeface="Arial" panose="020B0604020202020204" pitchFamily="34" charset="0"/>
            </a:endParaRPr>
          </a:p>
        </p:txBody>
      </p:sp>
      <p:grpSp>
        <p:nvGrpSpPr>
          <p:cNvPr id="28" name="그룹 21"/>
          <p:cNvGrpSpPr/>
          <p:nvPr/>
        </p:nvGrpSpPr>
        <p:grpSpPr>
          <a:xfrm>
            <a:off x="8137408" y="2066305"/>
            <a:ext cx="2567104" cy="1488921"/>
            <a:chOff x="6794460" y="2050996"/>
            <a:chExt cx="2314044" cy="1488921"/>
          </a:xfrm>
          <a:noFill/>
        </p:grpSpPr>
        <p:sp>
          <p:nvSpPr>
            <p:cNvPr id="29" name="Text Box 5"/>
            <p:cNvSpPr txBox="1">
              <a:spLocks noChangeArrowheads="1"/>
            </p:cNvSpPr>
            <p:nvPr/>
          </p:nvSpPr>
          <p:spPr bwMode="auto">
            <a:xfrm>
              <a:off x="6794460" y="2708920"/>
              <a:ext cx="2314044" cy="830997"/>
            </a:xfrm>
            <a:prstGeom prst="rect">
              <a:avLst/>
            </a:prstGeom>
            <a:grpFill/>
            <a:ln w="9525">
              <a:noFill/>
              <a:miter lim="800000"/>
            </a:ln>
          </p:spPr>
          <p:txBody>
            <a:bodyPr>
              <a:spAutoFit/>
            </a:bodyPr>
            <a:lstStyle/>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p:txBody>
        </p:sp>
        <p:sp>
          <p:nvSpPr>
            <p:cNvPr id="30" name="Text Box 5"/>
            <p:cNvSpPr txBox="1">
              <a:spLocks noChangeArrowheads="1"/>
            </p:cNvSpPr>
            <p:nvPr/>
          </p:nvSpPr>
          <p:spPr bwMode="auto">
            <a:xfrm>
              <a:off x="6794460" y="2050996"/>
              <a:ext cx="2314044" cy="584775"/>
            </a:xfrm>
            <a:prstGeom prst="rect">
              <a:avLst/>
            </a:prstGeom>
            <a:grpFill/>
            <a:ln w="9525">
              <a:noFill/>
              <a:miter lim="800000"/>
            </a:ln>
          </p:spPr>
          <p:txBody>
            <a:bodyPr>
              <a:spAutoFit/>
            </a:bodyPr>
            <a:lstStyle/>
            <a:p>
              <a:pPr marL="133350" indent="-133350">
                <a:defRPr/>
              </a:pPr>
              <a:r>
                <a:rPr lang="zh-CN" altLang="en-US" sz="3200" b="1" dirty="0">
                  <a:solidFill>
                    <a:srgbClr val="F8F8F8"/>
                  </a:solidFill>
                  <a:latin typeface="+mn-ea"/>
                  <a:cs typeface="Arial" panose="020B0604020202020204" pitchFamily="34" charset="0"/>
                </a:rPr>
                <a:t>主题三</a:t>
              </a:r>
              <a:endParaRPr lang="ko-KR" altLang="ko-KR" sz="3200" b="1" dirty="0">
                <a:solidFill>
                  <a:srgbClr val="F8F8F8"/>
                </a:solidFill>
                <a:latin typeface="+mn-ea"/>
                <a:cs typeface="Arial" panose="020B0604020202020204" pitchFamily="34" charset="0"/>
              </a:endParaRPr>
            </a:p>
          </p:txBody>
        </p:sp>
      </p:grpSp>
      <p:sp>
        <p:nvSpPr>
          <p:cNvPr id="41" name="矩形 40"/>
          <p:cNvSpPr/>
          <p:nvPr/>
        </p:nvSpPr>
        <p:spPr>
          <a:xfrm>
            <a:off x="1805913" y="4019041"/>
            <a:ext cx="2754772" cy="2232248"/>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600" dirty="0">
                <a:solidFill>
                  <a:schemeClr val="bg1"/>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bg1"/>
              </a:solidFill>
            </a:endParaRPr>
          </a:p>
        </p:txBody>
      </p:sp>
      <p:sp>
        <p:nvSpPr>
          <p:cNvPr id="42" name="矩形 41"/>
          <p:cNvSpPr/>
          <p:nvPr/>
        </p:nvSpPr>
        <p:spPr>
          <a:xfrm>
            <a:off x="4705337" y="4019041"/>
            <a:ext cx="2771201" cy="22322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600" dirty="0">
                <a:solidFill>
                  <a:schemeClr val="bg1"/>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bg1"/>
              </a:solidFill>
            </a:endParaRPr>
          </a:p>
        </p:txBody>
      </p:sp>
      <p:sp>
        <p:nvSpPr>
          <p:cNvPr id="43" name="矩形 42"/>
          <p:cNvSpPr/>
          <p:nvPr/>
        </p:nvSpPr>
        <p:spPr>
          <a:xfrm>
            <a:off x="7635524" y="4019041"/>
            <a:ext cx="2755359" cy="2232248"/>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600" dirty="0">
                <a:solidFill>
                  <a:schemeClr val="bg1"/>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bg1"/>
              </a:solidFill>
            </a:endParaRPr>
          </a:p>
        </p:txBody>
      </p:sp>
      <p:sp>
        <p:nvSpPr>
          <p:cNvPr id="44" name="KMA1D1FEAF"/>
          <p:cNvSpPr>
            <a:spLocks noChangeArrowheads="1"/>
          </p:cNvSpPr>
          <p:nvPr/>
        </p:nvSpPr>
        <p:spPr bwMode="ltGray">
          <a:xfrm>
            <a:off x="4715204" y="1858803"/>
            <a:ext cx="3237135" cy="1935163"/>
          </a:xfrm>
          <a:prstGeom prst="rightArrowCallout">
            <a:avLst>
              <a:gd name="adj1" fmla="val 23031"/>
              <a:gd name="adj2" fmla="val 25000"/>
              <a:gd name="adj3" fmla="val 12695"/>
              <a:gd name="adj4" fmla="val 84741"/>
            </a:avLst>
          </a:prstGeom>
          <a:solidFill>
            <a:schemeClr val="accent1"/>
          </a:solidFill>
          <a:ln w="19050">
            <a:noFill/>
            <a:miter lim="800000"/>
          </a:ln>
          <a:effectLst/>
        </p:spPr>
        <p:txBody>
          <a:bodyPr wrap="none" lIns="97200" tIns="97200" rIns="98082" bIns="97200"/>
          <a:lstStyle/>
          <a:p>
            <a:pPr>
              <a:buSzPct val="80000"/>
              <a:buFont typeface="Marlett" pitchFamily="2" charset="2"/>
              <a:buChar char="i"/>
              <a:defRPr/>
            </a:pPr>
            <a:endParaRPr lang="ko-KR" altLang="ko-KR" b="1">
              <a:solidFill>
                <a:schemeClr val="bg1"/>
              </a:solidFill>
              <a:latin typeface="Arial" panose="020B0604020202020204" pitchFamily="34" charset="0"/>
              <a:ea typeface="Gulim" panose="020B0600000101010101" pitchFamily="50" charset="-127"/>
              <a:cs typeface="Arial" panose="020B0604020202020204" pitchFamily="34" charset="0"/>
            </a:endParaRPr>
          </a:p>
        </p:txBody>
      </p:sp>
      <p:grpSp>
        <p:nvGrpSpPr>
          <p:cNvPr id="45" name="그룹 21"/>
          <p:cNvGrpSpPr/>
          <p:nvPr/>
        </p:nvGrpSpPr>
        <p:grpSpPr>
          <a:xfrm>
            <a:off x="5105290" y="1994297"/>
            <a:ext cx="2567104" cy="1560929"/>
            <a:chOff x="6794460" y="1978988"/>
            <a:chExt cx="2314044" cy="1560929"/>
          </a:xfrm>
          <a:noFill/>
        </p:grpSpPr>
        <p:sp>
          <p:nvSpPr>
            <p:cNvPr id="46" name="Text Box 5"/>
            <p:cNvSpPr txBox="1">
              <a:spLocks noChangeArrowheads="1"/>
            </p:cNvSpPr>
            <p:nvPr/>
          </p:nvSpPr>
          <p:spPr bwMode="auto">
            <a:xfrm>
              <a:off x="6794460" y="2708920"/>
              <a:ext cx="2314044" cy="830997"/>
            </a:xfrm>
            <a:prstGeom prst="rect">
              <a:avLst/>
            </a:prstGeom>
            <a:grpFill/>
            <a:ln w="9525">
              <a:noFill/>
              <a:miter lim="800000"/>
            </a:ln>
          </p:spPr>
          <p:txBody>
            <a:bodyPr>
              <a:spAutoFit/>
            </a:bodyPr>
            <a:lstStyle/>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p:txBody>
        </p:sp>
        <p:sp>
          <p:nvSpPr>
            <p:cNvPr id="47" name="Text Box 5"/>
            <p:cNvSpPr txBox="1">
              <a:spLocks noChangeArrowheads="1"/>
            </p:cNvSpPr>
            <p:nvPr/>
          </p:nvSpPr>
          <p:spPr bwMode="auto">
            <a:xfrm>
              <a:off x="6794460" y="1978988"/>
              <a:ext cx="2314044" cy="584775"/>
            </a:xfrm>
            <a:prstGeom prst="rect">
              <a:avLst/>
            </a:prstGeom>
            <a:grpFill/>
            <a:ln w="9525">
              <a:noFill/>
              <a:miter lim="800000"/>
            </a:ln>
          </p:spPr>
          <p:txBody>
            <a:bodyPr>
              <a:spAutoFit/>
            </a:bodyPr>
            <a:lstStyle/>
            <a:p>
              <a:pPr marL="133350" indent="-133350">
                <a:defRPr/>
              </a:pPr>
              <a:r>
                <a:rPr lang="zh-CN" altLang="en-US" sz="3200" b="1" dirty="0">
                  <a:solidFill>
                    <a:srgbClr val="F8F8F8"/>
                  </a:solidFill>
                  <a:latin typeface="+mn-ea"/>
                  <a:cs typeface="Arial" panose="020B0604020202020204" pitchFamily="34" charset="0"/>
                </a:rPr>
                <a:t>主题二</a:t>
              </a:r>
              <a:endParaRPr lang="ko-KR" altLang="ko-KR" sz="3200" b="1" dirty="0">
                <a:solidFill>
                  <a:srgbClr val="F8F8F8"/>
                </a:solidFill>
                <a:latin typeface="+mn-ea"/>
                <a:cs typeface="Arial" panose="020B0604020202020204" pitchFamily="34" charset="0"/>
              </a:endParaRPr>
            </a:p>
          </p:txBody>
        </p:sp>
      </p:grpSp>
      <p:sp>
        <p:nvSpPr>
          <p:cNvPr id="48" name="KMA1D1FEAF"/>
          <p:cNvSpPr>
            <a:spLocks noChangeArrowheads="1"/>
          </p:cNvSpPr>
          <p:nvPr/>
        </p:nvSpPr>
        <p:spPr bwMode="ltGray">
          <a:xfrm>
            <a:off x="1805915" y="1858803"/>
            <a:ext cx="3237135" cy="1935163"/>
          </a:xfrm>
          <a:prstGeom prst="rightArrowCallout">
            <a:avLst>
              <a:gd name="adj1" fmla="val 23031"/>
              <a:gd name="adj2" fmla="val 25000"/>
              <a:gd name="adj3" fmla="val 12695"/>
              <a:gd name="adj4" fmla="val 84741"/>
            </a:avLst>
          </a:prstGeom>
          <a:solidFill>
            <a:schemeClr val="tx2"/>
          </a:solidFill>
          <a:ln w="19050">
            <a:noFill/>
            <a:miter lim="800000"/>
          </a:ln>
          <a:effectLst/>
        </p:spPr>
        <p:txBody>
          <a:bodyPr wrap="none" lIns="97200" tIns="97200" rIns="98082" bIns="97200"/>
          <a:lstStyle/>
          <a:p>
            <a:pPr>
              <a:buSzPct val="80000"/>
              <a:buFont typeface="Marlett" pitchFamily="2" charset="2"/>
              <a:buChar char="i"/>
              <a:defRPr/>
            </a:pPr>
            <a:endParaRPr lang="ko-KR" altLang="ko-KR" b="1">
              <a:solidFill>
                <a:schemeClr val="bg1"/>
              </a:solidFill>
              <a:latin typeface="Arial" panose="020B0604020202020204" pitchFamily="34" charset="0"/>
              <a:ea typeface="Gulim" panose="020B0600000101010101" pitchFamily="50" charset="-127"/>
              <a:cs typeface="Arial" panose="020B0604020202020204" pitchFamily="34" charset="0"/>
            </a:endParaRPr>
          </a:p>
        </p:txBody>
      </p:sp>
      <p:grpSp>
        <p:nvGrpSpPr>
          <p:cNvPr id="49" name="그룹 21"/>
          <p:cNvGrpSpPr/>
          <p:nvPr/>
        </p:nvGrpSpPr>
        <p:grpSpPr>
          <a:xfrm>
            <a:off x="1924109" y="2066305"/>
            <a:ext cx="2567104" cy="1488921"/>
            <a:chOff x="6794460" y="2050996"/>
            <a:chExt cx="2314044" cy="1488921"/>
          </a:xfrm>
          <a:solidFill>
            <a:schemeClr val="bg2"/>
          </a:solidFill>
        </p:grpSpPr>
        <p:sp>
          <p:nvSpPr>
            <p:cNvPr id="50" name="Text Box 5"/>
            <p:cNvSpPr txBox="1">
              <a:spLocks noChangeArrowheads="1"/>
            </p:cNvSpPr>
            <p:nvPr/>
          </p:nvSpPr>
          <p:spPr bwMode="auto">
            <a:xfrm>
              <a:off x="6794460" y="2708920"/>
              <a:ext cx="2314044" cy="830997"/>
            </a:xfrm>
            <a:prstGeom prst="rect">
              <a:avLst/>
            </a:prstGeom>
            <a:noFill/>
            <a:ln w="9525">
              <a:noFill/>
              <a:miter lim="800000"/>
            </a:ln>
          </p:spPr>
          <p:txBody>
            <a:bodyPr>
              <a:spAutoFit/>
            </a:bodyPr>
            <a:lstStyle/>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p:txBody>
        </p:sp>
        <p:sp>
          <p:nvSpPr>
            <p:cNvPr id="51" name="Text Box 5"/>
            <p:cNvSpPr txBox="1">
              <a:spLocks noChangeArrowheads="1"/>
            </p:cNvSpPr>
            <p:nvPr/>
          </p:nvSpPr>
          <p:spPr bwMode="auto">
            <a:xfrm>
              <a:off x="6794460" y="2050996"/>
              <a:ext cx="2314044" cy="584775"/>
            </a:xfrm>
            <a:prstGeom prst="rect">
              <a:avLst/>
            </a:prstGeom>
            <a:noFill/>
            <a:ln w="9525">
              <a:noFill/>
              <a:miter lim="800000"/>
            </a:ln>
          </p:spPr>
          <p:txBody>
            <a:bodyPr>
              <a:spAutoFit/>
            </a:bodyPr>
            <a:lstStyle/>
            <a:p>
              <a:pPr marL="133350" indent="-133350">
                <a:defRPr/>
              </a:pPr>
              <a:r>
                <a:rPr lang="zh-CN" altLang="en-US" sz="3200" b="1" dirty="0">
                  <a:solidFill>
                    <a:srgbClr val="F8F8F8"/>
                  </a:solidFill>
                  <a:latin typeface="+mn-ea"/>
                  <a:cs typeface="Arial" panose="020B0604020202020204" pitchFamily="34" charset="0"/>
                </a:rPr>
                <a:t>主题一</a:t>
              </a:r>
              <a:endParaRPr lang="ko-KR" altLang="ko-KR" sz="3200" b="1" dirty="0">
                <a:solidFill>
                  <a:srgbClr val="F8F8F8"/>
                </a:solidFill>
                <a:latin typeface="+mn-ea"/>
                <a:cs typeface="Arial" panose="020B0604020202020204" pitchFamily="34" charset="0"/>
              </a:endParaRPr>
            </a:p>
          </p:txBody>
        </p:sp>
      </p:gr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0-#ppt_w/2"/>
                                          </p:val>
                                        </p:tav>
                                        <p:tav tm="100000">
                                          <p:val>
                                            <p:strVal val="#ppt_x"/>
                                          </p:val>
                                        </p:tav>
                                      </p:tavLst>
                                    </p:anim>
                                    <p:anim calcmode="lin" valueType="num">
                                      <p:cBhvr additive="base">
                                        <p:cTn id="12" dur="500" fill="hold"/>
                                        <p:tgtEl>
                                          <p:spTgt spid="4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up)">
                                      <p:cBhvr>
                                        <p:cTn id="16" dur="500"/>
                                        <p:tgtEl>
                                          <p:spTgt spid="41"/>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additive="base">
                                        <p:cTn id="20" dur="500" fill="hold"/>
                                        <p:tgtEl>
                                          <p:spTgt spid="44"/>
                                        </p:tgtEl>
                                        <p:attrNameLst>
                                          <p:attrName>ppt_x</p:attrName>
                                        </p:attrNameLst>
                                      </p:cBhvr>
                                      <p:tavLst>
                                        <p:tav tm="0">
                                          <p:val>
                                            <p:strVal val="0-#ppt_w/2"/>
                                          </p:val>
                                        </p:tav>
                                        <p:tav tm="100000">
                                          <p:val>
                                            <p:strVal val="#ppt_x"/>
                                          </p:val>
                                        </p:tav>
                                      </p:tavLst>
                                    </p:anim>
                                    <p:anim calcmode="lin" valueType="num">
                                      <p:cBhvr additive="base">
                                        <p:cTn id="21" dur="500" fill="hold"/>
                                        <p:tgtEl>
                                          <p:spTgt spid="44"/>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additive="base">
                                        <p:cTn id="24" dur="500" fill="hold"/>
                                        <p:tgtEl>
                                          <p:spTgt spid="45"/>
                                        </p:tgtEl>
                                        <p:attrNameLst>
                                          <p:attrName>ppt_x</p:attrName>
                                        </p:attrNameLst>
                                      </p:cBhvr>
                                      <p:tavLst>
                                        <p:tav tm="0">
                                          <p:val>
                                            <p:strVal val="0-#ppt_w/2"/>
                                          </p:val>
                                        </p:tav>
                                        <p:tav tm="100000">
                                          <p:val>
                                            <p:strVal val="#ppt_x"/>
                                          </p:val>
                                        </p:tav>
                                      </p:tavLst>
                                    </p:anim>
                                    <p:anim calcmode="lin" valueType="num">
                                      <p:cBhvr additive="base">
                                        <p:cTn id="25" dur="500" fill="hold"/>
                                        <p:tgtEl>
                                          <p:spTgt spid="45"/>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up)">
                                      <p:cBhvr>
                                        <p:cTn id="29" dur="500"/>
                                        <p:tgtEl>
                                          <p:spTgt spid="42"/>
                                        </p:tgtEl>
                                      </p:cBhvr>
                                    </p:animEffect>
                                  </p:childTnLst>
                                </p:cTn>
                              </p:par>
                            </p:childTnLst>
                          </p:cTn>
                        </p:par>
                        <p:par>
                          <p:cTn id="30" fill="hold">
                            <p:stCondLst>
                              <p:cond delay="2000"/>
                            </p:stCondLst>
                            <p:childTnLst>
                              <p:par>
                                <p:cTn id="31" presetID="2" presetClass="entr" presetSubtype="8"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0-#ppt_w/2"/>
                                          </p:val>
                                        </p:tav>
                                        <p:tav tm="100000">
                                          <p:val>
                                            <p:strVal val="#ppt_x"/>
                                          </p:val>
                                        </p:tav>
                                      </p:tavLst>
                                    </p:anim>
                                    <p:anim calcmode="lin" valueType="num">
                                      <p:cBhvr additive="base">
                                        <p:cTn id="34" dur="500" fill="hold"/>
                                        <p:tgtEl>
                                          <p:spTgt spid="27"/>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0-#ppt_w/2"/>
                                          </p:val>
                                        </p:tav>
                                        <p:tav tm="100000">
                                          <p:val>
                                            <p:strVal val="#ppt_x"/>
                                          </p:val>
                                        </p:tav>
                                      </p:tavLst>
                                    </p:anim>
                                    <p:anim calcmode="lin" valueType="num">
                                      <p:cBhvr additive="base">
                                        <p:cTn id="38" dur="500" fill="hold"/>
                                        <p:tgtEl>
                                          <p:spTgt spid="28"/>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2" presetClass="entr" presetSubtype="1" fill="hold" grpId="0"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1" grpId="0" animBg="1"/>
      <p:bldP spid="42" grpId="0" animBg="1"/>
      <p:bldP spid="43" grpId="0" animBg="1"/>
      <p:bldP spid="44" grpId="0"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603844" y="2858169"/>
            <a:ext cx="551106" cy="2103552"/>
            <a:chOff x="7604040" y="2858169"/>
            <a:chExt cx="551178" cy="2103552"/>
          </a:xfrm>
        </p:grpSpPr>
        <p:sp>
          <p:nvSpPr>
            <p:cNvPr id="7" name="Freeform 5"/>
            <p:cNvSpPr/>
            <p:nvPr/>
          </p:nvSpPr>
          <p:spPr bwMode="auto">
            <a:xfrm>
              <a:off x="7604040" y="3909945"/>
              <a:ext cx="551178" cy="1051776"/>
            </a:xfrm>
            <a:custGeom>
              <a:avLst/>
              <a:gdLst>
                <a:gd name="T0" fmla="*/ 0 w 425"/>
                <a:gd name="T1" fmla="*/ 0 h 811"/>
                <a:gd name="T2" fmla="*/ 212 w 425"/>
                <a:gd name="T3" fmla="*/ 0 h 811"/>
                <a:gd name="T4" fmla="*/ 212 w 425"/>
                <a:gd name="T5" fmla="*/ 811 h 811"/>
                <a:gd name="T6" fmla="*/ 425 w 425"/>
                <a:gd name="T7" fmla="*/ 811 h 811"/>
              </a:gdLst>
              <a:ahLst/>
              <a:cxnLst>
                <a:cxn ang="0">
                  <a:pos x="T0" y="T1"/>
                </a:cxn>
                <a:cxn ang="0">
                  <a:pos x="T2" y="T3"/>
                </a:cxn>
                <a:cxn ang="0">
                  <a:pos x="T4" y="T5"/>
                </a:cxn>
                <a:cxn ang="0">
                  <a:pos x="T6" y="T7"/>
                </a:cxn>
              </a:cxnLst>
              <a:rect l="0" t="0" r="r" b="b"/>
              <a:pathLst>
                <a:path w="425" h="811">
                  <a:moveTo>
                    <a:pt x="0" y="0"/>
                  </a:moveTo>
                  <a:lnTo>
                    <a:pt x="212" y="0"/>
                  </a:lnTo>
                  <a:lnTo>
                    <a:pt x="212" y="811"/>
                  </a:lnTo>
                  <a:lnTo>
                    <a:pt x="425" y="811"/>
                  </a:lnTo>
                </a:path>
              </a:pathLst>
            </a:custGeom>
            <a:noFill/>
            <a:ln w="12700" cap="flat">
              <a:solidFill>
                <a:srgbClr val="002C4A"/>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Line 6"/>
            <p:cNvSpPr>
              <a:spLocks noChangeShapeType="1"/>
            </p:cNvSpPr>
            <p:nvPr/>
          </p:nvSpPr>
          <p:spPr bwMode="auto">
            <a:xfrm>
              <a:off x="7604040" y="3909945"/>
              <a:ext cx="551178" cy="0"/>
            </a:xfrm>
            <a:prstGeom prst="line">
              <a:avLst/>
            </a:prstGeom>
            <a:noFill/>
            <a:ln w="12700" cap="flat">
              <a:solidFill>
                <a:srgbClr val="002C4A"/>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 name="Freeform 7"/>
            <p:cNvSpPr/>
            <p:nvPr/>
          </p:nvSpPr>
          <p:spPr bwMode="auto">
            <a:xfrm>
              <a:off x="7604040" y="2858169"/>
              <a:ext cx="551178" cy="1051776"/>
            </a:xfrm>
            <a:custGeom>
              <a:avLst/>
              <a:gdLst>
                <a:gd name="T0" fmla="*/ 0 w 425"/>
                <a:gd name="T1" fmla="*/ 811 h 811"/>
                <a:gd name="T2" fmla="*/ 212 w 425"/>
                <a:gd name="T3" fmla="*/ 811 h 811"/>
                <a:gd name="T4" fmla="*/ 212 w 425"/>
                <a:gd name="T5" fmla="*/ 0 h 811"/>
                <a:gd name="T6" fmla="*/ 425 w 425"/>
                <a:gd name="T7" fmla="*/ 0 h 811"/>
              </a:gdLst>
              <a:ahLst/>
              <a:cxnLst>
                <a:cxn ang="0">
                  <a:pos x="T0" y="T1"/>
                </a:cxn>
                <a:cxn ang="0">
                  <a:pos x="T2" y="T3"/>
                </a:cxn>
                <a:cxn ang="0">
                  <a:pos x="T4" y="T5"/>
                </a:cxn>
                <a:cxn ang="0">
                  <a:pos x="T6" y="T7"/>
                </a:cxn>
              </a:cxnLst>
              <a:rect l="0" t="0" r="r" b="b"/>
              <a:pathLst>
                <a:path w="425" h="811">
                  <a:moveTo>
                    <a:pt x="0" y="811"/>
                  </a:moveTo>
                  <a:lnTo>
                    <a:pt x="212" y="811"/>
                  </a:lnTo>
                  <a:lnTo>
                    <a:pt x="212" y="0"/>
                  </a:lnTo>
                  <a:lnTo>
                    <a:pt x="425" y="0"/>
                  </a:lnTo>
                </a:path>
              </a:pathLst>
            </a:custGeom>
            <a:noFill/>
            <a:ln w="12700" cap="flat">
              <a:solidFill>
                <a:srgbClr val="002C4A"/>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sp>
        <p:nvSpPr>
          <p:cNvPr id="19" name="矩形 18"/>
          <p:cNvSpPr/>
          <p:nvPr/>
        </p:nvSpPr>
        <p:spPr>
          <a:xfrm>
            <a:off x="643566" y="2392168"/>
            <a:ext cx="584445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综合描述说明。</a:t>
            </a:r>
            <a:endParaRPr lang="zh-CN" altLang="en-US" sz="1100" dirty="0">
              <a:solidFill>
                <a:schemeClr val="tx1">
                  <a:lumMod val="50000"/>
                  <a:lumOff val="50000"/>
                </a:schemeClr>
              </a:solidFill>
              <a:sym typeface="微软雅黑" panose="020B0503020204020204" pitchFamily="34" charset="-122"/>
            </a:endParaRPr>
          </a:p>
        </p:txBody>
      </p:sp>
      <p:sp>
        <p:nvSpPr>
          <p:cNvPr id="20" name="文本框 19"/>
          <p:cNvSpPr txBox="1"/>
          <p:nvPr/>
        </p:nvSpPr>
        <p:spPr>
          <a:xfrm>
            <a:off x="1177071" y="1815973"/>
            <a:ext cx="2315328"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dirty="0">
                <a:solidFill>
                  <a:schemeClr val="tx2"/>
                </a:solidFill>
                <a:latin typeface="+mj-ea"/>
                <a:ea typeface="+mj-ea"/>
              </a:rPr>
              <a:t>点击此处添加标题</a:t>
            </a:r>
            <a:endParaRPr lang="zh-CN" altLang="en-US" sz="2000" dirty="0">
              <a:solidFill>
                <a:schemeClr val="tx2"/>
              </a:solidFill>
              <a:latin typeface="+mj-ea"/>
              <a:ea typeface="+mj-ea"/>
            </a:endParaRPr>
          </a:p>
        </p:txBody>
      </p:sp>
      <p:grpSp>
        <p:nvGrpSpPr>
          <p:cNvPr id="2" name="组合 1"/>
          <p:cNvGrpSpPr/>
          <p:nvPr/>
        </p:nvGrpSpPr>
        <p:grpSpPr>
          <a:xfrm>
            <a:off x="6763571" y="1694861"/>
            <a:ext cx="840274" cy="4430168"/>
            <a:chOff x="6763657" y="1694861"/>
            <a:chExt cx="840383" cy="4430168"/>
          </a:xfrm>
        </p:grpSpPr>
        <p:sp>
          <p:nvSpPr>
            <p:cNvPr id="10" name="Rectangle 8"/>
            <p:cNvSpPr>
              <a:spLocks noChangeArrowheads="1"/>
            </p:cNvSpPr>
            <p:nvPr/>
          </p:nvSpPr>
          <p:spPr bwMode="auto">
            <a:xfrm>
              <a:off x="6763657" y="1694861"/>
              <a:ext cx="840383" cy="4430168"/>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21" name="文本框 20"/>
            <p:cNvSpPr txBox="1"/>
            <p:nvPr/>
          </p:nvSpPr>
          <p:spPr>
            <a:xfrm>
              <a:off x="6845206" y="2222304"/>
              <a:ext cx="677196" cy="3375283"/>
            </a:xfrm>
            <a:prstGeom prst="rect">
              <a:avLst/>
            </a:prstGeom>
            <a:noFill/>
          </p:spPr>
          <p:txBody>
            <a:bodyPr vert="eaVert" wrap="none" rtlCol="0">
              <a:spAutoFit/>
            </a:bodyPr>
            <a:lstStyle/>
            <a:p>
              <a:r>
                <a:rPr lang="zh-CN" altLang="en-US" sz="3200">
                  <a:solidFill>
                    <a:schemeClr val="bg1"/>
                  </a:solidFill>
                  <a:latin typeface="+mj-ea"/>
                </a:rPr>
                <a:t>点击此处添加标题</a:t>
              </a:r>
              <a:endParaRPr lang="zh-CN" altLang="en-US" sz="3200">
                <a:solidFill>
                  <a:schemeClr val="bg1"/>
                </a:solidFill>
                <a:latin typeface="+mj-ea"/>
              </a:endParaRPr>
            </a:p>
          </p:txBody>
        </p:sp>
      </p:grpSp>
      <p:grpSp>
        <p:nvGrpSpPr>
          <p:cNvPr id="3" name="组合 2"/>
          <p:cNvGrpSpPr/>
          <p:nvPr/>
        </p:nvGrpSpPr>
        <p:grpSpPr>
          <a:xfrm>
            <a:off x="8154951" y="2437979"/>
            <a:ext cx="2758121" cy="840383"/>
            <a:chOff x="8155218" y="2437977"/>
            <a:chExt cx="2758480" cy="840383"/>
          </a:xfrm>
        </p:grpSpPr>
        <p:sp>
          <p:nvSpPr>
            <p:cNvPr id="12" name="Rectangle 10"/>
            <p:cNvSpPr>
              <a:spLocks noChangeArrowheads="1"/>
            </p:cNvSpPr>
            <p:nvPr/>
          </p:nvSpPr>
          <p:spPr bwMode="auto">
            <a:xfrm>
              <a:off x="8155218" y="2437977"/>
              <a:ext cx="2758480" cy="840383"/>
            </a:xfrm>
            <a:prstGeom prst="rect">
              <a:avLst/>
            </a:prstGeom>
            <a:solidFill>
              <a:schemeClr val="accent2"/>
            </a:solidFill>
            <a:ln>
              <a:noFill/>
            </a:ln>
          </p:spPr>
          <p:txBody>
            <a:bodyPr vert="horz" wrap="square" lIns="91440" tIns="45720" rIns="91440" bIns="45720" numCol="1" anchor="t" anchorCtr="0" compatLnSpc="1"/>
            <a:lstStyle/>
            <a:p>
              <a:endParaRPr lang="zh-CN" altLang="en-US"/>
            </a:p>
          </p:txBody>
        </p:sp>
        <p:sp>
          <p:nvSpPr>
            <p:cNvPr id="22" name="文本框 21"/>
            <p:cNvSpPr txBox="1"/>
            <p:nvPr/>
          </p:nvSpPr>
          <p:spPr>
            <a:xfrm>
              <a:off x="8376643" y="2658113"/>
              <a:ext cx="2315629"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a:solidFill>
                    <a:schemeClr val="bg1"/>
                  </a:solidFill>
                  <a:latin typeface="+mj-ea"/>
                  <a:ea typeface="+mj-ea"/>
                </a:rPr>
                <a:t>点击此处添加标题</a:t>
              </a:r>
              <a:endParaRPr lang="zh-CN" altLang="en-US" sz="2000">
                <a:solidFill>
                  <a:schemeClr val="bg1"/>
                </a:solidFill>
                <a:latin typeface="+mj-ea"/>
                <a:ea typeface="+mj-ea"/>
              </a:endParaRPr>
            </a:p>
          </p:txBody>
        </p:sp>
      </p:grpSp>
      <p:grpSp>
        <p:nvGrpSpPr>
          <p:cNvPr id="4" name="组合 3"/>
          <p:cNvGrpSpPr/>
          <p:nvPr/>
        </p:nvGrpSpPr>
        <p:grpSpPr>
          <a:xfrm>
            <a:off x="8154951" y="3488457"/>
            <a:ext cx="2758121" cy="842977"/>
            <a:chOff x="8155218" y="3488456"/>
            <a:chExt cx="2758480" cy="842977"/>
          </a:xfrm>
        </p:grpSpPr>
        <p:sp>
          <p:nvSpPr>
            <p:cNvPr id="14" name="Rectangle 12"/>
            <p:cNvSpPr>
              <a:spLocks noChangeArrowheads="1"/>
            </p:cNvSpPr>
            <p:nvPr/>
          </p:nvSpPr>
          <p:spPr bwMode="auto">
            <a:xfrm>
              <a:off x="8155218" y="3488456"/>
              <a:ext cx="2758480" cy="842977"/>
            </a:xfrm>
            <a:prstGeom prst="rect">
              <a:avLst/>
            </a:prstGeom>
            <a:solidFill>
              <a:schemeClr val="accent3"/>
            </a:solidFill>
            <a:ln>
              <a:noFill/>
            </a:ln>
          </p:spPr>
          <p:txBody>
            <a:bodyPr vert="horz" wrap="square" lIns="91440" tIns="45720" rIns="91440" bIns="45720" numCol="1" anchor="t" anchorCtr="0" compatLnSpc="1"/>
            <a:lstStyle/>
            <a:p>
              <a:endParaRPr lang="zh-CN" altLang="en-US"/>
            </a:p>
          </p:txBody>
        </p:sp>
        <p:sp>
          <p:nvSpPr>
            <p:cNvPr id="23" name="文本框 22"/>
            <p:cNvSpPr txBox="1"/>
            <p:nvPr/>
          </p:nvSpPr>
          <p:spPr>
            <a:xfrm>
              <a:off x="8376643" y="3709889"/>
              <a:ext cx="2315629"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a:solidFill>
                    <a:schemeClr val="bg1"/>
                  </a:solidFill>
                  <a:latin typeface="+mj-ea"/>
                  <a:ea typeface="+mj-ea"/>
                </a:rPr>
                <a:t>点击此处添加标题</a:t>
              </a:r>
              <a:endParaRPr lang="zh-CN" altLang="en-US" sz="2000">
                <a:solidFill>
                  <a:schemeClr val="bg1"/>
                </a:solidFill>
                <a:latin typeface="+mj-ea"/>
                <a:ea typeface="+mj-ea"/>
              </a:endParaRPr>
            </a:p>
          </p:txBody>
        </p:sp>
      </p:grpSp>
      <p:grpSp>
        <p:nvGrpSpPr>
          <p:cNvPr id="5" name="组合 4"/>
          <p:cNvGrpSpPr/>
          <p:nvPr/>
        </p:nvGrpSpPr>
        <p:grpSpPr>
          <a:xfrm>
            <a:off x="8154951" y="4541531"/>
            <a:ext cx="2758121" cy="840383"/>
            <a:chOff x="8155218" y="4541529"/>
            <a:chExt cx="2758480" cy="840383"/>
          </a:xfrm>
        </p:grpSpPr>
        <p:sp>
          <p:nvSpPr>
            <p:cNvPr id="16" name="Rectangle 14"/>
            <p:cNvSpPr>
              <a:spLocks noChangeArrowheads="1"/>
            </p:cNvSpPr>
            <p:nvPr/>
          </p:nvSpPr>
          <p:spPr bwMode="auto">
            <a:xfrm>
              <a:off x="8155218" y="4541529"/>
              <a:ext cx="2758480" cy="840383"/>
            </a:xfrm>
            <a:prstGeom prst="rect">
              <a:avLst/>
            </a:prstGeom>
            <a:solidFill>
              <a:schemeClr val="accent4"/>
            </a:solidFill>
            <a:ln>
              <a:noFill/>
            </a:ln>
          </p:spPr>
          <p:txBody>
            <a:bodyPr vert="horz" wrap="square" lIns="91440" tIns="45720" rIns="91440" bIns="45720" numCol="1" anchor="t" anchorCtr="0" compatLnSpc="1"/>
            <a:lstStyle/>
            <a:p>
              <a:endParaRPr lang="zh-CN" altLang="en-US"/>
            </a:p>
          </p:txBody>
        </p:sp>
        <p:sp>
          <p:nvSpPr>
            <p:cNvPr id="24" name="文本框 23"/>
            <p:cNvSpPr txBox="1"/>
            <p:nvPr/>
          </p:nvSpPr>
          <p:spPr>
            <a:xfrm>
              <a:off x="8376643" y="4761665"/>
              <a:ext cx="2315629"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a:solidFill>
                    <a:schemeClr val="bg1"/>
                  </a:solidFill>
                  <a:latin typeface="+mj-ea"/>
                  <a:ea typeface="+mj-ea"/>
                </a:rPr>
                <a:t>点击此处添加标题</a:t>
              </a:r>
              <a:endParaRPr lang="zh-CN" altLang="en-US" sz="2000">
                <a:solidFill>
                  <a:schemeClr val="bg1"/>
                </a:solidFill>
                <a:latin typeface="+mj-ea"/>
                <a:ea typeface="+mj-ea"/>
              </a:endParaRPr>
            </a:p>
          </p:txBody>
        </p:sp>
      </p:grpSp>
      <p:cxnSp>
        <p:nvCxnSpPr>
          <p:cNvPr id="26" name="直接连接符 25"/>
          <p:cNvCxnSpPr/>
          <p:nvPr/>
        </p:nvCxnSpPr>
        <p:spPr>
          <a:xfrm>
            <a:off x="762820" y="2216083"/>
            <a:ext cx="2812408" cy="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786097" y="1815974"/>
            <a:ext cx="395962" cy="328645"/>
            <a:chOff x="2780287" y="4352339"/>
            <a:chExt cx="801342" cy="665020"/>
          </a:xfrm>
          <a:solidFill>
            <a:schemeClr val="tx2"/>
          </a:solidFill>
        </p:grpSpPr>
        <p:sp>
          <p:nvSpPr>
            <p:cNvPr id="27" name="Freeform 583"/>
            <p:cNvSpPr/>
            <p:nvPr/>
          </p:nvSpPr>
          <p:spPr bwMode="auto">
            <a:xfrm>
              <a:off x="2780287" y="4352339"/>
              <a:ext cx="801342" cy="308708"/>
            </a:xfrm>
            <a:custGeom>
              <a:avLst/>
              <a:gdLst>
                <a:gd name="T0" fmla="*/ 924 w 1111"/>
                <a:gd name="T1" fmla="*/ 0 h 428"/>
                <a:gd name="T2" fmla="*/ 958 w 1111"/>
                <a:gd name="T3" fmla="*/ 55 h 428"/>
                <a:gd name="T4" fmla="*/ 542 w 1111"/>
                <a:gd name="T5" fmla="*/ 281 h 428"/>
                <a:gd name="T6" fmla="*/ 0 w 1111"/>
                <a:gd name="T7" fmla="*/ 355 h 428"/>
                <a:gd name="T8" fmla="*/ 3 w 1111"/>
                <a:gd name="T9" fmla="*/ 428 h 428"/>
                <a:gd name="T10" fmla="*/ 570 w 1111"/>
                <a:gd name="T11" fmla="*/ 355 h 428"/>
                <a:gd name="T12" fmla="*/ 986 w 1111"/>
                <a:gd name="T13" fmla="*/ 121 h 428"/>
                <a:gd name="T14" fmla="*/ 1021 w 1111"/>
                <a:gd name="T15" fmla="*/ 184 h 428"/>
                <a:gd name="T16" fmla="*/ 1111 w 1111"/>
                <a:gd name="T17" fmla="*/ 0 h 428"/>
                <a:gd name="T18" fmla="*/ 924 w 1111"/>
                <a:gd name="T19" fmla="*/ 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1" h="428">
                  <a:moveTo>
                    <a:pt x="924" y="0"/>
                  </a:moveTo>
                  <a:lnTo>
                    <a:pt x="958" y="55"/>
                  </a:lnTo>
                  <a:lnTo>
                    <a:pt x="542" y="281"/>
                  </a:lnTo>
                  <a:lnTo>
                    <a:pt x="0" y="355"/>
                  </a:lnTo>
                  <a:lnTo>
                    <a:pt x="3" y="428"/>
                  </a:lnTo>
                  <a:lnTo>
                    <a:pt x="570" y="355"/>
                  </a:lnTo>
                  <a:lnTo>
                    <a:pt x="986" y="121"/>
                  </a:lnTo>
                  <a:lnTo>
                    <a:pt x="1021" y="184"/>
                  </a:lnTo>
                  <a:lnTo>
                    <a:pt x="1111" y="0"/>
                  </a:lnTo>
                  <a:lnTo>
                    <a:pt x="9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584"/>
            <p:cNvSpPr/>
            <p:nvPr/>
          </p:nvSpPr>
          <p:spPr bwMode="auto">
            <a:xfrm>
              <a:off x="3291674" y="4505971"/>
              <a:ext cx="208450" cy="511387"/>
            </a:xfrm>
            <a:custGeom>
              <a:avLst/>
              <a:gdLst>
                <a:gd name="T0" fmla="*/ 0 w 289"/>
                <a:gd name="T1" fmla="*/ 709 h 709"/>
                <a:gd name="T2" fmla="*/ 289 w 289"/>
                <a:gd name="T3" fmla="*/ 709 h 709"/>
                <a:gd name="T4" fmla="*/ 289 w 289"/>
                <a:gd name="T5" fmla="*/ 0 h 709"/>
                <a:gd name="T6" fmla="*/ 0 w 289"/>
                <a:gd name="T7" fmla="*/ 161 h 709"/>
                <a:gd name="T8" fmla="*/ 0 w 289"/>
                <a:gd name="T9" fmla="*/ 709 h 709"/>
              </a:gdLst>
              <a:ahLst/>
              <a:cxnLst>
                <a:cxn ang="0">
                  <a:pos x="T0" y="T1"/>
                </a:cxn>
                <a:cxn ang="0">
                  <a:pos x="T2" y="T3"/>
                </a:cxn>
                <a:cxn ang="0">
                  <a:pos x="T4" y="T5"/>
                </a:cxn>
                <a:cxn ang="0">
                  <a:pos x="T6" y="T7"/>
                </a:cxn>
                <a:cxn ang="0">
                  <a:pos x="T8" y="T9"/>
                </a:cxn>
              </a:cxnLst>
              <a:rect l="0" t="0" r="r" b="b"/>
              <a:pathLst>
                <a:path w="289" h="709">
                  <a:moveTo>
                    <a:pt x="0" y="709"/>
                  </a:moveTo>
                  <a:lnTo>
                    <a:pt x="289" y="709"/>
                  </a:lnTo>
                  <a:lnTo>
                    <a:pt x="289" y="0"/>
                  </a:lnTo>
                  <a:lnTo>
                    <a:pt x="0" y="161"/>
                  </a:lnTo>
                  <a:lnTo>
                    <a:pt x="0" y="7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585"/>
            <p:cNvSpPr/>
            <p:nvPr/>
          </p:nvSpPr>
          <p:spPr bwMode="auto">
            <a:xfrm>
              <a:off x="3039947" y="4642293"/>
              <a:ext cx="180320" cy="375065"/>
            </a:xfrm>
            <a:custGeom>
              <a:avLst/>
              <a:gdLst>
                <a:gd name="T0" fmla="*/ 0 w 250"/>
                <a:gd name="T1" fmla="*/ 520 h 520"/>
                <a:gd name="T2" fmla="*/ 250 w 250"/>
                <a:gd name="T3" fmla="*/ 520 h 520"/>
                <a:gd name="T4" fmla="*/ 250 w 250"/>
                <a:gd name="T5" fmla="*/ 0 h 520"/>
                <a:gd name="T6" fmla="*/ 0 w 250"/>
                <a:gd name="T7" fmla="*/ 42 h 520"/>
                <a:gd name="T8" fmla="*/ 0 w 250"/>
                <a:gd name="T9" fmla="*/ 520 h 520"/>
              </a:gdLst>
              <a:ahLst/>
              <a:cxnLst>
                <a:cxn ang="0">
                  <a:pos x="T0" y="T1"/>
                </a:cxn>
                <a:cxn ang="0">
                  <a:pos x="T2" y="T3"/>
                </a:cxn>
                <a:cxn ang="0">
                  <a:pos x="T4" y="T5"/>
                </a:cxn>
                <a:cxn ang="0">
                  <a:pos x="T6" y="T7"/>
                </a:cxn>
                <a:cxn ang="0">
                  <a:pos x="T8" y="T9"/>
                </a:cxn>
              </a:cxnLst>
              <a:rect l="0" t="0" r="r" b="b"/>
              <a:pathLst>
                <a:path w="250" h="520">
                  <a:moveTo>
                    <a:pt x="0" y="520"/>
                  </a:moveTo>
                  <a:lnTo>
                    <a:pt x="250" y="520"/>
                  </a:lnTo>
                  <a:lnTo>
                    <a:pt x="250" y="0"/>
                  </a:lnTo>
                  <a:lnTo>
                    <a:pt x="0" y="42"/>
                  </a:lnTo>
                  <a:lnTo>
                    <a:pt x="0" y="5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586"/>
            <p:cNvSpPr/>
            <p:nvPr/>
          </p:nvSpPr>
          <p:spPr bwMode="auto">
            <a:xfrm>
              <a:off x="2780287" y="4683406"/>
              <a:ext cx="189697" cy="333953"/>
            </a:xfrm>
            <a:custGeom>
              <a:avLst/>
              <a:gdLst>
                <a:gd name="T0" fmla="*/ 0 w 263"/>
                <a:gd name="T1" fmla="*/ 463 h 463"/>
                <a:gd name="T2" fmla="*/ 263 w 263"/>
                <a:gd name="T3" fmla="*/ 463 h 463"/>
                <a:gd name="T4" fmla="*/ 263 w 263"/>
                <a:gd name="T5" fmla="*/ 0 h 463"/>
                <a:gd name="T6" fmla="*/ 0 w 263"/>
                <a:gd name="T7" fmla="*/ 30 h 463"/>
                <a:gd name="T8" fmla="*/ 0 w 263"/>
                <a:gd name="T9" fmla="*/ 463 h 463"/>
              </a:gdLst>
              <a:ahLst/>
              <a:cxnLst>
                <a:cxn ang="0">
                  <a:pos x="T0" y="T1"/>
                </a:cxn>
                <a:cxn ang="0">
                  <a:pos x="T2" y="T3"/>
                </a:cxn>
                <a:cxn ang="0">
                  <a:pos x="T4" y="T5"/>
                </a:cxn>
                <a:cxn ang="0">
                  <a:pos x="T6" y="T7"/>
                </a:cxn>
                <a:cxn ang="0">
                  <a:pos x="T8" y="T9"/>
                </a:cxn>
              </a:cxnLst>
              <a:rect l="0" t="0" r="r" b="b"/>
              <a:pathLst>
                <a:path w="263" h="463">
                  <a:moveTo>
                    <a:pt x="0" y="463"/>
                  </a:moveTo>
                  <a:lnTo>
                    <a:pt x="263" y="463"/>
                  </a:lnTo>
                  <a:lnTo>
                    <a:pt x="263" y="0"/>
                  </a:lnTo>
                  <a:lnTo>
                    <a:pt x="0" y="30"/>
                  </a:lnTo>
                  <a:lnTo>
                    <a:pt x="0" y="4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2" name="矩形 31"/>
          <p:cNvSpPr/>
          <p:nvPr/>
        </p:nvSpPr>
        <p:spPr>
          <a:xfrm>
            <a:off x="643566" y="3200740"/>
            <a:ext cx="584445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综合描述说明。</a:t>
            </a:r>
            <a:endParaRPr lang="zh-CN" altLang="en-US" sz="1100" dirty="0">
              <a:solidFill>
                <a:schemeClr val="tx1">
                  <a:lumMod val="50000"/>
                  <a:lumOff val="50000"/>
                </a:schemeClr>
              </a:solidFill>
              <a:sym typeface="微软雅黑" panose="020B0503020204020204" pitchFamily="34" charset="-122"/>
            </a:endParaRPr>
          </a:p>
        </p:txBody>
      </p:sp>
      <p:sp>
        <p:nvSpPr>
          <p:cNvPr id="34" name="文本框 33"/>
          <p:cNvSpPr txBox="1"/>
          <p:nvPr/>
        </p:nvSpPr>
        <p:spPr>
          <a:xfrm>
            <a:off x="1236697" y="4321152"/>
            <a:ext cx="2315328"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dirty="0">
                <a:solidFill>
                  <a:schemeClr val="accent1"/>
                </a:solidFill>
                <a:latin typeface="+mj-ea"/>
                <a:ea typeface="+mj-ea"/>
              </a:rPr>
              <a:t>点击此处添加标题</a:t>
            </a:r>
            <a:endParaRPr lang="zh-CN" altLang="en-US" sz="2000" dirty="0">
              <a:solidFill>
                <a:schemeClr val="accent1"/>
              </a:solidFill>
              <a:latin typeface="+mj-ea"/>
              <a:ea typeface="+mj-ea"/>
            </a:endParaRPr>
          </a:p>
        </p:txBody>
      </p:sp>
      <p:cxnSp>
        <p:nvCxnSpPr>
          <p:cNvPr id="35" name="直接连接符 34"/>
          <p:cNvCxnSpPr/>
          <p:nvPr/>
        </p:nvCxnSpPr>
        <p:spPr>
          <a:xfrm>
            <a:off x="832384" y="4721262"/>
            <a:ext cx="2812408" cy="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nvGrpSpPr>
          <p:cNvPr id="41" name="组合 40"/>
          <p:cNvGrpSpPr/>
          <p:nvPr/>
        </p:nvGrpSpPr>
        <p:grpSpPr>
          <a:xfrm>
            <a:off x="825251" y="4292500"/>
            <a:ext cx="397619" cy="396229"/>
            <a:chOff x="3618897" y="2279040"/>
            <a:chExt cx="706229" cy="703668"/>
          </a:xfrm>
          <a:solidFill>
            <a:schemeClr val="accent1"/>
          </a:solidFill>
        </p:grpSpPr>
        <p:sp>
          <p:nvSpPr>
            <p:cNvPr id="42"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1"/>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5" name="矩形 44"/>
          <p:cNvSpPr/>
          <p:nvPr/>
        </p:nvSpPr>
        <p:spPr>
          <a:xfrm>
            <a:off x="643566" y="4923544"/>
            <a:ext cx="584445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综合描述说明。</a:t>
            </a:r>
            <a:endParaRPr lang="zh-CN" altLang="en-US" sz="1100" dirty="0">
              <a:solidFill>
                <a:schemeClr val="tx1">
                  <a:lumMod val="50000"/>
                  <a:lumOff val="50000"/>
                </a:schemeClr>
              </a:solidFill>
              <a:sym typeface="微软雅黑" panose="020B0503020204020204" pitchFamily="34" charset="-122"/>
            </a:endParaRPr>
          </a:p>
        </p:txBody>
      </p:sp>
      <p:sp>
        <p:nvSpPr>
          <p:cNvPr id="46" name="矩形 45"/>
          <p:cNvSpPr/>
          <p:nvPr/>
        </p:nvSpPr>
        <p:spPr>
          <a:xfrm>
            <a:off x="643566" y="5721020"/>
            <a:ext cx="584445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综合描述说明。</a:t>
            </a:r>
            <a:endParaRPr lang="zh-CN" altLang="en-US" sz="1100" dirty="0">
              <a:solidFill>
                <a:schemeClr val="tx1">
                  <a:lumMod val="50000"/>
                  <a:lumOff val="50000"/>
                </a:schemeClr>
              </a:solidFill>
              <a:sym typeface="微软雅黑" panose="020B0503020204020204" pitchFamily="34" charset="-122"/>
            </a:endParaRPr>
          </a:p>
        </p:txBody>
      </p:sp>
      <p:sp>
        <p:nvSpPr>
          <p:cNvPr id="11" name="标题 10"/>
          <p:cNvSpPr>
            <a:spLocks noGrp="1"/>
          </p:cNvSpPr>
          <p:nvPr>
            <p:ph type="title"/>
          </p:nvPr>
        </p:nvSpPr>
        <p:spPr/>
        <p:txBody>
          <a:bodyPr>
            <a:normAutofit fontScale="90000"/>
          </a:bodyPr>
          <a:lstStyle/>
          <a:p>
            <a:r>
              <a:rPr lang="zh-CN" altLang="en-US" dirty="0"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22" presetClass="entr" presetSubtype="8" fill="hold" grpId="0" nodeType="withEffect">
                                  <p:stCondLst>
                                    <p:cond delay="20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22" presetClass="entr" presetSubtype="1" fill="hold" nodeType="withEffect">
                                  <p:stCondLst>
                                    <p:cond delay="30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par>
                                <p:cTn id="16" presetID="47" presetClass="entr" presetSubtype="0" fill="hold" grpId="0"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anim calcmode="lin" valueType="num">
                                      <p:cBhvr>
                                        <p:cTn id="19" dur="500" fill="hold"/>
                                        <p:tgtEl>
                                          <p:spTgt spid="19"/>
                                        </p:tgtEl>
                                        <p:attrNameLst>
                                          <p:attrName>ppt_x</p:attrName>
                                        </p:attrNameLst>
                                      </p:cBhvr>
                                      <p:tavLst>
                                        <p:tav tm="0">
                                          <p:val>
                                            <p:strVal val="#ppt_x"/>
                                          </p:val>
                                        </p:tav>
                                        <p:tav tm="100000">
                                          <p:val>
                                            <p:strVal val="#ppt_x"/>
                                          </p:val>
                                        </p:tav>
                                      </p:tavLst>
                                    </p:anim>
                                    <p:anim calcmode="lin" valueType="num">
                                      <p:cBhvr>
                                        <p:cTn id="20" dur="500" fill="hold"/>
                                        <p:tgtEl>
                                          <p:spTgt spid="19"/>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7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anim calcmode="lin" valueType="num">
                                      <p:cBhvr>
                                        <p:cTn id="24" dur="500" fill="hold"/>
                                        <p:tgtEl>
                                          <p:spTgt spid="32"/>
                                        </p:tgtEl>
                                        <p:attrNameLst>
                                          <p:attrName>ppt_x</p:attrName>
                                        </p:attrNameLst>
                                      </p:cBhvr>
                                      <p:tavLst>
                                        <p:tav tm="0">
                                          <p:val>
                                            <p:strVal val="#ppt_x"/>
                                          </p:val>
                                        </p:tav>
                                        <p:tav tm="100000">
                                          <p:val>
                                            <p:strVal val="#ppt_x"/>
                                          </p:val>
                                        </p:tav>
                                      </p:tavLst>
                                    </p:anim>
                                    <p:anim calcmode="lin" valueType="num">
                                      <p:cBhvr>
                                        <p:cTn id="25" dur="500" fill="hold"/>
                                        <p:tgtEl>
                                          <p:spTgt spid="32"/>
                                        </p:tgtEl>
                                        <p:attrNameLst>
                                          <p:attrName>ppt_y</p:attrName>
                                        </p:attrNameLst>
                                      </p:cBhvr>
                                      <p:tavLst>
                                        <p:tav tm="0">
                                          <p:val>
                                            <p:strVal val="#ppt_y-.1"/>
                                          </p:val>
                                        </p:tav>
                                        <p:tav tm="100000">
                                          <p:val>
                                            <p:strVal val="#ppt_y"/>
                                          </p:val>
                                        </p:tav>
                                      </p:tavLst>
                                    </p:anim>
                                  </p:childTnLst>
                                </p:cTn>
                              </p:par>
                              <p:par>
                                <p:cTn id="26" presetID="53" presetClass="entr" presetSubtype="16" fill="hold" nodeType="withEffect">
                                  <p:stCondLst>
                                    <p:cond delay="110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par>
                                <p:cTn id="31" presetID="22" presetClass="entr" presetSubtype="8" fill="hold" grpId="0" nodeType="withEffect">
                                  <p:stCondLst>
                                    <p:cond delay="130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par>
                                <p:cTn id="34" presetID="22" presetClass="entr" presetSubtype="1" fill="hold" nodeType="withEffect">
                                  <p:stCondLst>
                                    <p:cond delay="1600"/>
                                  </p:stCondLst>
                                  <p:childTnLst>
                                    <p:set>
                                      <p:cBhvr>
                                        <p:cTn id="35" dur="1" fill="hold">
                                          <p:stCondLst>
                                            <p:cond delay="0"/>
                                          </p:stCondLst>
                                        </p:cTn>
                                        <p:tgtEl>
                                          <p:spTgt spid="35"/>
                                        </p:tgtEl>
                                        <p:attrNameLst>
                                          <p:attrName>style.visibility</p:attrName>
                                        </p:attrNameLst>
                                      </p:cBhvr>
                                      <p:to>
                                        <p:strVal val="visible"/>
                                      </p:to>
                                    </p:set>
                                    <p:animEffect transition="in" filter="wipe(up)">
                                      <p:cBhvr>
                                        <p:cTn id="36" dur="500"/>
                                        <p:tgtEl>
                                          <p:spTgt spid="35"/>
                                        </p:tgtEl>
                                      </p:cBhvr>
                                    </p:animEffect>
                                  </p:childTnLst>
                                </p:cTn>
                              </p:par>
                              <p:par>
                                <p:cTn id="37" presetID="22" presetClass="entr" presetSubtype="1" fill="hold" grpId="0" nodeType="withEffect">
                                  <p:stCondLst>
                                    <p:cond delay="1800"/>
                                  </p:stCondLst>
                                  <p:childTnLst>
                                    <p:set>
                                      <p:cBhvr>
                                        <p:cTn id="38" dur="1" fill="hold">
                                          <p:stCondLst>
                                            <p:cond delay="0"/>
                                          </p:stCondLst>
                                        </p:cTn>
                                        <p:tgtEl>
                                          <p:spTgt spid="45"/>
                                        </p:tgtEl>
                                        <p:attrNameLst>
                                          <p:attrName>style.visibility</p:attrName>
                                        </p:attrNameLst>
                                      </p:cBhvr>
                                      <p:to>
                                        <p:strVal val="visible"/>
                                      </p:to>
                                    </p:set>
                                    <p:animEffect transition="in" filter="wipe(up)">
                                      <p:cBhvr>
                                        <p:cTn id="39" dur="500"/>
                                        <p:tgtEl>
                                          <p:spTgt spid="45"/>
                                        </p:tgtEl>
                                      </p:cBhvr>
                                    </p:animEffect>
                                  </p:childTnLst>
                                </p:cTn>
                              </p:par>
                              <p:par>
                                <p:cTn id="40" presetID="22" presetClass="entr" presetSubtype="1" fill="hold" grpId="0" nodeType="withEffect">
                                  <p:stCondLst>
                                    <p:cond delay="2000"/>
                                  </p:stCondLst>
                                  <p:childTnLst>
                                    <p:set>
                                      <p:cBhvr>
                                        <p:cTn id="41" dur="1" fill="hold">
                                          <p:stCondLst>
                                            <p:cond delay="0"/>
                                          </p:stCondLst>
                                        </p:cTn>
                                        <p:tgtEl>
                                          <p:spTgt spid="46"/>
                                        </p:tgtEl>
                                        <p:attrNameLst>
                                          <p:attrName>style.visibility</p:attrName>
                                        </p:attrNameLst>
                                      </p:cBhvr>
                                      <p:to>
                                        <p:strVal val="visible"/>
                                      </p:to>
                                    </p:set>
                                    <p:animEffect transition="in" filter="wipe(up)">
                                      <p:cBhvr>
                                        <p:cTn id="42" dur="500"/>
                                        <p:tgtEl>
                                          <p:spTgt spid="46"/>
                                        </p:tgtEl>
                                      </p:cBhvr>
                                    </p:animEffect>
                                  </p:childTnLst>
                                </p:cTn>
                              </p:par>
                              <p:par>
                                <p:cTn id="43" presetID="22" presetClass="entr" presetSubtype="8" fill="hold" nodeType="withEffect">
                                  <p:stCondLst>
                                    <p:cond delay="230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par>
                                <p:cTn id="46" presetID="22" presetClass="entr" presetSubtype="8" fill="hold" nodeType="withEffect">
                                  <p:stCondLst>
                                    <p:cond delay="250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par>
                                <p:cTn id="49" presetID="22" presetClass="entr" presetSubtype="8" fill="hold" nodeType="withEffect">
                                  <p:stCondLst>
                                    <p:cond delay="2700"/>
                                  </p:stCondLst>
                                  <p:childTnLst>
                                    <p:set>
                                      <p:cBhvr>
                                        <p:cTn id="50" dur="1" fill="hold">
                                          <p:stCondLst>
                                            <p:cond delay="0"/>
                                          </p:stCondLst>
                                        </p:cTn>
                                        <p:tgtEl>
                                          <p:spTgt spid="3"/>
                                        </p:tgtEl>
                                        <p:attrNameLst>
                                          <p:attrName>style.visibility</p:attrName>
                                        </p:attrNameLst>
                                      </p:cBhvr>
                                      <p:to>
                                        <p:strVal val="visible"/>
                                      </p:to>
                                    </p:set>
                                    <p:animEffect transition="in" filter="wipe(left)">
                                      <p:cBhvr>
                                        <p:cTn id="51" dur="500"/>
                                        <p:tgtEl>
                                          <p:spTgt spid="3"/>
                                        </p:tgtEl>
                                      </p:cBhvr>
                                    </p:animEffect>
                                  </p:childTnLst>
                                </p:cTn>
                              </p:par>
                              <p:par>
                                <p:cTn id="52" presetID="22" presetClass="entr" presetSubtype="8" fill="hold" nodeType="withEffect">
                                  <p:stCondLst>
                                    <p:cond delay="300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par>
                                <p:cTn id="55" presetID="22" presetClass="entr" presetSubtype="8" fill="hold" nodeType="withEffect">
                                  <p:stCondLst>
                                    <p:cond delay="310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2" grpId="0"/>
      <p:bldP spid="34" grpId="0"/>
      <p:bldP spid="45" grpId="0"/>
      <p:bldP spid="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237291" y="2144920"/>
            <a:ext cx="8279322" cy="342900"/>
          </a:xfrm>
          <a:prstGeom prst="roundRect">
            <a:avLst>
              <a:gd name="adj" fmla="val 5000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50000"/>
                  <a:lumOff val="50000"/>
                </a:schemeClr>
              </a:solidFill>
            </a:endParaRPr>
          </a:p>
        </p:txBody>
      </p:sp>
      <p:sp>
        <p:nvSpPr>
          <p:cNvPr id="3" name="Freeform 803"/>
          <p:cNvSpPr/>
          <p:nvPr/>
        </p:nvSpPr>
        <p:spPr bwMode="auto">
          <a:xfrm>
            <a:off x="1503962" y="1954420"/>
            <a:ext cx="561902" cy="533400"/>
          </a:xfrm>
          <a:custGeom>
            <a:avLst/>
            <a:gdLst>
              <a:gd name="T0" fmla="*/ 1814181260 w 174"/>
              <a:gd name="T1" fmla="*/ 1436047757 h 166"/>
              <a:gd name="T2" fmla="*/ 1595227403 w 174"/>
              <a:gd name="T3" fmla="*/ 1301743420 h 166"/>
              <a:gd name="T4" fmla="*/ 1313716684 w 174"/>
              <a:gd name="T5" fmla="*/ 1188097088 h 166"/>
              <a:gd name="T6" fmla="*/ 1230305384 w 174"/>
              <a:gd name="T7" fmla="*/ 1157105263 h 166"/>
              <a:gd name="T8" fmla="*/ 1157322918 w 174"/>
              <a:gd name="T9" fmla="*/ 1033128322 h 166"/>
              <a:gd name="T10" fmla="*/ 1105191662 w 174"/>
              <a:gd name="T11" fmla="*/ 1033128322 h 166"/>
              <a:gd name="T12" fmla="*/ 1157322918 w 174"/>
              <a:gd name="T13" fmla="*/ 929815811 h 166"/>
              <a:gd name="T14" fmla="*/ 1178174128 w 174"/>
              <a:gd name="T15" fmla="*/ 816172692 h 166"/>
              <a:gd name="T16" fmla="*/ 1230305384 w 174"/>
              <a:gd name="T17" fmla="*/ 764516436 h 166"/>
              <a:gd name="T18" fmla="*/ 1261585429 w 174"/>
              <a:gd name="T19" fmla="*/ 692195751 h 166"/>
              <a:gd name="T20" fmla="*/ 1251159824 w 174"/>
              <a:gd name="T21" fmla="*/ 557888201 h 166"/>
              <a:gd name="T22" fmla="*/ 1230305384 w 174"/>
              <a:gd name="T23" fmla="*/ 506231946 h 166"/>
              <a:gd name="T24" fmla="*/ 1240734219 w 174"/>
              <a:gd name="T25" fmla="*/ 330601963 h 166"/>
              <a:gd name="T26" fmla="*/ 1230305384 w 174"/>
              <a:gd name="T27" fmla="*/ 206625022 h 166"/>
              <a:gd name="T28" fmla="*/ 1178174128 w 174"/>
              <a:gd name="T29" fmla="*/ 134307549 h 166"/>
              <a:gd name="T30" fmla="*/ 1126042872 w 174"/>
              <a:gd name="T31" fmla="*/ 123976941 h 166"/>
              <a:gd name="T32" fmla="*/ 1084337222 w 174"/>
              <a:gd name="T33" fmla="*/ 92981902 h 166"/>
              <a:gd name="T34" fmla="*/ 698563993 w 174"/>
              <a:gd name="T35" fmla="*/ 92981902 h 166"/>
              <a:gd name="T36" fmla="*/ 563021436 w 174"/>
              <a:gd name="T37" fmla="*/ 495901337 h 166"/>
              <a:gd name="T38" fmla="*/ 542170226 w 174"/>
              <a:gd name="T39" fmla="*/ 588883240 h 166"/>
              <a:gd name="T40" fmla="*/ 594301481 w 174"/>
              <a:gd name="T41" fmla="*/ 785177653 h 166"/>
              <a:gd name="T42" fmla="*/ 625578297 w 174"/>
              <a:gd name="T43" fmla="*/ 795508261 h 166"/>
              <a:gd name="T44" fmla="*/ 646432737 w 174"/>
              <a:gd name="T45" fmla="*/ 940146419 h 166"/>
              <a:gd name="T46" fmla="*/ 698563993 w 174"/>
              <a:gd name="T47" fmla="*/ 1022797713 h 166"/>
              <a:gd name="T48" fmla="*/ 656858342 w 174"/>
              <a:gd name="T49" fmla="*/ 1033128322 h 166"/>
              <a:gd name="T50" fmla="*/ 583875876 w 174"/>
              <a:gd name="T51" fmla="*/ 1157105263 h 166"/>
              <a:gd name="T52" fmla="*/ 500464575 w 174"/>
              <a:gd name="T53" fmla="*/ 1188097088 h 166"/>
              <a:gd name="T54" fmla="*/ 218953857 w 174"/>
              <a:gd name="T55" fmla="*/ 1301743420 h 166"/>
              <a:gd name="T56" fmla="*/ 0 w 174"/>
              <a:gd name="T57" fmla="*/ 1436047757 h 166"/>
              <a:gd name="T58" fmla="*/ 0 w 174"/>
              <a:gd name="T59" fmla="*/ 1714993464 h 166"/>
              <a:gd name="T60" fmla="*/ 792400899 w 174"/>
              <a:gd name="T61" fmla="*/ 1714993464 h 166"/>
              <a:gd name="T62" fmla="*/ 854957759 w 174"/>
              <a:gd name="T63" fmla="*/ 1312074029 h 166"/>
              <a:gd name="T64" fmla="*/ 802826504 w 174"/>
              <a:gd name="T65" fmla="*/ 1208761518 h 166"/>
              <a:gd name="T66" fmla="*/ 917517850 w 174"/>
              <a:gd name="T67" fmla="*/ 1157105263 h 166"/>
              <a:gd name="T68" fmla="*/ 1011354756 w 174"/>
              <a:gd name="T69" fmla="*/ 1208761518 h 166"/>
              <a:gd name="T70" fmla="*/ 959223500 w 174"/>
              <a:gd name="T71" fmla="*/ 1322404637 h 166"/>
              <a:gd name="T72" fmla="*/ 1053060406 w 174"/>
              <a:gd name="T73" fmla="*/ 1714993464 h 166"/>
              <a:gd name="T74" fmla="*/ 1814181260 w 174"/>
              <a:gd name="T75" fmla="*/ 1714993464 h 166"/>
              <a:gd name="T76" fmla="*/ 1814181260 w 174"/>
              <a:gd name="T77" fmla="*/ 1436047757 h 1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4" h="166">
                <a:moveTo>
                  <a:pt x="174" y="139"/>
                </a:moveTo>
                <a:cubicBezTo>
                  <a:pt x="171" y="131"/>
                  <a:pt x="161" y="129"/>
                  <a:pt x="153" y="126"/>
                </a:cubicBezTo>
                <a:cubicBezTo>
                  <a:pt x="144" y="122"/>
                  <a:pt x="135" y="118"/>
                  <a:pt x="126" y="115"/>
                </a:cubicBezTo>
                <a:cubicBezTo>
                  <a:pt x="123" y="114"/>
                  <a:pt x="121" y="113"/>
                  <a:pt x="118" y="112"/>
                </a:cubicBezTo>
                <a:cubicBezTo>
                  <a:pt x="115" y="110"/>
                  <a:pt x="113" y="104"/>
                  <a:pt x="111" y="100"/>
                </a:cubicBezTo>
                <a:cubicBezTo>
                  <a:pt x="109" y="100"/>
                  <a:pt x="108" y="100"/>
                  <a:pt x="106" y="100"/>
                </a:cubicBezTo>
                <a:cubicBezTo>
                  <a:pt x="106" y="94"/>
                  <a:pt x="110" y="94"/>
                  <a:pt x="111" y="90"/>
                </a:cubicBezTo>
                <a:cubicBezTo>
                  <a:pt x="112" y="86"/>
                  <a:pt x="111" y="82"/>
                  <a:pt x="113" y="79"/>
                </a:cubicBezTo>
                <a:cubicBezTo>
                  <a:pt x="114" y="76"/>
                  <a:pt x="117" y="76"/>
                  <a:pt x="118" y="74"/>
                </a:cubicBezTo>
                <a:cubicBezTo>
                  <a:pt x="120" y="73"/>
                  <a:pt x="120" y="69"/>
                  <a:pt x="121" y="67"/>
                </a:cubicBezTo>
                <a:cubicBezTo>
                  <a:pt x="122" y="63"/>
                  <a:pt x="122" y="58"/>
                  <a:pt x="120" y="54"/>
                </a:cubicBezTo>
                <a:cubicBezTo>
                  <a:pt x="119" y="52"/>
                  <a:pt x="119" y="51"/>
                  <a:pt x="118" y="49"/>
                </a:cubicBezTo>
                <a:cubicBezTo>
                  <a:pt x="118" y="45"/>
                  <a:pt x="119" y="35"/>
                  <a:pt x="119" y="32"/>
                </a:cubicBezTo>
                <a:cubicBezTo>
                  <a:pt x="119" y="26"/>
                  <a:pt x="119" y="26"/>
                  <a:pt x="118" y="20"/>
                </a:cubicBezTo>
                <a:cubicBezTo>
                  <a:pt x="118" y="20"/>
                  <a:pt x="116" y="14"/>
                  <a:pt x="113" y="13"/>
                </a:cubicBezTo>
                <a:cubicBezTo>
                  <a:pt x="108" y="12"/>
                  <a:pt x="108" y="12"/>
                  <a:pt x="108" y="12"/>
                </a:cubicBezTo>
                <a:cubicBezTo>
                  <a:pt x="104" y="9"/>
                  <a:pt x="104" y="9"/>
                  <a:pt x="104" y="9"/>
                </a:cubicBezTo>
                <a:cubicBezTo>
                  <a:pt x="90" y="0"/>
                  <a:pt x="75" y="6"/>
                  <a:pt x="67" y="9"/>
                </a:cubicBezTo>
                <a:cubicBezTo>
                  <a:pt x="56" y="13"/>
                  <a:pt x="49" y="24"/>
                  <a:pt x="54" y="48"/>
                </a:cubicBezTo>
                <a:cubicBezTo>
                  <a:pt x="55" y="52"/>
                  <a:pt x="51" y="54"/>
                  <a:pt x="52" y="57"/>
                </a:cubicBezTo>
                <a:cubicBezTo>
                  <a:pt x="52" y="61"/>
                  <a:pt x="52" y="73"/>
                  <a:pt x="57" y="76"/>
                </a:cubicBezTo>
                <a:cubicBezTo>
                  <a:pt x="57" y="76"/>
                  <a:pt x="61" y="77"/>
                  <a:pt x="60" y="77"/>
                </a:cubicBezTo>
                <a:cubicBezTo>
                  <a:pt x="61" y="82"/>
                  <a:pt x="61" y="87"/>
                  <a:pt x="62" y="91"/>
                </a:cubicBezTo>
                <a:cubicBezTo>
                  <a:pt x="63" y="94"/>
                  <a:pt x="66" y="95"/>
                  <a:pt x="67" y="99"/>
                </a:cubicBezTo>
                <a:cubicBezTo>
                  <a:pt x="63" y="100"/>
                  <a:pt x="63" y="100"/>
                  <a:pt x="63" y="100"/>
                </a:cubicBezTo>
                <a:cubicBezTo>
                  <a:pt x="61" y="104"/>
                  <a:pt x="59" y="110"/>
                  <a:pt x="56" y="112"/>
                </a:cubicBezTo>
                <a:cubicBezTo>
                  <a:pt x="53" y="113"/>
                  <a:pt x="51" y="114"/>
                  <a:pt x="48" y="115"/>
                </a:cubicBezTo>
                <a:cubicBezTo>
                  <a:pt x="39" y="118"/>
                  <a:pt x="30" y="122"/>
                  <a:pt x="21" y="126"/>
                </a:cubicBezTo>
                <a:cubicBezTo>
                  <a:pt x="13" y="129"/>
                  <a:pt x="3" y="131"/>
                  <a:pt x="0" y="139"/>
                </a:cubicBezTo>
                <a:cubicBezTo>
                  <a:pt x="0" y="145"/>
                  <a:pt x="0" y="158"/>
                  <a:pt x="0" y="166"/>
                </a:cubicBezTo>
                <a:cubicBezTo>
                  <a:pt x="76" y="166"/>
                  <a:pt x="76" y="166"/>
                  <a:pt x="76" y="166"/>
                </a:cubicBezTo>
                <a:cubicBezTo>
                  <a:pt x="82" y="127"/>
                  <a:pt x="82" y="127"/>
                  <a:pt x="82" y="127"/>
                </a:cubicBezTo>
                <a:cubicBezTo>
                  <a:pt x="77" y="117"/>
                  <a:pt x="77" y="117"/>
                  <a:pt x="77" y="117"/>
                </a:cubicBezTo>
                <a:cubicBezTo>
                  <a:pt x="88" y="112"/>
                  <a:pt x="88" y="112"/>
                  <a:pt x="88" y="112"/>
                </a:cubicBezTo>
                <a:cubicBezTo>
                  <a:pt x="97" y="117"/>
                  <a:pt x="97" y="117"/>
                  <a:pt x="97" y="117"/>
                </a:cubicBezTo>
                <a:cubicBezTo>
                  <a:pt x="92" y="128"/>
                  <a:pt x="92" y="128"/>
                  <a:pt x="92" y="128"/>
                </a:cubicBezTo>
                <a:cubicBezTo>
                  <a:pt x="101" y="166"/>
                  <a:pt x="101" y="166"/>
                  <a:pt x="101" y="166"/>
                </a:cubicBezTo>
                <a:cubicBezTo>
                  <a:pt x="174" y="166"/>
                  <a:pt x="174" y="166"/>
                  <a:pt x="174" y="166"/>
                </a:cubicBezTo>
                <a:cubicBezTo>
                  <a:pt x="174" y="158"/>
                  <a:pt x="174" y="145"/>
                  <a:pt x="174" y="139"/>
                </a:cubicBezTo>
                <a:close/>
              </a:path>
            </a:pathLst>
          </a:custGeom>
          <a:solidFill>
            <a:schemeClr val="tx2"/>
          </a:solidFill>
          <a:ln>
            <a:noFill/>
          </a:ln>
        </p:spPr>
        <p:txBody>
          <a:bodyPr/>
          <a:lstStyle/>
          <a:p>
            <a:endParaRPr lang="zh-CN" altLang="en-US">
              <a:solidFill>
                <a:schemeClr val="tx1">
                  <a:lumMod val="50000"/>
                  <a:lumOff val="50000"/>
                </a:schemeClr>
              </a:solidFill>
            </a:endParaRPr>
          </a:p>
        </p:txBody>
      </p:sp>
      <p:sp>
        <p:nvSpPr>
          <p:cNvPr id="4" name="圆角矩形 3"/>
          <p:cNvSpPr/>
          <p:nvPr/>
        </p:nvSpPr>
        <p:spPr>
          <a:xfrm>
            <a:off x="2337290" y="2246520"/>
            <a:ext cx="5444416" cy="158750"/>
          </a:xfrm>
          <a:prstGeom prst="roundRect">
            <a:avLst>
              <a:gd name="adj" fmla="val 50000"/>
            </a:avLst>
          </a:prstGeom>
          <a:solidFill>
            <a:schemeClr val="tx2"/>
          </a:solidFill>
          <a:ln>
            <a:noFill/>
          </a:ln>
        </p:spPr>
        <p:txBody>
          <a:bodyPr/>
          <a:lstStyle/>
          <a:p>
            <a:endParaRPr lang="zh-CN" altLang="en-US">
              <a:solidFill>
                <a:schemeClr val="tx1">
                  <a:lumMod val="50000"/>
                  <a:lumOff val="50000"/>
                </a:schemeClr>
              </a:solidFill>
            </a:endParaRPr>
          </a:p>
        </p:txBody>
      </p:sp>
      <p:sp>
        <p:nvSpPr>
          <p:cNvPr id="6" name="文本框 5"/>
          <p:cNvSpPr txBox="1"/>
          <p:nvPr/>
        </p:nvSpPr>
        <p:spPr bwMode="auto">
          <a:xfrm>
            <a:off x="7381708" y="1584535"/>
            <a:ext cx="660314" cy="369887"/>
          </a:xfrm>
          <a:prstGeom prst="rect">
            <a:avLst/>
          </a:prstGeom>
          <a:noFill/>
        </p:spPr>
        <p:txBody>
          <a:bodyPr wrap="none">
            <a:spAutoFit/>
          </a:bodyPr>
          <a:lstStyle/>
          <a:p>
            <a:pPr>
              <a:defRPr/>
            </a:pPr>
            <a:r>
              <a:rPr lang="en-US" altLang="zh-CN">
                <a:solidFill>
                  <a:schemeClr val="tx1">
                    <a:lumMod val="50000"/>
                    <a:lumOff val="50000"/>
                  </a:schemeClr>
                </a:solidFill>
                <a:latin typeface="+mj-ea"/>
                <a:ea typeface="+mj-ea"/>
              </a:rPr>
              <a:t>65%</a:t>
            </a:r>
            <a:endParaRPr lang="zh-CN" altLang="en-US">
              <a:solidFill>
                <a:schemeClr val="tx1">
                  <a:lumMod val="50000"/>
                  <a:lumOff val="50000"/>
                </a:schemeClr>
              </a:solidFill>
              <a:latin typeface="+mj-ea"/>
              <a:ea typeface="+mj-ea"/>
            </a:endParaRPr>
          </a:p>
        </p:txBody>
      </p:sp>
      <p:cxnSp>
        <p:nvCxnSpPr>
          <p:cNvPr id="7" name="直接连接符 6"/>
          <p:cNvCxnSpPr/>
          <p:nvPr/>
        </p:nvCxnSpPr>
        <p:spPr bwMode="auto">
          <a:xfrm>
            <a:off x="7711864" y="1954420"/>
            <a:ext cx="0" cy="306388"/>
          </a:xfrm>
          <a:prstGeom prst="line">
            <a:avLst/>
          </a:prstGeom>
          <a:ln w="25400">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8" name="圆角矩形 7"/>
          <p:cNvSpPr/>
          <p:nvPr/>
        </p:nvSpPr>
        <p:spPr>
          <a:xfrm>
            <a:off x="2237291" y="3191083"/>
            <a:ext cx="8279322" cy="34290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50000"/>
                  <a:lumOff val="50000"/>
                </a:schemeClr>
              </a:solidFill>
            </a:endParaRPr>
          </a:p>
        </p:txBody>
      </p:sp>
      <p:sp>
        <p:nvSpPr>
          <p:cNvPr id="9" name="Freeform 803"/>
          <p:cNvSpPr/>
          <p:nvPr/>
        </p:nvSpPr>
        <p:spPr bwMode="auto">
          <a:xfrm>
            <a:off x="1503962" y="3000583"/>
            <a:ext cx="561902" cy="533400"/>
          </a:xfrm>
          <a:custGeom>
            <a:avLst/>
            <a:gdLst>
              <a:gd name="T0" fmla="*/ 1814181260 w 174"/>
              <a:gd name="T1" fmla="*/ 1436047757 h 166"/>
              <a:gd name="T2" fmla="*/ 1595227403 w 174"/>
              <a:gd name="T3" fmla="*/ 1301743420 h 166"/>
              <a:gd name="T4" fmla="*/ 1313716684 w 174"/>
              <a:gd name="T5" fmla="*/ 1188097088 h 166"/>
              <a:gd name="T6" fmla="*/ 1230305384 w 174"/>
              <a:gd name="T7" fmla="*/ 1157105263 h 166"/>
              <a:gd name="T8" fmla="*/ 1157322918 w 174"/>
              <a:gd name="T9" fmla="*/ 1033128322 h 166"/>
              <a:gd name="T10" fmla="*/ 1105191662 w 174"/>
              <a:gd name="T11" fmla="*/ 1033128322 h 166"/>
              <a:gd name="T12" fmla="*/ 1157322918 w 174"/>
              <a:gd name="T13" fmla="*/ 929815811 h 166"/>
              <a:gd name="T14" fmla="*/ 1178174128 w 174"/>
              <a:gd name="T15" fmla="*/ 816172692 h 166"/>
              <a:gd name="T16" fmla="*/ 1230305384 w 174"/>
              <a:gd name="T17" fmla="*/ 764516436 h 166"/>
              <a:gd name="T18" fmla="*/ 1261585429 w 174"/>
              <a:gd name="T19" fmla="*/ 692195751 h 166"/>
              <a:gd name="T20" fmla="*/ 1251159824 w 174"/>
              <a:gd name="T21" fmla="*/ 557888201 h 166"/>
              <a:gd name="T22" fmla="*/ 1230305384 w 174"/>
              <a:gd name="T23" fmla="*/ 506231946 h 166"/>
              <a:gd name="T24" fmla="*/ 1240734219 w 174"/>
              <a:gd name="T25" fmla="*/ 330601963 h 166"/>
              <a:gd name="T26" fmla="*/ 1230305384 w 174"/>
              <a:gd name="T27" fmla="*/ 206625022 h 166"/>
              <a:gd name="T28" fmla="*/ 1178174128 w 174"/>
              <a:gd name="T29" fmla="*/ 134307549 h 166"/>
              <a:gd name="T30" fmla="*/ 1126042872 w 174"/>
              <a:gd name="T31" fmla="*/ 123976941 h 166"/>
              <a:gd name="T32" fmla="*/ 1084337222 w 174"/>
              <a:gd name="T33" fmla="*/ 92981902 h 166"/>
              <a:gd name="T34" fmla="*/ 698563993 w 174"/>
              <a:gd name="T35" fmla="*/ 92981902 h 166"/>
              <a:gd name="T36" fmla="*/ 563021436 w 174"/>
              <a:gd name="T37" fmla="*/ 495901337 h 166"/>
              <a:gd name="T38" fmla="*/ 542170226 w 174"/>
              <a:gd name="T39" fmla="*/ 588883240 h 166"/>
              <a:gd name="T40" fmla="*/ 594301481 w 174"/>
              <a:gd name="T41" fmla="*/ 785177653 h 166"/>
              <a:gd name="T42" fmla="*/ 625578297 w 174"/>
              <a:gd name="T43" fmla="*/ 795508261 h 166"/>
              <a:gd name="T44" fmla="*/ 646432737 w 174"/>
              <a:gd name="T45" fmla="*/ 940146419 h 166"/>
              <a:gd name="T46" fmla="*/ 698563993 w 174"/>
              <a:gd name="T47" fmla="*/ 1022797713 h 166"/>
              <a:gd name="T48" fmla="*/ 656858342 w 174"/>
              <a:gd name="T49" fmla="*/ 1033128322 h 166"/>
              <a:gd name="T50" fmla="*/ 583875876 w 174"/>
              <a:gd name="T51" fmla="*/ 1157105263 h 166"/>
              <a:gd name="T52" fmla="*/ 500464575 w 174"/>
              <a:gd name="T53" fmla="*/ 1188097088 h 166"/>
              <a:gd name="T54" fmla="*/ 218953857 w 174"/>
              <a:gd name="T55" fmla="*/ 1301743420 h 166"/>
              <a:gd name="T56" fmla="*/ 0 w 174"/>
              <a:gd name="T57" fmla="*/ 1436047757 h 166"/>
              <a:gd name="T58" fmla="*/ 0 w 174"/>
              <a:gd name="T59" fmla="*/ 1714993464 h 166"/>
              <a:gd name="T60" fmla="*/ 792400899 w 174"/>
              <a:gd name="T61" fmla="*/ 1714993464 h 166"/>
              <a:gd name="T62" fmla="*/ 854957759 w 174"/>
              <a:gd name="T63" fmla="*/ 1312074029 h 166"/>
              <a:gd name="T64" fmla="*/ 802826504 w 174"/>
              <a:gd name="T65" fmla="*/ 1208761518 h 166"/>
              <a:gd name="T66" fmla="*/ 917517850 w 174"/>
              <a:gd name="T67" fmla="*/ 1157105263 h 166"/>
              <a:gd name="T68" fmla="*/ 1011354756 w 174"/>
              <a:gd name="T69" fmla="*/ 1208761518 h 166"/>
              <a:gd name="T70" fmla="*/ 959223500 w 174"/>
              <a:gd name="T71" fmla="*/ 1322404637 h 166"/>
              <a:gd name="T72" fmla="*/ 1053060406 w 174"/>
              <a:gd name="T73" fmla="*/ 1714993464 h 166"/>
              <a:gd name="T74" fmla="*/ 1814181260 w 174"/>
              <a:gd name="T75" fmla="*/ 1714993464 h 166"/>
              <a:gd name="T76" fmla="*/ 1814181260 w 174"/>
              <a:gd name="T77" fmla="*/ 1436047757 h 1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4" h="166">
                <a:moveTo>
                  <a:pt x="174" y="139"/>
                </a:moveTo>
                <a:cubicBezTo>
                  <a:pt x="171" y="131"/>
                  <a:pt x="161" y="129"/>
                  <a:pt x="153" y="126"/>
                </a:cubicBezTo>
                <a:cubicBezTo>
                  <a:pt x="144" y="122"/>
                  <a:pt x="135" y="118"/>
                  <a:pt x="126" y="115"/>
                </a:cubicBezTo>
                <a:cubicBezTo>
                  <a:pt x="123" y="114"/>
                  <a:pt x="121" y="113"/>
                  <a:pt x="118" y="112"/>
                </a:cubicBezTo>
                <a:cubicBezTo>
                  <a:pt x="115" y="110"/>
                  <a:pt x="113" y="104"/>
                  <a:pt x="111" y="100"/>
                </a:cubicBezTo>
                <a:cubicBezTo>
                  <a:pt x="109" y="100"/>
                  <a:pt x="108" y="100"/>
                  <a:pt x="106" y="100"/>
                </a:cubicBezTo>
                <a:cubicBezTo>
                  <a:pt x="106" y="94"/>
                  <a:pt x="110" y="94"/>
                  <a:pt x="111" y="90"/>
                </a:cubicBezTo>
                <a:cubicBezTo>
                  <a:pt x="112" y="86"/>
                  <a:pt x="111" y="82"/>
                  <a:pt x="113" y="79"/>
                </a:cubicBezTo>
                <a:cubicBezTo>
                  <a:pt x="114" y="76"/>
                  <a:pt x="117" y="76"/>
                  <a:pt x="118" y="74"/>
                </a:cubicBezTo>
                <a:cubicBezTo>
                  <a:pt x="120" y="73"/>
                  <a:pt x="120" y="69"/>
                  <a:pt x="121" y="67"/>
                </a:cubicBezTo>
                <a:cubicBezTo>
                  <a:pt x="122" y="63"/>
                  <a:pt x="122" y="58"/>
                  <a:pt x="120" y="54"/>
                </a:cubicBezTo>
                <a:cubicBezTo>
                  <a:pt x="119" y="52"/>
                  <a:pt x="119" y="51"/>
                  <a:pt x="118" y="49"/>
                </a:cubicBezTo>
                <a:cubicBezTo>
                  <a:pt x="118" y="45"/>
                  <a:pt x="119" y="35"/>
                  <a:pt x="119" y="32"/>
                </a:cubicBezTo>
                <a:cubicBezTo>
                  <a:pt x="119" y="26"/>
                  <a:pt x="119" y="26"/>
                  <a:pt x="118" y="20"/>
                </a:cubicBezTo>
                <a:cubicBezTo>
                  <a:pt x="118" y="20"/>
                  <a:pt x="116" y="14"/>
                  <a:pt x="113" y="13"/>
                </a:cubicBezTo>
                <a:cubicBezTo>
                  <a:pt x="108" y="12"/>
                  <a:pt x="108" y="12"/>
                  <a:pt x="108" y="12"/>
                </a:cubicBezTo>
                <a:cubicBezTo>
                  <a:pt x="104" y="9"/>
                  <a:pt x="104" y="9"/>
                  <a:pt x="104" y="9"/>
                </a:cubicBezTo>
                <a:cubicBezTo>
                  <a:pt x="90" y="0"/>
                  <a:pt x="75" y="6"/>
                  <a:pt x="67" y="9"/>
                </a:cubicBezTo>
                <a:cubicBezTo>
                  <a:pt x="56" y="13"/>
                  <a:pt x="49" y="24"/>
                  <a:pt x="54" y="48"/>
                </a:cubicBezTo>
                <a:cubicBezTo>
                  <a:pt x="55" y="52"/>
                  <a:pt x="51" y="54"/>
                  <a:pt x="52" y="57"/>
                </a:cubicBezTo>
                <a:cubicBezTo>
                  <a:pt x="52" y="61"/>
                  <a:pt x="52" y="73"/>
                  <a:pt x="57" y="76"/>
                </a:cubicBezTo>
                <a:cubicBezTo>
                  <a:pt x="57" y="76"/>
                  <a:pt x="61" y="77"/>
                  <a:pt x="60" y="77"/>
                </a:cubicBezTo>
                <a:cubicBezTo>
                  <a:pt x="61" y="82"/>
                  <a:pt x="61" y="87"/>
                  <a:pt x="62" y="91"/>
                </a:cubicBezTo>
                <a:cubicBezTo>
                  <a:pt x="63" y="94"/>
                  <a:pt x="66" y="95"/>
                  <a:pt x="67" y="99"/>
                </a:cubicBezTo>
                <a:cubicBezTo>
                  <a:pt x="63" y="100"/>
                  <a:pt x="63" y="100"/>
                  <a:pt x="63" y="100"/>
                </a:cubicBezTo>
                <a:cubicBezTo>
                  <a:pt x="61" y="104"/>
                  <a:pt x="59" y="110"/>
                  <a:pt x="56" y="112"/>
                </a:cubicBezTo>
                <a:cubicBezTo>
                  <a:pt x="53" y="113"/>
                  <a:pt x="51" y="114"/>
                  <a:pt x="48" y="115"/>
                </a:cubicBezTo>
                <a:cubicBezTo>
                  <a:pt x="39" y="118"/>
                  <a:pt x="30" y="122"/>
                  <a:pt x="21" y="126"/>
                </a:cubicBezTo>
                <a:cubicBezTo>
                  <a:pt x="13" y="129"/>
                  <a:pt x="3" y="131"/>
                  <a:pt x="0" y="139"/>
                </a:cubicBezTo>
                <a:cubicBezTo>
                  <a:pt x="0" y="145"/>
                  <a:pt x="0" y="158"/>
                  <a:pt x="0" y="166"/>
                </a:cubicBezTo>
                <a:cubicBezTo>
                  <a:pt x="76" y="166"/>
                  <a:pt x="76" y="166"/>
                  <a:pt x="76" y="166"/>
                </a:cubicBezTo>
                <a:cubicBezTo>
                  <a:pt x="82" y="127"/>
                  <a:pt x="82" y="127"/>
                  <a:pt x="82" y="127"/>
                </a:cubicBezTo>
                <a:cubicBezTo>
                  <a:pt x="77" y="117"/>
                  <a:pt x="77" y="117"/>
                  <a:pt x="77" y="117"/>
                </a:cubicBezTo>
                <a:cubicBezTo>
                  <a:pt x="88" y="112"/>
                  <a:pt x="88" y="112"/>
                  <a:pt x="88" y="112"/>
                </a:cubicBezTo>
                <a:cubicBezTo>
                  <a:pt x="97" y="117"/>
                  <a:pt x="97" y="117"/>
                  <a:pt x="97" y="117"/>
                </a:cubicBezTo>
                <a:cubicBezTo>
                  <a:pt x="92" y="128"/>
                  <a:pt x="92" y="128"/>
                  <a:pt x="92" y="128"/>
                </a:cubicBezTo>
                <a:cubicBezTo>
                  <a:pt x="101" y="166"/>
                  <a:pt x="101" y="166"/>
                  <a:pt x="101" y="166"/>
                </a:cubicBezTo>
                <a:cubicBezTo>
                  <a:pt x="174" y="166"/>
                  <a:pt x="174" y="166"/>
                  <a:pt x="174" y="166"/>
                </a:cubicBezTo>
                <a:cubicBezTo>
                  <a:pt x="174" y="158"/>
                  <a:pt x="174" y="145"/>
                  <a:pt x="174" y="139"/>
                </a:cubicBezTo>
                <a:close/>
              </a:path>
            </a:pathLst>
          </a:custGeom>
          <a:solidFill>
            <a:schemeClr val="accent1"/>
          </a:solidFill>
          <a:ln>
            <a:noFill/>
          </a:ln>
        </p:spPr>
        <p:txBody>
          <a:bodyPr/>
          <a:lstStyle/>
          <a:p>
            <a:endParaRPr lang="zh-CN" altLang="en-US">
              <a:solidFill>
                <a:schemeClr val="tx1">
                  <a:lumMod val="50000"/>
                  <a:lumOff val="50000"/>
                </a:schemeClr>
              </a:solidFill>
            </a:endParaRPr>
          </a:p>
        </p:txBody>
      </p:sp>
      <p:sp>
        <p:nvSpPr>
          <p:cNvPr id="10" name="圆角矩形 9"/>
          <p:cNvSpPr/>
          <p:nvPr/>
        </p:nvSpPr>
        <p:spPr>
          <a:xfrm>
            <a:off x="2337291" y="3295860"/>
            <a:ext cx="2980937" cy="155575"/>
          </a:xfrm>
          <a:prstGeom prst="roundRect">
            <a:avLst>
              <a:gd name="adj" fmla="val 50000"/>
            </a:avLst>
          </a:prstGeom>
          <a:solidFill>
            <a:schemeClr val="accent1"/>
          </a:solidFill>
          <a:ln>
            <a:noFill/>
          </a:ln>
        </p:spPr>
        <p:txBody>
          <a:bodyPr/>
          <a:lstStyle/>
          <a:p>
            <a:endParaRPr lang="zh-CN" altLang="en-US">
              <a:solidFill>
                <a:schemeClr val="tx1">
                  <a:lumMod val="50000"/>
                  <a:lumOff val="50000"/>
                </a:schemeClr>
              </a:solidFill>
            </a:endParaRPr>
          </a:p>
        </p:txBody>
      </p:sp>
      <p:sp>
        <p:nvSpPr>
          <p:cNvPr id="12" name="文本框 11"/>
          <p:cNvSpPr txBox="1"/>
          <p:nvPr/>
        </p:nvSpPr>
        <p:spPr bwMode="auto">
          <a:xfrm>
            <a:off x="4943626" y="2632283"/>
            <a:ext cx="660314" cy="368300"/>
          </a:xfrm>
          <a:prstGeom prst="rect">
            <a:avLst/>
          </a:prstGeom>
          <a:noFill/>
        </p:spPr>
        <p:txBody>
          <a:bodyPr wrap="none">
            <a:spAutoFit/>
          </a:bodyPr>
          <a:lstStyle/>
          <a:p>
            <a:pPr>
              <a:defRPr/>
            </a:pPr>
            <a:r>
              <a:rPr lang="en-US" altLang="zh-CN">
                <a:solidFill>
                  <a:schemeClr val="tx1">
                    <a:lumMod val="50000"/>
                    <a:lumOff val="50000"/>
                  </a:schemeClr>
                </a:solidFill>
                <a:latin typeface="+mj-ea"/>
                <a:ea typeface="+mj-ea"/>
              </a:rPr>
              <a:t>35%</a:t>
            </a:r>
            <a:endParaRPr lang="zh-CN" altLang="en-US">
              <a:solidFill>
                <a:schemeClr val="tx1">
                  <a:lumMod val="50000"/>
                  <a:lumOff val="50000"/>
                </a:schemeClr>
              </a:solidFill>
              <a:latin typeface="+mj-ea"/>
              <a:ea typeface="+mj-ea"/>
            </a:endParaRPr>
          </a:p>
        </p:txBody>
      </p:sp>
      <p:cxnSp>
        <p:nvCxnSpPr>
          <p:cNvPr id="13" name="直接连接符 12"/>
          <p:cNvCxnSpPr/>
          <p:nvPr/>
        </p:nvCxnSpPr>
        <p:spPr bwMode="auto">
          <a:xfrm>
            <a:off x="5273784" y="3000585"/>
            <a:ext cx="0" cy="306387"/>
          </a:xfrm>
          <a:prstGeom prst="line">
            <a:avLst/>
          </a:prstGeom>
          <a:ln w="25400">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4" name="圆角矩形 13"/>
          <p:cNvSpPr/>
          <p:nvPr/>
        </p:nvSpPr>
        <p:spPr>
          <a:xfrm>
            <a:off x="2237291" y="4199145"/>
            <a:ext cx="8279322" cy="342900"/>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50000"/>
                  <a:lumOff val="50000"/>
                </a:schemeClr>
              </a:solidFill>
            </a:endParaRPr>
          </a:p>
        </p:txBody>
      </p:sp>
      <p:sp>
        <p:nvSpPr>
          <p:cNvPr id="15" name="Freeform 803"/>
          <p:cNvSpPr/>
          <p:nvPr/>
        </p:nvSpPr>
        <p:spPr bwMode="auto">
          <a:xfrm>
            <a:off x="1503962" y="4008645"/>
            <a:ext cx="561902" cy="533400"/>
          </a:xfrm>
          <a:custGeom>
            <a:avLst/>
            <a:gdLst>
              <a:gd name="T0" fmla="*/ 1814181260 w 174"/>
              <a:gd name="T1" fmla="*/ 1436047757 h 166"/>
              <a:gd name="T2" fmla="*/ 1595227403 w 174"/>
              <a:gd name="T3" fmla="*/ 1301743420 h 166"/>
              <a:gd name="T4" fmla="*/ 1313716684 w 174"/>
              <a:gd name="T5" fmla="*/ 1188097088 h 166"/>
              <a:gd name="T6" fmla="*/ 1230305384 w 174"/>
              <a:gd name="T7" fmla="*/ 1157105263 h 166"/>
              <a:gd name="T8" fmla="*/ 1157322918 w 174"/>
              <a:gd name="T9" fmla="*/ 1033128322 h 166"/>
              <a:gd name="T10" fmla="*/ 1105191662 w 174"/>
              <a:gd name="T11" fmla="*/ 1033128322 h 166"/>
              <a:gd name="T12" fmla="*/ 1157322918 w 174"/>
              <a:gd name="T13" fmla="*/ 929815811 h 166"/>
              <a:gd name="T14" fmla="*/ 1178174128 w 174"/>
              <a:gd name="T15" fmla="*/ 816172692 h 166"/>
              <a:gd name="T16" fmla="*/ 1230305384 w 174"/>
              <a:gd name="T17" fmla="*/ 764516436 h 166"/>
              <a:gd name="T18" fmla="*/ 1261585429 w 174"/>
              <a:gd name="T19" fmla="*/ 692195751 h 166"/>
              <a:gd name="T20" fmla="*/ 1251159824 w 174"/>
              <a:gd name="T21" fmla="*/ 557888201 h 166"/>
              <a:gd name="T22" fmla="*/ 1230305384 w 174"/>
              <a:gd name="T23" fmla="*/ 506231946 h 166"/>
              <a:gd name="T24" fmla="*/ 1240734219 w 174"/>
              <a:gd name="T25" fmla="*/ 330601963 h 166"/>
              <a:gd name="T26" fmla="*/ 1230305384 w 174"/>
              <a:gd name="T27" fmla="*/ 206625022 h 166"/>
              <a:gd name="T28" fmla="*/ 1178174128 w 174"/>
              <a:gd name="T29" fmla="*/ 134307549 h 166"/>
              <a:gd name="T30" fmla="*/ 1126042872 w 174"/>
              <a:gd name="T31" fmla="*/ 123976941 h 166"/>
              <a:gd name="T32" fmla="*/ 1084337222 w 174"/>
              <a:gd name="T33" fmla="*/ 92981902 h 166"/>
              <a:gd name="T34" fmla="*/ 698563993 w 174"/>
              <a:gd name="T35" fmla="*/ 92981902 h 166"/>
              <a:gd name="T36" fmla="*/ 563021436 w 174"/>
              <a:gd name="T37" fmla="*/ 495901337 h 166"/>
              <a:gd name="T38" fmla="*/ 542170226 w 174"/>
              <a:gd name="T39" fmla="*/ 588883240 h 166"/>
              <a:gd name="T40" fmla="*/ 594301481 w 174"/>
              <a:gd name="T41" fmla="*/ 785177653 h 166"/>
              <a:gd name="T42" fmla="*/ 625578297 w 174"/>
              <a:gd name="T43" fmla="*/ 795508261 h 166"/>
              <a:gd name="T44" fmla="*/ 646432737 w 174"/>
              <a:gd name="T45" fmla="*/ 940146419 h 166"/>
              <a:gd name="T46" fmla="*/ 698563993 w 174"/>
              <a:gd name="T47" fmla="*/ 1022797713 h 166"/>
              <a:gd name="T48" fmla="*/ 656858342 w 174"/>
              <a:gd name="T49" fmla="*/ 1033128322 h 166"/>
              <a:gd name="T50" fmla="*/ 583875876 w 174"/>
              <a:gd name="T51" fmla="*/ 1157105263 h 166"/>
              <a:gd name="T52" fmla="*/ 500464575 w 174"/>
              <a:gd name="T53" fmla="*/ 1188097088 h 166"/>
              <a:gd name="T54" fmla="*/ 218953857 w 174"/>
              <a:gd name="T55" fmla="*/ 1301743420 h 166"/>
              <a:gd name="T56" fmla="*/ 0 w 174"/>
              <a:gd name="T57" fmla="*/ 1436047757 h 166"/>
              <a:gd name="T58" fmla="*/ 0 w 174"/>
              <a:gd name="T59" fmla="*/ 1714993464 h 166"/>
              <a:gd name="T60" fmla="*/ 792400899 w 174"/>
              <a:gd name="T61" fmla="*/ 1714993464 h 166"/>
              <a:gd name="T62" fmla="*/ 854957759 w 174"/>
              <a:gd name="T63" fmla="*/ 1312074029 h 166"/>
              <a:gd name="T64" fmla="*/ 802826504 w 174"/>
              <a:gd name="T65" fmla="*/ 1208761518 h 166"/>
              <a:gd name="T66" fmla="*/ 917517850 w 174"/>
              <a:gd name="T67" fmla="*/ 1157105263 h 166"/>
              <a:gd name="T68" fmla="*/ 1011354756 w 174"/>
              <a:gd name="T69" fmla="*/ 1208761518 h 166"/>
              <a:gd name="T70" fmla="*/ 959223500 w 174"/>
              <a:gd name="T71" fmla="*/ 1322404637 h 166"/>
              <a:gd name="T72" fmla="*/ 1053060406 w 174"/>
              <a:gd name="T73" fmla="*/ 1714993464 h 166"/>
              <a:gd name="T74" fmla="*/ 1814181260 w 174"/>
              <a:gd name="T75" fmla="*/ 1714993464 h 166"/>
              <a:gd name="T76" fmla="*/ 1814181260 w 174"/>
              <a:gd name="T77" fmla="*/ 1436047757 h 1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4" h="166">
                <a:moveTo>
                  <a:pt x="174" y="139"/>
                </a:moveTo>
                <a:cubicBezTo>
                  <a:pt x="171" y="131"/>
                  <a:pt x="161" y="129"/>
                  <a:pt x="153" y="126"/>
                </a:cubicBezTo>
                <a:cubicBezTo>
                  <a:pt x="144" y="122"/>
                  <a:pt x="135" y="118"/>
                  <a:pt x="126" y="115"/>
                </a:cubicBezTo>
                <a:cubicBezTo>
                  <a:pt x="123" y="114"/>
                  <a:pt x="121" y="113"/>
                  <a:pt x="118" y="112"/>
                </a:cubicBezTo>
                <a:cubicBezTo>
                  <a:pt x="115" y="110"/>
                  <a:pt x="113" y="104"/>
                  <a:pt x="111" y="100"/>
                </a:cubicBezTo>
                <a:cubicBezTo>
                  <a:pt x="109" y="100"/>
                  <a:pt x="108" y="100"/>
                  <a:pt x="106" y="100"/>
                </a:cubicBezTo>
                <a:cubicBezTo>
                  <a:pt x="106" y="94"/>
                  <a:pt x="110" y="94"/>
                  <a:pt x="111" y="90"/>
                </a:cubicBezTo>
                <a:cubicBezTo>
                  <a:pt x="112" y="86"/>
                  <a:pt x="111" y="82"/>
                  <a:pt x="113" y="79"/>
                </a:cubicBezTo>
                <a:cubicBezTo>
                  <a:pt x="114" y="76"/>
                  <a:pt x="117" y="76"/>
                  <a:pt x="118" y="74"/>
                </a:cubicBezTo>
                <a:cubicBezTo>
                  <a:pt x="120" y="73"/>
                  <a:pt x="120" y="69"/>
                  <a:pt x="121" y="67"/>
                </a:cubicBezTo>
                <a:cubicBezTo>
                  <a:pt x="122" y="63"/>
                  <a:pt x="122" y="58"/>
                  <a:pt x="120" y="54"/>
                </a:cubicBezTo>
                <a:cubicBezTo>
                  <a:pt x="119" y="52"/>
                  <a:pt x="119" y="51"/>
                  <a:pt x="118" y="49"/>
                </a:cubicBezTo>
                <a:cubicBezTo>
                  <a:pt x="118" y="45"/>
                  <a:pt x="119" y="35"/>
                  <a:pt x="119" y="32"/>
                </a:cubicBezTo>
                <a:cubicBezTo>
                  <a:pt x="119" y="26"/>
                  <a:pt x="119" y="26"/>
                  <a:pt x="118" y="20"/>
                </a:cubicBezTo>
                <a:cubicBezTo>
                  <a:pt x="118" y="20"/>
                  <a:pt x="116" y="14"/>
                  <a:pt x="113" y="13"/>
                </a:cubicBezTo>
                <a:cubicBezTo>
                  <a:pt x="108" y="12"/>
                  <a:pt x="108" y="12"/>
                  <a:pt x="108" y="12"/>
                </a:cubicBezTo>
                <a:cubicBezTo>
                  <a:pt x="104" y="9"/>
                  <a:pt x="104" y="9"/>
                  <a:pt x="104" y="9"/>
                </a:cubicBezTo>
                <a:cubicBezTo>
                  <a:pt x="90" y="0"/>
                  <a:pt x="75" y="6"/>
                  <a:pt x="67" y="9"/>
                </a:cubicBezTo>
                <a:cubicBezTo>
                  <a:pt x="56" y="13"/>
                  <a:pt x="49" y="24"/>
                  <a:pt x="54" y="48"/>
                </a:cubicBezTo>
                <a:cubicBezTo>
                  <a:pt x="55" y="52"/>
                  <a:pt x="51" y="54"/>
                  <a:pt x="52" y="57"/>
                </a:cubicBezTo>
                <a:cubicBezTo>
                  <a:pt x="52" y="61"/>
                  <a:pt x="52" y="73"/>
                  <a:pt x="57" y="76"/>
                </a:cubicBezTo>
                <a:cubicBezTo>
                  <a:pt x="57" y="76"/>
                  <a:pt x="61" y="77"/>
                  <a:pt x="60" y="77"/>
                </a:cubicBezTo>
                <a:cubicBezTo>
                  <a:pt x="61" y="82"/>
                  <a:pt x="61" y="87"/>
                  <a:pt x="62" y="91"/>
                </a:cubicBezTo>
                <a:cubicBezTo>
                  <a:pt x="63" y="94"/>
                  <a:pt x="66" y="95"/>
                  <a:pt x="67" y="99"/>
                </a:cubicBezTo>
                <a:cubicBezTo>
                  <a:pt x="63" y="100"/>
                  <a:pt x="63" y="100"/>
                  <a:pt x="63" y="100"/>
                </a:cubicBezTo>
                <a:cubicBezTo>
                  <a:pt x="61" y="104"/>
                  <a:pt x="59" y="110"/>
                  <a:pt x="56" y="112"/>
                </a:cubicBezTo>
                <a:cubicBezTo>
                  <a:pt x="53" y="113"/>
                  <a:pt x="51" y="114"/>
                  <a:pt x="48" y="115"/>
                </a:cubicBezTo>
                <a:cubicBezTo>
                  <a:pt x="39" y="118"/>
                  <a:pt x="30" y="122"/>
                  <a:pt x="21" y="126"/>
                </a:cubicBezTo>
                <a:cubicBezTo>
                  <a:pt x="13" y="129"/>
                  <a:pt x="3" y="131"/>
                  <a:pt x="0" y="139"/>
                </a:cubicBezTo>
                <a:cubicBezTo>
                  <a:pt x="0" y="145"/>
                  <a:pt x="0" y="158"/>
                  <a:pt x="0" y="166"/>
                </a:cubicBezTo>
                <a:cubicBezTo>
                  <a:pt x="76" y="166"/>
                  <a:pt x="76" y="166"/>
                  <a:pt x="76" y="166"/>
                </a:cubicBezTo>
                <a:cubicBezTo>
                  <a:pt x="82" y="127"/>
                  <a:pt x="82" y="127"/>
                  <a:pt x="82" y="127"/>
                </a:cubicBezTo>
                <a:cubicBezTo>
                  <a:pt x="77" y="117"/>
                  <a:pt x="77" y="117"/>
                  <a:pt x="77" y="117"/>
                </a:cubicBezTo>
                <a:cubicBezTo>
                  <a:pt x="88" y="112"/>
                  <a:pt x="88" y="112"/>
                  <a:pt x="88" y="112"/>
                </a:cubicBezTo>
                <a:cubicBezTo>
                  <a:pt x="97" y="117"/>
                  <a:pt x="97" y="117"/>
                  <a:pt x="97" y="117"/>
                </a:cubicBezTo>
                <a:cubicBezTo>
                  <a:pt x="92" y="128"/>
                  <a:pt x="92" y="128"/>
                  <a:pt x="92" y="128"/>
                </a:cubicBezTo>
                <a:cubicBezTo>
                  <a:pt x="101" y="166"/>
                  <a:pt x="101" y="166"/>
                  <a:pt x="101" y="166"/>
                </a:cubicBezTo>
                <a:cubicBezTo>
                  <a:pt x="174" y="166"/>
                  <a:pt x="174" y="166"/>
                  <a:pt x="174" y="166"/>
                </a:cubicBezTo>
                <a:cubicBezTo>
                  <a:pt x="174" y="158"/>
                  <a:pt x="174" y="145"/>
                  <a:pt x="174" y="139"/>
                </a:cubicBezTo>
                <a:close/>
              </a:path>
            </a:pathLst>
          </a:custGeom>
          <a:solidFill>
            <a:schemeClr val="accent2"/>
          </a:solidFill>
          <a:ln>
            <a:noFill/>
          </a:ln>
        </p:spPr>
        <p:txBody>
          <a:bodyPr/>
          <a:lstStyle/>
          <a:p>
            <a:endParaRPr lang="zh-CN" altLang="en-US">
              <a:solidFill>
                <a:schemeClr val="tx1">
                  <a:lumMod val="50000"/>
                  <a:lumOff val="50000"/>
                </a:schemeClr>
              </a:solidFill>
            </a:endParaRPr>
          </a:p>
        </p:txBody>
      </p:sp>
      <p:sp>
        <p:nvSpPr>
          <p:cNvPr id="16" name="圆角矩形 15"/>
          <p:cNvSpPr/>
          <p:nvPr/>
        </p:nvSpPr>
        <p:spPr>
          <a:xfrm>
            <a:off x="2337290" y="4297572"/>
            <a:ext cx="7284090" cy="161925"/>
          </a:xfrm>
          <a:prstGeom prst="roundRect">
            <a:avLst>
              <a:gd name="adj" fmla="val 50000"/>
            </a:avLst>
          </a:prstGeom>
          <a:solidFill>
            <a:schemeClr val="accent2"/>
          </a:solidFill>
          <a:ln>
            <a:noFill/>
          </a:ln>
        </p:spPr>
        <p:txBody>
          <a:bodyPr/>
          <a:lstStyle/>
          <a:p>
            <a:endParaRPr lang="zh-CN" altLang="en-US">
              <a:solidFill>
                <a:schemeClr val="tx1">
                  <a:lumMod val="50000"/>
                  <a:lumOff val="50000"/>
                </a:schemeClr>
              </a:solidFill>
            </a:endParaRPr>
          </a:p>
        </p:txBody>
      </p:sp>
      <p:sp>
        <p:nvSpPr>
          <p:cNvPr id="17" name="文本框 16"/>
          <p:cNvSpPr txBox="1"/>
          <p:nvPr/>
        </p:nvSpPr>
        <p:spPr>
          <a:xfrm>
            <a:off x="9226567" y="3652428"/>
            <a:ext cx="729998" cy="369332"/>
          </a:xfrm>
          <a:prstGeom prst="rect">
            <a:avLst/>
          </a:prstGeom>
          <a:noFill/>
        </p:spPr>
        <p:txBody>
          <a:bodyPr wrap="square">
            <a:spAutoFit/>
          </a:bodyPr>
          <a:lstStyle/>
          <a:p>
            <a:pPr>
              <a:defRPr/>
            </a:pPr>
            <a:r>
              <a:rPr lang="en-US" altLang="zh-CN">
                <a:solidFill>
                  <a:schemeClr val="tx1">
                    <a:lumMod val="50000"/>
                    <a:lumOff val="50000"/>
                  </a:schemeClr>
                </a:solidFill>
                <a:latin typeface="+mj-ea"/>
                <a:ea typeface="+mj-ea"/>
              </a:rPr>
              <a:t>89%</a:t>
            </a:r>
            <a:endParaRPr lang="zh-CN" altLang="en-US">
              <a:solidFill>
                <a:schemeClr val="tx1">
                  <a:lumMod val="50000"/>
                  <a:lumOff val="50000"/>
                </a:schemeClr>
              </a:solidFill>
              <a:latin typeface="+mj-ea"/>
              <a:ea typeface="+mj-ea"/>
            </a:endParaRPr>
          </a:p>
        </p:txBody>
      </p:sp>
      <p:cxnSp>
        <p:nvCxnSpPr>
          <p:cNvPr id="18" name="直接连接符 17"/>
          <p:cNvCxnSpPr/>
          <p:nvPr/>
        </p:nvCxnSpPr>
        <p:spPr>
          <a:xfrm>
            <a:off x="9573761" y="4048333"/>
            <a:ext cx="0" cy="304800"/>
          </a:xfrm>
          <a:prstGeom prst="line">
            <a:avLst/>
          </a:prstGeom>
          <a:ln w="25400">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261100" y="4807158"/>
            <a:ext cx="2269830" cy="400050"/>
          </a:xfrm>
          <a:prstGeom prst="rect">
            <a:avLst/>
          </a:prstGeom>
        </p:spPr>
        <p:txBody>
          <a:bodyPr>
            <a:spAutoFit/>
          </a:bodyPr>
          <a:lstStyle>
            <a:defPPr>
              <a:defRPr lang="zh-CN"/>
            </a:defPPr>
            <a:lvl1pPr>
              <a:defRPr sz="2400">
                <a:solidFill>
                  <a:schemeClr val="bg2">
                    <a:lumMod val="25000"/>
                    <a:alpha val="85000"/>
                  </a:schemeClr>
                </a:solidFill>
                <a:latin typeface="+mn-ea"/>
              </a:defRPr>
            </a:lvl1pPr>
          </a:lstStyle>
          <a:p>
            <a:pPr>
              <a:defRPr/>
            </a:pPr>
            <a:r>
              <a:rPr lang="zh-CN" altLang="en-US" sz="2000">
                <a:solidFill>
                  <a:schemeClr val="tx1">
                    <a:lumMod val="50000"/>
                    <a:lumOff val="50000"/>
                  </a:schemeClr>
                </a:solidFill>
                <a:latin typeface="+mj-ea"/>
                <a:ea typeface="+mj-ea"/>
              </a:rPr>
              <a:t>点击此处添加标题</a:t>
            </a:r>
            <a:endParaRPr lang="zh-CN" altLang="en-US" sz="2000">
              <a:solidFill>
                <a:schemeClr val="tx1">
                  <a:lumMod val="50000"/>
                  <a:lumOff val="50000"/>
                </a:schemeClr>
              </a:solidFill>
              <a:latin typeface="+mj-ea"/>
              <a:ea typeface="+mj-ea"/>
            </a:endParaRPr>
          </a:p>
        </p:txBody>
      </p:sp>
      <p:sp>
        <p:nvSpPr>
          <p:cNvPr id="20" name="矩形 19"/>
          <p:cNvSpPr/>
          <p:nvPr/>
        </p:nvSpPr>
        <p:spPr>
          <a:xfrm>
            <a:off x="2237291" y="5207208"/>
            <a:ext cx="8450750" cy="722312"/>
          </a:xfrm>
          <a:prstGeom prst="rect">
            <a:avLst/>
          </a:prstGeom>
          <a:noFill/>
        </p:spPr>
        <p:txBody>
          <a:bodyPr>
            <a:spAutoFit/>
          </a:bodyPr>
          <a:lstStyle/>
          <a:p>
            <a:pPr>
              <a:lnSpc>
                <a:spcPct val="130000"/>
              </a:lnSpc>
              <a:defRPr/>
            </a:pPr>
            <a:r>
              <a:rPr lang="zh-CN" altLang="en-US" sz="1050">
                <a:solidFill>
                  <a:schemeClr val="tx1">
                    <a:lumMod val="50000"/>
                    <a:lumOff val="50000"/>
                  </a:schemeClr>
                </a:solidFill>
                <a:latin typeface="+mj-ea"/>
                <a:ea typeface="+mj-ea"/>
              </a:rPr>
              <a:t>点击添加正文、温提示正文行距在</a:t>
            </a:r>
            <a:r>
              <a:rPr lang="en-US" altLang="zh-CN" sz="1050">
                <a:solidFill>
                  <a:schemeClr val="tx1">
                    <a:lumMod val="50000"/>
                    <a:lumOff val="50000"/>
                  </a:schemeClr>
                </a:solidFill>
                <a:latin typeface="+mj-ea"/>
                <a:ea typeface="+mj-ea"/>
              </a:rPr>
              <a:t>1.2~1.3</a:t>
            </a:r>
            <a:r>
              <a:rPr lang="zh-CN" altLang="en-US" sz="1050">
                <a:solidFill>
                  <a:schemeClr val="tx1">
                    <a:lumMod val="50000"/>
                    <a:lumOff val="50000"/>
                  </a:schemeClr>
                </a:solidFill>
                <a:latin typeface="+mj-ea"/>
                <a:ea typeface="+mj-ea"/>
              </a:rPr>
              <a:t>之间点击添加正文、温提示正文行距在</a:t>
            </a:r>
            <a:r>
              <a:rPr lang="en-US" altLang="zh-CN" sz="1050">
                <a:solidFill>
                  <a:schemeClr val="tx1">
                    <a:lumMod val="50000"/>
                    <a:lumOff val="50000"/>
                  </a:schemeClr>
                </a:solidFill>
                <a:latin typeface="+mj-ea"/>
                <a:ea typeface="+mj-ea"/>
              </a:rPr>
              <a:t>1.2~1.3</a:t>
            </a:r>
            <a:r>
              <a:rPr lang="zh-CN" altLang="en-US" sz="1050">
                <a:solidFill>
                  <a:schemeClr val="tx1">
                    <a:lumMod val="50000"/>
                    <a:lumOff val="50000"/>
                  </a:schemeClr>
                </a:solidFill>
                <a:latin typeface="+mj-ea"/>
                <a:ea typeface="+mj-ea"/>
              </a:rPr>
              <a:t>之间点击添加正文、温提示正文行距在</a:t>
            </a:r>
            <a:r>
              <a:rPr lang="en-US" altLang="zh-CN" sz="1050">
                <a:solidFill>
                  <a:schemeClr val="tx1">
                    <a:lumMod val="50000"/>
                    <a:lumOff val="50000"/>
                  </a:schemeClr>
                </a:solidFill>
                <a:latin typeface="+mj-ea"/>
                <a:ea typeface="+mj-ea"/>
              </a:rPr>
              <a:t>1.2~1.3</a:t>
            </a:r>
            <a:r>
              <a:rPr lang="zh-CN" altLang="en-US" sz="1050">
                <a:solidFill>
                  <a:schemeClr val="tx1">
                    <a:lumMod val="50000"/>
                    <a:lumOff val="50000"/>
                  </a:schemeClr>
                </a:solidFill>
                <a:latin typeface="+mj-ea"/>
                <a:ea typeface="+mj-ea"/>
              </a:rPr>
              <a:t>之间点击添点击添点击添加正文、温提示正文行距在</a:t>
            </a:r>
            <a:r>
              <a:rPr lang="en-US" altLang="zh-CN" sz="1050">
                <a:solidFill>
                  <a:schemeClr val="tx1">
                    <a:lumMod val="50000"/>
                    <a:lumOff val="50000"/>
                  </a:schemeClr>
                </a:solidFill>
                <a:latin typeface="+mj-ea"/>
                <a:ea typeface="+mj-ea"/>
              </a:rPr>
              <a:t>1.2~1.3</a:t>
            </a:r>
            <a:r>
              <a:rPr lang="zh-CN" altLang="en-US" sz="1050">
                <a:solidFill>
                  <a:schemeClr val="tx1">
                    <a:lumMod val="50000"/>
                    <a:lumOff val="50000"/>
                  </a:schemeClr>
                </a:solidFill>
                <a:latin typeface="+mj-ea"/>
                <a:ea typeface="+mj-ea"/>
              </a:rPr>
              <a:t>之间点击添加正文、温提示正文行距在</a:t>
            </a:r>
            <a:r>
              <a:rPr lang="en-US" altLang="zh-CN" sz="1050">
                <a:solidFill>
                  <a:schemeClr val="tx1">
                    <a:lumMod val="50000"/>
                    <a:lumOff val="50000"/>
                  </a:schemeClr>
                </a:solidFill>
                <a:latin typeface="+mj-ea"/>
                <a:ea typeface="+mj-ea"/>
              </a:rPr>
              <a:t>1.2~1.3</a:t>
            </a:r>
            <a:r>
              <a:rPr lang="zh-CN" altLang="en-US" sz="1050">
                <a:solidFill>
                  <a:schemeClr val="tx1">
                    <a:lumMod val="50000"/>
                    <a:lumOff val="50000"/>
                  </a:schemeClr>
                </a:solidFill>
                <a:latin typeface="+mj-ea"/>
                <a:ea typeface="+mj-ea"/>
              </a:rPr>
              <a:t>之间点击添加正文、温提示正文行距在</a:t>
            </a:r>
            <a:r>
              <a:rPr lang="en-US" altLang="zh-CN" sz="1050">
                <a:solidFill>
                  <a:schemeClr val="tx1">
                    <a:lumMod val="50000"/>
                    <a:lumOff val="50000"/>
                  </a:schemeClr>
                </a:solidFill>
                <a:latin typeface="+mj-ea"/>
                <a:ea typeface="+mj-ea"/>
              </a:rPr>
              <a:t>1.2~1.3</a:t>
            </a:r>
            <a:r>
              <a:rPr lang="zh-CN" altLang="en-US" sz="1050">
                <a:solidFill>
                  <a:schemeClr val="tx1">
                    <a:lumMod val="50000"/>
                    <a:lumOff val="50000"/>
                  </a:schemeClr>
                </a:solidFill>
                <a:latin typeface="+mj-ea"/>
                <a:ea typeface="+mj-ea"/>
              </a:rPr>
              <a:t>之间点击添点击添</a:t>
            </a:r>
            <a:endParaRPr lang="zh-CN" altLang="en-US" sz="1050">
              <a:solidFill>
                <a:schemeClr val="tx1">
                  <a:lumMod val="50000"/>
                  <a:lumOff val="50000"/>
                </a:schemeClr>
              </a:solidFill>
              <a:latin typeface="+mj-ea"/>
              <a:ea typeface="+mj-ea"/>
            </a:endParaRPr>
          </a:p>
        </p:txBody>
      </p:sp>
      <p:sp>
        <p:nvSpPr>
          <p:cNvPr id="5" name="标题 4"/>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8" fill="hold" grpId="0" nodeType="withEffect">
                                  <p:stCondLst>
                                    <p:cond delay="20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grpId="0" nodeType="withEffect">
                                  <p:stCondLst>
                                    <p:cond delay="3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4" fill="hold"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53" presetClass="entr" presetSubtype="16" fill="hold" grpId="0" nodeType="withEffect">
                                  <p:stCondLst>
                                    <p:cond delay="60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22" presetClass="entr" presetSubtype="8" fill="hold" grpId="0" nodeType="withEffect">
                                  <p:stCondLst>
                                    <p:cond delay="90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grpId="0" nodeType="withEffect">
                                  <p:stCondLst>
                                    <p:cond delay="11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22" presetClass="entr" presetSubtype="4" fill="hold" nodeType="withEffect">
                                  <p:stCondLst>
                                    <p:cond delay="130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53" presetClass="entr" presetSubtype="16" fill="hold" grpId="0" nodeType="withEffect">
                                  <p:stCondLst>
                                    <p:cond delay="14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par>
                                <p:cTn id="43" presetID="53" presetClass="entr" presetSubtype="16" fill="hold" grpId="0" nodeType="withEffect">
                                  <p:stCondLst>
                                    <p:cond delay="160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22" presetClass="entr" presetSubtype="8" fill="hold" grpId="0" nodeType="withEffect">
                                  <p:stCondLst>
                                    <p:cond delay="180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par>
                                <p:cTn id="51" presetID="22" presetClass="entr" presetSubtype="8" fill="hold" grpId="0" nodeType="withEffect">
                                  <p:stCondLst>
                                    <p:cond delay="200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par>
                                <p:cTn id="54" presetID="22" presetClass="entr" presetSubtype="4" fill="hold" nodeType="withEffect">
                                  <p:stCondLst>
                                    <p:cond delay="230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par>
                                <p:cTn id="57" presetID="53" presetClass="entr" presetSubtype="16" fill="hold" grpId="0" nodeType="withEffect">
                                  <p:stCondLst>
                                    <p:cond delay="25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Effect transition="in" filter="fade">
                                      <p:cBhvr>
                                        <p:cTn id="61" dur="500"/>
                                        <p:tgtEl>
                                          <p:spTgt spid="17"/>
                                        </p:tgtEl>
                                      </p:cBhvr>
                                    </p:animEffect>
                                  </p:childTnLst>
                                </p:cTn>
                              </p:par>
                              <p:par>
                                <p:cTn id="62" presetID="31" presetClass="entr" presetSubtype="0" fill="hold" grpId="0" nodeType="withEffect">
                                  <p:stCondLst>
                                    <p:cond delay="2700"/>
                                  </p:stCondLst>
                                  <p:iterate type="lt">
                                    <p:tmPct val="5000"/>
                                  </p:iterate>
                                  <p:childTnLst>
                                    <p:set>
                                      <p:cBhvr>
                                        <p:cTn id="63" dur="1" fill="hold">
                                          <p:stCondLst>
                                            <p:cond delay="0"/>
                                          </p:stCondLst>
                                        </p:cTn>
                                        <p:tgtEl>
                                          <p:spTgt spid="19"/>
                                        </p:tgtEl>
                                        <p:attrNameLst>
                                          <p:attrName>style.visibility</p:attrName>
                                        </p:attrNameLst>
                                      </p:cBhvr>
                                      <p:to>
                                        <p:strVal val="visible"/>
                                      </p:to>
                                    </p:set>
                                    <p:anim calcmode="lin" valueType="num">
                                      <p:cBhvr>
                                        <p:cTn id="64" dur="1000" fill="hold"/>
                                        <p:tgtEl>
                                          <p:spTgt spid="19"/>
                                        </p:tgtEl>
                                        <p:attrNameLst>
                                          <p:attrName>ppt_w</p:attrName>
                                        </p:attrNameLst>
                                      </p:cBhvr>
                                      <p:tavLst>
                                        <p:tav tm="0">
                                          <p:val>
                                            <p:fltVal val="0"/>
                                          </p:val>
                                        </p:tav>
                                        <p:tav tm="100000">
                                          <p:val>
                                            <p:strVal val="#ppt_w"/>
                                          </p:val>
                                        </p:tav>
                                      </p:tavLst>
                                    </p:anim>
                                    <p:anim calcmode="lin" valueType="num">
                                      <p:cBhvr>
                                        <p:cTn id="65" dur="1000" fill="hold"/>
                                        <p:tgtEl>
                                          <p:spTgt spid="19"/>
                                        </p:tgtEl>
                                        <p:attrNameLst>
                                          <p:attrName>ppt_h</p:attrName>
                                        </p:attrNameLst>
                                      </p:cBhvr>
                                      <p:tavLst>
                                        <p:tav tm="0">
                                          <p:val>
                                            <p:fltVal val="0"/>
                                          </p:val>
                                        </p:tav>
                                        <p:tav tm="100000">
                                          <p:val>
                                            <p:strVal val="#ppt_h"/>
                                          </p:val>
                                        </p:tav>
                                      </p:tavLst>
                                    </p:anim>
                                    <p:anim calcmode="lin" valueType="num">
                                      <p:cBhvr>
                                        <p:cTn id="66" dur="1000" fill="hold"/>
                                        <p:tgtEl>
                                          <p:spTgt spid="19"/>
                                        </p:tgtEl>
                                        <p:attrNameLst>
                                          <p:attrName>style.rotation</p:attrName>
                                        </p:attrNameLst>
                                      </p:cBhvr>
                                      <p:tavLst>
                                        <p:tav tm="0">
                                          <p:val>
                                            <p:fltVal val="90"/>
                                          </p:val>
                                        </p:tav>
                                        <p:tav tm="100000">
                                          <p:val>
                                            <p:fltVal val="0"/>
                                          </p:val>
                                        </p:tav>
                                      </p:tavLst>
                                    </p:anim>
                                    <p:animEffect transition="in" filter="fade">
                                      <p:cBhvr>
                                        <p:cTn id="67" dur="1000"/>
                                        <p:tgtEl>
                                          <p:spTgt spid="19"/>
                                        </p:tgtEl>
                                      </p:cBhvr>
                                    </p:animEffect>
                                  </p:childTnLst>
                                </p:cTn>
                              </p:par>
                              <p:par>
                                <p:cTn id="68" presetID="19" presetClass="entr" presetSubtype="10" fill="hold" grpId="0" nodeType="withEffect">
                                  <p:stCondLst>
                                    <p:cond delay="3500"/>
                                  </p:stCondLst>
                                  <p:iterate type="lt">
                                    <p:tmPct val="1677"/>
                                  </p:iterate>
                                  <p:childTnLst>
                                    <p:set>
                                      <p:cBhvr>
                                        <p:cTn id="69" dur="1" fill="hold">
                                          <p:stCondLst>
                                            <p:cond delay="0"/>
                                          </p:stCondLst>
                                        </p:cTn>
                                        <p:tgtEl>
                                          <p:spTgt spid="20"/>
                                        </p:tgtEl>
                                        <p:attrNameLst>
                                          <p:attrName>style.visibility</p:attrName>
                                        </p:attrNameLst>
                                      </p:cBhvr>
                                      <p:to>
                                        <p:strVal val="visible"/>
                                      </p:to>
                                    </p:set>
                                    <p:anim calcmode="lin" valueType="num">
                                      <p:cBhvr>
                                        <p:cTn id="70" dur="500" fill="hold"/>
                                        <p:tgtEl>
                                          <p:spTgt spid="20"/>
                                        </p:tgtEl>
                                        <p:attrNameLst>
                                          <p:attrName>ppt_w</p:attrName>
                                        </p:attrNameLst>
                                      </p:cBhvr>
                                      <p:tavLst>
                                        <p:tav tm="0" fmla="#ppt_w*sin(2.5*pi*$)">
                                          <p:val>
                                            <p:fltVal val="0"/>
                                          </p:val>
                                        </p:tav>
                                        <p:tav tm="100000">
                                          <p:val>
                                            <p:fltVal val="1"/>
                                          </p:val>
                                        </p:tav>
                                      </p:tavLst>
                                    </p:anim>
                                    <p:anim calcmode="lin" valueType="num">
                                      <p:cBhvr>
                                        <p:cTn id="71"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8" grpId="0" animBg="1"/>
      <p:bldP spid="9" grpId="0" animBg="1"/>
      <p:bldP spid="10" grpId="0" animBg="1"/>
      <p:bldP spid="12" grpId="0"/>
      <p:bldP spid="14" grpId="0" animBg="1"/>
      <p:bldP spid="15" grpId="0" animBg="1"/>
      <p:bldP spid="16" grpId="0" animBg="1"/>
      <p:bldP spid="17"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795" y="2679700"/>
            <a:ext cx="10349153" cy="2443846"/>
          </a:xfrm>
          <a:custGeom>
            <a:avLst/>
            <a:gdLst>
              <a:gd name="connsiteX0" fmla="*/ 0 w 10350500"/>
              <a:gd name="connsiteY0" fmla="*/ 2273300 h 2362200"/>
              <a:gd name="connsiteX1" fmla="*/ 3314700 w 10350500"/>
              <a:gd name="connsiteY1" fmla="*/ 1270000 h 2362200"/>
              <a:gd name="connsiteX2" fmla="*/ 5854700 w 10350500"/>
              <a:gd name="connsiteY2" fmla="*/ 2362200 h 2362200"/>
              <a:gd name="connsiteX3" fmla="*/ 6934200 w 10350500"/>
              <a:gd name="connsiteY3" fmla="*/ 698500 h 2362200"/>
              <a:gd name="connsiteX4" fmla="*/ 8509000 w 10350500"/>
              <a:gd name="connsiteY4" fmla="*/ 2120900 h 2362200"/>
              <a:gd name="connsiteX5" fmla="*/ 10325100 w 10350500"/>
              <a:gd name="connsiteY5" fmla="*/ 0 h 2362200"/>
              <a:gd name="connsiteX6" fmla="*/ 10350500 w 10350500"/>
              <a:gd name="connsiteY6" fmla="*/ 50800 h 2362200"/>
              <a:gd name="connsiteX0-1" fmla="*/ 0 w 10350500"/>
              <a:gd name="connsiteY0-2" fmla="*/ 2273300 h 2367702"/>
              <a:gd name="connsiteX1-3" fmla="*/ 3314700 w 10350500"/>
              <a:gd name="connsiteY1-4" fmla="*/ 1270000 h 2367702"/>
              <a:gd name="connsiteX2-5" fmla="*/ 5854700 w 10350500"/>
              <a:gd name="connsiteY2-6" fmla="*/ 2362200 h 2367702"/>
              <a:gd name="connsiteX3-7" fmla="*/ 6934200 w 10350500"/>
              <a:gd name="connsiteY3-8" fmla="*/ 698500 h 2367702"/>
              <a:gd name="connsiteX4-9" fmla="*/ 8509000 w 10350500"/>
              <a:gd name="connsiteY4-10" fmla="*/ 2120900 h 2367702"/>
              <a:gd name="connsiteX5-11" fmla="*/ 10325100 w 10350500"/>
              <a:gd name="connsiteY5-12" fmla="*/ 0 h 2367702"/>
              <a:gd name="connsiteX6-13" fmla="*/ 10350500 w 10350500"/>
              <a:gd name="connsiteY6-14" fmla="*/ 50800 h 2367702"/>
              <a:gd name="connsiteX0-15" fmla="*/ 0 w 10350500"/>
              <a:gd name="connsiteY0-16" fmla="*/ 2273300 h 2477118"/>
              <a:gd name="connsiteX1-17" fmla="*/ 3314700 w 10350500"/>
              <a:gd name="connsiteY1-18" fmla="*/ 1270000 h 2477118"/>
              <a:gd name="connsiteX2-19" fmla="*/ 5854700 w 10350500"/>
              <a:gd name="connsiteY2-20" fmla="*/ 2362200 h 2477118"/>
              <a:gd name="connsiteX3-21" fmla="*/ 6934200 w 10350500"/>
              <a:gd name="connsiteY3-22" fmla="*/ 698500 h 2477118"/>
              <a:gd name="connsiteX4-23" fmla="*/ 8509000 w 10350500"/>
              <a:gd name="connsiteY4-24" fmla="*/ 2120900 h 2477118"/>
              <a:gd name="connsiteX5-25" fmla="*/ 10325100 w 10350500"/>
              <a:gd name="connsiteY5-26" fmla="*/ 0 h 2477118"/>
              <a:gd name="connsiteX6-27" fmla="*/ 10350500 w 10350500"/>
              <a:gd name="connsiteY6-28" fmla="*/ 50800 h 2477118"/>
              <a:gd name="connsiteX0-29" fmla="*/ 0 w 10350500"/>
              <a:gd name="connsiteY0-30" fmla="*/ 2273300 h 2477118"/>
              <a:gd name="connsiteX1-31" fmla="*/ 3314700 w 10350500"/>
              <a:gd name="connsiteY1-32" fmla="*/ 1270000 h 2477118"/>
              <a:gd name="connsiteX2-33" fmla="*/ 5854700 w 10350500"/>
              <a:gd name="connsiteY2-34" fmla="*/ 2362200 h 2477118"/>
              <a:gd name="connsiteX3-35" fmla="*/ 6934200 w 10350500"/>
              <a:gd name="connsiteY3-36" fmla="*/ 698500 h 2477118"/>
              <a:gd name="connsiteX4-37" fmla="*/ 8509000 w 10350500"/>
              <a:gd name="connsiteY4-38" fmla="*/ 2120900 h 2477118"/>
              <a:gd name="connsiteX5-39" fmla="*/ 10325100 w 10350500"/>
              <a:gd name="connsiteY5-40" fmla="*/ 0 h 2477118"/>
              <a:gd name="connsiteX6-41" fmla="*/ 10350500 w 10350500"/>
              <a:gd name="connsiteY6-42" fmla="*/ 50800 h 2477118"/>
              <a:gd name="connsiteX0-43" fmla="*/ 0 w 10350500"/>
              <a:gd name="connsiteY0-44" fmla="*/ 2273300 h 2477118"/>
              <a:gd name="connsiteX1-45" fmla="*/ 3314700 w 10350500"/>
              <a:gd name="connsiteY1-46" fmla="*/ 1270000 h 2477118"/>
              <a:gd name="connsiteX2-47" fmla="*/ 5854700 w 10350500"/>
              <a:gd name="connsiteY2-48" fmla="*/ 2362200 h 2477118"/>
              <a:gd name="connsiteX3-49" fmla="*/ 6934200 w 10350500"/>
              <a:gd name="connsiteY3-50" fmla="*/ 698500 h 2477118"/>
              <a:gd name="connsiteX4-51" fmla="*/ 8509000 w 10350500"/>
              <a:gd name="connsiteY4-52" fmla="*/ 2120900 h 2477118"/>
              <a:gd name="connsiteX5-53" fmla="*/ 10325100 w 10350500"/>
              <a:gd name="connsiteY5-54" fmla="*/ 0 h 2477118"/>
              <a:gd name="connsiteX6-55" fmla="*/ 10350500 w 10350500"/>
              <a:gd name="connsiteY6-56" fmla="*/ 50800 h 2477118"/>
              <a:gd name="connsiteX0-57" fmla="*/ 0 w 10350500"/>
              <a:gd name="connsiteY0-58" fmla="*/ 2273300 h 2477118"/>
              <a:gd name="connsiteX1-59" fmla="*/ 3314700 w 10350500"/>
              <a:gd name="connsiteY1-60" fmla="*/ 1270000 h 2477118"/>
              <a:gd name="connsiteX2-61" fmla="*/ 5854700 w 10350500"/>
              <a:gd name="connsiteY2-62" fmla="*/ 2362200 h 2477118"/>
              <a:gd name="connsiteX3-63" fmla="*/ 6934200 w 10350500"/>
              <a:gd name="connsiteY3-64" fmla="*/ 698500 h 2477118"/>
              <a:gd name="connsiteX4-65" fmla="*/ 8509000 w 10350500"/>
              <a:gd name="connsiteY4-66" fmla="*/ 2120900 h 2477118"/>
              <a:gd name="connsiteX5-67" fmla="*/ 10325100 w 10350500"/>
              <a:gd name="connsiteY5-68" fmla="*/ 0 h 2477118"/>
              <a:gd name="connsiteX6-69" fmla="*/ 10350500 w 10350500"/>
              <a:gd name="connsiteY6-70" fmla="*/ 50800 h 2477118"/>
              <a:gd name="connsiteX0-71" fmla="*/ 0 w 10350500"/>
              <a:gd name="connsiteY0-72" fmla="*/ 2273300 h 2477118"/>
              <a:gd name="connsiteX1-73" fmla="*/ 3314700 w 10350500"/>
              <a:gd name="connsiteY1-74" fmla="*/ 1270000 h 2477118"/>
              <a:gd name="connsiteX2-75" fmla="*/ 5854700 w 10350500"/>
              <a:gd name="connsiteY2-76" fmla="*/ 2362200 h 2477118"/>
              <a:gd name="connsiteX3-77" fmla="*/ 6934200 w 10350500"/>
              <a:gd name="connsiteY3-78" fmla="*/ 698500 h 2477118"/>
              <a:gd name="connsiteX4-79" fmla="*/ 8509000 w 10350500"/>
              <a:gd name="connsiteY4-80" fmla="*/ 2120900 h 2477118"/>
              <a:gd name="connsiteX5-81" fmla="*/ 10325100 w 10350500"/>
              <a:gd name="connsiteY5-82" fmla="*/ 0 h 2477118"/>
              <a:gd name="connsiteX6-83" fmla="*/ 10350500 w 10350500"/>
              <a:gd name="connsiteY6-84" fmla="*/ 50800 h 2477118"/>
              <a:gd name="connsiteX0-85" fmla="*/ 0 w 10350500"/>
              <a:gd name="connsiteY0-86" fmla="*/ 2273300 h 2477118"/>
              <a:gd name="connsiteX1-87" fmla="*/ 3314700 w 10350500"/>
              <a:gd name="connsiteY1-88" fmla="*/ 1270000 h 2477118"/>
              <a:gd name="connsiteX2-89" fmla="*/ 5854700 w 10350500"/>
              <a:gd name="connsiteY2-90" fmla="*/ 2362200 h 2477118"/>
              <a:gd name="connsiteX3-91" fmla="*/ 6934200 w 10350500"/>
              <a:gd name="connsiteY3-92" fmla="*/ 698500 h 2477118"/>
              <a:gd name="connsiteX4-93" fmla="*/ 8509000 w 10350500"/>
              <a:gd name="connsiteY4-94" fmla="*/ 2120900 h 2477118"/>
              <a:gd name="connsiteX5-95" fmla="*/ 10325100 w 10350500"/>
              <a:gd name="connsiteY5-96" fmla="*/ 0 h 2477118"/>
              <a:gd name="connsiteX6-97" fmla="*/ 10350500 w 10350500"/>
              <a:gd name="connsiteY6-98" fmla="*/ 50800 h 2477118"/>
              <a:gd name="connsiteX0-99" fmla="*/ 0 w 10350500"/>
              <a:gd name="connsiteY0-100" fmla="*/ 2273300 h 2477118"/>
              <a:gd name="connsiteX1-101" fmla="*/ 3314700 w 10350500"/>
              <a:gd name="connsiteY1-102" fmla="*/ 1270000 h 2477118"/>
              <a:gd name="connsiteX2-103" fmla="*/ 5854700 w 10350500"/>
              <a:gd name="connsiteY2-104" fmla="*/ 2362200 h 2477118"/>
              <a:gd name="connsiteX3-105" fmla="*/ 6934200 w 10350500"/>
              <a:gd name="connsiteY3-106" fmla="*/ 698500 h 2477118"/>
              <a:gd name="connsiteX4-107" fmla="*/ 8509000 w 10350500"/>
              <a:gd name="connsiteY4-108" fmla="*/ 2120900 h 2477118"/>
              <a:gd name="connsiteX5-109" fmla="*/ 10325100 w 10350500"/>
              <a:gd name="connsiteY5-110" fmla="*/ 0 h 2477118"/>
              <a:gd name="connsiteX6-111" fmla="*/ 10350500 w 10350500"/>
              <a:gd name="connsiteY6-112" fmla="*/ 50800 h 2477118"/>
              <a:gd name="connsiteX0-113" fmla="*/ 0 w 10350500"/>
              <a:gd name="connsiteY0-114" fmla="*/ 2273300 h 2477118"/>
              <a:gd name="connsiteX1-115" fmla="*/ 3314700 w 10350500"/>
              <a:gd name="connsiteY1-116" fmla="*/ 1270000 h 2477118"/>
              <a:gd name="connsiteX2-117" fmla="*/ 5854700 w 10350500"/>
              <a:gd name="connsiteY2-118" fmla="*/ 2362200 h 2477118"/>
              <a:gd name="connsiteX3-119" fmla="*/ 6934200 w 10350500"/>
              <a:gd name="connsiteY3-120" fmla="*/ 698500 h 2477118"/>
              <a:gd name="connsiteX4-121" fmla="*/ 8509000 w 10350500"/>
              <a:gd name="connsiteY4-122" fmla="*/ 2120900 h 2477118"/>
              <a:gd name="connsiteX5-123" fmla="*/ 10325100 w 10350500"/>
              <a:gd name="connsiteY5-124" fmla="*/ 0 h 2477118"/>
              <a:gd name="connsiteX6-125" fmla="*/ 10350500 w 10350500"/>
              <a:gd name="connsiteY6-126" fmla="*/ 50800 h 2477118"/>
              <a:gd name="connsiteX0-127" fmla="*/ 0 w 10350500"/>
              <a:gd name="connsiteY0-128" fmla="*/ 2273300 h 2537644"/>
              <a:gd name="connsiteX1-129" fmla="*/ 3314700 w 10350500"/>
              <a:gd name="connsiteY1-130" fmla="*/ 1270000 h 2537644"/>
              <a:gd name="connsiteX2-131" fmla="*/ 5308600 w 10350500"/>
              <a:gd name="connsiteY2-132" fmla="*/ 2425700 h 2537644"/>
              <a:gd name="connsiteX3-133" fmla="*/ 6934200 w 10350500"/>
              <a:gd name="connsiteY3-134" fmla="*/ 698500 h 2537644"/>
              <a:gd name="connsiteX4-135" fmla="*/ 8509000 w 10350500"/>
              <a:gd name="connsiteY4-136" fmla="*/ 2120900 h 2537644"/>
              <a:gd name="connsiteX5-137" fmla="*/ 10325100 w 10350500"/>
              <a:gd name="connsiteY5-138" fmla="*/ 0 h 2537644"/>
              <a:gd name="connsiteX6-139" fmla="*/ 10350500 w 10350500"/>
              <a:gd name="connsiteY6-140" fmla="*/ 50800 h 2537644"/>
              <a:gd name="connsiteX0-141" fmla="*/ 0 w 10350500"/>
              <a:gd name="connsiteY0-142" fmla="*/ 2273300 h 2437646"/>
              <a:gd name="connsiteX1-143" fmla="*/ 3314700 w 10350500"/>
              <a:gd name="connsiteY1-144" fmla="*/ 1270000 h 2437646"/>
              <a:gd name="connsiteX2-145" fmla="*/ 5308600 w 10350500"/>
              <a:gd name="connsiteY2-146" fmla="*/ 2425700 h 2437646"/>
              <a:gd name="connsiteX3-147" fmla="*/ 6934200 w 10350500"/>
              <a:gd name="connsiteY3-148" fmla="*/ 698500 h 2437646"/>
              <a:gd name="connsiteX4-149" fmla="*/ 8509000 w 10350500"/>
              <a:gd name="connsiteY4-150" fmla="*/ 2120900 h 2437646"/>
              <a:gd name="connsiteX5-151" fmla="*/ 10325100 w 10350500"/>
              <a:gd name="connsiteY5-152" fmla="*/ 0 h 2437646"/>
              <a:gd name="connsiteX6-153" fmla="*/ 10350500 w 10350500"/>
              <a:gd name="connsiteY6-154" fmla="*/ 50800 h 2437646"/>
              <a:gd name="connsiteX0-155" fmla="*/ 0 w 10350500"/>
              <a:gd name="connsiteY0-156" fmla="*/ 2273300 h 2432139"/>
              <a:gd name="connsiteX1-157" fmla="*/ 2590800 w 10350500"/>
              <a:gd name="connsiteY1-158" fmla="*/ 1320800 h 2432139"/>
              <a:gd name="connsiteX2-159" fmla="*/ 5308600 w 10350500"/>
              <a:gd name="connsiteY2-160" fmla="*/ 2425700 h 2432139"/>
              <a:gd name="connsiteX3-161" fmla="*/ 6934200 w 10350500"/>
              <a:gd name="connsiteY3-162" fmla="*/ 698500 h 2432139"/>
              <a:gd name="connsiteX4-163" fmla="*/ 8509000 w 10350500"/>
              <a:gd name="connsiteY4-164" fmla="*/ 2120900 h 2432139"/>
              <a:gd name="connsiteX5-165" fmla="*/ 10325100 w 10350500"/>
              <a:gd name="connsiteY5-166" fmla="*/ 0 h 2432139"/>
              <a:gd name="connsiteX6-167" fmla="*/ 10350500 w 10350500"/>
              <a:gd name="connsiteY6-168" fmla="*/ 50800 h 2432139"/>
              <a:gd name="connsiteX0-169" fmla="*/ 0 w 10350500"/>
              <a:gd name="connsiteY0-170" fmla="*/ 2273300 h 2444784"/>
              <a:gd name="connsiteX1-171" fmla="*/ 2590800 w 10350500"/>
              <a:gd name="connsiteY1-172" fmla="*/ 1320800 h 2444784"/>
              <a:gd name="connsiteX2-173" fmla="*/ 4902200 w 10350500"/>
              <a:gd name="connsiteY2-174" fmla="*/ 2438400 h 2444784"/>
              <a:gd name="connsiteX3-175" fmla="*/ 6934200 w 10350500"/>
              <a:gd name="connsiteY3-176" fmla="*/ 698500 h 2444784"/>
              <a:gd name="connsiteX4-177" fmla="*/ 8509000 w 10350500"/>
              <a:gd name="connsiteY4-178" fmla="*/ 2120900 h 2444784"/>
              <a:gd name="connsiteX5-179" fmla="*/ 10325100 w 10350500"/>
              <a:gd name="connsiteY5-180" fmla="*/ 0 h 2444784"/>
              <a:gd name="connsiteX6-181" fmla="*/ 10350500 w 10350500"/>
              <a:gd name="connsiteY6-182" fmla="*/ 50800 h 2444784"/>
              <a:gd name="connsiteX0-183" fmla="*/ 0 w 10350500"/>
              <a:gd name="connsiteY0-184" fmla="*/ 2273300 h 2443846"/>
              <a:gd name="connsiteX1-185" fmla="*/ 2590800 w 10350500"/>
              <a:gd name="connsiteY1-186" fmla="*/ 1320800 h 2443846"/>
              <a:gd name="connsiteX2-187" fmla="*/ 4902200 w 10350500"/>
              <a:gd name="connsiteY2-188" fmla="*/ 2438400 h 2443846"/>
              <a:gd name="connsiteX3-189" fmla="*/ 6604000 w 10350500"/>
              <a:gd name="connsiteY3-190" fmla="*/ 749300 h 2443846"/>
              <a:gd name="connsiteX4-191" fmla="*/ 8509000 w 10350500"/>
              <a:gd name="connsiteY4-192" fmla="*/ 2120900 h 2443846"/>
              <a:gd name="connsiteX5-193" fmla="*/ 10325100 w 10350500"/>
              <a:gd name="connsiteY5-194" fmla="*/ 0 h 2443846"/>
              <a:gd name="connsiteX6-195" fmla="*/ 10350500 w 10350500"/>
              <a:gd name="connsiteY6-196" fmla="*/ 50800 h 24438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350500" h="2443846">
                <a:moveTo>
                  <a:pt x="0" y="2273300"/>
                </a:moveTo>
                <a:cubicBezTo>
                  <a:pt x="1104900" y="1938867"/>
                  <a:pt x="1773767" y="1293283"/>
                  <a:pt x="2590800" y="1320800"/>
                </a:cubicBezTo>
                <a:cubicBezTo>
                  <a:pt x="3407833" y="1348317"/>
                  <a:pt x="4233333" y="2533650"/>
                  <a:pt x="4902200" y="2438400"/>
                </a:cubicBezTo>
                <a:cubicBezTo>
                  <a:pt x="5571067" y="2343150"/>
                  <a:pt x="6002867" y="802217"/>
                  <a:pt x="6604000" y="749300"/>
                </a:cubicBezTo>
                <a:cubicBezTo>
                  <a:pt x="7205133" y="696383"/>
                  <a:pt x="7888817" y="2245783"/>
                  <a:pt x="8509000" y="2120900"/>
                </a:cubicBezTo>
                <a:cubicBezTo>
                  <a:pt x="9129183" y="1996017"/>
                  <a:pt x="9719733" y="706967"/>
                  <a:pt x="10325100" y="0"/>
                </a:cubicBezTo>
                <a:lnTo>
                  <a:pt x="10350500" y="50800"/>
                </a:lnTo>
              </a:path>
            </a:pathLst>
          </a:custGeom>
          <a:no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endParaRPr lang="zh-CN" altLang="en-US"/>
          </a:p>
        </p:txBody>
      </p:sp>
      <p:sp>
        <p:nvSpPr>
          <p:cNvPr id="3" name="Freeform 1525"/>
          <p:cNvSpPr/>
          <p:nvPr/>
        </p:nvSpPr>
        <p:spPr bwMode="auto">
          <a:xfrm rot="18830660">
            <a:off x="10119730" y="1978085"/>
            <a:ext cx="897482" cy="917456"/>
          </a:xfrm>
          <a:custGeom>
            <a:avLst/>
            <a:gdLst>
              <a:gd name="T0" fmla="*/ 101 w 166"/>
              <a:gd name="T1" fmla="*/ 57 h 170"/>
              <a:gd name="T2" fmla="*/ 105 w 166"/>
              <a:gd name="T3" fmla="*/ 57 h 170"/>
              <a:gd name="T4" fmla="*/ 110 w 166"/>
              <a:gd name="T5" fmla="*/ 52 h 170"/>
              <a:gd name="T6" fmla="*/ 100 w 166"/>
              <a:gd name="T7" fmla="*/ 47 h 170"/>
              <a:gd name="T8" fmla="*/ 94 w 166"/>
              <a:gd name="T9" fmla="*/ 47 h 170"/>
              <a:gd name="T10" fmla="*/ 83 w 166"/>
              <a:gd name="T11" fmla="*/ 33 h 170"/>
              <a:gd name="T12" fmla="*/ 88 w 166"/>
              <a:gd name="T13" fmla="*/ 33 h 170"/>
              <a:gd name="T14" fmla="*/ 93 w 166"/>
              <a:gd name="T15" fmla="*/ 29 h 170"/>
              <a:gd name="T16" fmla="*/ 86 w 166"/>
              <a:gd name="T17" fmla="*/ 23 h 170"/>
              <a:gd name="T18" fmla="*/ 76 w 166"/>
              <a:gd name="T19" fmla="*/ 23 h 170"/>
              <a:gd name="T20" fmla="*/ 54 w 166"/>
              <a:gd name="T21" fmla="*/ 0 h 170"/>
              <a:gd name="T22" fmla="*/ 50 w 166"/>
              <a:gd name="T23" fmla="*/ 2 h 170"/>
              <a:gd name="T24" fmla="*/ 47 w 166"/>
              <a:gd name="T25" fmla="*/ 5 h 170"/>
              <a:gd name="T26" fmla="*/ 52 w 166"/>
              <a:gd name="T27" fmla="*/ 15 h 170"/>
              <a:gd name="T28" fmla="*/ 68 w 166"/>
              <a:gd name="T29" fmla="*/ 46 h 170"/>
              <a:gd name="T30" fmla="*/ 78 w 166"/>
              <a:gd name="T31" fmla="*/ 73 h 170"/>
              <a:gd name="T32" fmla="*/ 69 w 166"/>
              <a:gd name="T33" fmla="*/ 76 h 170"/>
              <a:gd name="T34" fmla="*/ 27 w 166"/>
              <a:gd name="T35" fmla="*/ 79 h 170"/>
              <a:gd name="T36" fmla="*/ 19 w 166"/>
              <a:gd name="T37" fmla="*/ 69 h 170"/>
              <a:gd name="T38" fmla="*/ 11 w 166"/>
              <a:gd name="T39" fmla="*/ 60 h 170"/>
              <a:gd name="T40" fmla="*/ 4 w 166"/>
              <a:gd name="T41" fmla="*/ 58 h 170"/>
              <a:gd name="T42" fmla="*/ 0 w 166"/>
              <a:gd name="T43" fmla="*/ 59 h 170"/>
              <a:gd name="T44" fmla="*/ 8 w 166"/>
              <a:gd name="T45" fmla="*/ 85 h 170"/>
              <a:gd name="T46" fmla="*/ 0 w 166"/>
              <a:gd name="T47" fmla="*/ 111 h 170"/>
              <a:gd name="T48" fmla="*/ 4 w 166"/>
              <a:gd name="T49" fmla="*/ 112 h 170"/>
              <a:gd name="T50" fmla="*/ 11 w 166"/>
              <a:gd name="T51" fmla="*/ 111 h 170"/>
              <a:gd name="T52" fmla="*/ 19 w 166"/>
              <a:gd name="T53" fmla="*/ 101 h 170"/>
              <a:gd name="T54" fmla="*/ 27 w 166"/>
              <a:gd name="T55" fmla="*/ 91 h 170"/>
              <a:gd name="T56" fmla="*/ 56 w 166"/>
              <a:gd name="T57" fmla="*/ 94 h 170"/>
              <a:gd name="T58" fmla="*/ 75 w 166"/>
              <a:gd name="T59" fmla="*/ 95 h 170"/>
              <a:gd name="T60" fmla="*/ 78 w 166"/>
              <a:gd name="T61" fmla="*/ 97 h 170"/>
              <a:gd name="T62" fmla="*/ 68 w 166"/>
              <a:gd name="T63" fmla="*/ 124 h 170"/>
              <a:gd name="T64" fmla="*/ 52 w 166"/>
              <a:gd name="T65" fmla="*/ 155 h 170"/>
              <a:gd name="T66" fmla="*/ 47 w 166"/>
              <a:gd name="T67" fmla="*/ 165 h 170"/>
              <a:gd name="T68" fmla="*/ 50 w 166"/>
              <a:gd name="T69" fmla="*/ 168 h 170"/>
              <a:gd name="T70" fmla="*/ 54 w 166"/>
              <a:gd name="T71" fmla="*/ 170 h 170"/>
              <a:gd name="T72" fmla="*/ 76 w 166"/>
              <a:gd name="T73" fmla="*/ 147 h 170"/>
              <a:gd name="T74" fmla="*/ 86 w 166"/>
              <a:gd name="T75" fmla="*/ 147 h 170"/>
              <a:gd name="T76" fmla="*/ 93 w 166"/>
              <a:gd name="T77" fmla="*/ 142 h 170"/>
              <a:gd name="T78" fmla="*/ 88 w 166"/>
              <a:gd name="T79" fmla="*/ 137 h 170"/>
              <a:gd name="T80" fmla="*/ 83 w 166"/>
              <a:gd name="T81" fmla="*/ 137 h 170"/>
              <a:gd name="T82" fmla="*/ 94 w 166"/>
              <a:gd name="T83" fmla="*/ 123 h 170"/>
              <a:gd name="T84" fmla="*/ 100 w 166"/>
              <a:gd name="T85" fmla="*/ 123 h 170"/>
              <a:gd name="T86" fmla="*/ 110 w 166"/>
              <a:gd name="T87" fmla="*/ 118 h 170"/>
              <a:gd name="T88" fmla="*/ 105 w 166"/>
              <a:gd name="T89" fmla="*/ 113 h 170"/>
              <a:gd name="T90" fmla="*/ 101 w 166"/>
              <a:gd name="T91" fmla="*/ 113 h 170"/>
              <a:gd name="T92" fmla="*/ 117 w 166"/>
              <a:gd name="T93" fmla="*/ 94 h 170"/>
              <a:gd name="T94" fmla="*/ 139 w 166"/>
              <a:gd name="T95" fmla="*/ 94 h 170"/>
              <a:gd name="T96" fmla="*/ 166 w 166"/>
              <a:gd name="T97" fmla="*/ 85 h 170"/>
              <a:gd name="T98" fmla="*/ 155 w 166"/>
              <a:gd name="T99" fmla="*/ 79 h 170"/>
              <a:gd name="T100" fmla="*/ 139 w 166"/>
              <a:gd name="T101" fmla="*/ 76 h 170"/>
              <a:gd name="T102" fmla="*/ 117 w 166"/>
              <a:gd name="T103" fmla="*/ 76 h 170"/>
              <a:gd name="T104" fmla="*/ 101 w 166"/>
              <a:gd name="T105"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6" h="170">
                <a:moveTo>
                  <a:pt x="101" y="57"/>
                </a:moveTo>
                <a:cubicBezTo>
                  <a:pt x="105" y="57"/>
                  <a:pt x="105" y="57"/>
                  <a:pt x="105" y="57"/>
                </a:cubicBezTo>
                <a:cubicBezTo>
                  <a:pt x="109" y="57"/>
                  <a:pt x="110" y="55"/>
                  <a:pt x="110" y="52"/>
                </a:cubicBezTo>
                <a:cubicBezTo>
                  <a:pt x="110" y="49"/>
                  <a:pt x="107" y="47"/>
                  <a:pt x="100" y="47"/>
                </a:cubicBezTo>
                <a:cubicBezTo>
                  <a:pt x="94" y="47"/>
                  <a:pt x="94" y="47"/>
                  <a:pt x="94" y="47"/>
                </a:cubicBezTo>
                <a:cubicBezTo>
                  <a:pt x="83" y="33"/>
                  <a:pt x="83" y="33"/>
                  <a:pt x="83" y="33"/>
                </a:cubicBezTo>
                <a:cubicBezTo>
                  <a:pt x="88" y="33"/>
                  <a:pt x="88" y="33"/>
                  <a:pt x="88" y="33"/>
                </a:cubicBezTo>
                <a:cubicBezTo>
                  <a:pt x="91" y="33"/>
                  <a:pt x="93" y="32"/>
                  <a:pt x="93" y="29"/>
                </a:cubicBezTo>
                <a:cubicBezTo>
                  <a:pt x="93" y="25"/>
                  <a:pt x="91" y="23"/>
                  <a:pt x="86" y="23"/>
                </a:cubicBezTo>
                <a:cubicBezTo>
                  <a:pt x="76" y="23"/>
                  <a:pt x="76" y="23"/>
                  <a:pt x="76" y="23"/>
                </a:cubicBezTo>
                <a:cubicBezTo>
                  <a:pt x="64" y="8"/>
                  <a:pt x="57" y="0"/>
                  <a:pt x="54" y="0"/>
                </a:cubicBezTo>
                <a:cubicBezTo>
                  <a:pt x="53" y="0"/>
                  <a:pt x="51" y="1"/>
                  <a:pt x="50" y="2"/>
                </a:cubicBezTo>
                <a:cubicBezTo>
                  <a:pt x="48" y="3"/>
                  <a:pt x="47" y="4"/>
                  <a:pt x="47" y="5"/>
                </a:cubicBezTo>
                <a:cubicBezTo>
                  <a:pt x="47" y="7"/>
                  <a:pt x="49" y="10"/>
                  <a:pt x="52" y="15"/>
                </a:cubicBezTo>
                <a:cubicBezTo>
                  <a:pt x="56" y="21"/>
                  <a:pt x="61" y="31"/>
                  <a:pt x="68" y="46"/>
                </a:cubicBezTo>
                <a:cubicBezTo>
                  <a:pt x="74" y="61"/>
                  <a:pt x="78" y="70"/>
                  <a:pt x="78" y="73"/>
                </a:cubicBezTo>
                <a:cubicBezTo>
                  <a:pt x="78" y="75"/>
                  <a:pt x="75" y="76"/>
                  <a:pt x="69" y="76"/>
                </a:cubicBezTo>
                <a:cubicBezTo>
                  <a:pt x="49" y="76"/>
                  <a:pt x="35" y="77"/>
                  <a:pt x="27" y="79"/>
                </a:cubicBezTo>
                <a:cubicBezTo>
                  <a:pt x="26" y="78"/>
                  <a:pt x="23" y="75"/>
                  <a:pt x="19" y="69"/>
                </a:cubicBezTo>
                <a:cubicBezTo>
                  <a:pt x="15" y="64"/>
                  <a:pt x="13" y="61"/>
                  <a:pt x="11" y="60"/>
                </a:cubicBezTo>
                <a:cubicBezTo>
                  <a:pt x="10" y="59"/>
                  <a:pt x="7" y="58"/>
                  <a:pt x="4" y="58"/>
                </a:cubicBezTo>
                <a:cubicBezTo>
                  <a:pt x="2" y="58"/>
                  <a:pt x="0" y="58"/>
                  <a:pt x="0" y="59"/>
                </a:cubicBezTo>
                <a:cubicBezTo>
                  <a:pt x="0" y="61"/>
                  <a:pt x="2" y="70"/>
                  <a:pt x="8" y="85"/>
                </a:cubicBezTo>
                <a:cubicBezTo>
                  <a:pt x="2" y="99"/>
                  <a:pt x="0" y="107"/>
                  <a:pt x="0" y="111"/>
                </a:cubicBezTo>
                <a:cubicBezTo>
                  <a:pt x="0" y="112"/>
                  <a:pt x="2" y="112"/>
                  <a:pt x="4" y="112"/>
                </a:cubicBezTo>
                <a:cubicBezTo>
                  <a:pt x="7" y="112"/>
                  <a:pt x="10" y="112"/>
                  <a:pt x="11" y="111"/>
                </a:cubicBezTo>
                <a:cubicBezTo>
                  <a:pt x="13" y="110"/>
                  <a:pt x="15" y="106"/>
                  <a:pt x="19" y="101"/>
                </a:cubicBezTo>
                <a:cubicBezTo>
                  <a:pt x="23" y="95"/>
                  <a:pt x="26" y="92"/>
                  <a:pt x="27" y="91"/>
                </a:cubicBezTo>
                <a:cubicBezTo>
                  <a:pt x="35" y="93"/>
                  <a:pt x="45" y="94"/>
                  <a:pt x="56" y="94"/>
                </a:cubicBezTo>
                <a:cubicBezTo>
                  <a:pt x="67" y="94"/>
                  <a:pt x="74" y="94"/>
                  <a:pt x="75" y="95"/>
                </a:cubicBezTo>
                <a:cubicBezTo>
                  <a:pt x="77" y="95"/>
                  <a:pt x="78" y="96"/>
                  <a:pt x="78" y="97"/>
                </a:cubicBezTo>
                <a:cubicBezTo>
                  <a:pt x="78" y="100"/>
                  <a:pt x="74" y="109"/>
                  <a:pt x="68" y="124"/>
                </a:cubicBezTo>
                <a:cubicBezTo>
                  <a:pt x="61" y="139"/>
                  <a:pt x="56" y="149"/>
                  <a:pt x="52" y="155"/>
                </a:cubicBezTo>
                <a:cubicBezTo>
                  <a:pt x="49" y="160"/>
                  <a:pt x="47" y="163"/>
                  <a:pt x="47" y="165"/>
                </a:cubicBezTo>
                <a:cubicBezTo>
                  <a:pt x="47" y="166"/>
                  <a:pt x="48" y="167"/>
                  <a:pt x="50" y="168"/>
                </a:cubicBezTo>
                <a:cubicBezTo>
                  <a:pt x="51" y="170"/>
                  <a:pt x="53" y="170"/>
                  <a:pt x="54" y="170"/>
                </a:cubicBezTo>
                <a:cubicBezTo>
                  <a:pt x="57" y="170"/>
                  <a:pt x="64" y="162"/>
                  <a:pt x="76" y="147"/>
                </a:cubicBezTo>
                <a:cubicBezTo>
                  <a:pt x="86" y="147"/>
                  <a:pt x="86" y="147"/>
                  <a:pt x="86" y="147"/>
                </a:cubicBezTo>
                <a:cubicBezTo>
                  <a:pt x="91" y="147"/>
                  <a:pt x="93" y="145"/>
                  <a:pt x="93" y="142"/>
                </a:cubicBezTo>
                <a:cubicBezTo>
                  <a:pt x="93" y="138"/>
                  <a:pt x="91" y="137"/>
                  <a:pt x="88" y="137"/>
                </a:cubicBezTo>
                <a:cubicBezTo>
                  <a:pt x="83" y="137"/>
                  <a:pt x="83" y="137"/>
                  <a:pt x="83" y="137"/>
                </a:cubicBezTo>
                <a:cubicBezTo>
                  <a:pt x="94" y="123"/>
                  <a:pt x="94" y="123"/>
                  <a:pt x="94" y="123"/>
                </a:cubicBezTo>
                <a:cubicBezTo>
                  <a:pt x="100" y="123"/>
                  <a:pt x="100" y="123"/>
                  <a:pt x="100" y="123"/>
                </a:cubicBezTo>
                <a:cubicBezTo>
                  <a:pt x="107" y="123"/>
                  <a:pt x="110" y="121"/>
                  <a:pt x="110" y="118"/>
                </a:cubicBezTo>
                <a:cubicBezTo>
                  <a:pt x="110" y="115"/>
                  <a:pt x="109" y="113"/>
                  <a:pt x="105" y="113"/>
                </a:cubicBezTo>
                <a:cubicBezTo>
                  <a:pt x="101" y="113"/>
                  <a:pt x="101" y="113"/>
                  <a:pt x="101" y="113"/>
                </a:cubicBezTo>
                <a:cubicBezTo>
                  <a:pt x="117" y="94"/>
                  <a:pt x="117" y="94"/>
                  <a:pt x="117" y="94"/>
                </a:cubicBezTo>
                <a:cubicBezTo>
                  <a:pt x="139" y="94"/>
                  <a:pt x="139" y="94"/>
                  <a:pt x="139" y="94"/>
                </a:cubicBezTo>
                <a:cubicBezTo>
                  <a:pt x="157" y="94"/>
                  <a:pt x="166" y="91"/>
                  <a:pt x="166" y="85"/>
                </a:cubicBezTo>
                <a:cubicBezTo>
                  <a:pt x="166" y="82"/>
                  <a:pt x="163" y="80"/>
                  <a:pt x="155" y="79"/>
                </a:cubicBezTo>
                <a:cubicBezTo>
                  <a:pt x="148" y="77"/>
                  <a:pt x="142" y="76"/>
                  <a:pt x="139" y="76"/>
                </a:cubicBezTo>
                <a:cubicBezTo>
                  <a:pt x="117" y="76"/>
                  <a:pt x="117" y="76"/>
                  <a:pt x="117" y="76"/>
                </a:cubicBezTo>
                <a:lnTo>
                  <a:pt x="101" y="57"/>
                </a:ln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24" name="文本框 23"/>
          <p:cNvSpPr txBox="1"/>
          <p:nvPr/>
        </p:nvSpPr>
        <p:spPr>
          <a:xfrm>
            <a:off x="9756660" y="3584851"/>
            <a:ext cx="2361895"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050" dirty="0">
              <a:solidFill>
                <a:schemeClr val="tx1">
                  <a:lumMod val="50000"/>
                  <a:lumOff val="50000"/>
                </a:schemeClr>
              </a:solidFill>
              <a:sym typeface="微软雅黑" panose="020B0503020204020204" pitchFamily="34" charset="-122"/>
            </a:endParaRPr>
          </a:p>
        </p:txBody>
      </p:sp>
      <p:sp>
        <p:nvSpPr>
          <p:cNvPr id="25" name="矩形 24"/>
          <p:cNvSpPr/>
          <p:nvPr/>
        </p:nvSpPr>
        <p:spPr>
          <a:xfrm>
            <a:off x="9819498" y="3215517"/>
            <a:ext cx="2236219" cy="400110"/>
          </a:xfrm>
          <a:prstGeom prst="rect">
            <a:avLst/>
          </a:prstGeom>
        </p:spPr>
        <p:txBody>
          <a:bodyPr wrap="none">
            <a:spAutoFit/>
          </a:bodyPr>
          <a:lstStyle/>
          <a:p>
            <a:r>
              <a:rPr lang="zh-CN" altLang="en-US" sz="2000" b="1" dirty="0">
                <a:solidFill>
                  <a:schemeClr val="accent4"/>
                </a:solidFill>
              </a:rPr>
              <a:t>点击此处添加标题</a:t>
            </a:r>
            <a:endParaRPr lang="zh-CN" altLang="en-US" sz="2000" b="1" dirty="0">
              <a:solidFill>
                <a:schemeClr val="accent4"/>
              </a:solidFill>
            </a:endParaRPr>
          </a:p>
        </p:txBody>
      </p:sp>
      <p:grpSp>
        <p:nvGrpSpPr>
          <p:cNvPr id="39" name="组合 38"/>
          <p:cNvGrpSpPr/>
          <p:nvPr/>
        </p:nvGrpSpPr>
        <p:grpSpPr>
          <a:xfrm>
            <a:off x="5480564" y="3247859"/>
            <a:ext cx="2361895" cy="2703435"/>
            <a:chOff x="5480483" y="3247857"/>
            <a:chExt cx="2362202" cy="2703435"/>
          </a:xfrm>
        </p:grpSpPr>
        <p:sp>
          <p:nvSpPr>
            <p:cNvPr id="19" name="椭圆 18"/>
            <p:cNvSpPr/>
            <p:nvPr/>
          </p:nvSpPr>
          <p:spPr>
            <a:xfrm rot="10800000">
              <a:off x="6302905" y="3247857"/>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p:cNvCxnSpPr/>
            <p:nvPr/>
          </p:nvCxnSpPr>
          <p:spPr>
            <a:xfrm rot="10800000">
              <a:off x="6623484" y="3727734"/>
              <a:ext cx="0" cy="498620"/>
            </a:xfrm>
            <a:prstGeom prst="line">
              <a:avLst/>
            </a:prstGeom>
            <a:ln w="12700">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480483" y="5277261"/>
              <a:ext cx="2362202"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050" dirty="0">
                <a:solidFill>
                  <a:schemeClr val="tx1">
                    <a:lumMod val="50000"/>
                    <a:lumOff val="50000"/>
                  </a:schemeClr>
                </a:solidFill>
                <a:sym typeface="微软雅黑" panose="020B0503020204020204" pitchFamily="34" charset="-122"/>
              </a:endParaRPr>
            </a:p>
          </p:txBody>
        </p:sp>
        <p:sp>
          <p:nvSpPr>
            <p:cNvPr id="22" name="矩形 21"/>
            <p:cNvSpPr/>
            <p:nvPr/>
          </p:nvSpPr>
          <p:spPr>
            <a:xfrm>
              <a:off x="5543329" y="4907929"/>
              <a:ext cx="2236510" cy="400110"/>
            </a:xfrm>
            <a:prstGeom prst="rect">
              <a:avLst/>
            </a:prstGeom>
          </p:spPr>
          <p:txBody>
            <a:bodyPr wrap="none">
              <a:spAutoFit/>
            </a:bodyPr>
            <a:lstStyle/>
            <a:p>
              <a:r>
                <a:rPr lang="zh-CN" altLang="en-US" sz="2000" b="1">
                  <a:solidFill>
                    <a:schemeClr val="tx2"/>
                  </a:solidFill>
                </a:rPr>
                <a:t>点击此处添加标题</a:t>
              </a:r>
              <a:endParaRPr lang="zh-CN" altLang="en-US" sz="2000" b="1">
                <a:solidFill>
                  <a:schemeClr val="tx2"/>
                </a:solidFill>
              </a:endParaRPr>
            </a:p>
          </p:txBody>
        </p:sp>
        <p:sp>
          <p:nvSpPr>
            <p:cNvPr id="23" name="文本框 22"/>
            <p:cNvSpPr txBox="1"/>
            <p:nvPr/>
          </p:nvSpPr>
          <p:spPr>
            <a:xfrm>
              <a:off x="6307897" y="4402941"/>
              <a:ext cx="904533" cy="523220"/>
            </a:xfrm>
            <a:prstGeom prst="rect">
              <a:avLst/>
            </a:prstGeom>
            <a:noFill/>
          </p:spPr>
          <p:txBody>
            <a:bodyPr wrap="none" rtlCol="0">
              <a:spAutoFit/>
            </a:bodyPr>
            <a:lstStyle/>
            <a:p>
              <a:r>
                <a:rPr lang="en-US" altLang="zh-CN" sz="2800" dirty="0">
                  <a:solidFill>
                    <a:schemeClr val="tx2"/>
                  </a:solidFill>
                </a:rPr>
                <a:t>25%</a:t>
              </a:r>
              <a:endParaRPr lang="zh-CN" altLang="en-US" sz="2800" dirty="0">
                <a:solidFill>
                  <a:schemeClr val="tx2"/>
                </a:solidFill>
              </a:endParaRPr>
            </a:p>
          </p:txBody>
        </p:sp>
        <p:grpSp>
          <p:nvGrpSpPr>
            <p:cNvPr id="26" name="组合 25"/>
            <p:cNvGrpSpPr/>
            <p:nvPr/>
          </p:nvGrpSpPr>
          <p:grpSpPr>
            <a:xfrm>
              <a:off x="6504516" y="3470901"/>
              <a:ext cx="282576" cy="239712"/>
              <a:chOff x="6791325" y="3867151"/>
              <a:chExt cx="282576" cy="239712"/>
            </a:xfrm>
            <a:solidFill>
              <a:schemeClr val="bg1"/>
            </a:solidFill>
          </p:grpSpPr>
          <p:sp>
            <p:nvSpPr>
              <p:cNvPr id="27" name="Freeform 103"/>
              <p:cNvSpPr/>
              <p:nvPr/>
            </p:nvSpPr>
            <p:spPr bwMode="auto">
              <a:xfrm>
                <a:off x="6889750" y="3916363"/>
                <a:ext cx="39688" cy="58738"/>
              </a:xfrm>
              <a:custGeom>
                <a:avLst/>
                <a:gdLst>
                  <a:gd name="T0" fmla="*/ 14 w 25"/>
                  <a:gd name="T1" fmla="*/ 33 h 37"/>
                  <a:gd name="T2" fmla="*/ 25 w 25"/>
                  <a:gd name="T3" fmla="*/ 14 h 37"/>
                  <a:gd name="T4" fmla="*/ 21 w 25"/>
                  <a:gd name="T5" fmla="*/ 0 h 37"/>
                  <a:gd name="T6" fmla="*/ 0 w 25"/>
                  <a:gd name="T7" fmla="*/ 37 h 37"/>
                  <a:gd name="T8" fmla="*/ 14 w 25"/>
                  <a:gd name="T9" fmla="*/ 33 h 37"/>
                </a:gdLst>
                <a:ahLst/>
                <a:cxnLst>
                  <a:cxn ang="0">
                    <a:pos x="T0" y="T1"/>
                  </a:cxn>
                  <a:cxn ang="0">
                    <a:pos x="T2" y="T3"/>
                  </a:cxn>
                  <a:cxn ang="0">
                    <a:pos x="T4" y="T5"/>
                  </a:cxn>
                  <a:cxn ang="0">
                    <a:pos x="T6" y="T7"/>
                  </a:cxn>
                  <a:cxn ang="0">
                    <a:pos x="T8" y="T9"/>
                  </a:cxn>
                </a:cxnLst>
                <a:rect l="0" t="0" r="r" b="b"/>
                <a:pathLst>
                  <a:path w="25" h="37">
                    <a:moveTo>
                      <a:pt x="14" y="33"/>
                    </a:moveTo>
                    <a:lnTo>
                      <a:pt x="25" y="14"/>
                    </a:lnTo>
                    <a:lnTo>
                      <a:pt x="21" y="0"/>
                    </a:lnTo>
                    <a:lnTo>
                      <a:pt x="0" y="37"/>
                    </a:lnTo>
                    <a:lnTo>
                      <a:pt x="14"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04"/>
              <p:cNvSpPr/>
              <p:nvPr/>
            </p:nvSpPr>
            <p:spPr bwMode="auto">
              <a:xfrm>
                <a:off x="6907213" y="3903663"/>
                <a:ext cx="166688" cy="203200"/>
              </a:xfrm>
              <a:custGeom>
                <a:avLst/>
                <a:gdLst>
                  <a:gd name="T0" fmla="*/ 159 w 173"/>
                  <a:gd name="T1" fmla="*/ 53 h 209"/>
                  <a:gd name="T2" fmla="*/ 66 w 173"/>
                  <a:gd name="T3" fmla="*/ 0 h 209"/>
                  <a:gd name="T4" fmla="*/ 72 w 173"/>
                  <a:gd name="T5" fmla="*/ 24 h 209"/>
                  <a:gd name="T6" fmla="*/ 150 w 173"/>
                  <a:gd name="T7" fmla="*/ 69 h 209"/>
                  <a:gd name="T8" fmla="*/ 152 w 173"/>
                  <a:gd name="T9" fmla="*/ 74 h 209"/>
                  <a:gd name="T10" fmla="*/ 105 w 173"/>
                  <a:gd name="T11" fmla="*/ 155 h 209"/>
                  <a:gd name="T12" fmla="*/ 80 w 173"/>
                  <a:gd name="T13" fmla="*/ 141 h 209"/>
                  <a:gd name="T14" fmla="*/ 66 w 173"/>
                  <a:gd name="T15" fmla="*/ 148 h 209"/>
                  <a:gd name="T16" fmla="*/ 0 w 173"/>
                  <a:gd name="T17" fmla="*/ 165 h 209"/>
                  <a:gd name="T18" fmla="*/ 71 w 173"/>
                  <a:gd name="T19" fmla="*/ 206 h 209"/>
                  <a:gd name="T20" fmla="*/ 82 w 173"/>
                  <a:gd name="T21" fmla="*/ 209 h 209"/>
                  <a:gd name="T22" fmla="*/ 101 w 173"/>
                  <a:gd name="T23" fmla="*/ 198 h 209"/>
                  <a:gd name="T24" fmla="*/ 167 w 173"/>
                  <a:gd name="T25" fmla="*/ 83 h 209"/>
                  <a:gd name="T26" fmla="*/ 159 w 173"/>
                  <a:gd name="T27" fmla="*/ 5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3" h="209">
                    <a:moveTo>
                      <a:pt x="159" y="53"/>
                    </a:moveTo>
                    <a:cubicBezTo>
                      <a:pt x="66" y="0"/>
                      <a:pt x="66" y="0"/>
                      <a:pt x="66" y="0"/>
                    </a:cubicBezTo>
                    <a:cubicBezTo>
                      <a:pt x="72" y="24"/>
                      <a:pt x="72" y="24"/>
                      <a:pt x="72" y="24"/>
                    </a:cubicBezTo>
                    <a:cubicBezTo>
                      <a:pt x="150" y="69"/>
                      <a:pt x="150" y="69"/>
                      <a:pt x="150" y="69"/>
                    </a:cubicBezTo>
                    <a:cubicBezTo>
                      <a:pt x="152" y="70"/>
                      <a:pt x="153" y="72"/>
                      <a:pt x="152" y="74"/>
                    </a:cubicBezTo>
                    <a:cubicBezTo>
                      <a:pt x="105" y="155"/>
                      <a:pt x="105" y="155"/>
                      <a:pt x="105" y="155"/>
                    </a:cubicBezTo>
                    <a:cubicBezTo>
                      <a:pt x="80" y="141"/>
                      <a:pt x="80" y="141"/>
                      <a:pt x="80" y="141"/>
                    </a:cubicBezTo>
                    <a:cubicBezTo>
                      <a:pt x="76" y="144"/>
                      <a:pt x="71" y="146"/>
                      <a:pt x="66" y="148"/>
                    </a:cubicBezTo>
                    <a:cubicBezTo>
                      <a:pt x="0" y="165"/>
                      <a:pt x="0" y="165"/>
                      <a:pt x="0" y="165"/>
                    </a:cubicBezTo>
                    <a:cubicBezTo>
                      <a:pt x="71" y="206"/>
                      <a:pt x="71" y="206"/>
                      <a:pt x="71" y="206"/>
                    </a:cubicBezTo>
                    <a:cubicBezTo>
                      <a:pt x="74" y="208"/>
                      <a:pt x="78" y="209"/>
                      <a:pt x="82" y="209"/>
                    </a:cubicBezTo>
                    <a:cubicBezTo>
                      <a:pt x="89" y="209"/>
                      <a:pt x="97" y="205"/>
                      <a:pt x="101" y="198"/>
                    </a:cubicBezTo>
                    <a:cubicBezTo>
                      <a:pt x="167" y="83"/>
                      <a:pt x="167" y="83"/>
                      <a:pt x="167" y="83"/>
                    </a:cubicBezTo>
                    <a:cubicBezTo>
                      <a:pt x="173" y="73"/>
                      <a:pt x="170" y="60"/>
                      <a:pt x="159"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5"/>
              <p:cNvSpPr>
                <a:spLocks noEditPoints="1"/>
              </p:cNvSpPr>
              <p:nvPr/>
            </p:nvSpPr>
            <p:spPr bwMode="auto">
              <a:xfrm>
                <a:off x="6791325" y="3867151"/>
                <a:ext cx="193675" cy="196850"/>
              </a:xfrm>
              <a:custGeom>
                <a:avLst/>
                <a:gdLst>
                  <a:gd name="T0" fmla="*/ 197 w 200"/>
                  <a:gd name="T1" fmla="*/ 144 h 203"/>
                  <a:gd name="T2" fmla="*/ 163 w 200"/>
                  <a:gd name="T3" fmla="*/ 16 h 203"/>
                  <a:gd name="T4" fmla="*/ 142 w 200"/>
                  <a:gd name="T5" fmla="*/ 0 h 203"/>
                  <a:gd name="T6" fmla="*/ 142 w 200"/>
                  <a:gd name="T7" fmla="*/ 0 h 203"/>
                  <a:gd name="T8" fmla="*/ 136 w 200"/>
                  <a:gd name="T9" fmla="*/ 1 h 203"/>
                  <a:gd name="T10" fmla="*/ 18 w 200"/>
                  <a:gd name="T11" fmla="*/ 32 h 203"/>
                  <a:gd name="T12" fmla="*/ 3 w 200"/>
                  <a:gd name="T13" fmla="*/ 59 h 203"/>
                  <a:gd name="T14" fmla="*/ 37 w 200"/>
                  <a:gd name="T15" fmla="*/ 187 h 203"/>
                  <a:gd name="T16" fmla="*/ 58 w 200"/>
                  <a:gd name="T17" fmla="*/ 203 h 203"/>
                  <a:gd name="T18" fmla="*/ 64 w 200"/>
                  <a:gd name="T19" fmla="*/ 203 h 203"/>
                  <a:gd name="T20" fmla="*/ 182 w 200"/>
                  <a:gd name="T21" fmla="*/ 171 h 203"/>
                  <a:gd name="T22" fmla="*/ 197 w 200"/>
                  <a:gd name="T23" fmla="*/ 144 h 203"/>
                  <a:gd name="T24" fmla="*/ 44 w 200"/>
                  <a:gd name="T25" fmla="*/ 144 h 203"/>
                  <a:gd name="T26" fmla="*/ 20 w 200"/>
                  <a:gd name="T27" fmla="*/ 54 h 203"/>
                  <a:gd name="T28" fmla="*/ 20 w 200"/>
                  <a:gd name="T29" fmla="*/ 51 h 203"/>
                  <a:gd name="T30" fmla="*/ 23 w 200"/>
                  <a:gd name="T31" fmla="*/ 49 h 203"/>
                  <a:gd name="T32" fmla="*/ 141 w 200"/>
                  <a:gd name="T33" fmla="*/ 18 h 203"/>
                  <a:gd name="T34" fmla="*/ 142 w 200"/>
                  <a:gd name="T35" fmla="*/ 17 h 203"/>
                  <a:gd name="T36" fmla="*/ 146 w 200"/>
                  <a:gd name="T37" fmla="*/ 21 h 203"/>
                  <a:gd name="T38" fmla="*/ 170 w 200"/>
                  <a:gd name="T39" fmla="*/ 110 h 203"/>
                  <a:gd name="T40" fmla="*/ 44 w 200"/>
                  <a:gd name="T41" fmla="*/ 14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203">
                    <a:moveTo>
                      <a:pt x="197" y="144"/>
                    </a:moveTo>
                    <a:cubicBezTo>
                      <a:pt x="163" y="16"/>
                      <a:pt x="163" y="16"/>
                      <a:pt x="163" y="16"/>
                    </a:cubicBezTo>
                    <a:cubicBezTo>
                      <a:pt x="160" y="6"/>
                      <a:pt x="151" y="0"/>
                      <a:pt x="142" y="0"/>
                    </a:cubicBezTo>
                    <a:cubicBezTo>
                      <a:pt x="142" y="0"/>
                      <a:pt x="142" y="0"/>
                      <a:pt x="142" y="0"/>
                    </a:cubicBezTo>
                    <a:cubicBezTo>
                      <a:pt x="140" y="0"/>
                      <a:pt x="138" y="0"/>
                      <a:pt x="136" y="1"/>
                    </a:cubicBezTo>
                    <a:cubicBezTo>
                      <a:pt x="18" y="32"/>
                      <a:pt x="18" y="32"/>
                      <a:pt x="18" y="32"/>
                    </a:cubicBezTo>
                    <a:cubicBezTo>
                      <a:pt x="6" y="35"/>
                      <a:pt x="0" y="47"/>
                      <a:pt x="3" y="59"/>
                    </a:cubicBezTo>
                    <a:cubicBezTo>
                      <a:pt x="37" y="187"/>
                      <a:pt x="37" y="187"/>
                      <a:pt x="37" y="187"/>
                    </a:cubicBezTo>
                    <a:cubicBezTo>
                      <a:pt x="40" y="197"/>
                      <a:pt x="48" y="203"/>
                      <a:pt x="58" y="203"/>
                    </a:cubicBezTo>
                    <a:cubicBezTo>
                      <a:pt x="60" y="203"/>
                      <a:pt x="62" y="203"/>
                      <a:pt x="64" y="203"/>
                    </a:cubicBezTo>
                    <a:cubicBezTo>
                      <a:pt x="182" y="171"/>
                      <a:pt x="182" y="171"/>
                      <a:pt x="182" y="171"/>
                    </a:cubicBezTo>
                    <a:cubicBezTo>
                      <a:pt x="194" y="168"/>
                      <a:pt x="200" y="156"/>
                      <a:pt x="197" y="144"/>
                    </a:cubicBezTo>
                    <a:close/>
                    <a:moveTo>
                      <a:pt x="44" y="144"/>
                    </a:moveTo>
                    <a:cubicBezTo>
                      <a:pt x="20" y="54"/>
                      <a:pt x="20" y="54"/>
                      <a:pt x="20" y="54"/>
                    </a:cubicBezTo>
                    <a:cubicBezTo>
                      <a:pt x="19" y="53"/>
                      <a:pt x="20" y="52"/>
                      <a:pt x="20" y="51"/>
                    </a:cubicBezTo>
                    <a:cubicBezTo>
                      <a:pt x="21" y="51"/>
                      <a:pt x="21" y="50"/>
                      <a:pt x="23" y="49"/>
                    </a:cubicBezTo>
                    <a:cubicBezTo>
                      <a:pt x="141" y="18"/>
                      <a:pt x="141" y="18"/>
                      <a:pt x="141" y="18"/>
                    </a:cubicBezTo>
                    <a:cubicBezTo>
                      <a:pt x="141" y="18"/>
                      <a:pt x="142" y="17"/>
                      <a:pt x="142" y="17"/>
                    </a:cubicBezTo>
                    <a:cubicBezTo>
                      <a:pt x="143" y="17"/>
                      <a:pt x="145" y="18"/>
                      <a:pt x="146" y="21"/>
                    </a:cubicBezTo>
                    <a:cubicBezTo>
                      <a:pt x="170" y="110"/>
                      <a:pt x="170" y="110"/>
                      <a:pt x="170" y="110"/>
                    </a:cubicBezTo>
                    <a:lnTo>
                      <a:pt x="44"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7" name="组合 36"/>
          <p:cNvGrpSpPr/>
          <p:nvPr/>
        </p:nvGrpSpPr>
        <p:grpSpPr>
          <a:xfrm>
            <a:off x="1229455" y="1629593"/>
            <a:ext cx="2361895" cy="2751909"/>
            <a:chOff x="1228820" y="1629591"/>
            <a:chExt cx="2362202" cy="2751909"/>
          </a:xfrm>
        </p:grpSpPr>
        <p:sp>
          <p:nvSpPr>
            <p:cNvPr id="4" name="椭圆 3"/>
            <p:cNvSpPr/>
            <p:nvPr/>
          </p:nvSpPr>
          <p:spPr>
            <a:xfrm>
              <a:off x="2082800" y="3695700"/>
              <a:ext cx="685800" cy="685800"/>
            </a:xfrm>
            <a:prstGeom prst="ellipse">
              <a:avLst/>
            </a:prstGeom>
            <a:solidFill>
              <a:schemeClr val="accent2"/>
            </a:solidFill>
            <a:ln>
              <a:noFill/>
            </a:ln>
          </p:spPr>
          <p:txBody>
            <a:bodyPr/>
            <a:lstStyle/>
            <a:p>
              <a:endParaRPr lang="zh-CN" altLang="en-US">
                <a:solidFill>
                  <a:schemeClr val="tx1">
                    <a:lumMod val="50000"/>
                    <a:lumOff val="50000"/>
                  </a:schemeClr>
                </a:solidFill>
              </a:endParaRPr>
            </a:p>
          </p:txBody>
        </p:sp>
        <p:sp>
          <p:nvSpPr>
            <p:cNvPr id="5" name="文本框 4"/>
            <p:cNvSpPr txBox="1"/>
            <p:nvPr/>
          </p:nvSpPr>
          <p:spPr>
            <a:xfrm>
              <a:off x="1228820" y="2503113"/>
              <a:ext cx="2362202"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050" dirty="0">
                <a:solidFill>
                  <a:schemeClr val="tx1">
                    <a:lumMod val="50000"/>
                    <a:lumOff val="50000"/>
                  </a:schemeClr>
                </a:solidFill>
                <a:sym typeface="微软雅黑" panose="020B0503020204020204" pitchFamily="34" charset="-122"/>
              </a:endParaRPr>
            </a:p>
          </p:txBody>
        </p:sp>
        <p:sp>
          <p:nvSpPr>
            <p:cNvPr id="6" name="矩形 5"/>
            <p:cNvSpPr/>
            <p:nvPr/>
          </p:nvSpPr>
          <p:spPr>
            <a:xfrm>
              <a:off x="1291666" y="2133781"/>
              <a:ext cx="2236510" cy="400110"/>
            </a:xfrm>
            <a:prstGeom prst="rect">
              <a:avLst/>
            </a:prstGeom>
          </p:spPr>
          <p:txBody>
            <a:bodyPr wrap="none">
              <a:spAutoFit/>
            </a:bodyPr>
            <a:lstStyle/>
            <a:p>
              <a:r>
                <a:rPr lang="zh-CN" altLang="en-US" sz="2000" b="1" dirty="0">
                  <a:solidFill>
                    <a:schemeClr val="accent2"/>
                  </a:solidFill>
                </a:rPr>
                <a:t>点击此处添加标题</a:t>
              </a:r>
              <a:endParaRPr lang="zh-CN" altLang="en-US" sz="2000" b="1" dirty="0">
                <a:solidFill>
                  <a:schemeClr val="accent2"/>
                </a:solidFill>
              </a:endParaRPr>
            </a:p>
          </p:txBody>
        </p:sp>
        <p:cxnSp>
          <p:nvCxnSpPr>
            <p:cNvPr id="7" name="直接连接符 6"/>
            <p:cNvCxnSpPr/>
            <p:nvPr/>
          </p:nvCxnSpPr>
          <p:spPr>
            <a:xfrm>
              <a:off x="2409921" y="3403003"/>
              <a:ext cx="0" cy="498620"/>
            </a:xfrm>
            <a:prstGeom prst="line">
              <a:avLst/>
            </a:prstGeom>
            <a:ln w="12700">
              <a:solidFill>
                <a:schemeClr val="accent2"/>
              </a:solidFill>
              <a:headEnd type="ova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082800" y="1629591"/>
              <a:ext cx="904533" cy="523220"/>
            </a:xfrm>
            <a:prstGeom prst="rect">
              <a:avLst/>
            </a:prstGeom>
            <a:noFill/>
          </p:spPr>
          <p:txBody>
            <a:bodyPr wrap="none" rtlCol="0">
              <a:spAutoFit/>
            </a:bodyPr>
            <a:lstStyle/>
            <a:p>
              <a:r>
                <a:rPr lang="en-US" altLang="zh-CN" sz="2800">
                  <a:solidFill>
                    <a:schemeClr val="accent2"/>
                  </a:solidFill>
                </a:rPr>
                <a:t>12%</a:t>
              </a:r>
              <a:endParaRPr lang="zh-CN" altLang="en-US" sz="2800">
                <a:solidFill>
                  <a:schemeClr val="accent2"/>
                </a:solidFill>
              </a:endParaRPr>
            </a:p>
          </p:txBody>
        </p:sp>
        <p:sp>
          <p:nvSpPr>
            <p:cNvPr id="30" name="Freeform 331"/>
            <p:cNvSpPr/>
            <p:nvPr/>
          </p:nvSpPr>
          <p:spPr bwMode="auto">
            <a:xfrm>
              <a:off x="2286000" y="3937000"/>
              <a:ext cx="279400" cy="203200"/>
            </a:xfrm>
            <a:custGeom>
              <a:avLst/>
              <a:gdLst>
                <a:gd name="T0" fmla="*/ 260 w 288"/>
                <a:gd name="T1" fmla="*/ 0 h 210"/>
                <a:gd name="T2" fmla="*/ 232 w 288"/>
                <a:gd name="T3" fmla="*/ 28 h 210"/>
                <a:gd name="T4" fmla="*/ 239 w 288"/>
                <a:gd name="T5" fmla="*/ 46 h 210"/>
                <a:gd name="T6" fmla="*/ 191 w 288"/>
                <a:gd name="T7" fmla="*/ 117 h 210"/>
                <a:gd name="T8" fmla="*/ 183 w 288"/>
                <a:gd name="T9" fmla="*/ 116 h 210"/>
                <a:gd name="T10" fmla="*/ 170 w 288"/>
                <a:gd name="T11" fmla="*/ 119 h 210"/>
                <a:gd name="T12" fmla="*/ 130 w 288"/>
                <a:gd name="T13" fmla="*/ 79 h 210"/>
                <a:gd name="T14" fmla="*/ 133 w 288"/>
                <a:gd name="T15" fmla="*/ 67 h 210"/>
                <a:gd name="T16" fmla="*/ 105 w 288"/>
                <a:gd name="T17" fmla="*/ 39 h 210"/>
                <a:gd name="T18" fmla="*/ 78 w 288"/>
                <a:gd name="T19" fmla="*/ 67 h 210"/>
                <a:gd name="T20" fmla="*/ 84 w 288"/>
                <a:gd name="T21" fmla="*/ 84 h 210"/>
                <a:gd name="T22" fmla="*/ 36 w 288"/>
                <a:gd name="T23" fmla="*/ 156 h 210"/>
                <a:gd name="T24" fmla="*/ 28 w 288"/>
                <a:gd name="T25" fmla="*/ 155 h 210"/>
                <a:gd name="T26" fmla="*/ 0 w 288"/>
                <a:gd name="T27" fmla="*/ 183 h 210"/>
                <a:gd name="T28" fmla="*/ 28 w 288"/>
                <a:gd name="T29" fmla="*/ 210 h 210"/>
                <a:gd name="T30" fmla="*/ 56 w 288"/>
                <a:gd name="T31" fmla="*/ 183 h 210"/>
                <a:gd name="T32" fmla="*/ 50 w 288"/>
                <a:gd name="T33" fmla="*/ 166 h 210"/>
                <a:gd name="T34" fmla="*/ 98 w 288"/>
                <a:gd name="T35" fmla="*/ 94 h 210"/>
                <a:gd name="T36" fmla="*/ 105 w 288"/>
                <a:gd name="T37" fmla="*/ 95 h 210"/>
                <a:gd name="T38" fmla="*/ 118 w 288"/>
                <a:gd name="T39" fmla="*/ 92 h 210"/>
                <a:gd name="T40" fmla="*/ 158 w 288"/>
                <a:gd name="T41" fmla="*/ 132 h 210"/>
                <a:gd name="T42" fmla="*/ 155 w 288"/>
                <a:gd name="T43" fmla="*/ 144 h 210"/>
                <a:gd name="T44" fmla="*/ 183 w 288"/>
                <a:gd name="T45" fmla="*/ 172 h 210"/>
                <a:gd name="T46" fmla="*/ 211 w 288"/>
                <a:gd name="T47" fmla="*/ 144 h 210"/>
                <a:gd name="T48" fmla="*/ 205 w 288"/>
                <a:gd name="T49" fmla="*/ 127 h 210"/>
                <a:gd name="T50" fmla="*/ 253 w 288"/>
                <a:gd name="T51" fmla="*/ 55 h 210"/>
                <a:gd name="T52" fmla="*/ 260 w 288"/>
                <a:gd name="T53" fmla="*/ 56 h 210"/>
                <a:gd name="T54" fmla="*/ 288 w 288"/>
                <a:gd name="T55" fmla="*/ 28 h 210"/>
                <a:gd name="T56" fmla="*/ 260 w 288"/>
                <a:gd name="T57"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8" h="210">
                  <a:moveTo>
                    <a:pt x="260" y="0"/>
                  </a:moveTo>
                  <a:cubicBezTo>
                    <a:pt x="245" y="0"/>
                    <a:pt x="232" y="12"/>
                    <a:pt x="232" y="28"/>
                  </a:cubicBezTo>
                  <a:cubicBezTo>
                    <a:pt x="232" y="34"/>
                    <a:pt x="235" y="41"/>
                    <a:pt x="239" y="46"/>
                  </a:cubicBezTo>
                  <a:cubicBezTo>
                    <a:pt x="191" y="117"/>
                    <a:pt x="191" y="117"/>
                    <a:pt x="191" y="117"/>
                  </a:cubicBezTo>
                  <a:cubicBezTo>
                    <a:pt x="188" y="116"/>
                    <a:pt x="186" y="116"/>
                    <a:pt x="183" y="116"/>
                  </a:cubicBezTo>
                  <a:cubicBezTo>
                    <a:pt x="178" y="116"/>
                    <a:pt x="174" y="117"/>
                    <a:pt x="170" y="119"/>
                  </a:cubicBezTo>
                  <a:cubicBezTo>
                    <a:pt x="130" y="79"/>
                    <a:pt x="130" y="79"/>
                    <a:pt x="130" y="79"/>
                  </a:cubicBezTo>
                  <a:cubicBezTo>
                    <a:pt x="132" y="76"/>
                    <a:pt x="133" y="71"/>
                    <a:pt x="133" y="67"/>
                  </a:cubicBezTo>
                  <a:cubicBezTo>
                    <a:pt x="133" y="51"/>
                    <a:pt x="121" y="39"/>
                    <a:pt x="105" y="39"/>
                  </a:cubicBezTo>
                  <a:cubicBezTo>
                    <a:pt x="90" y="39"/>
                    <a:pt x="78" y="51"/>
                    <a:pt x="78" y="67"/>
                  </a:cubicBezTo>
                  <a:cubicBezTo>
                    <a:pt x="78" y="73"/>
                    <a:pt x="80" y="79"/>
                    <a:pt x="84" y="84"/>
                  </a:cubicBezTo>
                  <a:cubicBezTo>
                    <a:pt x="36" y="156"/>
                    <a:pt x="36" y="156"/>
                    <a:pt x="36" y="156"/>
                  </a:cubicBezTo>
                  <a:cubicBezTo>
                    <a:pt x="34" y="155"/>
                    <a:pt x="31" y="155"/>
                    <a:pt x="28" y="155"/>
                  </a:cubicBezTo>
                  <a:cubicBezTo>
                    <a:pt x="13" y="155"/>
                    <a:pt x="0" y="167"/>
                    <a:pt x="0" y="183"/>
                  </a:cubicBezTo>
                  <a:cubicBezTo>
                    <a:pt x="0" y="198"/>
                    <a:pt x="13" y="210"/>
                    <a:pt x="28" y="210"/>
                  </a:cubicBezTo>
                  <a:cubicBezTo>
                    <a:pt x="43" y="210"/>
                    <a:pt x="56" y="198"/>
                    <a:pt x="56" y="183"/>
                  </a:cubicBezTo>
                  <a:cubicBezTo>
                    <a:pt x="56" y="176"/>
                    <a:pt x="54" y="170"/>
                    <a:pt x="50" y="166"/>
                  </a:cubicBezTo>
                  <a:cubicBezTo>
                    <a:pt x="98" y="94"/>
                    <a:pt x="98" y="94"/>
                    <a:pt x="98" y="94"/>
                  </a:cubicBezTo>
                  <a:cubicBezTo>
                    <a:pt x="100" y="94"/>
                    <a:pt x="103" y="95"/>
                    <a:pt x="105" y="95"/>
                  </a:cubicBezTo>
                  <a:cubicBezTo>
                    <a:pt x="110" y="95"/>
                    <a:pt x="114" y="93"/>
                    <a:pt x="118" y="92"/>
                  </a:cubicBezTo>
                  <a:cubicBezTo>
                    <a:pt x="158" y="132"/>
                    <a:pt x="158" y="132"/>
                    <a:pt x="158" y="132"/>
                  </a:cubicBezTo>
                  <a:cubicBezTo>
                    <a:pt x="156" y="135"/>
                    <a:pt x="155" y="140"/>
                    <a:pt x="155" y="144"/>
                  </a:cubicBezTo>
                  <a:cubicBezTo>
                    <a:pt x="155" y="159"/>
                    <a:pt x="167" y="172"/>
                    <a:pt x="183" y="172"/>
                  </a:cubicBezTo>
                  <a:cubicBezTo>
                    <a:pt x="198" y="172"/>
                    <a:pt x="211" y="159"/>
                    <a:pt x="211" y="144"/>
                  </a:cubicBezTo>
                  <a:cubicBezTo>
                    <a:pt x="211" y="138"/>
                    <a:pt x="209" y="132"/>
                    <a:pt x="205" y="127"/>
                  </a:cubicBezTo>
                  <a:cubicBezTo>
                    <a:pt x="253" y="55"/>
                    <a:pt x="253" y="55"/>
                    <a:pt x="253" y="55"/>
                  </a:cubicBezTo>
                  <a:cubicBezTo>
                    <a:pt x="255" y="55"/>
                    <a:pt x="258" y="56"/>
                    <a:pt x="260" y="56"/>
                  </a:cubicBezTo>
                  <a:cubicBezTo>
                    <a:pt x="276" y="56"/>
                    <a:pt x="288" y="43"/>
                    <a:pt x="288" y="28"/>
                  </a:cubicBezTo>
                  <a:cubicBezTo>
                    <a:pt x="288" y="12"/>
                    <a:pt x="276" y="0"/>
                    <a:pt x="260"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38" name="组合 37"/>
          <p:cNvGrpSpPr/>
          <p:nvPr/>
        </p:nvGrpSpPr>
        <p:grpSpPr>
          <a:xfrm>
            <a:off x="3573148" y="2662647"/>
            <a:ext cx="2361895" cy="2751909"/>
            <a:chOff x="3572818" y="2662645"/>
            <a:chExt cx="2362202" cy="2751909"/>
          </a:xfrm>
        </p:grpSpPr>
        <p:sp>
          <p:nvSpPr>
            <p:cNvPr id="9" name="椭圆 8"/>
            <p:cNvSpPr/>
            <p:nvPr/>
          </p:nvSpPr>
          <p:spPr>
            <a:xfrm>
              <a:off x="4426798" y="4728754"/>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3572818" y="3536167"/>
              <a:ext cx="2362202"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050" dirty="0">
                <a:solidFill>
                  <a:schemeClr val="tx1">
                    <a:lumMod val="50000"/>
                    <a:lumOff val="50000"/>
                  </a:schemeClr>
                </a:solidFill>
                <a:sym typeface="微软雅黑" panose="020B0503020204020204" pitchFamily="34" charset="-122"/>
              </a:endParaRPr>
            </a:p>
          </p:txBody>
        </p:sp>
        <p:sp>
          <p:nvSpPr>
            <p:cNvPr id="11" name="矩形 10"/>
            <p:cNvSpPr/>
            <p:nvPr/>
          </p:nvSpPr>
          <p:spPr>
            <a:xfrm>
              <a:off x="3635664" y="3166835"/>
              <a:ext cx="2236510" cy="400110"/>
            </a:xfrm>
            <a:prstGeom prst="rect">
              <a:avLst/>
            </a:prstGeom>
          </p:spPr>
          <p:txBody>
            <a:bodyPr wrap="none">
              <a:spAutoFit/>
            </a:bodyPr>
            <a:lstStyle/>
            <a:p>
              <a:r>
                <a:rPr lang="zh-CN" altLang="en-US" sz="2000" b="1" dirty="0">
                  <a:solidFill>
                    <a:schemeClr val="accent1"/>
                  </a:solidFill>
                </a:rPr>
                <a:t>点击此处添加标题</a:t>
              </a:r>
              <a:endParaRPr lang="zh-CN" altLang="en-US" sz="2000" b="1" dirty="0">
                <a:solidFill>
                  <a:schemeClr val="accent1"/>
                </a:solidFill>
              </a:endParaRPr>
            </a:p>
          </p:txBody>
        </p:sp>
        <p:cxnSp>
          <p:nvCxnSpPr>
            <p:cNvPr id="12" name="直接连接符 11"/>
            <p:cNvCxnSpPr/>
            <p:nvPr/>
          </p:nvCxnSpPr>
          <p:spPr>
            <a:xfrm>
              <a:off x="4753919" y="4436057"/>
              <a:ext cx="0" cy="498620"/>
            </a:xfrm>
            <a:prstGeom prst="line">
              <a:avLst/>
            </a:prstGeom>
            <a:ln w="12700">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4385751" y="2662645"/>
              <a:ext cx="904533" cy="523220"/>
            </a:xfrm>
            <a:prstGeom prst="rect">
              <a:avLst/>
            </a:prstGeom>
            <a:noFill/>
          </p:spPr>
          <p:txBody>
            <a:bodyPr wrap="none" rtlCol="0">
              <a:spAutoFit/>
            </a:bodyPr>
            <a:lstStyle/>
            <a:p>
              <a:r>
                <a:rPr lang="en-US" altLang="zh-CN" sz="2800">
                  <a:solidFill>
                    <a:schemeClr val="accent1"/>
                  </a:solidFill>
                </a:rPr>
                <a:t>37%</a:t>
              </a:r>
              <a:endParaRPr lang="zh-CN" altLang="en-US" sz="2800">
                <a:solidFill>
                  <a:schemeClr val="accent1"/>
                </a:solidFill>
              </a:endParaRPr>
            </a:p>
          </p:txBody>
        </p:sp>
        <p:grpSp>
          <p:nvGrpSpPr>
            <p:cNvPr id="36" name="组合 35"/>
            <p:cNvGrpSpPr/>
            <p:nvPr/>
          </p:nvGrpSpPr>
          <p:grpSpPr>
            <a:xfrm>
              <a:off x="4630792" y="4931954"/>
              <a:ext cx="277812" cy="279400"/>
              <a:chOff x="3556878" y="7505065"/>
              <a:chExt cx="277812" cy="279400"/>
            </a:xfrm>
            <a:solidFill>
              <a:schemeClr val="bg1"/>
            </a:solidFill>
          </p:grpSpPr>
          <p:sp>
            <p:nvSpPr>
              <p:cNvPr id="31" name="Freeform 478"/>
              <p:cNvSpPr/>
              <p:nvPr/>
            </p:nvSpPr>
            <p:spPr bwMode="auto">
              <a:xfrm>
                <a:off x="3556878" y="7505065"/>
                <a:ext cx="250825" cy="250825"/>
              </a:xfrm>
              <a:custGeom>
                <a:avLst/>
                <a:gdLst>
                  <a:gd name="T0" fmla="*/ 129 w 258"/>
                  <a:gd name="T1" fmla="*/ 245 h 259"/>
                  <a:gd name="T2" fmla="*/ 14 w 258"/>
                  <a:gd name="T3" fmla="*/ 129 h 259"/>
                  <a:gd name="T4" fmla="*/ 129 w 258"/>
                  <a:gd name="T5" fmla="*/ 14 h 259"/>
                  <a:gd name="T6" fmla="*/ 244 w 258"/>
                  <a:gd name="T7" fmla="*/ 129 h 259"/>
                  <a:gd name="T8" fmla="*/ 241 w 258"/>
                  <a:gd name="T9" fmla="*/ 156 h 259"/>
                  <a:gd name="T10" fmla="*/ 255 w 258"/>
                  <a:gd name="T11" fmla="*/ 159 h 259"/>
                  <a:gd name="T12" fmla="*/ 258 w 258"/>
                  <a:gd name="T13" fmla="*/ 129 h 259"/>
                  <a:gd name="T14" fmla="*/ 129 w 258"/>
                  <a:gd name="T15" fmla="*/ 0 h 259"/>
                  <a:gd name="T16" fmla="*/ 0 w 258"/>
                  <a:gd name="T17" fmla="*/ 129 h 259"/>
                  <a:gd name="T18" fmla="*/ 129 w 258"/>
                  <a:gd name="T19" fmla="*/ 259 h 259"/>
                  <a:gd name="T20" fmla="*/ 155 w 258"/>
                  <a:gd name="T21" fmla="*/ 256 h 259"/>
                  <a:gd name="T22" fmla="*/ 152 w 258"/>
                  <a:gd name="T23" fmla="*/ 242 h 259"/>
                  <a:gd name="T24" fmla="*/ 129 w 258"/>
                  <a:gd name="T25" fmla="*/ 24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259">
                    <a:moveTo>
                      <a:pt x="129" y="245"/>
                    </a:moveTo>
                    <a:cubicBezTo>
                      <a:pt x="65" y="245"/>
                      <a:pt x="14" y="193"/>
                      <a:pt x="14" y="129"/>
                    </a:cubicBezTo>
                    <a:cubicBezTo>
                      <a:pt x="14" y="66"/>
                      <a:pt x="65" y="14"/>
                      <a:pt x="129" y="14"/>
                    </a:cubicBezTo>
                    <a:cubicBezTo>
                      <a:pt x="193" y="14"/>
                      <a:pt x="244" y="66"/>
                      <a:pt x="244" y="129"/>
                    </a:cubicBezTo>
                    <a:cubicBezTo>
                      <a:pt x="244" y="139"/>
                      <a:pt x="243" y="148"/>
                      <a:pt x="241" y="156"/>
                    </a:cubicBezTo>
                    <a:cubicBezTo>
                      <a:pt x="255" y="159"/>
                      <a:pt x="255" y="159"/>
                      <a:pt x="255" y="159"/>
                    </a:cubicBezTo>
                    <a:cubicBezTo>
                      <a:pt x="257" y="150"/>
                      <a:pt x="258" y="140"/>
                      <a:pt x="258" y="129"/>
                    </a:cubicBezTo>
                    <a:cubicBezTo>
                      <a:pt x="258" y="58"/>
                      <a:pt x="200" y="0"/>
                      <a:pt x="129" y="0"/>
                    </a:cubicBezTo>
                    <a:cubicBezTo>
                      <a:pt x="58" y="0"/>
                      <a:pt x="0" y="58"/>
                      <a:pt x="0" y="129"/>
                    </a:cubicBezTo>
                    <a:cubicBezTo>
                      <a:pt x="0" y="201"/>
                      <a:pt x="58" y="259"/>
                      <a:pt x="129" y="259"/>
                    </a:cubicBezTo>
                    <a:cubicBezTo>
                      <a:pt x="138" y="259"/>
                      <a:pt x="147" y="258"/>
                      <a:pt x="155" y="256"/>
                    </a:cubicBezTo>
                    <a:cubicBezTo>
                      <a:pt x="152" y="242"/>
                      <a:pt x="152" y="242"/>
                      <a:pt x="152" y="242"/>
                    </a:cubicBezTo>
                    <a:cubicBezTo>
                      <a:pt x="145" y="244"/>
                      <a:pt x="137" y="245"/>
                      <a:pt x="129" y="2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479"/>
              <p:cNvSpPr>
                <a:spLocks noEditPoints="1"/>
              </p:cNvSpPr>
              <p:nvPr/>
            </p:nvSpPr>
            <p:spPr bwMode="auto">
              <a:xfrm>
                <a:off x="3579103" y="7527290"/>
                <a:ext cx="206375" cy="206375"/>
              </a:xfrm>
              <a:custGeom>
                <a:avLst/>
                <a:gdLst>
                  <a:gd name="T0" fmla="*/ 106 w 212"/>
                  <a:gd name="T1" fmla="*/ 0 h 213"/>
                  <a:gd name="T2" fmla="*/ 0 w 212"/>
                  <a:gd name="T3" fmla="*/ 106 h 213"/>
                  <a:gd name="T4" fmla="*/ 106 w 212"/>
                  <a:gd name="T5" fmla="*/ 213 h 213"/>
                  <a:gd name="T6" fmla="*/ 127 w 212"/>
                  <a:gd name="T7" fmla="*/ 211 h 213"/>
                  <a:gd name="T8" fmla="*/ 105 w 212"/>
                  <a:gd name="T9" fmla="*/ 106 h 213"/>
                  <a:gd name="T10" fmla="*/ 120 w 212"/>
                  <a:gd name="T11" fmla="*/ 110 h 213"/>
                  <a:gd name="T12" fmla="*/ 117 w 212"/>
                  <a:gd name="T13" fmla="*/ 103 h 213"/>
                  <a:gd name="T14" fmla="*/ 128 w 212"/>
                  <a:gd name="T15" fmla="*/ 92 h 213"/>
                  <a:gd name="T16" fmla="*/ 139 w 212"/>
                  <a:gd name="T17" fmla="*/ 103 h 213"/>
                  <a:gd name="T18" fmla="*/ 132 w 212"/>
                  <a:gd name="T19" fmla="*/ 113 h 213"/>
                  <a:gd name="T20" fmla="*/ 209 w 212"/>
                  <a:gd name="T21" fmla="*/ 131 h 213"/>
                  <a:gd name="T22" fmla="*/ 212 w 212"/>
                  <a:gd name="T23" fmla="*/ 106 h 213"/>
                  <a:gd name="T24" fmla="*/ 106 w 212"/>
                  <a:gd name="T25" fmla="*/ 0 h 213"/>
                  <a:gd name="T26" fmla="*/ 42 w 212"/>
                  <a:gd name="T27" fmla="*/ 54 h 213"/>
                  <a:gd name="T28" fmla="*/ 57 w 212"/>
                  <a:gd name="T29" fmla="*/ 70 h 213"/>
                  <a:gd name="T30" fmla="*/ 42 w 212"/>
                  <a:gd name="T31" fmla="*/ 85 h 213"/>
                  <a:gd name="T32" fmla="*/ 26 w 212"/>
                  <a:gd name="T33" fmla="*/ 70 h 213"/>
                  <a:gd name="T34" fmla="*/ 42 w 212"/>
                  <a:gd name="T35" fmla="*/ 54 h 213"/>
                  <a:gd name="T36" fmla="*/ 40 w 212"/>
                  <a:gd name="T37" fmla="*/ 154 h 213"/>
                  <a:gd name="T38" fmla="*/ 21 w 212"/>
                  <a:gd name="T39" fmla="*/ 135 h 213"/>
                  <a:gd name="T40" fmla="*/ 40 w 212"/>
                  <a:gd name="T41" fmla="*/ 115 h 213"/>
                  <a:gd name="T42" fmla="*/ 60 w 212"/>
                  <a:gd name="T43" fmla="*/ 135 h 213"/>
                  <a:gd name="T44" fmla="*/ 40 w 212"/>
                  <a:gd name="T45" fmla="*/ 154 h 213"/>
                  <a:gd name="T46" fmla="*/ 89 w 212"/>
                  <a:gd name="T47" fmla="*/ 70 h 213"/>
                  <a:gd name="T48" fmla="*/ 102 w 212"/>
                  <a:gd name="T49" fmla="*/ 83 h 213"/>
                  <a:gd name="T50" fmla="*/ 89 w 212"/>
                  <a:gd name="T51" fmla="*/ 96 h 213"/>
                  <a:gd name="T52" fmla="*/ 76 w 212"/>
                  <a:gd name="T53" fmla="*/ 83 h 213"/>
                  <a:gd name="T54" fmla="*/ 89 w 212"/>
                  <a:gd name="T55" fmla="*/ 70 h 213"/>
                  <a:gd name="T56" fmla="*/ 76 w 212"/>
                  <a:gd name="T57" fmla="*/ 133 h 213"/>
                  <a:gd name="T58" fmla="*/ 89 w 212"/>
                  <a:gd name="T59" fmla="*/ 120 h 213"/>
                  <a:gd name="T60" fmla="*/ 102 w 212"/>
                  <a:gd name="T61" fmla="*/ 133 h 213"/>
                  <a:gd name="T62" fmla="*/ 89 w 212"/>
                  <a:gd name="T63" fmla="*/ 146 h 213"/>
                  <a:gd name="T64" fmla="*/ 76 w 212"/>
                  <a:gd name="T65" fmla="*/ 133 h 213"/>
                  <a:gd name="T66" fmla="*/ 117 w 212"/>
                  <a:gd name="T67" fmla="*/ 183 h 213"/>
                  <a:gd name="T68" fmla="*/ 102 w 212"/>
                  <a:gd name="T69" fmla="*/ 198 h 213"/>
                  <a:gd name="T70" fmla="*/ 87 w 212"/>
                  <a:gd name="T71" fmla="*/ 183 h 213"/>
                  <a:gd name="T72" fmla="*/ 102 w 212"/>
                  <a:gd name="T73" fmla="*/ 168 h 213"/>
                  <a:gd name="T74" fmla="*/ 117 w 212"/>
                  <a:gd name="T75" fmla="*/ 183 h 213"/>
                  <a:gd name="T76" fmla="*/ 106 w 212"/>
                  <a:gd name="T77" fmla="*/ 55 h 213"/>
                  <a:gd name="T78" fmla="*/ 88 w 212"/>
                  <a:gd name="T79" fmla="*/ 36 h 213"/>
                  <a:gd name="T80" fmla="*/ 106 w 212"/>
                  <a:gd name="T81" fmla="*/ 18 h 213"/>
                  <a:gd name="T82" fmla="*/ 125 w 212"/>
                  <a:gd name="T83" fmla="*/ 36 h 213"/>
                  <a:gd name="T84" fmla="*/ 106 w 212"/>
                  <a:gd name="T85" fmla="*/ 55 h 213"/>
                  <a:gd name="T86" fmla="*/ 139 w 212"/>
                  <a:gd name="T87" fmla="*/ 49 h 213"/>
                  <a:gd name="T88" fmla="*/ 152 w 212"/>
                  <a:gd name="T89" fmla="*/ 36 h 213"/>
                  <a:gd name="T90" fmla="*/ 165 w 212"/>
                  <a:gd name="T91" fmla="*/ 49 h 213"/>
                  <a:gd name="T92" fmla="*/ 152 w 212"/>
                  <a:gd name="T93" fmla="*/ 62 h 213"/>
                  <a:gd name="T94" fmla="*/ 139 w 212"/>
                  <a:gd name="T95" fmla="*/ 49 h 213"/>
                  <a:gd name="T96" fmla="*/ 175 w 212"/>
                  <a:gd name="T97" fmla="*/ 112 h 213"/>
                  <a:gd name="T98" fmla="*/ 157 w 212"/>
                  <a:gd name="T99" fmla="*/ 95 h 213"/>
                  <a:gd name="T100" fmla="*/ 175 w 212"/>
                  <a:gd name="T101" fmla="*/ 77 h 213"/>
                  <a:gd name="T102" fmla="*/ 193 w 212"/>
                  <a:gd name="T103" fmla="*/ 95 h 213"/>
                  <a:gd name="T104" fmla="*/ 175 w 212"/>
                  <a:gd name="T105" fmla="*/ 1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2" h="213">
                    <a:moveTo>
                      <a:pt x="106" y="0"/>
                    </a:moveTo>
                    <a:cubicBezTo>
                      <a:pt x="47" y="0"/>
                      <a:pt x="0" y="48"/>
                      <a:pt x="0" y="106"/>
                    </a:cubicBezTo>
                    <a:cubicBezTo>
                      <a:pt x="0" y="165"/>
                      <a:pt x="47" y="213"/>
                      <a:pt x="106" y="213"/>
                    </a:cubicBezTo>
                    <a:cubicBezTo>
                      <a:pt x="113" y="213"/>
                      <a:pt x="120" y="212"/>
                      <a:pt x="127" y="211"/>
                    </a:cubicBezTo>
                    <a:cubicBezTo>
                      <a:pt x="105" y="106"/>
                      <a:pt x="105" y="106"/>
                      <a:pt x="105" y="106"/>
                    </a:cubicBezTo>
                    <a:cubicBezTo>
                      <a:pt x="120" y="110"/>
                      <a:pt x="120" y="110"/>
                      <a:pt x="120" y="110"/>
                    </a:cubicBezTo>
                    <a:cubicBezTo>
                      <a:pt x="118" y="108"/>
                      <a:pt x="117" y="105"/>
                      <a:pt x="117" y="103"/>
                    </a:cubicBezTo>
                    <a:cubicBezTo>
                      <a:pt x="117" y="97"/>
                      <a:pt x="122" y="92"/>
                      <a:pt x="128" y="92"/>
                    </a:cubicBezTo>
                    <a:cubicBezTo>
                      <a:pt x="134" y="92"/>
                      <a:pt x="139" y="97"/>
                      <a:pt x="139" y="103"/>
                    </a:cubicBezTo>
                    <a:cubicBezTo>
                      <a:pt x="139" y="107"/>
                      <a:pt x="136" y="111"/>
                      <a:pt x="132" y="113"/>
                    </a:cubicBezTo>
                    <a:cubicBezTo>
                      <a:pt x="209" y="131"/>
                      <a:pt x="209" y="131"/>
                      <a:pt x="209" y="131"/>
                    </a:cubicBezTo>
                    <a:cubicBezTo>
                      <a:pt x="211" y="123"/>
                      <a:pt x="212" y="115"/>
                      <a:pt x="212" y="106"/>
                    </a:cubicBezTo>
                    <a:cubicBezTo>
                      <a:pt x="212" y="48"/>
                      <a:pt x="165" y="0"/>
                      <a:pt x="106" y="0"/>
                    </a:cubicBezTo>
                    <a:close/>
                    <a:moveTo>
                      <a:pt x="42" y="54"/>
                    </a:moveTo>
                    <a:cubicBezTo>
                      <a:pt x="50" y="54"/>
                      <a:pt x="57" y="61"/>
                      <a:pt x="57" y="70"/>
                    </a:cubicBezTo>
                    <a:cubicBezTo>
                      <a:pt x="57" y="78"/>
                      <a:pt x="50" y="85"/>
                      <a:pt x="42" y="85"/>
                    </a:cubicBezTo>
                    <a:cubicBezTo>
                      <a:pt x="33" y="85"/>
                      <a:pt x="26" y="78"/>
                      <a:pt x="26" y="70"/>
                    </a:cubicBezTo>
                    <a:cubicBezTo>
                      <a:pt x="26" y="61"/>
                      <a:pt x="33" y="54"/>
                      <a:pt x="42" y="54"/>
                    </a:cubicBezTo>
                    <a:close/>
                    <a:moveTo>
                      <a:pt x="40" y="154"/>
                    </a:moveTo>
                    <a:cubicBezTo>
                      <a:pt x="30" y="154"/>
                      <a:pt x="21" y="146"/>
                      <a:pt x="21" y="135"/>
                    </a:cubicBezTo>
                    <a:cubicBezTo>
                      <a:pt x="21" y="124"/>
                      <a:pt x="30" y="115"/>
                      <a:pt x="40" y="115"/>
                    </a:cubicBezTo>
                    <a:cubicBezTo>
                      <a:pt x="51" y="115"/>
                      <a:pt x="60" y="124"/>
                      <a:pt x="60" y="135"/>
                    </a:cubicBezTo>
                    <a:cubicBezTo>
                      <a:pt x="60" y="146"/>
                      <a:pt x="51" y="154"/>
                      <a:pt x="40" y="154"/>
                    </a:cubicBezTo>
                    <a:close/>
                    <a:moveTo>
                      <a:pt x="89" y="70"/>
                    </a:moveTo>
                    <a:cubicBezTo>
                      <a:pt x="96" y="70"/>
                      <a:pt x="102" y="76"/>
                      <a:pt x="102" y="83"/>
                    </a:cubicBezTo>
                    <a:cubicBezTo>
                      <a:pt x="102" y="90"/>
                      <a:pt x="96" y="96"/>
                      <a:pt x="89" y="96"/>
                    </a:cubicBezTo>
                    <a:cubicBezTo>
                      <a:pt x="82" y="96"/>
                      <a:pt x="76" y="90"/>
                      <a:pt x="76" y="83"/>
                    </a:cubicBezTo>
                    <a:cubicBezTo>
                      <a:pt x="76" y="76"/>
                      <a:pt x="82" y="70"/>
                      <a:pt x="89" y="70"/>
                    </a:cubicBezTo>
                    <a:close/>
                    <a:moveTo>
                      <a:pt x="76" y="133"/>
                    </a:moveTo>
                    <a:cubicBezTo>
                      <a:pt x="76" y="126"/>
                      <a:pt x="82" y="120"/>
                      <a:pt x="89" y="120"/>
                    </a:cubicBezTo>
                    <a:cubicBezTo>
                      <a:pt x="96" y="120"/>
                      <a:pt x="102" y="126"/>
                      <a:pt x="102" y="133"/>
                    </a:cubicBezTo>
                    <a:cubicBezTo>
                      <a:pt x="102" y="140"/>
                      <a:pt x="96" y="146"/>
                      <a:pt x="89" y="146"/>
                    </a:cubicBezTo>
                    <a:cubicBezTo>
                      <a:pt x="82" y="146"/>
                      <a:pt x="76" y="140"/>
                      <a:pt x="76" y="133"/>
                    </a:cubicBezTo>
                    <a:close/>
                    <a:moveTo>
                      <a:pt x="117" y="183"/>
                    </a:moveTo>
                    <a:cubicBezTo>
                      <a:pt x="117" y="191"/>
                      <a:pt x="110" y="198"/>
                      <a:pt x="102" y="198"/>
                    </a:cubicBezTo>
                    <a:cubicBezTo>
                      <a:pt x="94" y="198"/>
                      <a:pt x="87" y="191"/>
                      <a:pt x="87" y="183"/>
                    </a:cubicBezTo>
                    <a:cubicBezTo>
                      <a:pt x="87" y="175"/>
                      <a:pt x="94" y="168"/>
                      <a:pt x="102" y="168"/>
                    </a:cubicBezTo>
                    <a:cubicBezTo>
                      <a:pt x="110" y="168"/>
                      <a:pt x="117" y="175"/>
                      <a:pt x="117" y="183"/>
                    </a:cubicBezTo>
                    <a:close/>
                    <a:moveTo>
                      <a:pt x="106" y="55"/>
                    </a:moveTo>
                    <a:cubicBezTo>
                      <a:pt x="96" y="55"/>
                      <a:pt x="88" y="46"/>
                      <a:pt x="88" y="36"/>
                    </a:cubicBezTo>
                    <a:cubicBezTo>
                      <a:pt x="88" y="26"/>
                      <a:pt x="96" y="18"/>
                      <a:pt x="106" y="18"/>
                    </a:cubicBezTo>
                    <a:cubicBezTo>
                      <a:pt x="116" y="18"/>
                      <a:pt x="125" y="26"/>
                      <a:pt x="125" y="36"/>
                    </a:cubicBezTo>
                    <a:cubicBezTo>
                      <a:pt x="125" y="46"/>
                      <a:pt x="116" y="55"/>
                      <a:pt x="106" y="55"/>
                    </a:cubicBezTo>
                    <a:close/>
                    <a:moveTo>
                      <a:pt x="139" y="49"/>
                    </a:moveTo>
                    <a:cubicBezTo>
                      <a:pt x="139" y="42"/>
                      <a:pt x="145" y="36"/>
                      <a:pt x="152" y="36"/>
                    </a:cubicBezTo>
                    <a:cubicBezTo>
                      <a:pt x="159" y="36"/>
                      <a:pt x="165" y="42"/>
                      <a:pt x="165" y="49"/>
                    </a:cubicBezTo>
                    <a:cubicBezTo>
                      <a:pt x="165" y="56"/>
                      <a:pt x="159" y="62"/>
                      <a:pt x="152" y="62"/>
                    </a:cubicBezTo>
                    <a:cubicBezTo>
                      <a:pt x="145" y="62"/>
                      <a:pt x="139" y="56"/>
                      <a:pt x="139" y="49"/>
                    </a:cubicBezTo>
                    <a:close/>
                    <a:moveTo>
                      <a:pt x="175" y="112"/>
                    </a:moveTo>
                    <a:cubicBezTo>
                      <a:pt x="165" y="112"/>
                      <a:pt x="157" y="105"/>
                      <a:pt x="157" y="95"/>
                    </a:cubicBezTo>
                    <a:cubicBezTo>
                      <a:pt x="157" y="85"/>
                      <a:pt x="165" y="77"/>
                      <a:pt x="175" y="77"/>
                    </a:cubicBezTo>
                    <a:cubicBezTo>
                      <a:pt x="185" y="77"/>
                      <a:pt x="193" y="85"/>
                      <a:pt x="193" y="95"/>
                    </a:cubicBezTo>
                    <a:cubicBezTo>
                      <a:pt x="193" y="105"/>
                      <a:pt x="185" y="112"/>
                      <a:pt x="175"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480"/>
              <p:cNvSpPr/>
              <p:nvPr/>
            </p:nvSpPr>
            <p:spPr bwMode="auto">
              <a:xfrm>
                <a:off x="3736265" y="7687627"/>
                <a:ext cx="98425" cy="96838"/>
              </a:xfrm>
              <a:custGeom>
                <a:avLst/>
                <a:gdLst>
                  <a:gd name="T0" fmla="*/ 90 w 103"/>
                  <a:gd name="T1" fmla="*/ 0 h 100"/>
                  <a:gd name="T2" fmla="*/ 0 w 103"/>
                  <a:gd name="T3" fmla="*/ 87 h 100"/>
                  <a:gd name="T4" fmla="*/ 3 w 103"/>
                  <a:gd name="T5" fmla="*/ 100 h 100"/>
                  <a:gd name="T6" fmla="*/ 103 w 103"/>
                  <a:gd name="T7" fmla="*/ 4 h 100"/>
                  <a:gd name="T8" fmla="*/ 90 w 103"/>
                  <a:gd name="T9" fmla="*/ 0 h 100"/>
                </a:gdLst>
                <a:ahLst/>
                <a:cxnLst>
                  <a:cxn ang="0">
                    <a:pos x="T0" y="T1"/>
                  </a:cxn>
                  <a:cxn ang="0">
                    <a:pos x="T2" y="T3"/>
                  </a:cxn>
                  <a:cxn ang="0">
                    <a:pos x="T4" y="T5"/>
                  </a:cxn>
                  <a:cxn ang="0">
                    <a:pos x="T6" y="T7"/>
                  </a:cxn>
                  <a:cxn ang="0">
                    <a:pos x="T8" y="T9"/>
                  </a:cxn>
                </a:cxnLst>
                <a:rect l="0" t="0" r="r" b="b"/>
                <a:pathLst>
                  <a:path w="103" h="100">
                    <a:moveTo>
                      <a:pt x="90" y="0"/>
                    </a:moveTo>
                    <a:cubicBezTo>
                      <a:pt x="79" y="44"/>
                      <a:pt x="44" y="78"/>
                      <a:pt x="0" y="87"/>
                    </a:cubicBezTo>
                    <a:cubicBezTo>
                      <a:pt x="3" y="100"/>
                      <a:pt x="3" y="100"/>
                      <a:pt x="3" y="100"/>
                    </a:cubicBezTo>
                    <a:cubicBezTo>
                      <a:pt x="53" y="90"/>
                      <a:pt x="92" y="52"/>
                      <a:pt x="103" y="4"/>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481"/>
              <p:cNvSpPr>
                <a:spLocks noEditPoints="1"/>
              </p:cNvSpPr>
              <p:nvPr/>
            </p:nvSpPr>
            <p:spPr bwMode="auto">
              <a:xfrm>
                <a:off x="3714040" y="7660640"/>
                <a:ext cx="100013" cy="101600"/>
              </a:xfrm>
              <a:custGeom>
                <a:avLst/>
                <a:gdLst>
                  <a:gd name="T0" fmla="*/ 104 w 104"/>
                  <a:gd name="T1" fmla="*/ 25 h 105"/>
                  <a:gd name="T2" fmla="*/ 27 w 104"/>
                  <a:gd name="T3" fmla="*/ 7 h 105"/>
                  <a:gd name="T4" fmla="*/ 23 w 104"/>
                  <a:gd name="T5" fmla="*/ 8 h 105"/>
                  <a:gd name="T6" fmla="*/ 14 w 104"/>
                  <a:gd name="T7" fmla="*/ 4 h 105"/>
                  <a:gd name="T8" fmla="*/ 0 w 104"/>
                  <a:gd name="T9" fmla="*/ 0 h 105"/>
                  <a:gd name="T10" fmla="*/ 22 w 104"/>
                  <a:gd name="T11" fmla="*/ 105 h 105"/>
                  <a:gd name="T12" fmla="*/ 104 w 104"/>
                  <a:gd name="T13" fmla="*/ 25 h 105"/>
                  <a:gd name="T14" fmla="*/ 73 w 104"/>
                  <a:gd name="T15" fmla="*/ 20 h 105"/>
                  <a:gd name="T16" fmla="*/ 84 w 104"/>
                  <a:gd name="T17" fmla="*/ 31 h 105"/>
                  <a:gd name="T18" fmla="*/ 73 w 104"/>
                  <a:gd name="T19" fmla="*/ 42 h 105"/>
                  <a:gd name="T20" fmla="*/ 62 w 104"/>
                  <a:gd name="T21" fmla="*/ 31 h 105"/>
                  <a:gd name="T22" fmla="*/ 73 w 104"/>
                  <a:gd name="T23" fmla="*/ 20 h 105"/>
                  <a:gd name="T24" fmla="*/ 31 w 104"/>
                  <a:gd name="T25" fmla="*/ 62 h 105"/>
                  <a:gd name="T26" fmla="*/ 13 w 104"/>
                  <a:gd name="T27" fmla="*/ 43 h 105"/>
                  <a:gd name="T28" fmla="*/ 31 w 104"/>
                  <a:gd name="T29" fmla="*/ 24 h 105"/>
                  <a:gd name="T30" fmla="*/ 50 w 104"/>
                  <a:gd name="T31" fmla="*/ 43 h 105"/>
                  <a:gd name="T32" fmla="*/ 31 w 104"/>
                  <a:gd name="T33" fmla="*/ 6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05">
                    <a:moveTo>
                      <a:pt x="104" y="25"/>
                    </a:moveTo>
                    <a:cubicBezTo>
                      <a:pt x="27" y="7"/>
                      <a:pt x="27" y="7"/>
                      <a:pt x="27" y="7"/>
                    </a:cubicBezTo>
                    <a:cubicBezTo>
                      <a:pt x="26" y="7"/>
                      <a:pt x="24" y="8"/>
                      <a:pt x="23" y="8"/>
                    </a:cubicBezTo>
                    <a:cubicBezTo>
                      <a:pt x="19" y="8"/>
                      <a:pt x="16" y="6"/>
                      <a:pt x="14" y="4"/>
                    </a:cubicBezTo>
                    <a:cubicBezTo>
                      <a:pt x="0" y="0"/>
                      <a:pt x="0" y="0"/>
                      <a:pt x="0" y="0"/>
                    </a:cubicBezTo>
                    <a:cubicBezTo>
                      <a:pt x="22" y="105"/>
                      <a:pt x="22" y="105"/>
                      <a:pt x="22" y="105"/>
                    </a:cubicBezTo>
                    <a:cubicBezTo>
                      <a:pt x="62" y="97"/>
                      <a:pt x="94" y="65"/>
                      <a:pt x="104" y="25"/>
                    </a:cubicBezTo>
                    <a:close/>
                    <a:moveTo>
                      <a:pt x="73" y="20"/>
                    </a:moveTo>
                    <a:cubicBezTo>
                      <a:pt x="79" y="20"/>
                      <a:pt x="84" y="25"/>
                      <a:pt x="84" y="31"/>
                    </a:cubicBezTo>
                    <a:cubicBezTo>
                      <a:pt x="84" y="37"/>
                      <a:pt x="79" y="42"/>
                      <a:pt x="73" y="42"/>
                    </a:cubicBezTo>
                    <a:cubicBezTo>
                      <a:pt x="67" y="42"/>
                      <a:pt x="62" y="37"/>
                      <a:pt x="62" y="31"/>
                    </a:cubicBezTo>
                    <a:cubicBezTo>
                      <a:pt x="62" y="25"/>
                      <a:pt x="67" y="20"/>
                      <a:pt x="73" y="20"/>
                    </a:cubicBezTo>
                    <a:close/>
                    <a:moveTo>
                      <a:pt x="31" y="62"/>
                    </a:moveTo>
                    <a:cubicBezTo>
                      <a:pt x="21" y="62"/>
                      <a:pt x="13" y="53"/>
                      <a:pt x="13" y="43"/>
                    </a:cubicBezTo>
                    <a:cubicBezTo>
                      <a:pt x="13" y="33"/>
                      <a:pt x="21" y="24"/>
                      <a:pt x="31" y="24"/>
                    </a:cubicBezTo>
                    <a:cubicBezTo>
                      <a:pt x="42" y="24"/>
                      <a:pt x="50" y="33"/>
                      <a:pt x="50" y="43"/>
                    </a:cubicBezTo>
                    <a:cubicBezTo>
                      <a:pt x="50" y="53"/>
                      <a:pt x="42" y="62"/>
                      <a:pt x="31"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0" name="组合 39"/>
          <p:cNvGrpSpPr/>
          <p:nvPr/>
        </p:nvGrpSpPr>
        <p:grpSpPr>
          <a:xfrm>
            <a:off x="7255377" y="2300717"/>
            <a:ext cx="2361895" cy="2770939"/>
            <a:chOff x="7255527" y="2300715"/>
            <a:chExt cx="2362202" cy="2770939"/>
          </a:xfrm>
        </p:grpSpPr>
        <p:sp>
          <p:nvSpPr>
            <p:cNvPr id="14" name="椭圆 13"/>
            <p:cNvSpPr/>
            <p:nvPr/>
          </p:nvSpPr>
          <p:spPr>
            <a:xfrm>
              <a:off x="8109507" y="4385854"/>
              <a:ext cx="685800" cy="685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7255527" y="3193267"/>
              <a:ext cx="2362202"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050" dirty="0">
                <a:solidFill>
                  <a:schemeClr val="tx1">
                    <a:lumMod val="50000"/>
                    <a:lumOff val="50000"/>
                  </a:schemeClr>
                </a:solidFill>
                <a:sym typeface="微软雅黑" panose="020B0503020204020204" pitchFamily="34" charset="-122"/>
              </a:endParaRPr>
            </a:p>
          </p:txBody>
        </p:sp>
        <p:sp>
          <p:nvSpPr>
            <p:cNvPr id="16" name="矩形 15"/>
            <p:cNvSpPr/>
            <p:nvPr/>
          </p:nvSpPr>
          <p:spPr>
            <a:xfrm>
              <a:off x="7318373" y="2823935"/>
              <a:ext cx="2236510" cy="400110"/>
            </a:xfrm>
            <a:prstGeom prst="rect">
              <a:avLst/>
            </a:prstGeom>
          </p:spPr>
          <p:txBody>
            <a:bodyPr wrap="none">
              <a:spAutoFit/>
            </a:bodyPr>
            <a:lstStyle/>
            <a:p>
              <a:r>
                <a:rPr lang="zh-CN" altLang="en-US" sz="2000" b="1" dirty="0">
                  <a:solidFill>
                    <a:schemeClr val="accent3"/>
                  </a:solidFill>
                </a:rPr>
                <a:t>点击此处添加标题</a:t>
              </a:r>
              <a:endParaRPr lang="zh-CN" altLang="en-US" sz="2000" b="1" dirty="0">
                <a:solidFill>
                  <a:schemeClr val="accent3"/>
                </a:solidFill>
              </a:endParaRPr>
            </a:p>
          </p:txBody>
        </p:sp>
        <p:cxnSp>
          <p:nvCxnSpPr>
            <p:cNvPr id="17" name="直接连接符 16"/>
            <p:cNvCxnSpPr/>
            <p:nvPr/>
          </p:nvCxnSpPr>
          <p:spPr>
            <a:xfrm>
              <a:off x="8436628" y="4093157"/>
              <a:ext cx="0" cy="498620"/>
            </a:xfrm>
            <a:prstGeom prst="line">
              <a:avLst/>
            </a:prstGeom>
            <a:ln w="12700">
              <a:solidFill>
                <a:schemeClr val="accent3"/>
              </a:solidFill>
              <a:headEnd type="ova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8089899" y="2300715"/>
              <a:ext cx="704131" cy="523220"/>
            </a:xfrm>
            <a:prstGeom prst="rect">
              <a:avLst/>
            </a:prstGeom>
            <a:noFill/>
          </p:spPr>
          <p:txBody>
            <a:bodyPr wrap="none" rtlCol="0">
              <a:spAutoFit/>
            </a:bodyPr>
            <a:lstStyle/>
            <a:p>
              <a:r>
                <a:rPr lang="en-US" altLang="zh-CN" sz="2800">
                  <a:solidFill>
                    <a:schemeClr val="accent3"/>
                  </a:solidFill>
                </a:rPr>
                <a:t>9%</a:t>
              </a:r>
              <a:endParaRPr lang="zh-CN" altLang="en-US" sz="2800">
                <a:solidFill>
                  <a:schemeClr val="accent3"/>
                </a:solidFill>
              </a:endParaRPr>
            </a:p>
          </p:txBody>
        </p:sp>
        <p:sp>
          <p:nvSpPr>
            <p:cNvPr id="35" name="Freeform 493"/>
            <p:cNvSpPr/>
            <p:nvPr/>
          </p:nvSpPr>
          <p:spPr bwMode="auto">
            <a:xfrm>
              <a:off x="8319851" y="4589848"/>
              <a:ext cx="265113" cy="277813"/>
            </a:xfrm>
            <a:custGeom>
              <a:avLst/>
              <a:gdLst>
                <a:gd name="T0" fmla="*/ 69 w 275"/>
                <a:gd name="T1" fmla="*/ 169 h 287"/>
                <a:gd name="T2" fmla="*/ 103 w 275"/>
                <a:gd name="T3" fmla="*/ 135 h 287"/>
                <a:gd name="T4" fmla="*/ 124 w 275"/>
                <a:gd name="T5" fmla="*/ 156 h 287"/>
                <a:gd name="T6" fmla="*/ 124 w 275"/>
                <a:gd name="T7" fmla="*/ 224 h 287"/>
                <a:gd name="T8" fmla="*/ 124 w 275"/>
                <a:gd name="T9" fmla="*/ 225 h 287"/>
                <a:gd name="T10" fmla="*/ 117 w 275"/>
                <a:gd name="T11" fmla="*/ 256 h 287"/>
                <a:gd name="T12" fmla="*/ 103 w 275"/>
                <a:gd name="T13" fmla="*/ 261 h 287"/>
                <a:gd name="T14" fmla="*/ 87 w 275"/>
                <a:gd name="T15" fmla="*/ 255 h 287"/>
                <a:gd name="T16" fmla="*/ 82 w 275"/>
                <a:gd name="T17" fmla="*/ 237 h 287"/>
                <a:gd name="T18" fmla="*/ 71 w 275"/>
                <a:gd name="T19" fmla="*/ 222 h 287"/>
                <a:gd name="T20" fmla="*/ 56 w 275"/>
                <a:gd name="T21" fmla="*/ 234 h 287"/>
                <a:gd name="T22" fmla="*/ 67 w 275"/>
                <a:gd name="T23" fmla="*/ 273 h 287"/>
                <a:gd name="T24" fmla="*/ 103 w 275"/>
                <a:gd name="T25" fmla="*/ 287 h 287"/>
                <a:gd name="T26" fmla="*/ 136 w 275"/>
                <a:gd name="T27" fmla="*/ 274 h 287"/>
                <a:gd name="T28" fmla="*/ 151 w 275"/>
                <a:gd name="T29" fmla="*/ 224 h 287"/>
                <a:gd name="T30" fmla="*/ 151 w 275"/>
                <a:gd name="T31" fmla="*/ 156 h 287"/>
                <a:gd name="T32" fmla="*/ 172 w 275"/>
                <a:gd name="T33" fmla="*/ 135 h 287"/>
                <a:gd name="T34" fmla="*/ 206 w 275"/>
                <a:gd name="T35" fmla="*/ 169 h 287"/>
                <a:gd name="T36" fmla="*/ 241 w 275"/>
                <a:gd name="T37" fmla="*/ 135 h 287"/>
                <a:gd name="T38" fmla="*/ 273 w 275"/>
                <a:gd name="T39" fmla="*/ 167 h 287"/>
                <a:gd name="T40" fmla="*/ 275 w 275"/>
                <a:gd name="T41" fmla="*/ 142 h 287"/>
                <a:gd name="T42" fmla="*/ 147 w 275"/>
                <a:gd name="T43" fmla="*/ 24 h 287"/>
                <a:gd name="T44" fmla="*/ 147 w 275"/>
                <a:gd name="T45" fmla="*/ 9 h 287"/>
                <a:gd name="T46" fmla="*/ 138 w 275"/>
                <a:gd name="T47" fmla="*/ 0 h 287"/>
                <a:gd name="T48" fmla="*/ 128 w 275"/>
                <a:gd name="T49" fmla="*/ 9 h 287"/>
                <a:gd name="T50" fmla="*/ 128 w 275"/>
                <a:gd name="T51" fmla="*/ 24 h 287"/>
                <a:gd name="T52" fmla="*/ 0 w 275"/>
                <a:gd name="T53" fmla="*/ 142 h 287"/>
                <a:gd name="T54" fmla="*/ 3 w 275"/>
                <a:gd name="T55" fmla="*/ 167 h 287"/>
                <a:gd name="T56" fmla="*/ 35 w 275"/>
                <a:gd name="T57" fmla="*/ 135 h 287"/>
                <a:gd name="T58" fmla="*/ 69 w 275"/>
                <a:gd name="T59" fmla="*/ 169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5" h="287">
                  <a:moveTo>
                    <a:pt x="69" y="169"/>
                  </a:moveTo>
                  <a:cubicBezTo>
                    <a:pt x="103" y="135"/>
                    <a:pt x="103" y="135"/>
                    <a:pt x="103" y="135"/>
                  </a:cubicBezTo>
                  <a:cubicBezTo>
                    <a:pt x="124" y="156"/>
                    <a:pt x="124" y="156"/>
                    <a:pt x="124" y="156"/>
                  </a:cubicBezTo>
                  <a:cubicBezTo>
                    <a:pt x="124" y="224"/>
                    <a:pt x="124" y="224"/>
                    <a:pt x="124" y="224"/>
                  </a:cubicBezTo>
                  <a:cubicBezTo>
                    <a:pt x="124" y="225"/>
                    <a:pt x="124" y="225"/>
                    <a:pt x="124" y="225"/>
                  </a:cubicBezTo>
                  <a:cubicBezTo>
                    <a:pt x="125" y="231"/>
                    <a:pt x="124" y="247"/>
                    <a:pt x="117" y="256"/>
                  </a:cubicBezTo>
                  <a:cubicBezTo>
                    <a:pt x="115" y="258"/>
                    <a:pt x="111" y="261"/>
                    <a:pt x="103" y="261"/>
                  </a:cubicBezTo>
                  <a:cubicBezTo>
                    <a:pt x="96" y="261"/>
                    <a:pt x="91" y="259"/>
                    <a:pt x="87" y="255"/>
                  </a:cubicBezTo>
                  <a:cubicBezTo>
                    <a:pt x="82" y="250"/>
                    <a:pt x="82" y="240"/>
                    <a:pt x="82" y="237"/>
                  </a:cubicBezTo>
                  <a:cubicBezTo>
                    <a:pt x="83" y="230"/>
                    <a:pt x="78" y="223"/>
                    <a:pt x="71" y="222"/>
                  </a:cubicBezTo>
                  <a:cubicBezTo>
                    <a:pt x="63" y="222"/>
                    <a:pt x="57" y="227"/>
                    <a:pt x="56" y="234"/>
                  </a:cubicBezTo>
                  <a:cubicBezTo>
                    <a:pt x="56" y="237"/>
                    <a:pt x="54" y="258"/>
                    <a:pt x="67" y="273"/>
                  </a:cubicBezTo>
                  <a:cubicBezTo>
                    <a:pt x="73" y="279"/>
                    <a:pt x="84" y="287"/>
                    <a:pt x="103" y="287"/>
                  </a:cubicBezTo>
                  <a:cubicBezTo>
                    <a:pt x="117" y="287"/>
                    <a:pt x="128" y="283"/>
                    <a:pt x="136" y="274"/>
                  </a:cubicBezTo>
                  <a:cubicBezTo>
                    <a:pt x="152" y="256"/>
                    <a:pt x="151" y="229"/>
                    <a:pt x="151" y="224"/>
                  </a:cubicBezTo>
                  <a:cubicBezTo>
                    <a:pt x="151" y="156"/>
                    <a:pt x="151" y="156"/>
                    <a:pt x="151" y="156"/>
                  </a:cubicBezTo>
                  <a:cubicBezTo>
                    <a:pt x="172" y="135"/>
                    <a:pt x="172" y="135"/>
                    <a:pt x="172" y="135"/>
                  </a:cubicBezTo>
                  <a:cubicBezTo>
                    <a:pt x="206" y="169"/>
                    <a:pt x="206" y="169"/>
                    <a:pt x="206" y="169"/>
                  </a:cubicBezTo>
                  <a:cubicBezTo>
                    <a:pt x="241" y="135"/>
                    <a:pt x="241" y="135"/>
                    <a:pt x="241" y="135"/>
                  </a:cubicBezTo>
                  <a:cubicBezTo>
                    <a:pt x="273" y="167"/>
                    <a:pt x="273" y="167"/>
                    <a:pt x="273" y="167"/>
                  </a:cubicBezTo>
                  <a:cubicBezTo>
                    <a:pt x="274" y="159"/>
                    <a:pt x="275" y="151"/>
                    <a:pt x="275" y="142"/>
                  </a:cubicBezTo>
                  <a:cubicBezTo>
                    <a:pt x="275" y="109"/>
                    <a:pt x="243" y="29"/>
                    <a:pt x="147" y="24"/>
                  </a:cubicBezTo>
                  <a:cubicBezTo>
                    <a:pt x="147" y="9"/>
                    <a:pt x="147" y="9"/>
                    <a:pt x="147" y="9"/>
                  </a:cubicBezTo>
                  <a:cubicBezTo>
                    <a:pt x="147" y="4"/>
                    <a:pt x="143" y="0"/>
                    <a:pt x="138" y="0"/>
                  </a:cubicBezTo>
                  <a:cubicBezTo>
                    <a:pt x="133" y="0"/>
                    <a:pt x="128" y="4"/>
                    <a:pt x="128" y="9"/>
                  </a:cubicBezTo>
                  <a:cubicBezTo>
                    <a:pt x="128" y="24"/>
                    <a:pt x="128" y="24"/>
                    <a:pt x="128" y="24"/>
                  </a:cubicBezTo>
                  <a:cubicBezTo>
                    <a:pt x="33" y="29"/>
                    <a:pt x="0" y="109"/>
                    <a:pt x="0" y="142"/>
                  </a:cubicBezTo>
                  <a:cubicBezTo>
                    <a:pt x="0" y="150"/>
                    <a:pt x="1" y="159"/>
                    <a:pt x="3" y="167"/>
                  </a:cubicBezTo>
                  <a:cubicBezTo>
                    <a:pt x="35" y="135"/>
                    <a:pt x="35" y="135"/>
                    <a:pt x="35" y="135"/>
                  </a:cubicBezTo>
                  <a:lnTo>
                    <a:pt x="69" y="169"/>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41" name="标题 40"/>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par>
                                <p:cTn id="8" presetID="0" presetClass="path" presetSubtype="0" fill="hold" grpId="0" nodeType="withEffect">
                                  <p:stCondLst>
                                    <p:cond delay="0"/>
                                  </p:stCondLst>
                                  <p:childTnLst>
                                    <p:animMotion origin="layout" path="M -0.87487 0.38449 C -0.80586 0.33033 -0.73412 0.22292 -0.66745 0.22246 C -0.60091 0.22223 -0.53529 0.39746 -0.475 0.38195 C -0.42865 0.4257 -0.35287 0.10556 -0.32175 0.15 C -0.30326 0.12153 -0.19506 0.38681 -0.17214 0.33681 C -0.15248 0.38866 -0.05729 0.12755 -0.00625 0.00926 " pathEditMode="relative" rAng="0" ptsTypes="AAAAAA">
                                      <p:cBhvr>
                                        <p:cTn id="9" dur="3000" fill="hold"/>
                                        <p:tgtEl>
                                          <p:spTgt spid="3"/>
                                        </p:tgtEl>
                                        <p:attrNameLst>
                                          <p:attrName>ppt_x</p:attrName>
                                          <p:attrName>ppt_y</p:attrName>
                                        </p:attrNameLst>
                                      </p:cBhvr>
                                      <p:rCtr x="43424" y="-18681"/>
                                    </p:animMotion>
                                  </p:childTnLst>
                                </p:cTn>
                              </p:par>
                              <p:par>
                                <p:cTn id="10" presetID="47" presetClass="entr" presetSubtype="0" fill="hold" nodeType="withEffect">
                                  <p:stCondLst>
                                    <p:cond delay="7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4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anim calcmode="lin" valueType="num">
                                      <p:cBhvr>
                                        <p:cTn id="18" dur="500" fill="hold"/>
                                        <p:tgtEl>
                                          <p:spTgt spid="38"/>
                                        </p:tgtEl>
                                        <p:attrNameLst>
                                          <p:attrName>ppt_x</p:attrName>
                                        </p:attrNameLst>
                                      </p:cBhvr>
                                      <p:tavLst>
                                        <p:tav tm="0">
                                          <p:val>
                                            <p:strVal val="#ppt_x"/>
                                          </p:val>
                                        </p:tav>
                                        <p:tav tm="100000">
                                          <p:val>
                                            <p:strVal val="#ppt_x"/>
                                          </p:val>
                                        </p:tav>
                                      </p:tavLst>
                                    </p:anim>
                                    <p:anim calcmode="lin" valueType="num">
                                      <p:cBhvr>
                                        <p:cTn id="19" dur="5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270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anim calcmode="lin" valueType="num">
                                      <p:cBhvr>
                                        <p:cTn id="28" dur="500" fill="hold"/>
                                        <p:tgtEl>
                                          <p:spTgt spid="40"/>
                                        </p:tgtEl>
                                        <p:attrNameLst>
                                          <p:attrName>ppt_x</p:attrName>
                                        </p:attrNameLst>
                                      </p:cBhvr>
                                      <p:tavLst>
                                        <p:tav tm="0">
                                          <p:val>
                                            <p:strVal val="#ppt_x"/>
                                          </p:val>
                                        </p:tav>
                                        <p:tav tm="100000">
                                          <p:val>
                                            <p:strVal val="#ppt_x"/>
                                          </p:val>
                                        </p:tav>
                                      </p:tavLst>
                                    </p:anim>
                                    <p:anim calcmode="lin" valueType="num">
                                      <p:cBhvr>
                                        <p:cTn id="29" dur="500" fill="hold"/>
                                        <p:tgtEl>
                                          <p:spTgt spid="40"/>
                                        </p:tgtEl>
                                        <p:attrNameLst>
                                          <p:attrName>ppt_y</p:attrName>
                                        </p:attrNameLst>
                                      </p:cBhvr>
                                      <p:tavLst>
                                        <p:tav tm="0">
                                          <p:val>
                                            <p:strVal val="#ppt_y-.1"/>
                                          </p:val>
                                        </p:tav>
                                        <p:tav tm="100000">
                                          <p:val>
                                            <p:strVal val="#ppt_y"/>
                                          </p:val>
                                        </p:tav>
                                      </p:tavLst>
                                    </p:anim>
                                  </p:childTnLst>
                                </p:cTn>
                              </p:par>
                              <p:par>
                                <p:cTn id="30" presetID="17" presetClass="entr" presetSubtype="10" fill="hold" grpId="0" nodeType="withEffect">
                                  <p:stCondLst>
                                    <p:cond delay="3000"/>
                                  </p:stCondLst>
                                  <p:iterate type="lt">
                                    <p:tmPct val="10000"/>
                                  </p:iterate>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strVal val="#ppt_h"/>
                                          </p:val>
                                        </p:tav>
                                        <p:tav tm="100000">
                                          <p:val>
                                            <p:strVal val="#ppt_h"/>
                                          </p:val>
                                        </p:tav>
                                      </p:tavLst>
                                    </p:anim>
                                  </p:childTnLst>
                                </p:cTn>
                              </p:par>
                              <p:par>
                                <p:cTn id="34" presetID="22" presetClass="entr" presetSubtype="1" fill="hold" grpId="0" nodeType="withEffect">
                                  <p:stCondLst>
                                    <p:cond delay="350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9616618" y="2946833"/>
            <a:ext cx="1066661" cy="1589881"/>
            <a:chOff x="9617075" y="3156744"/>
            <a:chExt cx="1066800" cy="1589881"/>
          </a:xfrm>
          <a:solidFill>
            <a:schemeClr val="accent4"/>
          </a:solidFill>
        </p:grpSpPr>
        <p:sp>
          <p:nvSpPr>
            <p:cNvPr id="8" name="圆角矩形 7"/>
            <p:cNvSpPr/>
            <p:nvPr/>
          </p:nvSpPr>
          <p:spPr>
            <a:xfrm rot="18900000">
              <a:off x="9617075" y="3679825"/>
              <a:ext cx="1066800" cy="1066800"/>
            </a:xfrm>
            <a:prstGeom prst="roundRect">
              <a:avLst>
                <a:gd name="adj" fmla="val 26191"/>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gencyFB-Regular" pitchFamily="50" charset="0"/>
                <a:ea typeface="方正正纤黑简体" panose="02000000000000000000" pitchFamily="2" charset="-122"/>
              </a:endParaRPr>
            </a:p>
          </p:txBody>
        </p:sp>
        <p:sp>
          <p:nvSpPr>
            <p:cNvPr id="20" name="任意多边形 19"/>
            <p:cNvSpPr/>
            <p:nvPr/>
          </p:nvSpPr>
          <p:spPr>
            <a:xfrm rot="2700000" flipH="1">
              <a:off x="9628188" y="3155950"/>
              <a:ext cx="1054100" cy="1055688"/>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任意多边形 24"/>
            <p:cNvSpPr/>
            <p:nvPr/>
          </p:nvSpPr>
          <p:spPr>
            <a:xfrm rot="2700000" flipH="1">
              <a:off x="9628188" y="3422650"/>
              <a:ext cx="1054100" cy="1054100"/>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27" name="组合 26"/>
            <p:cNvGrpSpPr/>
            <p:nvPr/>
          </p:nvGrpSpPr>
          <p:grpSpPr>
            <a:xfrm>
              <a:off x="9939834" y="3983125"/>
              <a:ext cx="441640" cy="439160"/>
              <a:chOff x="8467514" y="2697269"/>
              <a:chExt cx="282575" cy="280988"/>
            </a:xfrm>
            <a:grpFill/>
          </p:grpSpPr>
          <p:sp>
            <p:nvSpPr>
              <p:cNvPr id="28" name="Rectangle 52"/>
              <p:cNvSpPr>
                <a:spLocks noChangeArrowheads="1"/>
              </p:cNvSpPr>
              <p:nvPr/>
            </p:nvSpPr>
            <p:spPr bwMode="auto">
              <a:xfrm>
                <a:off x="8467514" y="2925869"/>
                <a:ext cx="77788" cy="14288"/>
              </a:xfrm>
              <a:prstGeom prst="rect">
                <a:avLst/>
              </a:prstGeom>
              <a:grpFill/>
              <a:ln w="9525">
                <a:noFill/>
                <a:miter lim="800000"/>
              </a:ln>
            </p:spPr>
            <p:txBody>
              <a:bodyPr/>
              <a:lstStyle/>
              <a:p>
                <a:pPr>
                  <a:defRPr/>
                </a:pPr>
                <a:endParaRPr lang="zh-CN" altLang="en-US">
                  <a:latin typeface="AgencyFB-Regular" pitchFamily="50" charset="0"/>
                  <a:ea typeface="方正正纤黑简体" panose="02000000000000000000" pitchFamily="2" charset="-122"/>
                </a:endParaRPr>
              </a:p>
            </p:txBody>
          </p:sp>
          <p:sp>
            <p:nvSpPr>
              <p:cNvPr id="29" name="Freeform 53"/>
              <p:cNvSpPr/>
              <p:nvPr/>
            </p:nvSpPr>
            <p:spPr bwMode="auto">
              <a:xfrm>
                <a:off x="8467514" y="2948094"/>
                <a:ext cx="77788" cy="28575"/>
              </a:xfrm>
              <a:custGeom>
                <a:avLst/>
                <a:gdLst>
                  <a:gd name="T0" fmla="*/ 0 w 79"/>
                  <a:gd name="T1" fmla="*/ 13 h 29"/>
                  <a:gd name="T2" fmla="*/ 16 w 79"/>
                  <a:gd name="T3" fmla="*/ 29 h 29"/>
                  <a:gd name="T4" fmla="*/ 63 w 79"/>
                  <a:gd name="T5" fmla="*/ 29 h 29"/>
                  <a:gd name="T6" fmla="*/ 79 w 79"/>
                  <a:gd name="T7" fmla="*/ 13 h 29"/>
                  <a:gd name="T8" fmla="*/ 79 w 79"/>
                  <a:gd name="T9" fmla="*/ 0 h 29"/>
                  <a:gd name="T10" fmla="*/ 0 w 79"/>
                  <a:gd name="T11" fmla="*/ 0 h 29"/>
                  <a:gd name="T12" fmla="*/ 0 w 79"/>
                  <a:gd name="T13" fmla="*/ 13 h 29"/>
                </a:gdLst>
                <a:ahLst/>
                <a:cxnLst>
                  <a:cxn ang="0">
                    <a:pos x="T0" y="T1"/>
                  </a:cxn>
                  <a:cxn ang="0">
                    <a:pos x="T2" y="T3"/>
                  </a:cxn>
                  <a:cxn ang="0">
                    <a:pos x="T4" y="T5"/>
                  </a:cxn>
                  <a:cxn ang="0">
                    <a:pos x="T6" y="T7"/>
                  </a:cxn>
                  <a:cxn ang="0">
                    <a:pos x="T8" y="T9"/>
                  </a:cxn>
                  <a:cxn ang="0">
                    <a:pos x="T10" y="T11"/>
                  </a:cxn>
                  <a:cxn ang="0">
                    <a:pos x="T12" y="T13"/>
                  </a:cxn>
                </a:cxnLst>
                <a:rect l="0" t="0" r="r" b="b"/>
                <a:pathLst>
                  <a:path w="79" h="29">
                    <a:moveTo>
                      <a:pt x="0" y="13"/>
                    </a:moveTo>
                    <a:cubicBezTo>
                      <a:pt x="0" y="29"/>
                      <a:pt x="1" y="29"/>
                      <a:pt x="16" y="29"/>
                    </a:cubicBezTo>
                    <a:cubicBezTo>
                      <a:pt x="63" y="29"/>
                      <a:pt x="63" y="29"/>
                      <a:pt x="63" y="29"/>
                    </a:cubicBezTo>
                    <a:cubicBezTo>
                      <a:pt x="78" y="29"/>
                      <a:pt x="79" y="29"/>
                      <a:pt x="79" y="13"/>
                    </a:cubicBezTo>
                    <a:cubicBezTo>
                      <a:pt x="79" y="0"/>
                      <a:pt x="79" y="0"/>
                      <a:pt x="79" y="0"/>
                    </a:cubicBezTo>
                    <a:cubicBezTo>
                      <a:pt x="0" y="0"/>
                      <a:pt x="0" y="0"/>
                      <a:pt x="0" y="0"/>
                    </a:cubicBezTo>
                    <a:lnTo>
                      <a:pt x="0" y="13"/>
                    </a:lnTo>
                    <a:close/>
                  </a:path>
                </a:pathLst>
              </a:custGeom>
              <a:grpFill/>
              <a:ln w="9525">
                <a:noFill/>
                <a:round/>
              </a:ln>
            </p:spPr>
            <p:txBody>
              <a:bodyPr/>
              <a:lstStyle/>
              <a:p>
                <a:pPr>
                  <a:defRPr/>
                </a:pPr>
                <a:endParaRPr lang="zh-CN" altLang="en-US">
                  <a:latin typeface="Calibri" panose="020F0502020204030204" pitchFamily="34" charset="0"/>
                </a:endParaRPr>
              </a:p>
            </p:txBody>
          </p:sp>
          <p:sp>
            <p:nvSpPr>
              <p:cNvPr id="30" name="Rectangle 54"/>
              <p:cNvSpPr>
                <a:spLocks noChangeArrowheads="1"/>
              </p:cNvSpPr>
              <p:nvPr/>
            </p:nvSpPr>
            <p:spPr bwMode="auto">
              <a:xfrm>
                <a:off x="8467514" y="2806807"/>
                <a:ext cx="77788" cy="112713"/>
              </a:xfrm>
              <a:prstGeom prst="rect">
                <a:avLst/>
              </a:prstGeom>
              <a:grpFill/>
              <a:ln w="9525">
                <a:noFill/>
                <a:miter lim="800000"/>
              </a:ln>
            </p:spPr>
            <p:txBody>
              <a:bodyPr/>
              <a:lstStyle/>
              <a:p>
                <a:pPr>
                  <a:defRPr/>
                </a:pPr>
                <a:endParaRPr lang="zh-CN" altLang="en-US">
                  <a:latin typeface="AgencyFB-Regular" pitchFamily="50" charset="0"/>
                  <a:ea typeface="方正正纤黑简体" panose="02000000000000000000" pitchFamily="2" charset="-122"/>
                </a:endParaRPr>
              </a:p>
            </p:txBody>
          </p:sp>
          <p:sp>
            <p:nvSpPr>
              <p:cNvPr id="31" name="Freeform 55"/>
              <p:cNvSpPr/>
              <p:nvPr/>
            </p:nvSpPr>
            <p:spPr bwMode="auto">
              <a:xfrm>
                <a:off x="8467514" y="2756007"/>
                <a:ext cx="77788" cy="34925"/>
              </a:xfrm>
              <a:custGeom>
                <a:avLst/>
                <a:gdLst>
                  <a:gd name="T0" fmla="*/ 79 w 79"/>
                  <a:gd name="T1" fmla="*/ 16 h 37"/>
                  <a:gd name="T2" fmla="*/ 63 w 79"/>
                  <a:gd name="T3" fmla="*/ 0 h 37"/>
                  <a:gd name="T4" fmla="*/ 16 w 79"/>
                  <a:gd name="T5" fmla="*/ 0 h 37"/>
                  <a:gd name="T6" fmla="*/ 0 w 79"/>
                  <a:gd name="T7" fmla="*/ 16 h 37"/>
                  <a:gd name="T8" fmla="*/ 0 w 79"/>
                  <a:gd name="T9" fmla="*/ 37 h 37"/>
                  <a:gd name="T10" fmla="*/ 79 w 79"/>
                  <a:gd name="T11" fmla="*/ 37 h 37"/>
                  <a:gd name="T12" fmla="*/ 79 w 79"/>
                  <a:gd name="T13" fmla="*/ 16 h 37"/>
                </a:gdLst>
                <a:ahLst/>
                <a:cxnLst>
                  <a:cxn ang="0">
                    <a:pos x="T0" y="T1"/>
                  </a:cxn>
                  <a:cxn ang="0">
                    <a:pos x="T2" y="T3"/>
                  </a:cxn>
                  <a:cxn ang="0">
                    <a:pos x="T4" y="T5"/>
                  </a:cxn>
                  <a:cxn ang="0">
                    <a:pos x="T6" y="T7"/>
                  </a:cxn>
                  <a:cxn ang="0">
                    <a:pos x="T8" y="T9"/>
                  </a:cxn>
                  <a:cxn ang="0">
                    <a:pos x="T10" y="T11"/>
                  </a:cxn>
                  <a:cxn ang="0">
                    <a:pos x="T12" y="T13"/>
                  </a:cxn>
                </a:cxnLst>
                <a:rect l="0" t="0" r="r" b="b"/>
                <a:pathLst>
                  <a:path w="79" h="37">
                    <a:moveTo>
                      <a:pt x="79" y="16"/>
                    </a:moveTo>
                    <a:cubicBezTo>
                      <a:pt x="79" y="1"/>
                      <a:pt x="78" y="0"/>
                      <a:pt x="63" y="0"/>
                    </a:cubicBezTo>
                    <a:cubicBezTo>
                      <a:pt x="16" y="0"/>
                      <a:pt x="16" y="0"/>
                      <a:pt x="16" y="0"/>
                    </a:cubicBezTo>
                    <a:cubicBezTo>
                      <a:pt x="1" y="0"/>
                      <a:pt x="0" y="1"/>
                      <a:pt x="0" y="16"/>
                    </a:cubicBezTo>
                    <a:cubicBezTo>
                      <a:pt x="0" y="37"/>
                      <a:pt x="0" y="37"/>
                      <a:pt x="0" y="37"/>
                    </a:cubicBezTo>
                    <a:cubicBezTo>
                      <a:pt x="79" y="37"/>
                      <a:pt x="79" y="37"/>
                      <a:pt x="79" y="37"/>
                    </a:cubicBezTo>
                    <a:lnTo>
                      <a:pt x="79" y="16"/>
                    </a:lnTo>
                    <a:close/>
                  </a:path>
                </a:pathLst>
              </a:custGeom>
              <a:grpFill/>
              <a:ln w="9525">
                <a:noFill/>
                <a:round/>
              </a:ln>
            </p:spPr>
            <p:txBody>
              <a:bodyPr/>
              <a:lstStyle/>
              <a:p>
                <a:pPr>
                  <a:defRPr/>
                </a:pPr>
                <a:endParaRPr lang="zh-CN" altLang="en-US">
                  <a:latin typeface="Calibri" panose="020F0502020204030204" pitchFamily="34" charset="0"/>
                </a:endParaRPr>
              </a:p>
            </p:txBody>
          </p:sp>
          <p:sp>
            <p:nvSpPr>
              <p:cNvPr id="32" name="Freeform 56"/>
              <p:cNvSpPr/>
              <p:nvPr/>
            </p:nvSpPr>
            <p:spPr bwMode="auto">
              <a:xfrm>
                <a:off x="8567527" y="2697269"/>
                <a:ext cx="57150" cy="28575"/>
              </a:xfrm>
              <a:custGeom>
                <a:avLst/>
                <a:gdLst>
                  <a:gd name="T0" fmla="*/ 59 w 59"/>
                  <a:gd name="T1" fmla="*/ 16 h 29"/>
                  <a:gd name="T2" fmla="*/ 38 w 59"/>
                  <a:gd name="T3" fmla="*/ 0 h 29"/>
                  <a:gd name="T4" fmla="*/ 20 w 59"/>
                  <a:gd name="T5" fmla="*/ 0 h 29"/>
                  <a:gd name="T6" fmla="*/ 0 w 59"/>
                  <a:gd name="T7" fmla="*/ 16 h 29"/>
                  <a:gd name="T8" fmla="*/ 0 w 59"/>
                  <a:gd name="T9" fmla="*/ 29 h 29"/>
                  <a:gd name="T10" fmla="*/ 59 w 59"/>
                  <a:gd name="T11" fmla="*/ 29 h 29"/>
                  <a:gd name="T12" fmla="*/ 59 w 59"/>
                  <a:gd name="T13" fmla="*/ 16 h 29"/>
                </a:gdLst>
                <a:ahLst/>
                <a:cxnLst>
                  <a:cxn ang="0">
                    <a:pos x="T0" y="T1"/>
                  </a:cxn>
                  <a:cxn ang="0">
                    <a:pos x="T2" y="T3"/>
                  </a:cxn>
                  <a:cxn ang="0">
                    <a:pos x="T4" y="T5"/>
                  </a:cxn>
                  <a:cxn ang="0">
                    <a:pos x="T6" y="T7"/>
                  </a:cxn>
                  <a:cxn ang="0">
                    <a:pos x="T8" y="T9"/>
                  </a:cxn>
                  <a:cxn ang="0">
                    <a:pos x="T10" y="T11"/>
                  </a:cxn>
                  <a:cxn ang="0">
                    <a:pos x="T12" y="T13"/>
                  </a:cxn>
                </a:cxnLst>
                <a:rect l="0" t="0" r="r" b="b"/>
                <a:pathLst>
                  <a:path w="59" h="29">
                    <a:moveTo>
                      <a:pt x="59" y="16"/>
                    </a:moveTo>
                    <a:cubicBezTo>
                      <a:pt x="59" y="1"/>
                      <a:pt x="54" y="0"/>
                      <a:pt x="38" y="0"/>
                    </a:cubicBezTo>
                    <a:cubicBezTo>
                      <a:pt x="20" y="0"/>
                      <a:pt x="20" y="0"/>
                      <a:pt x="20" y="0"/>
                    </a:cubicBezTo>
                    <a:cubicBezTo>
                      <a:pt x="5" y="0"/>
                      <a:pt x="0" y="1"/>
                      <a:pt x="0" y="16"/>
                    </a:cubicBezTo>
                    <a:cubicBezTo>
                      <a:pt x="0" y="29"/>
                      <a:pt x="0" y="29"/>
                      <a:pt x="0" y="29"/>
                    </a:cubicBezTo>
                    <a:cubicBezTo>
                      <a:pt x="59" y="29"/>
                      <a:pt x="59" y="29"/>
                      <a:pt x="59" y="29"/>
                    </a:cubicBezTo>
                    <a:lnTo>
                      <a:pt x="59" y="16"/>
                    </a:lnTo>
                    <a:close/>
                  </a:path>
                </a:pathLst>
              </a:custGeom>
              <a:grpFill/>
              <a:ln w="9525">
                <a:noFill/>
                <a:round/>
              </a:ln>
            </p:spPr>
            <p:txBody>
              <a:bodyPr/>
              <a:lstStyle/>
              <a:p>
                <a:pPr>
                  <a:defRPr/>
                </a:pPr>
                <a:endParaRPr lang="zh-CN" altLang="en-US">
                  <a:latin typeface="Calibri" panose="020F0502020204030204" pitchFamily="34" charset="0"/>
                </a:endParaRPr>
              </a:p>
            </p:txBody>
          </p:sp>
          <p:sp>
            <p:nvSpPr>
              <p:cNvPr id="33" name="Freeform 57"/>
              <p:cNvSpPr/>
              <p:nvPr/>
            </p:nvSpPr>
            <p:spPr bwMode="auto">
              <a:xfrm>
                <a:off x="8567527" y="2732194"/>
                <a:ext cx="57150" cy="244475"/>
              </a:xfrm>
              <a:custGeom>
                <a:avLst/>
                <a:gdLst>
                  <a:gd name="T0" fmla="*/ 0 w 59"/>
                  <a:gd name="T1" fmla="*/ 235 h 251"/>
                  <a:gd name="T2" fmla="*/ 20 w 59"/>
                  <a:gd name="T3" fmla="*/ 251 h 251"/>
                  <a:gd name="T4" fmla="*/ 38 w 59"/>
                  <a:gd name="T5" fmla="*/ 251 h 251"/>
                  <a:gd name="T6" fmla="*/ 59 w 59"/>
                  <a:gd name="T7" fmla="*/ 235 h 251"/>
                  <a:gd name="T8" fmla="*/ 59 w 59"/>
                  <a:gd name="T9" fmla="*/ 0 h 251"/>
                  <a:gd name="T10" fmla="*/ 0 w 59"/>
                  <a:gd name="T11" fmla="*/ 0 h 251"/>
                  <a:gd name="T12" fmla="*/ 0 w 59"/>
                  <a:gd name="T13" fmla="*/ 235 h 251"/>
                </a:gdLst>
                <a:ahLst/>
                <a:cxnLst>
                  <a:cxn ang="0">
                    <a:pos x="T0" y="T1"/>
                  </a:cxn>
                  <a:cxn ang="0">
                    <a:pos x="T2" y="T3"/>
                  </a:cxn>
                  <a:cxn ang="0">
                    <a:pos x="T4" y="T5"/>
                  </a:cxn>
                  <a:cxn ang="0">
                    <a:pos x="T6" y="T7"/>
                  </a:cxn>
                  <a:cxn ang="0">
                    <a:pos x="T8" y="T9"/>
                  </a:cxn>
                  <a:cxn ang="0">
                    <a:pos x="T10" y="T11"/>
                  </a:cxn>
                  <a:cxn ang="0">
                    <a:pos x="T12" y="T13"/>
                  </a:cxn>
                </a:cxnLst>
                <a:rect l="0" t="0" r="r" b="b"/>
                <a:pathLst>
                  <a:path w="59" h="251">
                    <a:moveTo>
                      <a:pt x="0" y="235"/>
                    </a:moveTo>
                    <a:cubicBezTo>
                      <a:pt x="0" y="251"/>
                      <a:pt x="5" y="251"/>
                      <a:pt x="20" y="251"/>
                    </a:cubicBezTo>
                    <a:cubicBezTo>
                      <a:pt x="38" y="251"/>
                      <a:pt x="38" y="251"/>
                      <a:pt x="38" y="251"/>
                    </a:cubicBezTo>
                    <a:cubicBezTo>
                      <a:pt x="56" y="251"/>
                      <a:pt x="59" y="251"/>
                      <a:pt x="59" y="235"/>
                    </a:cubicBezTo>
                    <a:cubicBezTo>
                      <a:pt x="59" y="0"/>
                      <a:pt x="59" y="0"/>
                      <a:pt x="59" y="0"/>
                    </a:cubicBezTo>
                    <a:cubicBezTo>
                      <a:pt x="0" y="0"/>
                      <a:pt x="0" y="0"/>
                      <a:pt x="0" y="0"/>
                    </a:cubicBezTo>
                    <a:lnTo>
                      <a:pt x="0" y="235"/>
                    </a:lnTo>
                    <a:close/>
                  </a:path>
                </a:pathLst>
              </a:custGeom>
              <a:grpFill/>
              <a:ln w="9525">
                <a:noFill/>
                <a:round/>
              </a:ln>
            </p:spPr>
            <p:txBody>
              <a:bodyPr/>
              <a:lstStyle/>
              <a:p>
                <a:pPr>
                  <a:defRPr/>
                </a:pPr>
                <a:endParaRPr lang="zh-CN" altLang="en-US">
                  <a:latin typeface="Calibri" panose="020F0502020204030204" pitchFamily="34" charset="0"/>
                </a:endParaRPr>
              </a:p>
            </p:txBody>
          </p:sp>
          <p:sp>
            <p:nvSpPr>
              <p:cNvPr id="34" name="Freeform 58"/>
              <p:cNvSpPr/>
              <p:nvPr/>
            </p:nvSpPr>
            <p:spPr bwMode="auto">
              <a:xfrm>
                <a:off x="8642139" y="2779819"/>
                <a:ext cx="96838" cy="157163"/>
              </a:xfrm>
              <a:custGeom>
                <a:avLst/>
                <a:gdLst>
                  <a:gd name="T0" fmla="*/ 64 w 100"/>
                  <a:gd name="T1" fmla="*/ 12 h 163"/>
                  <a:gd name="T2" fmla="*/ 45 w 100"/>
                  <a:gd name="T3" fmla="*/ 4 h 163"/>
                  <a:gd name="T4" fmla="*/ 16 w 100"/>
                  <a:gd name="T5" fmla="*/ 11 h 163"/>
                  <a:gd name="T6" fmla="*/ 4 w 100"/>
                  <a:gd name="T7" fmla="*/ 31 h 163"/>
                  <a:gd name="T8" fmla="*/ 39 w 100"/>
                  <a:gd name="T9" fmla="*/ 163 h 163"/>
                  <a:gd name="T10" fmla="*/ 100 w 100"/>
                  <a:gd name="T11" fmla="*/ 148 h 163"/>
                  <a:gd name="T12" fmla="*/ 64 w 100"/>
                  <a:gd name="T13" fmla="*/ 12 h 163"/>
                </a:gdLst>
                <a:ahLst/>
                <a:cxnLst>
                  <a:cxn ang="0">
                    <a:pos x="T0" y="T1"/>
                  </a:cxn>
                  <a:cxn ang="0">
                    <a:pos x="T2" y="T3"/>
                  </a:cxn>
                  <a:cxn ang="0">
                    <a:pos x="T4" y="T5"/>
                  </a:cxn>
                  <a:cxn ang="0">
                    <a:pos x="T6" y="T7"/>
                  </a:cxn>
                  <a:cxn ang="0">
                    <a:pos x="T8" y="T9"/>
                  </a:cxn>
                  <a:cxn ang="0">
                    <a:pos x="T10" y="T11"/>
                  </a:cxn>
                  <a:cxn ang="0">
                    <a:pos x="T12" y="T13"/>
                  </a:cxn>
                </a:cxnLst>
                <a:rect l="0" t="0" r="r" b="b"/>
                <a:pathLst>
                  <a:path w="100" h="163">
                    <a:moveTo>
                      <a:pt x="64" y="12"/>
                    </a:moveTo>
                    <a:cubicBezTo>
                      <a:pt x="61" y="1"/>
                      <a:pt x="60" y="0"/>
                      <a:pt x="45" y="4"/>
                    </a:cubicBezTo>
                    <a:cubicBezTo>
                      <a:pt x="16" y="11"/>
                      <a:pt x="16" y="11"/>
                      <a:pt x="16" y="11"/>
                    </a:cubicBezTo>
                    <a:cubicBezTo>
                      <a:pt x="1" y="15"/>
                      <a:pt x="0" y="16"/>
                      <a:pt x="4" y="31"/>
                    </a:cubicBezTo>
                    <a:cubicBezTo>
                      <a:pt x="39" y="163"/>
                      <a:pt x="39" y="163"/>
                      <a:pt x="39" y="163"/>
                    </a:cubicBezTo>
                    <a:cubicBezTo>
                      <a:pt x="100" y="148"/>
                      <a:pt x="100" y="148"/>
                      <a:pt x="100" y="148"/>
                    </a:cubicBezTo>
                    <a:lnTo>
                      <a:pt x="64" y="12"/>
                    </a:lnTo>
                    <a:close/>
                  </a:path>
                </a:pathLst>
              </a:custGeom>
              <a:grpFill/>
              <a:ln w="9525">
                <a:noFill/>
                <a:round/>
              </a:ln>
            </p:spPr>
            <p:txBody>
              <a:bodyPr/>
              <a:lstStyle/>
              <a:p>
                <a:pPr>
                  <a:defRPr/>
                </a:pPr>
                <a:endParaRPr lang="zh-CN" altLang="en-US">
                  <a:latin typeface="Calibri" panose="020F0502020204030204" pitchFamily="34" charset="0"/>
                </a:endParaRPr>
              </a:p>
            </p:txBody>
          </p:sp>
          <p:sp>
            <p:nvSpPr>
              <p:cNvPr id="35" name="Freeform 59"/>
              <p:cNvSpPr/>
              <p:nvPr/>
            </p:nvSpPr>
            <p:spPr bwMode="auto">
              <a:xfrm>
                <a:off x="8683414" y="2936982"/>
                <a:ext cx="66675" cy="41275"/>
              </a:xfrm>
              <a:custGeom>
                <a:avLst/>
                <a:gdLst>
                  <a:gd name="T0" fmla="*/ 63 w 69"/>
                  <a:gd name="T1" fmla="*/ 8 h 42"/>
                  <a:gd name="T2" fmla="*/ 61 w 69"/>
                  <a:gd name="T3" fmla="*/ 0 h 42"/>
                  <a:gd name="T4" fmla="*/ 0 w 69"/>
                  <a:gd name="T5" fmla="*/ 15 h 42"/>
                  <a:gd name="T6" fmla="*/ 3 w 69"/>
                  <a:gd name="T7" fmla="*/ 27 h 42"/>
                  <a:gd name="T8" fmla="*/ 22 w 69"/>
                  <a:gd name="T9" fmla="*/ 38 h 42"/>
                  <a:gd name="T10" fmla="*/ 52 w 69"/>
                  <a:gd name="T11" fmla="*/ 31 h 42"/>
                  <a:gd name="T12" fmla="*/ 63 w 69"/>
                  <a:gd name="T13" fmla="*/ 8 h 42"/>
                </a:gdLst>
                <a:ahLst/>
                <a:cxnLst>
                  <a:cxn ang="0">
                    <a:pos x="T0" y="T1"/>
                  </a:cxn>
                  <a:cxn ang="0">
                    <a:pos x="T2" y="T3"/>
                  </a:cxn>
                  <a:cxn ang="0">
                    <a:pos x="T4" y="T5"/>
                  </a:cxn>
                  <a:cxn ang="0">
                    <a:pos x="T6" y="T7"/>
                  </a:cxn>
                  <a:cxn ang="0">
                    <a:pos x="T8" y="T9"/>
                  </a:cxn>
                  <a:cxn ang="0">
                    <a:pos x="T10" y="T11"/>
                  </a:cxn>
                  <a:cxn ang="0">
                    <a:pos x="T12" y="T13"/>
                  </a:cxn>
                </a:cxnLst>
                <a:rect l="0" t="0" r="r" b="b"/>
                <a:pathLst>
                  <a:path w="69" h="42">
                    <a:moveTo>
                      <a:pt x="63" y="8"/>
                    </a:moveTo>
                    <a:cubicBezTo>
                      <a:pt x="61" y="0"/>
                      <a:pt x="61" y="0"/>
                      <a:pt x="61" y="0"/>
                    </a:cubicBezTo>
                    <a:cubicBezTo>
                      <a:pt x="0" y="15"/>
                      <a:pt x="0" y="15"/>
                      <a:pt x="0" y="15"/>
                    </a:cubicBezTo>
                    <a:cubicBezTo>
                      <a:pt x="3" y="27"/>
                      <a:pt x="3" y="27"/>
                      <a:pt x="3" y="27"/>
                    </a:cubicBezTo>
                    <a:cubicBezTo>
                      <a:pt x="6" y="42"/>
                      <a:pt x="7" y="42"/>
                      <a:pt x="22" y="38"/>
                    </a:cubicBezTo>
                    <a:cubicBezTo>
                      <a:pt x="52" y="31"/>
                      <a:pt x="52" y="31"/>
                      <a:pt x="52" y="31"/>
                    </a:cubicBezTo>
                    <a:cubicBezTo>
                      <a:pt x="69" y="27"/>
                      <a:pt x="67" y="27"/>
                      <a:pt x="63" y="8"/>
                    </a:cubicBezTo>
                    <a:close/>
                  </a:path>
                </a:pathLst>
              </a:custGeom>
              <a:grpFill/>
              <a:ln w="9525">
                <a:noFill/>
                <a:round/>
              </a:ln>
            </p:spPr>
            <p:txBody>
              <a:bodyPr/>
              <a:lstStyle/>
              <a:p>
                <a:pPr>
                  <a:defRPr/>
                </a:pPr>
                <a:endParaRPr lang="zh-CN" altLang="en-US">
                  <a:latin typeface="Calibri" panose="020F0502020204030204" pitchFamily="34" charset="0"/>
                </a:endParaRPr>
              </a:p>
            </p:txBody>
          </p:sp>
        </p:grpSp>
      </p:grpSp>
      <p:grpSp>
        <p:nvGrpSpPr>
          <p:cNvPr id="10" name="组合 9"/>
          <p:cNvGrpSpPr/>
          <p:nvPr/>
        </p:nvGrpSpPr>
        <p:grpSpPr>
          <a:xfrm>
            <a:off x="3545222" y="3203212"/>
            <a:ext cx="1076185" cy="1595438"/>
            <a:chOff x="3544888" y="3413125"/>
            <a:chExt cx="1076325" cy="1595438"/>
          </a:xfrm>
        </p:grpSpPr>
        <p:sp>
          <p:nvSpPr>
            <p:cNvPr id="3" name="圆角矩形 2"/>
            <p:cNvSpPr/>
            <p:nvPr/>
          </p:nvSpPr>
          <p:spPr>
            <a:xfrm rot="18900000">
              <a:off x="3554413" y="3679825"/>
              <a:ext cx="1066800" cy="1066800"/>
            </a:xfrm>
            <a:prstGeom prst="roundRect">
              <a:avLst>
                <a:gd name="adj" fmla="val 2619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gencyFB-Regular" pitchFamily="50" charset="0"/>
                <a:ea typeface="方正正纤黑简体" panose="02000000000000000000" pitchFamily="2" charset="-122"/>
              </a:endParaRPr>
            </a:p>
          </p:txBody>
        </p:sp>
        <p:sp>
          <p:nvSpPr>
            <p:cNvPr id="4" name="圆角矩形 3"/>
            <p:cNvSpPr/>
            <p:nvPr/>
          </p:nvSpPr>
          <p:spPr>
            <a:xfrm rot="18900000">
              <a:off x="3554413" y="3413125"/>
              <a:ext cx="1066800" cy="1066800"/>
            </a:xfrm>
            <a:prstGeom prst="roundRect">
              <a:avLst>
                <a:gd name="adj" fmla="val 2619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gencyFB-Regular" pitchFamily="50" charset="0"/>
                <a:ea typeface="方正正纤黑简体" panose="02000000000000000000" pitchFamily="2" charset="-122"/>
              </a:endParaRPr>
            </a:p>
          </p:txBody>
        </p:sp>
        <p:sp>
          <p:nvSpPr>
            <p:cNvPr id="23" name="任意多边形 22"/>
            <p:cNvSpPr/>
            <p:nvPr/>
          </p:nvSpPr>
          <p:spPr>
            <a:xfrm rot="18900000" flipH="1" flipV="1">
              <a:off x="3544888" y="3954463"/>
              <a:ext cx="1054100" cy="1054100"/>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Freeform 63"/>
            <p:cNvSpPr>
              <a:spLocks noEditPoints="1"/>
            </p:cNvSpPr>
            <p:nvPr/>
          </p:nvSpPr>
          <p:spPr bwMode="auto">
            <a:xfrm>
              <a:off x="3836988" y="3852863"/>
              <a:ext cx="471487" cy="398462"/>
            </a:xfrm>
            <a:custGeom>
              <a:avLst/>
              <a:gdLst>
                <a:gd name="T0" fmla="*/ 288 w 311"/>
                <a:gd name="T1" fmla="*/ 86 h 263"/>
                <a:gd name="T2" fmla="*/ 109 w 311"/>
                <a:gd name="T3" fmla="*/ 29 h 263"/>
                <a:gd name="T4" fmla="*/ 11 w 311"/>
                <a:gd name="T5" fmla="*/ 171 h 263"/>
                <a:gd name="T6" fmla="*/ 32 w 311"/>
                <a:gd name="T7" fmla="*/ 224 h 263"/>
                <a:gd name="T8" fmla="*/ 71 w 311"/>
                <a:gd name="T9" fmla="*/ 252 h 263"/>
                <a:gd name="T10" fmla="*/ 181 w 311"/>
                <a:gd name="T11" fmla="*/ 167 h 263"/>
                <a:gd name="T12" fmla="*/ 181 w 311"/>
                <a:gd name="T13" fmla="*/ 241 h 263"/>
                <a:gd name="T14" fmla="*/ 216 w 311"/>
                <a:gd name="T15" fmla="*/ 231 h 263"/>
                <a:gd name="T16" fmla="*/ 288 w 311"/>
                <a:gd name="T17" fmla="*/ 86 h 263"/>
                <a:gd name="T18" fmla="*/ 49 w 311"/>
                <a:gd name="T19" fmla="*/ 110 h 263"/>
                <a:gd name="T20" fmla="*/ 75 w 311"/>
                <a:gd name="T21" fmla="*/ 109 h 263"/>
                <a:gd name="T22" fmla="*/ 86 w 311"/>
                <a:gd name="T23" fmla="*/ 121 h 263"/>
                <a:gd name="T24" fmla="*/ 61 w 311"/>
                <a:gd name="T25" fmla="*/ 131 h 263"/>
                <a:gd name="T26" fmla="*/ 42 w 311"/>
                <a:gd name="T27" fmla="*/ 125 h 263"/>
                <a:gd name="T28" fmla="*/ 49 w 311"/>
                <a:gd name="T29" fmla="*/ 110 h 263"/>
                <a:gd name="T30" fmla="*/ 88 w 311"/>
                <a:gd name="T31" fmla="*/ 196 h 263"/>
                <a:gd name="T32" fmla="*/ 81 w 311"/>
                <a:gd name="T33" fmla="*/ 201 h 263"/>
                <a:gd name="T34" fmla="*/ 69 w 311"/>
                <a:gd name="T35" fmla="*/ 205 h 263"/>
                <a:gd name="T36" fmla="*/ 52 w 311"/>
                <a:gd name="T37" fmla="*/ 199 h 263"/>
                <a:gd name="T38" fmla="*/ 50 w 311"/>
                <a:gd name="T39" fmla="*/ 182 h 263"/>
                <a:gd name="T40" fmla="*/ 58 w 311"/>
                <a:gd name="T41" fmla="*/ 175 h 263"/>
                <a:gd name="T42" fmla="*/ 79 w 311"/>
                <a:gd name="T43" fmla="*/ 169 h 263"/>
                <a:gd name="T44" fmla="*/ 94 w 311"/>
                <a:gd name="T45" fmla="*/ 182 h 263"/>
                <a:gd name="T46" fmla="*/ 88 w 311"/>
                <a:gd name="T47" fmla="*/ 196 h 263"/>
                <a:gd name="T48" fmla="*/ 129 w 311"/>
                <a:gd name="T49" fmla="*/ 74 h 263"/>
                <a:gd name="T50" fmla="*/ 102 w 311"/>
                <a:gd name="T51" fmla="*/ 81 h 263"/>
                <a:gd name="T52" fmla="*/ 106 w 311"/>
                <a:gd name="T53" fmla="*/ 56 h 263"/>
                <a:gd name="T54" fmla="*/ 121 w 311"/>
                <a:gd name="T55" fmla="*/ 57 h 263"/>
                <a:gd name="T56" fmla="*/ 129 w 311"/>
                <a:gd name="T57" fmla="*/ 74 h 263"/>
                <a:gd name="T58" fmla="*/ 210 w 311"/>
                <a:gd name="T59" fmla="*/ 68 h 263"/>
                <a:gd name="T60" fmla="*/ 171 w 311"/>
                <a:gd name="T61" fmla="*/ 68 h 263"/>
                <a:gd name="T62" fmla="*/ 183 w 311"/>
                <a:gd name="T63" fmla="*/ 43 h 263"/>
                <a:gd name="T64" fmla="*/ 196 w 311"/>
                <a:gd name="T65" fmla="*/ 44 h 263"/>
                <a:gd name="T66" fmla="*/ 208 w 311"/>
                <a:gd name="T67" fmla="*/ 47 h 263"/>
                <a:gd name="T68" fmla="*/ 201 w 311"/>
                <a:gd name="T69" fmla="*/ 61 h 263"/>
                <a:gd name="T70" fmla="*/ 210 w 311"/>
                <a:gd name="T71" fmla="*/ 68 h 263"/>
                <a:gd name="T72" fmla="*/ 241 w 311"/>
                <a:gd name="T73" fmla="*/ 197 h 263"/>
                <a:gd name="T74" fmla="*/ 215 w 311"/>
                <a:gd name="T75" fmla="*/ 194 h 263"/>
                <a:gd name="T76" fmla="*/ 220 w 311"/>
                <a:gd name="T77" fmla="*/ 177 h 263"/>
                <a:gd name="T78" fmla="*/ 238 w 311"/>
                <a:gd name="T79" fmla="*/ 180 h 263"/>
                <a:gd name="T80" fmla="*/ 241 w 311"/>
                <a:gd name="T81" fmla="*/ 197 h 263"/>
                <a:gd name="T82" fmla="*/ 254 w 311"/>
                <a:gd name="T83" fmla="*/ 124 h 263"/>
                <a:gd name="T84" fmla="*/ 229 w 311"/>
                <a:gd name="T85" fmla="*/ 104 h 263"/>
                <a:gd name="T86" fmla="*/ 251 w 311"/>
                <a:gd name="T87" fmla="*/ 87 h 263"/>
                <a:gd name="T88" fmla="*/ 270 w 311"/>
                <a:gd name="T89" fmla="*/ 91 h 263"/>
                <a:gd name="T90" fmla="*/ 254 w 311"/>
                <a:gd name="T91" fmla="*/ 12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1" h="263">
                  <a:moveTo>
                    <a:pt x="288" y="86"/>
                  </a:moveTo>
                  <a:cubicBezTo>
                    <a:pt x="266" y="26"/>
                    <a:pt x="186" y="0"/>
                    <a:pt x="109" y="29"/>
                  </a:cubicBezTo>
                  <a:cubicBezTo>
                    <a:pt x="32" y="57"/>
                    <a:pt x="0" y="120"/>
                    <a:pt x="11" y="171"/>
                  </a:cubicBezTo>
                  <a:cubicBezTo>
                    <a:pt x="15" y="187"/>
                    <a:pt x="17" y="202"/>
                    <a:pt x="32" y="224"/>
                  </a:cubicBezTo>
                  <a:cubicBezTo>
                    <a:pt x="34" y="228"/>
                    <a:pt x="52" y="248"/>
                    <a:pt x="71" y="252"/>
                  </a:cubicBezTo>
                  <a:cubicBezTo>
                    <a:pt x="118" y="263"/>
                    <a:pt x="158" y="155"/>
                    <a:pt x="181" y="167"/>
                  </a:cubicBezTo>
                  <a:cubicBezTo>
                    <a:pt x="203" y="179"/>
                    <a:pt x="154" y="241"/>
                    <a:pt x="181" y="241"/>
                  </a:cubicBezTo>
                  <a:cubicBezTo>
                    <a:pt x="193" y="241"/>
                    <a:pt x="204" y="236"/>
                    <a:pt x="216" y="231"/>
                  </a:cubicBezTo>
                  <a:cubicBezTo>
                    <a:pt x="293" y="203"/>
                    <a:pt x="311" y="146"/>
                    <a:pt x="288" y="86"/>
                  </a:cubicBezTo>
                  <a:close/>
                  <a:moveTo>
                    <a:pt x="49" y="110"/>
                  </a:moveTo>
                  <a:cubicBezTo>
                    <a:pt x="49" y="110"/>
                    <a:pt x="57" y="101"/>
                    <a:pt x="75" y="109"/>
                  </a:cubicBezTo>
                  <a:cubicBezTo>
                    <a:pt x="92" y="117"/>
                    <a:pt x="84" y="116"/>
                    <a:pt x="86" y="121"/>
                  </a:cubicBezTo>
                  <a:cubicBezTo>
                    <a:pt x="87" y="126"/>
                    <a:pt x="71" y="137"/>
                    <a:pt x="61" y="131"/>
                  </a:cubicBezTo>
                  <a:cubicBezTo>
                    <a:pt x="51" y="126"/>
                    <a:pt x="49" y="125"/>
                    <a:pt x="42" y="125"/>
                  </a:cubicBezTo>
                  <a:cubicBezTo>
                    <a:pt x="35" y="125"/>
                    <a:pt x="43" y="111"/>
                    <a:pt x="49" y="110"/>
                  </a:cubicBezTo>
                  <a:close/>
                  <a:moveTo>
                    <a:pt x="88" y="196"/>
                  </a:moveTo>
                  <a:cubicBezTo>
                    <a:pt x="82" y="198"/>
                    <a:pt x="82" y="198"/>
                    <a:pt x="81" y="201"/>
                  </a:cubicBezTo>
                  <a:cubicBezTo>
                    <a:pt x="80" y="205"/>
                    <a:pt x="74" y="209"/>
                    <a:pt x="69" y="205"/>
                  </a:cubicBezTo>
                  <a:cubicBezTo>
                    <a:pt x="65" y="201"/>
                    <a:pt x="52" y="209"/>
                    <a:pt x="52" y="199"/>
                  </a:cubicBezTo>
                  <a:cubicBezTo>
                    <a:pt x="51" y="190"/>
                    <a:pt x="45" y="185"/>
                    <a:pt x="50" y="182"/>
                  </a:cubicBezTo>
                  <a:cubicBezTo>
                    <a:pt x="54" y="178"/>
                    <a:pt x="56" y="177"/>
                    <a:pt x="58" y="175"/>
                  </a:cubicBezTo>
                  <a:cubicBezTo>
                    <a:pt x="62" y="171"/>
                    <a:pt x="65" y="163"/>
                    <a:pt x="79" y="169"/>
                  </a:cubicBezTo>
                  <a:cubicBezTo>
                    <a:pt x="92" y="176"/>
                    <a:pt x="93" y="178"/>
                    <a:pt x="94" y="182"/>
                  </a:cubicBezTo>
                  <a:cubicBezTo>
                    <a:pt x="96" y="186"/>
                    <a:pt x="93" y="194"/>
                    <a:pt x="88" y="196"/>
                  </a:cubicBezTo>
                  <a:close/>
                  <a:moveTo>
                    <a:pt x="129" y="74"/>
                  </a:moveTo>
                  <a:cubicBezTo>
                    <a:pt x="129" y="81"/>
                    <a:pt x="107" y="92"/>
                    <a:pt x="102" y="81"/>
                  </a:cubicBezTo>
                  <a:cubicBezTo>
                    <a:pt x="97" y="70"/>
                    <a:pt x="105" y="72"/>
                    <a:pt x="106" y="56"/>
                  </a:cubicBezTo>
                  <a:cubicBezTo>
                    <a:pt x="106" y="52"/>
                    <a:pt x="113" y="57"/>
                    <a:pt x="121" y="57"/>
                  </a:cubicBezTo>
                  <a:cubicBezTo>
                    <a:pt x="128" y="56"/>
                    <a:pt x="130" y="68"/>
                    <a:pt x="129" y="74"/>
                  </a:cubicBezTo>
                  <a:close/>
                  <a:moveTo>
                    <a:pt x="210" y="68"/>
                  </a:moveTo>
                  <a:cubicBezTo>
                    <a:pt x="210" y="76"/>
                    <a:pt x="180" y="80"/>
                    <a:pt x="171" y="68"/>
                  </a:cubicBezTo>
                  <a:cubicBezTo>
                    <a:pt x="161" y="55"/>
                    <a:pt x="181" y="49"/>
                    <a:pt x="183" y="43"/>
                  </a:cubicBezTo>
                  <a:cubicBezTo>
                    <a:pt x="183" y="41"/>
                    <a:pt x="194" y="37"/>
                    <a:pt x="196" y="44"/>
                  </a:cubicBezTo>
                  <a:cubicBezTo>
                    <a:pt x="199" y="51"/>
                    <a:pt x="200" y="44"/>
                    <a:pt x="208" y="47"/>
                  </a:cubicBezTo>
                  <a:cubicBezTo>
                    <a:pt x="215" y="50"/>
                    <a:pt x="206" y="55"/>
                    <a:pt x="201" y="61"/>
                  </a:cubicBezTo>
                  <a:cubicBezTo>
                    <a:pt x="196" y="66"/>
                    <a:pt x="210" y="60"/>
                    <a:pt x="210" y="68"/>
                  </a:cubicBezTo>
                  <a:close/>
                  <a:moveTo>
                    <a:pt x="241" y="197"/>
                  </a:moveTo>
                  <a:cubicBezTo>
                    <a:pt x="237" y="202"/>
                    <a:pt x="219" y="199"/>
                    <a:pt x="215" y="194"/>
                  </a:cubicBezTo>
                  <a:cubicBezTo>
                    <a:pt x="211" y="188"/>
                    <a:pt x="216" y="185"/>
                    <a:pt x="220" y="177"/>
                  </a:cubicBezTo>
                  <a:cubicBezTo>
                    <a:pt x="225" y="169"/>
                    <a:pt x="238" y="180"/>
                    <a:pt x="238" y="180"/>
                  </a:cubicBezTo>
                  <a:cubicBezTo>
                    <a:pt x="245" y="174"/>
                    <a:pt x="245" y="191"/>
                    <a:pt x="241" y="197"/>
                  </a:cubicBezTo>
                  <a:close/>
                  <a:moveTo>
                    <a:pt x="254" y="124"/>
                  </a:moveTo>
                  <a:cubicBezTo>
                    <a:pt x="242" y="132"/>
                    <a:pt x="228" y="121"/>
                    <a:pt x="229" y="104"/>
                  </a:cubicBezTo>
                  <a:cubicBezTo>
                    <a:pt x="230" y="87"/>
                    <a:pt x="236" y="97"/>
                    <a:pt x="251" y="87"/>
                  </a:cubicBezTo>
                  <a:cubicBezTo>
                    <a:pt x="266" y="77"/>
                    <a:pt x="267" y="90"/>
                    <a:pt x="270" y="91"/>
                  </a:cubicBezTo>
                  <a:cubicBezTo>
                    <a:pt x="281" y="93"/>
                    <a:pt x="266" y="116"/>
                    <a:pt x="254" y="124"/>
                  </a:cubicBezTo>
                  <a:close/>
                </a:path>
              </a:pathLst>
            </a:custGeom>
            <a:solidFill>
              <a:schemeClr val="accent1"/>
            </a:solidFill>
            <a:ln>
              <a:solidFill>
                <a:schemeClr val="accent1"/>
              </a:solidFill>
            </a:ln>
          </p:spPr>
          <p:txBody>
            <a:bodyPr/>
            <a:lstStyle/>
            <a:p>
              <a:pPr>
                <a:defRPr/>
              </a:pPr>
              <a:endParaRPr lang="zh-CN" altLang="en-US">
                <a:latin typeface="Calibri" panose="020F0502020204030204" pitchFamily="34" charset="0"/>
              </a:endParaRPr>
            </a:p>
          </p:txBody>
        </p:sp>
      </p:grpSp>
      <p:grpSp>
        <p:nvGrpSpPr>
          <p:cNvPr id="14" name="组合 13"/>
          <p:cNvGrpSpPr/>
          <p:nvPr/>
        </p:nvGrpSpPr>
        <p:grpSpPr>
          <a:xfrm>
            <a:off x="5571400" y="2946833"/>
            <a:ext cx="1070630" cy="1589881"/>
            <a:chOff x="5571331" y="3156744"/>
            <a:chExt cx="1070769" cy="1589881"/>
          </a:xfrm>
        </p:grpSpPr>
        <p:sp>
          <p:nvSpPr>
            <p:cNvPr id="5" name="圆角矩形 4"/>
            <p:cNvSpPr/>
            <p:nvPr/>
          </p:nvSpPr>
          <p:spPr>
            <a:xfrm rot="18900000">
              <a:off x="5575300" y="3679825"/>
              <a:ext cx="1066800" cy="1066800"/>
            </a:xfrm>
            <a:prstGeom prst="roundRect">
              <a:avLst>
                <a:gd name="adj" fmla="val 2619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gencyFB-Regular" pitchFamily="50" charset="0"/>
                <a:ea typeface="方正正纤黑简体" panose="02000000000000000000" pitchFamily="2" charset="-122"/>
              </a:endParaRPr>
            </a:p>
          </p:txBody>
        </p:sp>
        <p:grpSp>
          <p:nvGrpSpPr>
            <p:cNvPr id="11" name="组合 10"/>
            <p:cNvGrpSpPr/>
            <p:nvPr/>
          </p:nvGrpSpPr>
          <p:grpSpPr>
            <a:xfrm>
              <a:off x="5571331" y="3156744"/>
              <a:ext cx="1055688" cy="1320006"/>
              <a:chOff x="5571331" y="3156744"/>
              <a:chExt cx="1055688" cy="1320006"/>
            </a:xfrm>
          </p:grpSpPr>
          <p:sp>
            <p:nvSpPr>
              <p:cNvPr id="21" name="任意多边形 20"/>
              <p:cNvSpPr/>
              <p:nvPr/>
            </p:nvSpPr>
            <p:spPr>
              <a:xfrm rot="2700000" flipH="1">
                <a:off x="5572125" y="3155950"/>
                <a:ext cx="1054100" cy="1055688"/>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任意多边形 25"/>
              <p:cNvSpPr/>
              <p:nvPr/>
            </p:nvSpPr>
            <p:spPr>
              <a:xfrm rot="2700000" flipH="1">
                <a:off x="5572125" y="3422650"/>
                <a:ext cx="1054100" cy="1054100"/>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Freeform 102"/>
              <p:cNvSpPr/>
              <p:nvPr/>
            </p:nvSpPr>
            <p:spPr bwMode="auto">
              <a:xfrm>
                <a:off x="5822950" y="4046538"/>
                <a:ext cx="577850" cy="334962"/>
              </a:xfrm>
              <a:custGeom>
                <a:avLst/>
                <a:gdLst>
                  <a:gd name="T0" fmla="*/ 1069058741 w 287"/>
                  <a:gd name="T1" fmla="*/ 223573010 h 166"/>
                  <a:gd name="T2" fmla="*/ 1036540082 w 287"/>
                  <a:gd name="T3" fmla="*/ 223573010 h 166"/>
                  <a:gd name="T4" fmla="*/ 967435665 w 287"/>
                  <a:gd name="T5" fmla="*/ 239832792 h 166"/>
                  <a:gd name="T6" fmla="*/ 967435665 w 287"/>
                  <a:gd name="T7" fmla="*/ 69105082 h 166"/>
                  <a:gd name="T8" fmla="*/ 894268177 w 287"/>
                  <a:gd name="T9" fmla="*/ 0 h 166"/>
                  <a:gd name="T10" fmla="*/ 674765713 w 287"/>
                  <a:gd name="T11" fmla="*/ 0 h 166"/>
                  <a:gd name="T12" fmla="*/ 695091134 w 287"/>
                  <a:gd name="T13" fmla="*/ 85364864 h 166"/>
                  <a:gd name="T14" fmla="*/ 695091134 w 287"/>
                  <a:gd name="T15" fmla="*/ 117884428 h 166"/>
                  <a:gd name="T16" fmla="*/ 597535155 w 287"/>
                  <a:gd name="T17" fmla="*/ 215443119 h 166"/>
                  <a:gd name="T18" fmla="*/ 565016495 w 287"/>
                  <a:gd name="T19" fmla="*/ 215443119 h 166"/>
                  <a:gd name="T20" fmla="*/ 467458502 w 287"/>
                  <a:gd name="T21" fmla="*/ 117884428 h 166"/>
                  <a:gd name="T22" fmla="*/ 467458502 w 287"/>
                  <a:gd name="T23" fmla="*/ 85364864 h 166"/>
                  <a:gd name="T24" fmla="*/ 487783923 w 287"/>
                  <a:gd name="T25" fmla="*/ 0 h 166"/>
                  <a:gd name="T26" fmla="*/ 268281460 w 287"/>
                  <a:gd name="T27" fmla="*/ 0 h 166"/>
                  <a:gd name="T28" fmla="*/ 195113972 w 287"/>
                  <a:gd name="T29" fmla="*/ 69105082 h 166"/>
                  <a:gd name="T30" fmla="*/ 195113972 w 287"/>
                  <a:gd name="T31" fmla="*/ 239832792 h 166"/>
                  <a:gd name="T32" fmla="*/ 126011568 w 287"/>
                  <a:gd name="T33" fmla="*/ 223573010 h 166"/>
                  <a:gd name="T34" fmla="*/ 93490895 w 287"/>
                  <a:gd name="T35" fmla="*/ 223573010 h 166"/>
                  <a:gd name="T36" fmla="*/ 0 w 287"/>
                  <a:gd name="T37" fmla="*/ 321131702 h 166"/>
                  <a:gd name="T38" fmla="*/ 0 w 287"/>
                  <a:gd name="T39" fmla="*/ 353653283 h 166"/>
                  <a:gd name="T40" fmla="*/ 93490895 w 287"/>
                  <a:gd name="T41" fmla="*/ 451211975 h 166"/>
                  <a:gd name="T42" fmla="*/ 126011568 w 287"/>
                  <a:gd name="T43" fmla="*/ 451211975 h 166"/>
                  <a:gd name="T44" fmla="*/ 195113972 w 287"/>
                  <a:gd name="T45" fmla="*/ 434952193 h 166"/>
                  <a:gd name="T46" fmla="*/ 195113972 w 287"/>
                  <a:gd name="T47" fmla="*/ 605679903 h 166"/>
                  <a:gd name="T48" fmla="*/ 268281460 w 287"/>
                  <a:gd name="T49" fmla="*/ 674784985 h 166"/>
                  <a:gd name="T50" fmla="*/ 487783923 w 287"/>
                  <a:gd name="T51" fmla="*/ 674784985 h 166"/>
                  <a:gd name="T52" fmla="*/ 467458502 w 287"/>
                  <a:gd name="T53" fmla="*/ 589420121 h 166"/>
                  <a:gd name="T54" fmla="*/ 467458502 w 287"/>
                  <a:gd name="T55" fmla="*/ 556900557 h 166"/>
                  <a:gd name="T56" fmla="*/ 565016495 w 287"/>
                  <a:gd name="T57" fmla="*/ 459341866 h 166"/>
                  <a:gd name="T58" fmla="*/ 597535155 w 287"/>
                  <a:gd name="T59" fmla="*/ 459341866 h 166"/>
                  <a:gd name="T60" fmla="*/ 695091134 w 287"/>
                  <a:gd name="T61" fmla="*/ 556900557 h 166"/>
                  <a:gd name="T62" fmla="*/ 695091134 w 287"/>
                  <a:gd name="T63" fmla="*/ 589420121 h 166"/>
                  <a:gd name="T64" fmla="*/ 674765713 w 287"/>
                  <a:gd name="T65" fmla="*/ 674784985 h 166"/>
                  <a:gd name="T66" fmla="*/ 894268177 w 287"/>
                  <a:gd name="T67" fmla="*/ 674784985 h 166"/>
                  <a:gd name="T68" fmla="*/ 967435665 w 287"/>
                  <a:gd name="T69" fmla="*/ 605679903 h 166"/>
                  <a:gd name="T70" fmla="*/ 967435665 w 287"/>
                  <a:gd name="T71" fmla="*/ 434952193 h 166"/>
                  <a:gd name="T72" fmla="*/ 1036540082 w 287"/>
                  <a:gd name="T73" fmla="*/ 451211975 h 166"/>
                  <a:gd name="T74" fmla="*/ 1069058741 w 287"/>
                  <a:gd name="T75" fmla="*/ 451211975 h 166"/>
                  <a:gd name="T76" fmla="*/ 1166614721 w 287"/>
                  <a:gd name="T77" fmla="*/ 353653283 h 166"/>
                  <a:gd name="T78" fmla="*/ 1166614721 w 287"/>
                  <a:gd name="T79" fmla="*/ 321131702 h 166"/>
                  <a:gd name="T80" fmla="*/ 1069058741 w 287"/>
                  <a:gd name="T81" fmla="*/ 223573010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7" h="166">
                    <a:moveTo>
                      <a:pt x="263" y="55"/>
                    </a:moveTo>
                    <a:cubicBezTo>
                      <a:pt x="255" y="55"/>
                      <a:pt x="255" y="55"/>
                      <a:pt x="255" y="55"/>
                    </a:cubicBezTo>
                    <a:cubicBezTo>
                      <a:pt x="250" y="55"/>
                      <a:pt x="244" y="57"/>
                      <a:pt x="238" y="59"/>
                    </a:cubicBezTo>
                    <a:cubicBezTo>
                      <a:pt x="238" y="17"/>
                      <a:pt x="238" y="17"/>
                      <a:pt x="238" y="17"/>
                    </a:cubicBezTo>
                    <a:cubicBezTo>
                      <a:pt x="238" y="8"/>
                      <a:pt x="230" y="0"/>
                      <a:pt x="220" y="0"/>
                    </a:cubicBezTo>
                    <a:cubicBezTo>
                      <a:pt x="166" y="0"/>
                      <a:pt x="166" y="0"/>
                      <a:pt x="166" y="0"/>
                    </a:cubicBezTo>
                    <a:cubicBezTo>
                      <a:pt x="168" y="6"/>
                      <a:pt x="171" y="15"/>
                      <a:pt x="171" y="21"/>
                    </a:cubicBezTo>
                    <a:cubicBezTo>
                      <a:pt x="171" y="29"/>
                      <a:pt x="171" y="29"/>
                      <a:pt x="171" y="29"/>
                    </a:cubicBezTo>
                    <a:cubicBezTo>
                      <a:pt x="171" y="42"/>
                      <a:pt x="160" y="53"/>
                      <a:pt x="147" y="53"/>
                    </a:cubicBezTo>
                    <a:cubicBezTo>
                      <a:pt x="139" y="53"/>
                      <a:pt x="139" y="53"/>
                      <a:pt x="139" y="53"/>
                    </a:cubicBezTo>
                    <a:cubicBezTo>
                      <a:pt x="126" y="53"/>
                      <a:pt x="115" y="42"/>
                      <a:pt x="115" y="29"/>
                    </a:cubicBezTo>
                    <a:cubicBezTo>
                      <a:pt x="115" y="21"/>
                      <a:pt x="115" y="21"/>
                      <a:pt x="115" y="21"/>
                    </a:cubicBezTo>
                    <a:cubicBezTo>
                      <a:pt x="115" y="15"/>
                      <a:pt x="118" y="6"/>
                      <a:pt x="120" y="0"/>
                    </a:cubicBezTo>
                    <a:cubicBezTo>
                      <a:pt x="66" y="0"/>
                      <a:pt x="66" y="0"/>
                      <a:pt x="66" y="0"/>
                    </a:cubicBezTo>
                    <a:cubicBezTo>
                      <a:pt x="56" y="0"/>
                      <a:pt x="48" y="8"/>
                      <a:pt x="48" y="17"/>
                    </a:cubicBezTo>
                    <a:cubicBezTo>
                      <a:pt x="48" y="59"/>
                      <a:pt x="48" y="59"/>
                      <a:pt x="48" y="59"/>
                    </a:cubicBezTo>
                    <a:cubicBezTo>
                      <a:pt x="43" y="57"/>
                      <a:pt x="36" y="55"/>
                      <a:pt x="31" y="55"/>
                    </a:cubicBezTo>
                    <a:cubicBezTo>
                      <a:pt x="23" y="55"/>
                      <a:pt x="23" y="55"/>
                      <a:pt x="23" y="55"/>
                    </a:cubicBezTo>
                    <a:cubicBezTo>
                      <a:pt x="10" y="55"/>
                      <a:pt x="0" y="66"/>
                      <a:pt x="0" y="79"/>
                    </a:cubicBezTo>
                    <a:cubicBezTo>
                      <a:pt x="0" y="87"/>
                      <a:pt x="0" y="87"/>
                      <a:pt x="0" y="87"/>
                    </a:cubicBezTo>
                    <a:cubicBezTo>
                      <a:pt x="0" y="100"/>
                      <a:pt x="10" y="111"/>
                      <a:pt x="23" y="111"/>
                    </a:cubicBezTo>
                    <a:cubicBezTo>
                      <a:pt x="31" y="111"/>
                      <a:pt x="31" y="111"/>
                      <a:pt x="31" y="111"/>
                    </a:cubicBezTo>
                    <a:cubicBezTo>
                      <a:pt x="36" y="111"/>
                      <a:pt x="43" y="109"/>
                      <a:pt x="48" y="107"/>
                    </a:cubicBezTo>
                    <a:cubicBezTo>
                      <a:pt x="48" y="149"/>
                      <a:pt x="48" y="149"/>
                      <a:pt x="48" y="149"/>
                    </a:cubicBezTo>
                    <a:cubicBezTo>
                      <a:pt x="48" y="158"/>
                      <a:pt x="56" y="166"/>
                      <a:pt x="66" y="166"/>
                    </a:cubicBezTo>
                    <a:cubicBezTo>
                      <a:pt x="120" y="166"/>
                      <a:pt x="120" y="166"/>
                      <a:pt x="120" y="166"/>
                    </a:cubicBezTo>
                    <a:cubicBezTo>
                      <a:pt x="118" y="160"/>
                      <a:pt x="115" y="151"/>
                      <a:pt x="115" y="145"/>
                    </a:cubicBezTo>
                    <a:cubicBezTo>
                      <a:pt x="115" y="137"/>
                      <a:pt x="115" y="137"/>
                      <a:pt x="115" y="137"/>
                    </a:cubicBezTo>
                    <a:cubicBezTo>
                      <a:pt x="115" y="123"/>
                      <a:pt x="126" y="113"/>
                      <a:pt x="139" y="113"/>
                    </a:cubicBezTo>
                    <a:cubicBezTo>
                      <a:pt x="147" y="113"/>
                      <a:pt x="147" y="113"/>
                      <a:pt x="147" y="113"/>
                    </a:cubicBezTo>
                    <a:cubicBezTo>
                      <a:pt x="160" y="113"/>
                      <a:pt x="171" y="123"/>
                      <a:pt x="171" y="137"/>
                    </a:cubicBezTo>
                    <a:cubicBezTo>
                      <a:pt x="171" y="145"/>
                      <a:pt x="171" y="145"/>
                      <a:pt x="171" y="145"/>
                    </a:cubicBezTo>
                    <a:cubicBezTo>
                      <a:pt x="171" y="151"/>
                      <a:pt x="169" y="160"/>
                      <a:pt x="166" y="166"/>
                    </a:cubicBezTo>
                    <a:cubicBezTo>
                      <a:pt x="220" y="166"/>
                      <a:pt x="220" y="166"/>
                      <a:pt x="220" y="166"/>
                    </a:cubicBezTo>
                    <a:cubicBezTo>
                      <a:pt x="230" y="166"/>
                      <a:pt x="238" y="158"/>
                      <a:pt x="238" y="149"/>
                    </a:cubicBezTo>
                    <a:cubicBezTo>
                      <a:pt x="238" y="107"/>
                      <a:pt x="238" y="107"/>
                      <a:pt x="238" y="107"/>
                    </a:cubicBezTo>
                    <a:cubicBezTo>
                      <a:pt x="244" y="109"/>
                      <a:pt x="250" y="111"/>
                      <a:pt x="255" y="111"/>
                    </a:cubicBezTo>
                    <a:cubicBezTo>
                      <a:pt x="263" y="111"/>
                      <a:pt x="263" y="111"/>
                      <a:pt x="263" y="111"/>
                    </a:cubicBezTo>
                    <a:cubicBezTo>
                      <a:pt x="276" y="111"/>
                      <a:pt x="287" y="100"/>
                      <a:pt x="287" y="87"/>
                    </a:cubicBezTo>
                    <a:cubicBezTo>
                      <a:pt x="287" y="79"/>
                      <a:pt x="287" y="79"/>
                      <a:pt x="287" y="79"/>
                    </a:cubicBezTo>
                    <a:cubicBezTo>
                      <a:pt x="287" y="66"/>
                      <a:pt x="276" y="55"/>
                      <a:pt x="263" y="55"/>
                    </a:cubicBezTo>
                    <a:close/>
                  </a:path>
                </a:pathLst>
              </a:custGeom>
              <a:solidFill>
                <a:schemeClr val="accent2"/>
              </a:solidFill>
              <a:ln>
                <a:solidFill>
                  <a:schemeClr val="accent2"/>
                </a:solidFill>
              </a:ln>
            </p:spPr>
            <p:txBody>
              <a:bodyPr/>
              <a:lstStyle/>
              <a:p>
                <a:endParaRPr lang="zh-CN" altLang="en-US"/>
              </a:p>
            </p:txBody>
          </p:sp>
        </p:grpSp>
      </p:grpSp>
      <p:grpSp>
        <p:nvGrpSpPr>
          <p:cNvPr id="12" name="组合 11"/>
          <p:cNvGrpSpPr/>
          <p:nvPr/>
        </p:nvGrpSpPr>
        <p:grpSpPr>
          <a:xfrm>
            <a:off x="7595994" y="3203212"/>
            <a:ext cx="1066661" cy="1595438"/>
            <a:chOff x="7596188" y="3413125"/>
            <a:chExt cx="1066800" cy="1595438"/>
          </a:xfrm>
        </p:grpSpPr>
        <p:sp>
          <p:nvSpPr>
            <p:cNvPr id="6" name="圆角矩形 5"/>
            <p:cNvSpPr/>
            <p:nvPr/>
          </p:nvSpPr>
          <p:spPr>
            <a:xfrm rot="18900000">
              <a:off x="7596188" y="3679825"/>
              <a:ext cx="1066800" cy="1066800"/>
            </a:xfrm>
            <a:prstGeom prst="roundRect">
              <a:avLst>
                <a:gd name="adj" fmla="val 26191"/>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gencyFB-Regular" pitchFamily="50" charset="0"/>
                <a:ea typeface="方正正纤黑简体" panose="02000000000000000000" pitchFamily="2" charset="-122"/>
              </a:endParaRPr>
            </a:p>
          </p:txBody>
        </p:sp>
        <p:sp>
          <p:nvSpPr>
            <p:cNvPr id="7" name="圆角矩形 6"/>
            <p:cNvSpPr/>
            <p:nvPr/>
          </p:nvSpPr>
          <p:spPr>
            <a:xfrm rot="18900000">
              <a:off x="7596188" y="3413125"/>
              <a:ext cx="1066800" cy="1066800"/>
            </a:xfrm>
            <a:prstGeom prst="roundRect">
              <a:avLst>
                <a:gd name="adj" fmla="val 26191"/>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gencyFB-Regular" pitchFamily="50" charset="0"/>
                <a:ea typeface="方正正纤黑简体" panose="02000000000000000000" pitchFamily="2" charset="-122"/>
              </a:endParaRPr>
            </a:p>
          </p:txBody>
        </p:sp>
        <p:sp>
          <p:nvSpPr>
            <p:cNvPr id="22" name="任意多边形 21"/>
            <p:cNvSpPr/>
            <p:nvPr/>
          </p:nvSpPr>
          <p:spPr>
            <a:xfrm rot="18900000" flipH="1" flipV="1">
              <a:off x="7600950" y="3954463"/>
              <a:ext cx="1054100" cy="1054100"/>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Freeform 144"/>
            <p:cNvSpPr>
              <a:spLocks noEditPoints="1"/>
            </p:cNvSpPr>
            <p:nvPr/>
          </p:nvSpPr>
          <p:spPr bwMode="auto">
            <a:xfrm>
              <a:off x="7920038" y="3889375"/>
              <a:ext cx="436562" cy="382588"/>
            </a:xfrm>
            <a:custGeom>
              <a:avLst/>
              <a:gdLst>
                <a:gd name="T0" fmla="*/ 288 w 288"/>
                <a:gd name="T1" fmla="*/ 63 h 253"/>
                <a:gd name="T2" fmla="*/ 288 w 288"/>
                <a:gd name="T3" fmla="*/ 40 h 253"/>
                <a:gd name="T4" fmla="*/ 259 w 288"/>
                <a:gd name="T5" fmla="*/ 19 h 253"/>
                <a:gd name="T6" fmla="*/ 145 w 288"/>
                <a:gd name="T7" fmla="*/ 0 h 253"/>
                <a:gd name="T8" fmla="*/ 144 w 288"/>
                <a:gd name="T9" fmla="*/ 0 h 253"/>
                <a:gd name="T10" fmla="*/ 29 w 288"/>
                <a:gd name="T11" fmla="*/ 19 h 253"/>
                <a:gd name="T12" fmla="*/ 0 w 288"/>
                <a:gd name="T13" fmla="*/ 40 h 253"/>
                <a:gd name="T14" fmla="*/ 0 w 288"/>
                <a:gd name="T15" fmla="*/ 41 h 253"/>
                <a:gd name="T16" fmla="*/ 0 w 288"/>
                <a:gd name="T17" fmla="*/ 213 h 253"/>
                <a:gd name="T18" fmla="*/ 143 w 288"/>
                <a:gd name="T19" fmla="*/ 253 h 253"/>
                <a:gd name="T20" fmla="*/ 144 w 288"/>
                <a:gd name="T21" fmla="*/ 253 h 253"/>
                <a:gd name="T22" fmla="*/ 288 w 288"/>
                <a:gd name="T23" fmla="*/ 212 h 253"/>
                <a:gd name="T24" fmla="*/ 288 w 288"/>
                <a:gd name="T25" fmla="*/ 63 h 253"/>
                <a:gd name="T26" fmla="*/ 144 w 288"/>
                <a:gd name="T27" fmla="*/ 29 h 253"/>
                <a:gd name="T28" fmla="*/ 145 w 288"/>
                <a:gd name="T29" fmla="*/ 29 h 253"/>
                <a:gd name="T30" fmla="*/ 259 w 288"/>
                <a:gd name="T31" fmla="*/ 51 h 253"/>
                <a:gd name="T32" fmla="*/ 259 w 288"/>
                <a:gd name="T33" fmla="*/ 52 h 253"/>
                <a:gd name="T34" fmla="*/ 144 w 288"/>
                <a:gd name="T35" fmla="*/ 73 h 253"/>
                <a:gd name="T36" fmla="*/ 143 w 288"/>
                <a:gd name="T37" fmla="*/ 73 h 253"/>
                <a:gd name="T38" fmla="*/ 29 w 288"/>
                <a:gd name="T39" fmla="*/ 52 h 253"/>
                <a:gd name="T40" fmla="*/ 29 w 288"/>
                <a:gd name="T41" fmla="*/ 51 h 253"/>
                <a:gd name="T42" fmla="*/ 144 w 288"/>
                <a:gd name="T43" fmla="*/ 29 h 253"/>
                <a:gd name="T44" fmla="*/ 144 w 288"/>
                <a:gd name="T45" fmla="*/ 162 h 253"/>
                <a:gd name="T46" fmla="*/ 143 w 288"/>
                <a:gd name="T47" fmla="*/ 162 h 253"/>
                <a:gd name="T48" fmla="*/ 29 w 288"/>
                <a:gd name="T49" fmla="*/ 140 h 253"/>
                <a:gd name="T50" fmla="*/ 29 w 288"/>
                <a:gd name="T51" fmla="*/ 83 h 253"/>
                <a:gd name="T52" fmla="*/ 143 w 288"/>
                <a:gd name="T53" fmla="*/ 102 h 253"/>
                <a:gd name="T54" fmla="*/ 144 w 288"/>
                <a:gd name="T55" fmla="*/ 102 h 253"/>
                <a:gd name="T56" fmla="*/ 259 w 288"/>
                <a:gd name="T57" fmla="*/ 83 h 253"/>
                <a:gd name="T58" fmla="*/ 259 w 288"/>
                <a:gd name="T59" fmla="*/ 140 h 253"/>
                <a:gd name="T60" fmla="*/ 144 w 288"/>
                <a:gd name="T61" fmla="*/ 16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8" h="253">
                  <a:moveTo>
                    <a:pt x="288" y="63"/>
                  </a:moveTo>
                  <a:cubicBezTo>
                    <a:pt x="288" y="40"/>
                    <a:pt x="288" y="40"/>
                    <a:pt x="288" y="40"/>
                  </a:cubicBezTo>
                  <a:cubicBezTo>
                    <a:pt x="288" y="34"/>
                    <a:pt x="277" y="26"/>
                    <a:pt x="259" y="19"/>
                  </a:cubicBezTo>
                  <a:cubicBezTo>
                    <a:pt x="233" y="9"/>
                    <a:pt x="192" y="0"/>
                    <a:pt x="145" y="0"/>
                  </a:cubicBezTo>
                  <a:cubicBezTo>
                    <a:pt x="145" y="0"/>
                    <a:pt x="144" y="0"/>
                    <a:pt x="144" y="0"/>
                  </a:cubicBezTo>
                  <a:cubicBezTo>
                    <a:pt x="97" y="0"/>
                    <a:pt x="55" y="9"/>
                    <a:pt x="29" y="19"/>
                  </a:cubicBezTo>
                  <a:cubicBezTo>
                    <a:pt x="12" y="26"/>
                    <a:pt x="1" y="34"/>
                    <a:pt x="0" y="40"/>
                  </a:cubicBezTo>
                  <a:cubicBezTo>
                    <a:pt x="0" y="40"/>
                    <a:pt x="0" y="40"/>
                    <a:pt x="0" y="41"/>
                  </a:cubicBezTo>
                  <a:cubicBezTo>
                    <a:pt x="0" y="213"/>
                    <a:pt x="0" y="213"/>
                    <a:pt x="0" y="213"/>
                  </a:cubicBezTo>
                  <a:cubicBezTo>
                    <a:pt x="0" y="228"/>
                    <a:pt x="64" y="253"/>
                    <a:pt x="143" y="253"/>
                  </a:cubicBezTo>
                  <a:cubicBezTo>
                    <a:pt x="143" y="253"/>
                    <a:pt x="144" y="253"/>
                    <a:pt x="144" y="253"/>
                  </a:cubicBezTo>
                  <a:cubicBezTo>
                    <a:pt x="224" y="253"/>
                    <a:pt x="288" y="228"/>
                    <a:pt x="288" y="212"/>
                  </a:cubicBezTo>
                  <a:lnTo>
                    <a:pt x="288" y="63"/>
                  </a:lnTo>
                  <a:close/>
                  <a:moveTo>
                    <a:pt x="144" y="29"/>
                  </a:moveTo>
                  <a:cubicBezTo>
                    <a:pt x="145" y="29"/>
                    <a:pt x="145" y="29"/>
                    <a:pt x="145" y="29"/>
                  </a:cubicBezTo>
                  <a:cubicBezTo>
                    <a:pt x="201" y="29"/>
                    <a:pt x="244" y="43"/>
                    <a:pt x="259" y="51"/>
                  </a:cubicBezTo>
                  <a:cubicBezTo>
                    <a:pt x="259" y="52"/>
                    <a:pt x="259" y="52"/>
                    <a:pt x="259" y="52"/>
                  </a:cubicBezTo>
                  <a:cubicBezTo>
                    <a:pt x="244" y="60"/>
                    <a:pt x="201" y="73"/>
                    <a:pt x="144" y="73"/>
                  </a:cubicBezTo>
                  <a:cubicBezTo>
                    <a:pt x="143" y="73"/>
                    <a:pt x="143" y="73"/>
                    <a:pt x="143" y="73"/>
                  </a:cubicBezTo>
                  <a:cubicBezTo>
                    <a:pt x="87" y="73"/>
                    <a:pt x="44" y="60"/>
                    <a:pt x="29" y="52"/>
                  </a:cubicBezTo>
                  <a:cubicBezTo>
                    <a:pt x="29" y="51"/>
                    <a:pt x="29" y="51"/>
                    <a:pt x="29" y="51"/>
                  </a:cubicBezTo>
                  <a:cubicBezTo>
                    <a:pt x="44" y="43"/>
                    <a:pt x="87" y="29"/>
                    <a:pt x="144" y="29"/>
                  </a:cubicBezTo>
                  <a:close/>
                  <a:moveTo>
                    <a:pt x="144" y="162"/>
                  </a:moveTo>
                  <a:cubicBezTo>
                    <a:pt x="143" y="162"/>
                    <a:pt x="143" y="162"/>
                    <a:pt x="143" y="162"/>
                  </a:cubicBezTo>
                  <a:cubicBezTo>
                    <a:pt x="87" y="162"/>
                    <a:pt x="44" y="148"/>
                    <a:pt x="29" y="140"/>
                  </a:cubicBezTo>
                  <a:cubicBezTo>
                    <a:pt x="29" y="83"/>
                    <a:pt x="29" y="83"/>
                    <a:pt x="29" y="83"/>
                  </a:cubicBezTo>
                  <a:cubicBezTo>
                    <a:pt x="55" y="94"/>
                    <a:pt x="96" y="102"/>
                    <a:pt x="143" y="102"/>
                  </a:cubicBezTo>
                  <a:cubicBezTo>
                    <a:pt x="143" y="102"/>
                    <a:pt x="144" y="102"/>
                    <a:pt x="144" y="102"/>
                  </a:cubicBezTo>
                  <a:cubicBezTo>
                    <a:pt x="191" y="102"/>
                    <a:pt x="233" y="94"/>
                    <a:pt x="259" y="83"/>
                  </a:cubicBezTo>
                  <a:cubicBezTo>
                    <a:pt x="259" y="140"/>
                    <a:pt x="259" y="140"/>
                    <a:pt x="259" y="140"/>
                  </a:cubicBezTo>
                  <a:cubicBezTo>
                    <a:pt x="244" y="148"/>
                    <a:pt x="201" y="161"/>
                    <a:pt x="144" y="162"/>
                  </a:cubicBezTo>
                  <a:close/>
                </a:path>
              </a:pathLst>
            </a:custGeom>
            <a:solidFill>
              <a:schemeClr val="accent3"/>
            </a:solidFill>
            <a:ln>
              <a:solidFill>
                <a:schemeClr val="accent3"/>
              </a:solidFill>
            </a:ln>
          </p:spPr>
          <p:txBody>
            <a:bodyPr/>
            <a:lstStyle/>
            <a:p>
              <a:pPr>
                <a:defRPr/>
              </a:pPr>
              <a:endParaRPr lang="zh-CN" altLang="en-US">
                <a:latin typeface="Calibri" panose="020F0502020204030204" pitchFamily="34" charset="0"/>
              </a:endParaRPr>
            </a:p>
          </p:txBody>
        </p:sp>
      </p:grpSp>
      <p:grpSp>
        <p:nvGrpSpPr>
          <p:cNvPr id="9" name="组合 8"/>
          <p:cNvGrpSpPr/>
          <p:nvPr/>
        </p:nvGrpSpPr>
        <p:grpSpPr>
          <a:xfrm>
            <a:off x="1534120" y="2946039"/>
            <a:ext cx="1068249" cy="1590675"/>
            <a:chOff x="1533525" y="3155950"/>
            <a:chExt cx="1068388" cy="1590675"/>
          </a:xfrm>
        </p:grpSpPr>
        <p:sp>
          <p:nvSpPr>
            <p:cNvPr id="2" name="圆角矩形 1"/>
            <p:cNvSpPr/>
            <p:nvPr/>
          </p:nvSpPr>
          <p:spPr>
            <a:xfrm rot="18900000">
              <a:off x="1533525" y="3679825"/>
              <a:ext cx="1066800" cy="1066800"/>
            </a:xfrm>
            <a:prstGeom prst="roundRect">
              <a:avLst>
                <a:gd name="adj" fmla="val 26191"/>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gencyFB-Regular" pitchFamily="50" charset="0"/>
                <a:ea typeface="方正正纤黑简体" panose="02000000000000000000" pitchFamily="2" charset="-122"/>
              </a:endParaRPr>
            </a:p>
          </p:txBody>
        </p:sp>
        <p:sp>
          <p:nvSpPr>
            <p:cNvPr id="19" name="任意多边形 18"/>
            <p:cNvSpPr/>
            <p:nvPr/>
          </p:nvSpPr>
          <p:spPr>
            <a:xfrm rot="18900000">
              <a:off x="1547813" y="3155950"/>
              <a:ext cx="1054100" cy="1055688"/>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 name="任意多边形 23"/>
            <p:cNvSpPr/>
            <p:nvPr/>
          </p:nvSpPr>
          <p:spPr>
            <a:xfrm rot="18900000">
              <a:off x="1547813" y="3422650"/>
              <a:ext cx="1054100" cy="1054100"/>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39" name="组合 38"/>
            <p:cNvGrpSpPr/>
            <p:nvPr/>
          </p:nvGrpSpPr>
          <p:grpSpPr>
            <a:xfrm>
              <a:off x="1838658" y="4002782"/>
              <a:ext cx="404424" cy="434198"/>
              <a:chOff x="4019339" y="2140057"/>
              <a:chExt cx="258763" cy="277813"/>
            </a:xfrm>
            <a:solidFill>
              <a:srgbClr val="E40000"/>
            </a:solidFill>
          </p:grpSpPr>
          <p:sp>
            <p:nvSpPr>
              <p:cNvPr id="40" name="Freeform 281"/>
              <p:cNvSpPr>
                <a:spLocks noEditPoints="1"/>
              </p:cNvSpPr>
              <p:nvPr/>
            </p:nvSpPr>
            <p:spPr bwMode="auto">
              <a:xfrm>
                <a:off x="4019339" y="2140057"/>
                <a:ext cx="258763" cy="277813"/>
              </a:xfrm>
              <a:custGeom>
                <a:avLst/>
                <a:gdLst>
                  <a:gd name="T0" fmla="*/ 237 w 266"/>
                  <a:gd name="T1" fmla="*/ 24 h 288"/>
                  <a:gd name="T2" fmla="*/ 221 w 266"/>
                  <a:gd name="T3" fmla="*/ 24 h 288"/>
                  <a:gd name="T4" fmla="*/ 221 w 266"/>
                  <a:gd name="T5" fmla="*/ 14 h 288"/>
                  <a:gd name="T6" fmla="*/ 207 w 266"/>
                  <a:gd name="T7" fmla="*/ 0 h 288"/>
                  <a:gd name="T8" fmla="*/ 193 w 266"/>
                  <a:gd name="T9" fmla="*/ 14 h 288"/>
                  <a:gd name="T10" fmla="*/ 193 w 266"/>
                  <a:gd name="T11" fmla="*/ 24 h 288"/>
                  <a:gd name="T12" fmla="*/ 146 w 266"/>
                  <a:gd name="T13" fmla="*/ 24 h 288"/>
                  <a:gd name="T14" fmla="*/ 146 w 266"/>
                  <a:gd name="T15" fmla="*/ 14 h 288"/>
                  <a:gd name="T16" fmla="*/ 133 w 266"/>
                  <a:gd name="T17" fmla="*/ 0 h 288"/>
                  <a:gd name="T18" fmla="*/ 119 w 266"/>
                  <a:gd name="T19" fmla="*/ 14 h 288"/>
                  <a:gd name="T20" fmla="*/ 119 w 266"/>
                  <a:gd name="T21" fmla="*/ 24 h 288"/>
                  <a:gd name="T22" fmla="*/ 73 w 266"/>
                  <a:gd name="T23" fmla="*/ 24 h 288"/>
                  <a:gd name="T24" fmla="*/ 73 w 266"/>
                  <a:gd name="T25" fmla="*/ 14 h 288"/>
                  <a:gd name="T26" fmla="*/ 59 w 266"/>
                  <a:gd name="T27" fmla="*/ 0 h 288"/>
                  <a:gd name="T28" fmla="*/ 45 w 266"/>
                  <a:gd name="T29" fmla="*/ 14 h 288"/>
                  <a:gd name="T30" fmla="*/ 45 w 266"/>
                  <a:gd name="T31" fmla="*/ 24 h 288"/>
                  <a:gd name="T32" fmla="*/ 29 w 266"/>
                  <a:gd name="T33" fmla="*/ 24 h 288"/>
                  <a:gd name="T34" fmla="*/ 0 w 266"/>
                  <a:gd name="T35" fmla="*/ 53 h 288"/>
                  <a:gd name="T36" fmla="*/ 0 w 266"/>
                  <a:gd name="T37" fmla="*/ 259 h 288"/>
                  <a:gd name="T38" fmla="*/ 29 w 266"/>
                  <a:gd name="T39" fmla="*/ 288 h 288"/>
                  <a:gd name="T40" fmla="*/ 237 w 266"/>
                  <a:gd name="T41" fmla="*/ 288 h 288"/>
                  <a:gd name="T42" fmla="*/ 266 w 266"/>
                  <a:gd name="T43" fmla="*/ 259 h 288"/>
                  <a:gd name="T44" fmla="*/ 266 w 266"/>
                  <a:gd name="T45" fmla="*/ 53 h 288"/>
                  <a:gd name="T46" fmla="*/ 237 w 266"/>
                  <a:gd name="T47" fmla="*/ 24 h 288"/>
                  <a:gd name="T48" fmla="*/ 237 w 266"/>
                  <a:gd name="T49" fmla="*/ 257 h 288"/>
                  <a:gd name="T50" fmla="*/ 29 w 266"/>
                  <a:gd name="T51" fmla="*/ 257 h 288"/>
                  <a:gd name="T52" fmla="*/ 29 w 266"/>
                  <a:gd name="T53" fmla="*/ 55 h 288"/>
                  <a:gd name="T54" fmla="*/ 45 w 266"/>
                  <a:gd name="T55" fmla="*/ 55 h 288"/>
                  <a:gd name="T56" fmla="*/ 45 w 266"/>
                  <a:gd name="T57" fmla="*/ 65 h 288"/>
                  <a:gd name="T58" fmla="*/ 59 w 266"/>
                  <a:gd name="T59" fmla="*/ 79 h 288"/>
                  <a:gd name="T60" fmla="*/ 73 w 266"/>
                  <a:gd name="T61" fmla="*/ 65 h 288"/>
                  <a:gd name="T62" fmla="*/ 73 w 266"/>
                  <a:gd name="T63" fmla="*/ 55 h 288"/>
                  <a:gd name="T64" fmla="*/ 119 w 266"/>
                  <a:gd name="T65" fmla="*/ 55 h 288"/>
                  <a:gd name="T66" fmla="*/ 119 w 266"/>
                  <a:gd name="T67" fmla="*/ 65 h 288"/>
                  <a:gd name="T68" fmla="*/ 133 w 266"/>
                  <a:gd name="T69" fmla="*/ 79 h 288"/>
                  <a:gd name="T70" fmla="*/ 146 w 266"/>
                  <a:gd name="T71" fmla="*/ 65 h 288"/>
                  <a:gd name="T72" fmla="*/ 146 w 266"/>
                  <a:gd name="T73" fmla="*/ 55 h 288"/>
                  <a:gd name="T74" fmla="*/ 193 w 266"/>
                  <a:gd name="T75" fmla="*/ 55 h 288"/>
                  <a:gd name="T76" fmla="*/ 193 w 266"/>
                  <a:gd name="T77" fmla="*/ 65 h 288"/>
                  <a:gd name="T78" fmla="*/ 207 w 266"/>
                  <a:gd name="T79" fmla="*/ 79 h 288"/>
                  <a:gd name="T80" fmla="*/ 221 w 266"/>
                  <a:gd name="T81" fmla="*/ 65 h 288"/>
                  <a:gd name="T82" fmla="*/ 221 w 266"/>
                  <a:gd name="T83" fmla="*/ 55 h 288"/>
                  <a:gd name="T84" fmla="*/ 237 w 266"/>
                  <a:gd name="T85" fmla="*/ 55 h 288"/>
                  <a:gd name="T86" fmla="*/ 237 w 266"/>
                  <a:gd name="T87" fmla="*/ 25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6" h="288">
                    <a:moveTo>
                      <a:pt x="237" y="24"/>
                    </a:moveTo>
                    <a:cubicBezTo>
                      <a:pt x="221" y="24"/>
                      <a:pt x="221" y="24"/>
                      <a:pt x="221" y="24"/>
                    </a:cubicBezTo>
                    <a:cubicBezTo>
                      <a:pt x="221" y="14"/>
                      <a:pt x="221" y="14"/>
                      <a:pt x="221" y="14"/>
                    </a:cubicBezTo>
                    <a:cubicBezTo>
                      <a:pt x="221" y="6"/>
                      <a:pt x="214" y="0"/>
                      <a:pt x="207" y="0"/>
                    </a:cubicBezTo>
                    <a:cubicBezTo>
                      <a:pt x="199" y="0"/>
                      <a:pt x="193" y="6"/>
                      <a:pt x="193" y="14"/>
                    </a:cubicBezTo>
                    <a:cubicBezTo>
                      <a:pt x="193" y="24"/>
                      <a:pt x="193" y="24"/>
                      <a:pt x="193" y="24"/>
                    </a:cubicBezTo>
                    <a:cubicBezTo>
                      <a:pt x="146" y="24"/>
                      <a:pt x="146" y="24"/>
                      <a:pt x="146" y="24"/>
                    </a:cubicBezTo>
                    <a:cubicBezTo>
                      <a:pt x="146" y="14"/>
                      <a:pt x="146" y="14"/>
                      <a:pt x="146" y="14"/>
                    </a:cubicBezTo>
                    <a:cubicBezTo>
                      <a:pt x="146" y="6"/>
                      <a:pt x="140" y="0"/>
                      <a:pt x="133" y="0"/>
                    </a:cubicBezTo>
                    <a:cubicBezTo>
                      <a:pt x="125" y="0"/>
                      <a:pt x="119" y="6"/>
                      <a:pt x="119" y="14"/>
                    </a:cubicBezTo>
                    <a:cubicBezTo>
                      <a:pt x="119" y="24"/>
                      <a:pt x="119" y="24"/>
                      <a:pt x="119" y="24"/>
                    </a:cubicBezTo>
                    <a:cubicBezTo>
                      <a:pt x="73" y="24"/>
                      <a:pt x="73" y="24"/>
                      <a:pt x="73" y="24"/>
                    </a:cubicBezTo>
                    <a:cubicBezTo>
                      <a:pt x="73" y="14"/>
                      <a:pt x="73" y="14"/>
                      <a:pt x="73" y="14"/>
                    </a:cubicBezTo>
                    <a:cubicBezTo>
                      <a:pt x="73" y="6"/>
                      <a:pt x="66" y="0"/>
                      <a:pt x="59" y="0"/>
                    </a:cubicBezTo>
                    <a:cubicBezTo>
                      <a:pt x="51" y="0"/>
                      <a:pt x="45" y="6"/>
                      <a:pt x="45" y="14"/>
                    </a:cubicBezTo>
                    <a:cubicBezTo>
                      <a:pt x="45" y="24"/>
                      <a:pt x="45" y="24"/>
                      <a:pt x="45" y="24"/>
                    </a:cubicBezTo>
                    <a:cubicBezTo>
                      <a:pt x="29" y="24"/>
                      <a:pt x="29" y="24"/>
                      <a:pt x="29" y="24"/>
                    </a:cubicBezTo>
                    <a:cubicBezTo>
                      <a:pt x="13" y="24"/>
                      <a:pt x="0" y="37"/>
                      <a:pt x="0" y="53"/>
                    </a:cubicBezTo>
                    <a:cubicBezTo>
                      <a:pt x="0" y="259"/>
                      <a:pt x="0" y="259"/>
                      <a:pt x="0" y="259"/>
                    </a:cubicBezTo>
                    <a:cubicBezTo>
                      <a:pt x="0" y="275"/>
                      <a:pt x="13" y="288"/>
                      <a:pt x="29" y="288"/>
                    </a:cubicBezTo>
                    <a:cubicBezTo>
                      <a:pt x="237" y="288"/>
                      <a:pt x="237" y="288"/>
                      <a:pt x="237" y="288"/>
                    </a:cubicBezTo>
                    <a:cubicBezTo>
                      <a:pt x="253" y="288"/>
                      <a:pt x="266" y="275"/>
                      <a:pt x="266" y="259"/>
                    </a:cubicBezTo>
                    <a:cubicBezTo>
                      <a:pt x="266" y="53"/>
                      <a:pt x="266" y="53"/>
                      <a:pt x="266" y="53"/>
                    </a:cubicBezTo>
                    <a:cubicBezTo>
                      <a:pt x="266" y="37"/>
                      <a:pt x="253" y="24"/>
                      <a:pt x="237" y="24"/>
                    </a:cubicBezTo>
                    <a:close/>
                    <a:moveTo>
                      <a:pt x="237" y="257"/>
                    </a:moveTo>
                    <a:cubicBezTo>
                      <a:pt x="29" y="257"/>
                      <a:pt x="29" y="257"/>
                      <a:pt x="29" y="257"/>
                    </a:cubicBezTo>
                    <a:cubicBezTo>
                      <a:pt x="29" y="55"/>
                      <a:pt x="29" y="55"/>
                      <a:pt x="29" y="55"/>
                    </a:cubicBezTo>
                    <a:cubicBezTo>
                      <a:pt x="45" y="55"/>
                      <a:pt x="45" y="55"/>
                      <a:pt x="45" y="55"/>
                    </a:cubicBezTo>
                    <a:cubicBezTo>
                      <a:pt x="45" y="65"/>
                      <a:pt x="45" y="65"/>
                      <a:pt x="45" y="65"/>
                    </a:cubicBezTo>
                    <a:cubicBezTo>
                      <a:pt x="45" y="73"/>
                      <a:pt x="51" y="79"/>
                      <a:pt x="59" y="79"/>
                    </a:cubicBezTo>
                    <a:cubicBezTo>
                      <a:pt x="66" y="79"/>
                      <a:pt x="73" y="73"/>
                      <a:pt x="73" y="65"/>
                    </a:cubicBezTo>
                    <a:cubicBezTo>
                      <a:pt x="73" y="55"/>
                      <a:pt x="73" y="55"/>
                      <a:pt x="73" y="55"/>
                    </a:cubicBezTo>
                    <a:cubicBezTo>
                      <a:pt x="119" y="55"/>
                      <a:pt x="119" y="55"/>
                      <a:pt x="119" y="55"/>
                    </a:cubicBezTo>
                    <a:cubicBezTo>
                      <a:pt x="119" y="65"/>
                      <a:pt x="119" y="65"/>
                      <a:pt x="119" y="65"/>
                    </a:cubicBezTo>
                    <a:cubicBezTo>
                      <a:pt x="119" y="73"/>
                      <a:pt x="125" y="79"/>
                      <a:pt x="133" y="79"/>
                    </a:cubicBezTo>
                    <a:cubicBezTo>
                      <a:pt x="140" y="79"/>
                      <a:pt x="146" y="73"/>
                      <a:pt x="146" y="65"/>
                    </a:cubicBezTo>
                    <a:cubicBezTo>
                      <a:pt x="146" y="55"/>
                      <a:pt x="146" y="55"/>
                      <a:pt x="146" y="55"/>
                    </a:cubicBezTo>
                    <a:cubicBezTo>
                      <a:pt x="193" y="55"/>
                      <a:pt x="193" y="55"/>
                      <a:pt x="193" y="55"/>
                    </a:cubicBezTo>
                    <a:cubicBezTo>
                      <a:pt x="193" y="65"/>
                      <a:pt x="193" y="65"/>
                      <a:pt x="193" y="65"/>
                    </a:cubicBezTo>
                    <a:cubicBezTo>
                      <a:pt x="193" y="73"/>
                      <a:pt x="199" y="79"/>
                      <a:pt x="207" y="79"/>
                    </a:cubicBezTo>
                    <a:cubicBezTo>
                      <a:pt x="214" y="79"/>
                      <a:pt x="221" y="73"/>
                      <a:pt x="221" y="65"/>
                    </a:cubicBezTo>
                    <a:cubicBezTo>
                      <a:pt x="221" y="55"/>
                      <a:pt x="221" y="55"/>
                      <a:pt x="221" y="55"/>
                    </a:cubicBezTo>
                    <a:cubicBezTo>
                      <a:pt x="237" y="55"/>
                      <a:pt x="237" y="55"/>
                      <a:pt x="237" y="55"/>
                    </a:cubicBezTo>
                    <a:lnTo>
                      <a:pt x="237" y="257"/>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sp>
            <p:nvSpPr>
              <p:cNvPr id="41" name="Freeform 282"/>
              <p:cNvSpPr/>
              <p:nvPr/>
            </p:nvSpPr>
            <p:spPr bwMode="auto">
              <a:xfrm>
                <a:off x="4076489" y="2244832"/>
                <a:ext cx="144463" cy="107950"/>
              </a:xfrm>
              <a:custGeom>
                <a:avLst/>
                <a:gdLst>
                  <a:gd name="T0" fmla="*/ 133 w 150"/>
                  <a:gd name="T1" fmla="*/ 3 h 111"/>
                  <a:gd name="T2" fmla="*/ 124 w 150"/>
                  <a:gd name="T3" fmla="*/ 3 h 111"/>
                  <a:gd name="T4" fmla="*/ 58 w 150"/>
                  <a:gd name="T5" fmla="*/ 69 h 111"/>
                  <a:gd name="T6" fmla="*/ 50 w 150"/>
                  <a:gd name="T7" fmla="*/ 69 h 111"/>
                  <a:gd name="T8" fmla="*/ 25 w 150"/>
                  <a:gd name="T9" fmla="*/ 45 h 111"/>
                  <a:gd name="T10" fmla="*/ 17 w 150"/>
                  <a:gd name="T11" fmla="*/ 45 h 111"/>
                  <a:gd name="T12" fmla="*/ 2 w 150"/>
                  <a:gd name="T13" fmla="*/ 60 h 111"/>
                  <a:gd name="T14" fmla="*/ 2 w 150"/>
                  <a:gd name="T15" fmla="*/ 68 h 111"/>
                  <a:gd name="T16" fmla="*/ 40 w 150"/>
                  <a:gd name="T17" fmla="*/ 106 h 111"/>
                  <a:gd name="T18" fmla="*/ 50 w 150"/>
                  <a:gd name="T19" fmla="*/ 111 h 111"/>
                  <a:gd name="T20" fmla="*/ 57 w 150"/>
                  <a:gd name="T21" fmla="*/ 111 h 111"/>
                  <a:gd name="T22" fmla="*/ 67 w 150"/>
                  <a:gd name="T23" fmla="*/ 106 h 111"/>
                  <a:gd name="T24" fmla="*/ 148 w 150"/>
                  <a:gd name="T25" fmla="*/ 26 h 111"/>
                  <a:gd name="T26" fmla="*/ 148 w 150"/>
                  <a:gd name="T27" fmla="*/ 17 h 111"/>
                  <a:gd name="T28" fmla="*/ 133 w 150"/>
                  <a:gd name="T29" fmla="*/ 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111">
                    <a:moveTo>
                      <a:pt x="133" y="3"/>
                    </a:moveTo>
                    <a:cubicBezTo>
                      <a:pt x="131" y="0"/>
                      <a:pt x="127" y="0"/>
                      <a:pt x="124" y="3"/>
                    </a:cubicBezTo>
                    <a:cubicBezTo>
                      <a:pt x="58" y="69"/>
                      <a:pt x="58" y="69"/>
                      <a:pt x="58" y="69"/>
                    </a:cubicBezTo>
                    <a:cubicBezTo>
                      <a:pt x="56" y="71"/>
                      <a:pt x="52" y="71"/>
                      <a:pt x="50" y="69"/>
                    </a:cubicBezTo>
                    <a:cubicBezTo>
                      <a:pt x="25" y="45"/>
                      <a:pt x="25" y="45"/>
                      <a:pt x="25" y="45"/>
                    </a:cubicBezTo>
                    <a:cubicBezTo>
                      <a:pt x="23" y="43"/>
                      <a:pt x="19" y="43"/>
                      <a:pt x="17" y="45"/>
                    </a:cubicBezTo>
                    <a:cubicBezTo>
                      <a:pt x="2" y="60"/>
                      <a:pt x="2" y="60"/>
                      <a:pt x="2" y="60"/>
                    </a:cubicBezTo>
                    <a:cubicBezTo>
                      <a:pt x="0" y="62"/>
                      <a:pt x="0" y="66"/>
                      <a:pt x="2" y="68"/>
                    </a:cubicBezTo>
                    <a:cubicBezTo>
                      <a:pt x="40" y="106"/>
                      <a:pt x="40" y="106"/>
                      <a:pt x="40" y="106"/>
                    </a:cubicBezTo>
                    <a:cubicBezTo>
                      <a:pt x="42" y="109"/>
                      <a:pt x="47" y="111"/>
                      <a:pt x="50" y="111"/>
                    </a:cubicBezTo>
                    <a:cubicBezTo>
                      <a:pt x="57" y="111"/>
                      <a:pt x="57" y="111"/>
                      <a:pt x="57" y="111"/>
                    </a:cubicBezTo>
                    <a:cubicBezTo>
                      <a:pt x="60" y="111"/>
                      <a:pt x="65" y="109"/>
                      <a:pt x="67" y="106"/>
                    </a:cubicBezTo>
                    <a:cubicBezTo>
                      <a:pt x="148" y="26"/>
                      <a:pt x="148" y="26"/>
                      <a:pt x="148" y="26"/>
                    </a:cubicBezTo>
                    <a:cubicBezTo>
                      <a:pt x="150" y="23"/>
                      <a:pt x="150" y="20"/>
                      <a:pt x="148" y="17"/>
                    </a:cubicBezTo>
                    <a:lnTo>
                      <a:pt x="133" y="3"/>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grpSp>
      </p:grpSp>
      <p:sp>
        <p:nvSpPr>
          <p:cNvPr id="42" name="文本框 41"/>
          <p:cNvSpPr txBox="1"/>
          <p:nvPr/>
        </p:nvSpPr>
        <p:spPr>
          <a:xfrm>
            <a:off x="939536" y="1628800"/>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tx2"/>
                </a:solidFill>
                <a:latin typeface="+mj-ea"/>
                <a:ea typeface="+mj-ea"/>
              </a:rPr>
              <a:t>点击此处添加标题</a:t>
            </a:r>
            <a:endParaRPr lang="zh-CN" altLang="en-US" sz="2000" b="1">
              <a:solidFill>
                <a:schemeClr val="tx2"/>
              </a:solidFill>
              <a:latin typeface="+mj-ea"/>
              <a:ea typeface="+mj-ea"/>
            </a:endParaRPr>
          </a:p>
        </p:txBody>
      </p:sp>
      <p:sp>
        <p:nvSpPr>
          <p:cNvPr id="43" name="矩形 42"/>
          <p:cNvSpPr/>
          <p:nvPr/>
        </p:nvSpPr>
        <p:spPr>
          <a:xfrm>
            <a:off x="609802" y="2028912"/>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sp>
        <p:nvSpPr>
          <p:cNvPr id="46" name="文本框 45"/>
          <p:cNvSpPr txBox="1"/>
          <p:nvPr/>
        </p:nvSpPr>
        <p:spPr>
          <a:xfrm>
            <a:off x="4980785" y="1628800"/>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2"/>
                </a:solidFill>
                <a:latin typeface="+mj-ea"/>
                <a:ea typeface="+mj-ea"/>
              </a:rPr>
              <a:t>点击此处添加标题</a:t>
            </a:r>
            <a:endParaRPr lang="zh-CN" altLang="en-US" sz="2000" b="1" dirty="0">
              <a:solidFill>
                <a:schemeClr val="accent2"/>
              </a:solidFill>
              <a:latin typeface="+mj-ea"/>
              <a:ea typeface="+mj-ea"/>
            </a:endParaRPr>
          </a:p>
        </p:txBody>
      </p:sp>
      <p:sp>
        <p:nvSpPr>
          <p:cNvPr id="47" name="矩形 46"/>
          <p:cNvSpPr/>
          <p:nvPr/>
        </p:nvSpPr>
        <p:spPr>
          <a:xfrm>
            <a:off x="4651051" y="2028912"/>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sp>
        <p:nvSpPr>
          <p:cNvPr id="49" name="文本框 48"/>
          <p:cNvSpPr txBox="1"/>
          <p:nvPr/>
        </p:nvSpPr>
        <p:spPr>
          <a:xfrm>
            <a:off x="9022034" y="1628800"/>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4"/>
                </a:solidFill>
                <a:latin typeface="+mj-ea"/>
                <a:ea typeface="+mj-ea"/>
              </a:rPr>
              <a:t>点击此处添加标题</a:t>
            </a:r>
            <a:endParaRPr lang="zh-CN" altLang="en-US" sz="2000" b="1" dirty="0">
              <a:solidFill>
                <a:schemeClr val="accent4"/>
              </a:solidFill>
              <a:latin typeface="+mj-ea"/>
              <a:ea typeface="+mj-ea"/>
            </a:endParaRPr>
          </a:p>
        </p:txBody>
      </p:sp>
      <p:sp>
        <p:nvSpPr>
          <p:cNvPr id="50" name="矩形 49"/>
          <p:cNvSpPr/>
          <p:nvPr/>
        </p:nvSpPr>
        <p:spPr>
          <a:xfrm>
            <a:off x="8692300" y="2028912"/>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sp>
        <p:nvSpPr>
          <p:cNvPr id="52" name="文本框 51"/>
          <p:cNvSpPr txBox="1"/>
          <p:nvPr/>
        </p:nvSpPr>
        <p:spPr>
          <a:xfrm>
            <a:off x="7010140" y="5034922"/>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accent3"/>
                </a:solidFill>
                <a:latin typeface="+mj-ea"/>
                <a:ea typeface="+mj-ea"/>
              </a:rPr>
              <a:t>点击此处添加标题</a:t>
            </a:r>
            <a:endParaRPr lang="zh-CN" altLang="en-US" sz="2000" b="1">
              <a:solidFill>
                <a:schemeClr val="accent3"/>
              </a:solidFill>
              <a:latin typeface="+mj-ea"/>
              <a:ea typeface="+mj-ea"/>
            </a:endParaRPr>
          </a:p>
        </p:txBody>
      </p:sp>
      <p:sp>
        <p:nvSpPr>
          <p:cNvPr id="53" name="矩形 52"/>
          <p:cNvSpPr/>
          <p:nvPr/>
        </p:nvSpPr>
        <p:spPr>
          <a:xfrm>
            <a:off x="6680406" y="5435034"/>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sp>
        <p:nvSpPr>
          <p:cNvPr id="55" name="文本框 54"/>
          <p:cNvSpPr txBox="1"/>
          <p:nvPr/>
        </p:nvSpPr>
        <p:spPr>
          <a:xfrm>
            <a:off x="2944288" y="5034922"/>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1"/>
                </a:solidFill>
                <a:latin typeface="+mj-ea"/>
                <a:ea typeface="+mj-ea"/>
              </a:rPr>
              <a:t>点击此处添加标题</a:t>
            </a:r>
            <a:endParaRPr lang="zh-CN" altLang="en-US" sz="2000" b="1" dirty="0">
              <a:solidFill>
                <a:schemeClr val="accent1"/>
              </a:solidFill>
              <a:latin typeface="+mj-ea"/>
              <a:ea typeface="+mj-ea"/>
            </a:endParaRPr>
          </a:p>
        </p:txBody>
      </p:sp>
      <p:sp>
        <p:nvSpPr>
          <p:cNvPr id="56" name="矩形 55"/>
          <p:cNvSpPr/>
          <p:nvPr/>
        </p:nvSpPr>
        <p:spPr>
          <a:xfrm>
            <a:off x="2614554" y="5435034"/>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sp>
        <p:nvSpPr>
          <p:cNvPr id="15" name="标题 14"/>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7" presetClass="entr" presetSubtype="10" fill="hold" grpId="0" nodeType="withEffect">
                                  <p:stCondLst>
                                    <p:cond delay="200"/>
                                  </p:stCondLst>
                                  <p:iterate type="lt">
                                    <p:tmPct val="10000"/>
                                  </p:iterate>
                                  <p:childTnLst>
                                    <p:set>
                                      <p:cBhvr>
                                        <p:cTn id="9" dur="1" fill="hold">
                                          <p:stCondLst>
                                            <p:cond delay="0"/>
                                          </p:stCondLst>
                                        </p:cTn>
                                        <p:tgtEl>
                                          <p:spTgt spid="42"/>
                                        </p:tgtEl>
                                        <p:attrNameLst>
                                          <p:attrName>style.visibility</p:attrName>
                                        </p:attrNameLst>
                                      </p:cBhvr>
                                      <p:to>
                                        <p:strVal val="visible"/>
                                      </p:to>
                                    </p:set>
                                    <p:anim calcmode="lin" valueType="num">
                                      <p:cBhvr>
                                        <p:cTn id="10" dur="500" fill="hold"/>
                                        <p:tgtEl>
                                          <p:spTgt spid="42"/>
                                        </p:tgtEl>
                                        <p:attrNameLst>
                                          <p:attrName>ppt_w</p:attrName>
                                        </p:attrNameLst>
                                      </p:cBhvr>
                                      <p:tavLst>
                                        <p:tav tm="0">
                                          <p:val>
                                            <p:fltVal val="0"/>
                                          </p:val>
                                        </p:tav>
                                        <p:tav tm="100000">
                                          <p:val>
                                            <p:strVal val="#ppt_w"/>
                                          </p:val>
                                        </p:tav>
                                      </p:tavLst>
                                    </p:anim>
                                    <p:anim calcmode="lin" valueType="num">
                                      <p:cBhvr>
                                        <p:cTn id="11" dur="500" fill="hold"/>
                                        <p:tgtEl>
                                          <p:spTgt spid="42"/>
                                        </p:tgtEl>
                                        <p:attrNameLst>
                                          <p:attrName>ppt_h</p:attrName>
                                        </p:attrNameLst>
                                      </p:cBhvr>
                                      <p:tavLst>
                                        <p:tav tm="0">
                                          <p:val>
                                            <p:strVal val="#ppt_h"/>
                                          </p:val>
                                        </p:tav>
                                        <p:tav tm="100000">
                                          <p:val>
                                            <p:strVal val="#ppt_h"/>
                                          </p:val>
                                        </p:tav>
                                      </p:tavLst>
                                    </p:anim>
                                  </p:childTnLst>
                                </p:cTn>
                              </p:par>
                              <p:par>
                                <p:cTn id="12" presetID="22" presetClass="entr" presetSubtype="1" fill="hold" grpId="0" nodeType="withEffect">
                                  <p:stCondLst>
                                    <p:cond delay="400"/>
                                  </p:stCondLst>
                                  <p:childTnLst>
                                    <p:set>
                                      <p:cBhvr>
                                        <p:cTn id="13" dur="1" fill="hold">
                                          <p:stCondLst>
                                            <p:cond delay="0"/>
                                          </p:stCondLst>
                                        </p:cTn>
                                        <p:tgtEl>
                                          <p:spTgt spid="43"/>
                                        </p:tgtEl>
                                        <p:attrNameLst>
                                          <p:attrName>style.visibility</p:attrName>
                                        </p:attrNameLst>
                                      </p:cBhvr>
                                      <p:to>
                                        <p:strVal val="visible"/>
                                      </p:to>
                                    </p:set>
                                    <p:animEffect transition="in" filter="wipe(up)">
                                      <p:cBhvr>
                                        <p:cTn id="14" dur="500"/>
                                        <p:tgtEl>
                                          <p:spTgt spid="43"/>
                                        </p:tgtEl>
                                      </p:cBhvr>
                                    </p:animEffect>
                                  </p:childTnLst>
                                </p:cTn>
                              </p:par>
                              <p:par>
                                <p:cTn id="15" presetID="22" presetClass="entr" presetSubtype="1" fill="hold"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par>
                                <p:cTn id="18" presetID="17" presetClass="entr" presetSubtype="10" fill="hold" grpId="0" nodeType="withEffect">
                                  <p:stCondLst>
                                    <p:cond delay="900"/>
                                  </p:stCondLst>
                                  <p:iterate type="lt">
                                    <p:tmPct val="10000"/>
                                  </p:iterate>
                                  <p:childTnLst>
                                    <p:set>
                                      <p:cBhvr>
                                        <p:cTn id="19" dur="1" fill="hold">
                                          <p:stCondLst>
                                            <p:cond delay="0"/>
                                          </p:stCondLst>
                                        </p:cTn>
                                        <p:tgtEl>
                                          <p:spTgt spid="55"/>
                                        </p:tgtEl>
                                        <p:attrNameLst>
                                          <p:attrName>style.visibility</p:attrName>
                                        </p:attrNameLst>
                                      </p:cBhvr>
                                      <p:to>
                                        <p:strVal val="visible"/>
                                      </p:to>
                                    </p:set>
                                    <p:anim calcmode="lin" valueType="num">
                                      <p:cBhvr>
                                        <p:cTn id="20" dur="500" fill="hold"/>
                                        <p:tgtEl>
                                          <p:spTgt spid="55"/>
                                        </p:tgtEl>
                                        <p:attrNameLst>
                                          <p:attrName>ppt_w</p:attrName>
                                        </p:attrNameLst>
                                      </p:cBhvr>
                                      <p:tavLst>
                                        <p:tav tm="0">
                                          <p:val>
                                            <p:fltVal val="0"/>
                                          </p:val>
                                        </p:tav>
                                        <p:tav tm="100000">
                                          <p:val>
                                            <p:strVal val="#ppt_w"/>
                                          </p:val>
                                        </p:tav>
                                      </p:tavLst>
                                    </p:anim>
                                    <p:anim calcmode="lin" valueType="num">
                                      <p:cBhvr>
                                        <p:cTn id="21" dur="500" fill="hold"/>
                                        <p:tgtEl>
                                          <p:spTgt spid="55"/>
                                        </p:tgtEl>
                                        <p:attrNameLst>
                                          <p:attrName>ppt_h</p:attrName>
                                        </p:attrNameLst>
                                      </p:cBhvr>
                                      <p:tavLst>
                                        <p:tav tm="0">
                                          <p:val>
                                            <p:strVal val="#ppt_h"/>
                                          </p:val>
                                        </p:tav>
                                        <p:tav tm="100000">
                                          <p:val>
                                            <p:strVal val="#ppt_h"/>
                                          </p:val>
                                        </p:tav>
                                      </p:tavLst>
                                    </p:anim>
                                  </p:childTnLst>
                                </p:cTn>
                              </p:par>
                              <p:par>
                                <p:cTn id="22" presetID="22" presetClass="entr" presetSubtype="1" fill="hold" grpId="0" nodeType="withEffect">
                                  <p:stCondLst>
                                    <p:cond delay="1100"/>
                                  </p:stCondLst>
                                  <p:childTnLst>
                                    <p:set>
                                      <p:cBhvr>
                                        <p:cTn id="23" dur="1" fill="hold">
                                          <p:stCondLst>
                                            <p:cond delay="0"/>
                                          </p:stCondLst>
                                        </p:cTn>
                                        <p:tgtEl>
                                          <p:spTgt spid="56"/>
                                        </p:tgtEl>
                                        <p:attrNameLst>
                                          <p:attrName>style.visibility</p:attrName>
                                        </p:attrNameLst>
                                      </p:cBhvr>
                                      <p:to>
                                        <p:strVal val="visible"/>
                                      </p:to>
                                    </p:set>
                                    <p:animEffect transition="in" filter="wipe(up)">
                                      <p:cBhvr>
                                        <p:cTn id="24" dur="500"/>
                                        <p:tgtEl>
                                          <p:spTgt spid="56"/>
                                        </p:tgtEl>
                                      </p:cBhvr>
                                    </p:animEffect>
                                  </p:childTnLst>
                                </p:cTn>
                              </p:par>
                              <p:par>
                                <p:cTn id="25" presetID="22" presetClass="entr" presetSubtype="4" fill="hold" nodeType="withEffect">
                                  <p:stCondLst>
                                    <p:cond delay="130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17" presetClass="entr" presetSubtype="10" fill="hold" grpId="0" nodeType="withEffect">
                                  <p:stCondLst>
                                    <p:cond delay="1500"/>
                                  </p:stCondLst>
                                  <p:iterate type="lt">
                                    <p:tmPct val="10000"/>
                                  </p:iterate>
                                  <p:childTnLst>
                                    <p:set>
                                      <p:cBhvr>
                                        <p:cTn id="29" dur="1" fill="hold">
                                          <p:stCondLst>
                                            <p:cond delay="0"/>
                                          </p:stCondLst>
                                        </p:cTn>
                                        <p:tgtEl>
                                          <p:spTgt spid="46"/>
                                        </p:tgtEl>
                                        <p:attrNameLst>
                                          <p:attrName>style.visibility</p:attrName>
                                        </p:attrNameLst>
                                      </p:cBhvr>
                                      <p:to>
                                        <p:strVal val="visible"/>
                                      </p:to>
                                    </p:set>
                                    <p:anim calcmode="lin" valueType="num">
                                      <p:cBhvr>
                                        <p:cTn id="30" dur="500" fill="hold"/>
                                        <p:tgtEl>
                                          <p:spTgt spid="46"/>
                                        </p:tgtEl>
                                        <p:attrNameLst>
                                          <p:attrName>ppt_w</p:attrName>
                                        </p:attrNameLst>
                                      </p:cBhvr>
                                      <p:tavLst>
                                        <p:tav tm="0">
                                          <p:val>
                                            <p:fltVal val="0"/>
                                          </p:val>
                                        </p:tav>
                                        <p:tav tm="100000">
                                          <p:val>
                                            <p:strVal val="#ppt_w"/>
                                          </p:val>
                                        </p:tav>
                                      </p:tavLst>
                                    </p:anim>
                                    <p:anim calcmode="lin" valueType="num">
                                      <p:cBhvr>
                                        <p:cTn id="31" dur="500" fill="hold"/>
                                        <p:tgtEl>
                                          <p:spTgt spid="46"/>
                                        </p:tgtEl>
                                        <p:attrNameLst>
                                          <p:attrName>ppt_h</p:attrName>
                                        </p:attrNameLst>
                                      </p:cBhvr>
                                      <p:tavLst>
                                        <p:tav tm="0">
                                          <p:val>
                                            <p:strVal val="#ppt_h"/>
                                          </p:val>
                                        </p:tav>
                                        <p:tav tm="100000">
                                          <p:val>
                                            <p:strVal val="#ppt_h"/>
                                          </p:val>
                                        </p:tav>
                                      </p:tavLst>
                                    </p:anim>
                                  </p:childTnLst>
                                </p:cTn>
                              </p:par>
                              <p:par>
                                <p:cTn id="32" presetID="22" presetClass="entr" presetSubtype="1" fill="hold" grpId="0" nodeType="withEffect">
                                  <p:stCondLst>
                                    <p:cond delay="1700"/>
                                  </p:stCondLst>
                                  <p:childTnLst>
                                    <p:set>
                                      <p:cBhvr>
                                        <p:cTn id="33" dur="1" fill="hold">
                                          <p:stCondLst>
                                            <p:cond delay="0"/>
                                          </p:stCondLst>
                                        </p:cTn>
                                        <p:tgtEl>
                                          <p:spTgt spid="47"/>
                                        </p:tgtEl>
                                        <p:attrNameLst>
                                          <p:attrName>style.visibility</p:attrName>
                                        </p:attrNameLst>
                                      </p:cBhvr>
                                      <p:to>
                                        <p:strVal val="visible"/>
                                      </p:to>
                                    </p:set>
                                    <p:animEffect transition="in" filter="wipe(up)">
                                      <p:cBhvr>
                                        <p:cTn id="34" dur="500"/>
                                        <p:tgtEl>
                                          <p:spTgt spid="47"/>
                                        </p:tgtEl>
                                      </p:cBhvr>
                                    </p:animEffect>
                                  </p:childTnLst>
                                </p:cTn>
                              </p:par>
                              <p:par>
                                <p:cTn id="35" presetID="22" presetClass="entr" presetSubtype="1" fill="hold" nodeType="withEffect">
                                  <p:stCondLst>
                                    <p:cond delay="180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par>
                                <p:cTn id="38" presetID="17" presetClass="entr" presetSubtype="10" fill="hold" grpId="0" nodeType="withEffect">
                                  <p:stCondLst>
                                    <p:cond delay="2000"/>
                                  </p:stCondLst>
                                  <p:iterate type="lt">
                                    <p:tmPct val="10000"/>
                                  </p:iterate>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strVal val="#ppt_h"/>
                                          </p:val>
                                        </p:tav>
                                        <p:tav tm="100000">
                                          <p:val>
                                            <p:strVal val="#ppt_h"/>
                                          </p:val>
                                        </p:tav>
                                      </p:tavLst>
                                    </p:anim>
                                  </p:childTnLst>
                                </p:cTn>
                              </p:par>
                              <p:par>
                                <p:cTn id="42" presetID="22" presetClass="entr" presetSubtype="1" fill="hold" grpId="0" nodeType="withEffect">
                                  <p:stCondLst>
                                    <p:cond delay="2100"/>
                                  </p:stCondLst>
                                  <p:childTnLst>
                                    <p:set>
                                      <p:cBhvr>
                                        <p:cTn id="43" dur="1" fill="hold">
                                          <p:stCondLst>
                                            <p:cond delay="0"/>
                                          </p:stCondLst>
                                        </p:cTn>
                                        <p:tgtEl>
                                          <p:spTgt spid="53"/>
                                        </p:tgtEl>
                                        <p:attrNameLst>
                                          <p:attrName>style.visibility</p:attrName>
                                        </p:attrNameLst>
                                      </p:cBhvr>
                                      <p:to>
                                        <p:strVal val="visible"/>
                                      </p:to>
                                    </p:set>
                                    <p:animEffect transition="in" filter="wipe(up)">
                                      <p:cBhvr>
                                        <p:cTn id="44" dur="500"/>
                                        <p:tgtEl>
                                          <p:spTgt spid="53"/>
                                        </p:tgtEl>
                                      </p:cBhvr>
                                    </p:animEffect>
                                  </p:childTnLst>
                                </p:cTn>
                              </p:par>
                              <p:par>
                                <p:cTn id="45" presetID="22" presetClass="entr" presetSubtype="4" fill="hold" nodeType="withEffect">
                                  <p:stCondLst>
                                    <p:cond delay="250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par>
                                <p:cTn id="48" presetID="17" presetClass="entr" presetSubtype="10" fill="hold" grpId="0" nodeType="withEffect">
                                  <p:stCondLst>
                                    <p:cond delay="2700"/>
                                  </p:stCondLst>
                                  <p:iterate type="lt">
                                    <p:tmPct val="10000"/>
                                  </p:iterate>
                                  <p:childTnLst>
                                    <p:set>
                                      <p:cBhvr>
                                        <p:cTn id="49" dur="1" fill="hold">
                                          <p:stCondLst>
                                            <p:cond delay="0"/>
                                          </p:stCondLst>
                                        </p:cTn>
                                        <p:tgtEl>
                                          <p:spTgt spid="49"/>
                                        </p:tgtEl>
                                        <p:attrNameLst>
                                          <p:attrName>style.visibility</p:attrName>
                                        </p:attrNameLst>
                                      </p:cBhvr>
                                      <p:to>
                                        <p:strVal val="visible"/>
                                      </p:to>
                                    </p:set>
                                    <p:anim calcmode="lin" valueType="num">
                                      <p:cBhvr>
                                        <p:cTn id="50" dur="500" fill="hold"/>
                                        <p:tgtEl>
                                          <p:spTgt spid="49"/>
                                        </p:tgtEl>
                                        <p:attrNameLst>
                                          <p:attrName>ppt_w</p:attrName>
                                        </p:attrNameLst>
                                      </p:cBhvr>
                                      <p:tavLst>
                                        <p:tav tm="0">
                                          <p:val>
                                            <p:fltVal val="0"/>
                                          </p:val>
                                        </p:tav>
                                        <p:tav tm="100000">
                                          <p:val>
                                            <p:strVal val="#ppt_w"/>
                                          </p:val>
                                        </p:tav>
                                      </p:tavLst>
                                    </p:anim>
                                    <p:anim calcmode="lin" valueType="num">
                                      <p:cBhvr>
                                        <p:cTn id="51" dur="500" fill="hold"/>
                                        <p:tgtEl>
                                          <p:spTgt spid="49"/>
                                        </p:tgtEl>
                                        <p:attrNameLst>
                                          <p:attrName>ppt_h</p:attrName>
                                        </p:attrNameLst>
                                      </p:cBhvr>
                                      <p:tavLst>
                                        <p:tav tm="0">
                                          <p:val>
                                            <p:strVal val="#ppt_h"/>
                                          </p:val>
                                        </p:tav>
                                        <p:tav tm="100000">
                                          <p:val>
                                            <p:strVal val="#ppt_h"/>
                                          </p:val>
                                        </p:tav>
                                      </p:tavLst>
                                    </p:anim>
                                  </p:childTnLst>
                                </p:cTn>
                              </p:par>
                              <p:par>
                                <p:cTn id="52" presetID="22" presetClass="entr" presetSubtype="1" fill="hold" grpId="0" nodeType="withEffect">
                                  <p:stCondLst>
                                    <p:cond delay="2800"/>
                                  </p:stCondLst>
                                  <p:childTnLst>
                                    <p:set>
                                      <p:cBhvr>
                                        <p:cTn id="53" dur="1" fill="hold">
                                          <p:stCondLst>
                                            <p:cond delay="0"/>
                                          </p:stCondLst>
                                        </p:cTn>
                                        <p:tgtEl>
                                          <p:spTgt spid="50"/>
                                        </p:tgtEl>
                                        <p:attrNameLst>
                                          <p:attrName>style.visibility</p:attrName>
                                        </p:attrNameLst>
                                      </p:cBhvr>
                                      <p:to>
                                        <p:strVal val="visible"/>
                                      </p:to>
                                    </p:set>
                                    <p:animEffect transition="in" filter="wipe(up)">
                                      <p:cBhvr>
                                        <p:cTn id="5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6" grpId="0"/>
      <p:bldP spid="47" grpId="0"/>
      <p:bldP spid="49" grpId="0"/>
      <p:bldP spid="50" grpId="0"/>
      <p:bldP spid="52" grpId="0"/>
      <p:bldP spid="53" grpId="0"/>
      <p:bldP spid="55" grpId="0"/>
      <p:bldP spid="5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321424" y="3314700"/>
            <a:ext cx="5330131" cy="2205038"/>
            <a:chOff x="1320800" y="3314700"/>
            <a:chExt cx="5330825" cy="2205038"/>
          </a:xfrm>
        </p:grpSpPr>
        <p:sp>
          <p:nvSpPr>
            <p:cNvPr id="2" name="右箭头 1"/>
            <p:cNvSpPr/>
            <p:nvPr/>
          </p:nvSpPr>
          <p:spPr>
            <a:xfrm flipH="1">
              <a:off x="1320800" y="3314700"/>
              <a:ext cx="4270375" cy="220503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直角三角形 2"/>
            <p:cNvSpPr/>
            <p:nvPr/>
          </p:nvSpPr>
          <p:spPr>
            <a:xfrm flipV="1">
              <a:off x="5591175" y="3859213"/>
              <a:ext cx="1060450" cy="1106487"/>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3" name="组合 12"/>
          <p:cNvGrpSpPr/>
          <p:nvPr/>
        </p:nvGrpSpPr>
        <p:grpSpPr>
          <a:xfrm>
            <a:off x="5591243" y="2211390"/>
            <a:ext cx="5331719" cy="2205037"/>
            <a:chOff x="5591175" y="2211388"/>
            <a:chExt cx="5332413" cy="2205037"/>
          </a:xfrm>
        </p:grpSpPr>
        <p:sp>
          <p:nvSpPr>
            <p:cNvPr id="4" name="右箭头 3"/>
            <p:cNvSpPr/>
            <p:nvPr/>
          </p:nvSpPr>
          <p:spPr>
            <a:xfrm>
              <a:off x="6651625" y="2211388"/>
              <a:ext cx="4271963" cy="220503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直角三角形 4"/>
            <p:cNvSpPr/>
            <p:nvPr/>
          </p:nvSpPr>
          <p:spPr>
            <a:xfrm flipH="1">
              <a:off x="5591175" y="2760663"/>
              <a:ext cx="1060450" cy="1106487"/>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6" name="矩形 5"/>
          <p:cNvSpPr/>
          <p:nvPr/>
        </p:nvSpPr>
        <p:spPr>
          <a:xfrm>
            <a:off x="2476972" y="4356102"/>
            <a:ext cx="2947604" cy="674031"/>
          </a:xfrm>
          <a:prstGeom prst="rect">
            <a:avLst/>
          </a:prstGeom>
          <a:noFill/>
        </p:spPr>
        <p:txBody>
          <a:bodyPr>
            <a:spAutoFit/>
          </a:bodyPr>
          <a:lstStyle/>
          <a:p>
            <a:pPr algn="r">
              <a:lnSpc>
                <a:spcPct val="120000"/>
              </a:lnSpc>
              <a:spcBef>
                <a:spcPct val="0"/>
              </a:spcBef>
              <a:buNone/>
            </a:pPr>
            <a:r>
              <a:rPr lang="zh-CN" altLang="en-US" sz="1050" dirty="0">
                <a:solidFill>
                  <a:schemeClr val="bg1"/>
                </a:solidFill>
                <a:sym typeface="微软雅黑" panose="020B0503020204020204" pitchFamily="34" charset="-122"/>
              </a:rPr>
              <a:t>在此录入上述图表的综合描述说明，在此录入上述图表的综合描述说明。在此录入上述图表的描述说明</a:t>
            </a:r>
            <a:endParaRPr lang="zh-CN" altLang="en-US" sz="1050" dirty="0">
              <a:solidFill>
                <a:schemeClr val="bg1"/>
              </a:solidFill>
              <a:sym typeface="微软雅黑" panose="020B0503020204020204" pitchFamily="34" charset="-122"/>
            </a:endParaRPr>
          </a:p>
        </p:txBody>
      </p:sp>
      <p:sp>
        <p:nvSpPr>
          <p:cNvPr id="7" name="文本框 6"/>
          <p:cNvSpPr txBox="1"/>
          <p:nvPr/>
        </p:nvSpPr>
        <p:spPr>
          <a:xfrm>
            <a:off x="3156334" y="3956050"/>
            <a:ext cx="2268243" cy="400050"/>
          </a:xfrm>
          <a:prstGeom prst="rect">
            <a:avLst/>
          </a:prstGeom>
        </p:spPr>
        <p:txBody>
          <a:bodyPr>
            <a:spAutoFit/>
          </a:bodyPr>
          <a:lstStyle>
            <a:defPPr>
              <a:defRPr lang="zh-CN"/>
            </a:defPPr>
            <a:lvl1pPr>
              <a:defRPr sz="2400">
                <a:solidFill>
                  <a:schemeClr val="bg2">
                    <a:lumMod val="25000"/>
                    <a:alpha val="85000"/>
                  </a:schemeClr>
                </a:solidFill>
                <a:latin typeface="+mn-ea"/>
              </a:defRPr>
            </a:lvl1pPr>
          </a:lstStyle>
          <a:p>
            <a:pPr algn="r">
              <a:defRPr/>
            </a:pPr>
            <a:r>
              <a:rPr lang="zh-CN" altLang="en-US" sz="2000" b="1">
                <a:solidFill>
                  <a:schemeClr val="bg1">
                    <a:lumMod val="95000"/>
                  </a:schemeClr>
                </a:solidFill>
                <a:latin typeface="+mj-ea"/>
                <a:ea typeface="+mj-ea"/>
              </a:rPr>
              <a:t>点击此处添加标题</a:t>
            </a:r>
            <a:endParaRPr lang="zh-CN" altLang="en-US" sz="2000" b="1">
              <a:solidFill>
                <a:schemeClr val="bg1">
                  <a:lumMod val="95000"/>
                </a:schemeClr>
              </a:solidFill>
              <a:latin typeface="+mj-ea"/>
              <a:ea typeface="+mj-ea"/>
            </a:endParaRPr>
          </a:p>
        </p:txBody>
      </p:sp>
      <p:sp>
        <p:nvSpPr>
          <p:cNvPr id="8" name="矩形 7"/>
          <p:cNvSpPr/>
          <p:nvPr/>
        </p:nvSpPr>
        <p:spPr>
          <a:xfrm>
            <a:off x="6746791" y="3180980"/>
            <a:ext cx="2947604" cy="674031"/>
          </a:xfrm>
          <a:prstGeom prst="rect">
            <a:avLst/>
          </a:prstGeom>
          <a:noFill/>
        </p:spPr>
        <p:txBody>
          <a:bodyPr>
            <a:spAutoFit/>
          </a:bodyPr>
          <a:lstStyle/>
          <a:p>
            <a:pPr>
              <a:lnSpc>
                <a:spcPct val="120000"/>
              </a:lnSpc>
              <a:spcBef>
                <a:spcPct val="0"/>
              </a:spcBef>
              <a:buNone/>
            </a:pPr>
            <a:r>
              <a:rPr lang="zh-CN" altLang="en-US" sz="1050" dirty="0">
                <a:solidFill>
                  <a:schemeClr val="bg1"/>
                </a:solidFill>
                <a:sym typeface="微软雅黑" panose="020B0503020204020204" pitchFamily="34" charset="-122"/>
              </a:rPr>
              <a:t>在此录入上述图表的综合描述说明，在此录入上述图表的综合描述说明。在此录入上述图表的描述说明</a:t>
            </a:r>
            <a:endParaRPr lang="zh-CN" altLang="en-US" sz="1050" dirty="0">
              <a:solidFill>
                <a:schemeClr val="bg1"/>
              </a:solidFill>
              <a:sym typeface="微软雅黑" panose="020B0503020204020204" pitchFamily="34" charset="-122"/>
            </a:endParaRPr>
          </a:p>
        </p:txBody>
      </p:sp>
      <p:sp>
        <p:nvSpPr>
          <p:cNvPr id="9" name="文本框 8"/>
          <p:cNvSpPr txBox="1"/>
          <p:nvPr/>
        </p:nvSpPr>
        <p:spPr>
          <a:xfrm>
            <a:off x="6746791" y="2780928"/>
            <a:ext cx="2269830" cy="400050"/>
          </a:xfrm>
          <a:prstGeom prst="rect">
            <a:avLst/>
          </a:prstGeom>
        </p:spPr>
        <p:txBody>
          <a:bodyPr>
            <a:spAutoFit/>
          </a:bodyPr>
          <a:lstStyle>
            <a:defPPr>
              <a:defRPr lang="zh-CN"/>
            </a:defPPr>
            <a:lvl1pPr>
              <a:defRPr sz="2400">
                <a:solidFill>
                  <a:schemeClr val="bg2">
                    <a:lumMod val="25000"/>
                    <a:alpha val="85000"/>
                  </a:schemeClr>
                </a:solidFill>
                <a:latin typeface="+mn-ea"/>
              </a:defRPr>
            </a:lvl1pPr>
          </a:lstStyle>
          <a:p>
            <a:pPr>
              <a:defRPr/>
            </a:pPr>
            <a:r>
              <a:rPr lang="zh-CN" altLang="en-US" sz="2000" b="1" dirty="0">
                <a:solidFill>
                  <a:schemeClr val="bg1">
                    <a:lumMod val="95000"/>
                  </a:schemeClr>
                </a:solidFill>
                <a:latin typeface="+mj-ea"/>
                <a:ea typeface="+mj-ea"/>
              </a:rPr>
              <a:t>点击此处添加标题</a:t>
            </a:r>
            <a:endParaRPr lang="zh-CN" altLang="en-US" sz="2000" b="1" dirty="0">
              <a:solidFill>
                <a:schemeClr val="bg1">
                  <a:lumMod val="95000"/>
                </a:schemeClr>
              </a:solidFill>
              <a:latin typeface="+mj-ea"/>
              <a:ea typeface="+mj-ea"/>
            </a:endParaRPr>
          </a:p>
        </p:txBody>
      </p:sp>
      <p:sp>
        <p:nvSpPr>
          <p:cNvPr id="10" name="矩形 9"/>
          <p:cNvSpPr/>
          <p:nvPr/>
        </p:nvSpPr>
        <p:spPr>
          <a:xfrm>
            <a:off x="6600761" y="4608513"/>
            <a:ext cx="4531723" cy="609398"/>
          </a:xfrm>
          <a:prstGeom prst="rect">
            <a:avLst/>
          </a:prstGeom>
          <a:noFill/>
        </p:spPr>
        <p:txBody>
          <a:bodyPr>
            <a:spAutoFit/>
          </a:body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sp>
        <p:nvSpPr>
          <p:cNvPr id="11" name="矩形 10"/>
          <p:cNvSpPr/>
          <p:nvPr/>
        </p:nvSpPr>
        <p:spPr>
          <a:xfrm>
            <a:off x="1059519" y="2301876"/>
            <a:ext cx="4531722" cy="609398"/>
          </a:xfrm>
          <a:prstGeom prst="rect">
            <a:avLst/>
          </a:prstGeom>
          <a:noFill/>
        </p:spPr>
        <p:txBody>
          <a:bodyPr>
            <a:spAutoFit/>
          </a:body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sp>
        <p:nvSpPr>
          <p:cNvPr id="14" name="标题 13"/>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17" presetClass="entr" presetSubtype="10" fill="hold" grpId="0" nodeType="withEffect">
                                  <p:stCondLst>
                                    <p:cond delay="900"/>
                                  </p:stCondLst>
                                  <p:iterate type="lt">
                                    <p:tmPct val="10000"/>
                                  </p:iterate>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90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22" presetClass="entr" presetSubtype="1" fill="hold" grpId="0" nodeType="withEffect">
                                  <p:stCondLst>
                                    <p:cond delay="120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par>
                                <p:cTn id="24" presetID="22" presetClass="entr" presetSubtype="1" fill="hold" grpId="0" nodeType="withEffect">
                                  <p:stCondLst>
                                    <p:cond delay="140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par>
                                <p:cTn id="27" presetID="41" presetClass="entr" presetSubtype="0" fill="hold" grpId="0" nodeType="withEffect">
                                  <p:stCondLst>
                                    <p:cond delay="1600"/>
                                  </p:stCondLst>
                                  <p:iterate type="lt">
                                    <p:tmPct val="1419"/>
                                  </p:iterate>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p:cTn id="29"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31"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0">
                                            <p:txEl>
                                              <p:pRg st="0" end="0"/>
                                            </p:txEl>
                                          </p:spTgt>
                                        </p:tgtEl>
                                      </p:cBhvr>
                                    </p:animEffect>
                                  </p:childTnLst>
                                </p:cTn>
                              </p:par>
                              <p:par>
                                <p:cTn id="34" presetID="41" presetClass="entr" presetSubtype="0" fill="hold" grpId="0" nodeType="withEffect">
                                  <p:stCondLst>
                                    <p:cond delay="2000"/>
                                  </p:stCondLst>
                                  <p:iterate type="lt">
                                    <p:tmPct val="1419"/>
                                  </p:iterate>
                                  <p:childTnLst>
                                    <p:set>
                                      <p:cBhvr>
                                        <p:cTn id="35" dur="1" fill="hold">
                                          <p:stCondLst>
                                            <p:cond delay="0"/>
                                          </p:stCondLst>
                                        </p:cTn>
                                        <p:tgtEl>
                                          <p:spTgt spid="11">
                                            <p:txEl>
                                              <p:pRg st="0" end="0"/>
                                            </p:txEl>
                                          </p:spTgt>
                                        </p:tgtEl>
                                        <p:attrNameLst>
                                          <p:attrName>style.visibility</p:attrName>
                                        </p:attrNameLst>
                                      </p:cBhvr>
                                      <p:to>
                                        <p:strVal val="visible"/>
                                      </p:to>
                                    </p:set>
                                    <p:anim calcmode="lin" valueType="num">
                                      <p:cBhvr>
                                        <p:cTn id="36"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38"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build="p"/>
      <p:bldP spid="1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椭圆 21"/>
          <p:cNvSpPr/>
          <p:nvPr/>
        </p:nvSpPr>
        <p:spPr bwMode="auto">
          <a:xfrm>
            <a:off x="1104393" y="2571270"/>
            <a:ext cx="2950791" cy="2952328"/>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dirty="0">
              <a:latin typeface="Arial" panose="020B0604020202020204" pitchFamily="34" charset="0"/>
              <a:ea typeface="宋体" panose="02010600030101010101" pitchFamily="2" charset="-122"/>
            </a:endParaRPr>
          </a:p>
        </p:txBody>
      </p:sp>
      <p:sp>
        <p:nvSpPr>
          <p:cNvPr id="27" name="TextBox 26"/>
          <p:cNvSpPr txBox="1"/>
          <p:nvPr/>
        </p:nvSpPr>
        <p:spPr>
          <a:xfrm>
            <a:off x="5450927" y="1656302"/>
            <a:ext cx="1708232" cy="369332"/>
          </a:xfrm>
          <a:prstGeom prst="rect">
            <a:avLst/>
          </a:prstGeom>
          <a:noFill/>
        </p:spPr>
        <p:txBody>
          <a:bodyPr wrap="none" rtlCol="0">
            <a:spAutoFit/>
          </a:bodyPr>
          <a:lstStyle/>
          <a:p>
            <a:r>
              <a:rPr lang="en-US" altLang="zh-CN" b="1" dirty="0">
                <a:solidFill>
                  <a:schemeClr val="tx2"/>
                </a:solidFill>
                <a:latin typeface="+mj-ea"/>
                <a:ea typeface="+mj-ea"/>
              </a:rPr>
              <a:t>■</a:t>
            </a:r>
            <a:r>
              <a:rPr lang="zh-CN" altLang="en-US" b="1" dirty="0">
                <a:solidFill>
                  <a:schemeClr val="tx2"/>
                </a:solidFill>
                <a:latin typeface="+mj-ea"/>
                <a:ea typeface="+mj-ea"/>
              </a:rPr>
              <a:t>请输入您标题</a:t>
            </a:r>
            <a:endParaRPr lang="zh-CN" altLang="en-US" b="1" dirty="0">
              <a:solidFill>
                <a:schemeClr val="tx2"/>
              </a:solidFill>
              <a:latin typeface="+mj-ea"/>
              <a:ea typeface="+mj-ea"/>
            </a:endParaRPr>
          </a:p>
        </p:txBody>
      </p:sp>
      <p:sp>
        <p:nvSpPr>
          <p:cNvPr id="28" name="TextBox 27"/>
          <p:cNvSpPr txBox="1"/>
          <p:nvPr/>
        </p:nvSpPr>
        <p:spPr>
          <a:xfrm>
            <a:off x="5450928" y="1965390"/>
            <a:ext cx="5757641" cy="584775"/>
          </a:xfrm>
          <a:prstGeom prst="rect">
            <a:avLst/>
          </a:prstGeom>
          <a:noFill/>
        </p:spPr>
        <p:txBody>
          <a:bodyPr wrap="square" rtlCol="0">
            <a:spAutoFit/>
          </a:bodyPr>
          <a:lstStyle/>
          <a:p>
            <a:r>
              <a:rPr lang="zh-CN" altLang="en-US" sz="1600" dirty="0">
                <a:solidFill>
                  <a:schemeClr val="tx1">
                    <a:lumMod val="50000"/>
                    <a:lumOff val="50000"/>
                  </a:schemeClr>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tx2"/>
              </a:solidFill>
              <a:latin typeface="+mn-ea"/>
            </a:endParaRPr>
          </a:p>
        </p:txBody>
      </p:sp>
      <p:sp>
        <p:nvSpPr>
          <p:cNvPr id="29" name="TextBox 28"/>
          <p:cNvSpPr txBox="1"/>
          <p:nvPr/>
        </p:nvSpPr>
        <p:spPr>
          <a:xfrm>
            <a:off x="5450927" y="2805721"/>
            <a:ext cx="1708232" cy="369332"/>
          </a:xfrm>
          <a:prstGeom prst="rect">
            <a:avLst/>
          </a:prstGeom>
          <a:noFill/>
        </p:spPr>
        <p:txBody>
          <a:bodyPr wrap="none" rtlCol="0">
            <a:spAutoFit/>
          </a:bodyPr>
          <a:lstStyle/>
          <a:p>
            <a:r>
              <a:rPr lang="en-US" altLang="zh-CN" b="1" dirty="0">
                <a:solidFill>
                  <a:schemeClr val="accent2"/>
                </a:solidFill>
                <a:latin typeface="+mj-ea"/>
                <a:ea typeface="+mj-ea"/>
              </a:rPr>
              <a:t>■</a:t>
            </a:r>
            <a:r>
              <a:rPr lang="zh-CN" altLang="en-US" b="1" dirty="0">
                <a:solidFill>
                  <a:schemeClr val="accent2"/>
                </a:solidFill>
                <a:latin typeface="+mj-ea"/>
                <a:ea typeface="+mj-ea"/>
              </a:rPr>
              <a:t>请输入您标题</a:t>
            </a:r>
            <a:endParaRPr lang="zh-CN" altLang="en-US" b="1" dirty="0">
              <a:solidFill>
                <a:schemeClr val="accent2"/>
              </a:solidFill>
              <a:latin typeface="+mj-ea"/>
              <a:ea typeface="+mj-ea"/>
            </a:endParaRPr>
          </a:p>
        </p:txBody>
      </p:sp>
      <p:sp>
        <p:nvSpPr>
          <p:cNvPr id="30" name="TextBox 29"/>
          <p:cNvSpPr txBox="1"/>
          <p:nvPr/>
        </p:nvSpPr>
        <p:spPr>
          <a:xfrm>
            <a:off x="5450928" y="3114809"/>
            <a:ext cx="5757641" cy="584775"/>
          </a:xfrm>
          <a:prstGeom prst="rect">
            <a:avLst/>
          </a:prstGeom>
          <a:noFill/>
        </p:spPr>
        <p:txBody>
          <a:bodyPr wrap="square" rtlCol="0">
            <a:spAutoFit/>
          </a:bodyPr>
          <a:lstStyle/>
          <a:p>
            <a:r>
              <a:rPr lang="zh-CN" altLang="en-US" sz="1600" dirty="0">
                <a:solidFill>
                  <a:schemeClr val="tx1">
                    <a:lumMod val="50000"/>
                    <a:lumOff val="50000"/>
                  </a:schemeClr>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tx2"/>
              </a:solidFill>
              <a:latin typeface="+mn-ea"/>
            </a:endParaRPr>
          </a:p>
        </p:txBody>
      </p:sp>
      <p:sp>
        <p:nvSpPr>
          <p:cNvPr id="31" name="TextBox 30"/>
          <p:cNvSpPr txBox="1"/>
          <p:nvPr/>
        </p:nvSpPr>
        <p:spPr>
          <a:xfrm>
            <a:off x="5450927" y="4003145"/>
            <a:ext cx="1708232" cy="369332"/>
          </a:xfrm>
          <a:prstGeom prst="rect">
            <a:avLst/>
          </a:prstGeom>
          <a:noFill/>
        </p:spPr>
        <p:txBody>
          <a:bodyPr wrap="none" rtlCol="0">
            <a:spAutoFit/>
          </a:bodyPr>
          <a:lstStyle/>
          <a:p>
            <a:r>
              <a:rPr lang="en-US" altLang="zh-CN" b="1" dirty="0">
                <a:solidFill>
                  <a:schemeClr val="accent3"/>
                </a:solidFill>
                <a:latin typeface="+mj-ea"/>
                <a:ea typeface="+mj-ea"/>
              </a:rPr>
              <a:t>■</a:t>
            </a:r>
            <a:r>
              <a:rPr lang="zh-CN" altLang="en-US" b="1" dirty="0">
                <a:solidFill>
                  <a:schemeClr val="accent3"/>
                </a:solidFill>
                <a:latin typeface="+mj-ea"/>
                <a:ea typeface="+mj-ea"/>
              </a:rPr>
              <a:t>请输入您标题</a:t>
            </a:r>
            <a:endParaRPr lang="zh-CN" altLang="en-US" b="1" dirty="0">
              <a:solidFill>
                <a:schemeClr val="accent3"/>
              </a:solidFill>
              <a:latin typeface="+mj-ea"/>
              <a:ea typeface="+mj-ea"/>
            </a:endParaRPr>
          </a:p>
        </p:txBody>
      </p:sp>
      <p:sp>
        <p:nvSpPr>
          <p:cNvPr id="32" name="TextBox 31"/>
          <p:cNvSpPr txBox="1"/>
          <p:nvPr/>
        </p:nvSpPr>
        <p:spPr>
          <a:xfrm>
            <a:off x="5450928" y="4312233"/>
            <a:ext cx="5757641" cy="584775"/>
          </a:xfrm>
          <a:prstGeom prst="rect">
            <a:avLst/>
          </a:prstGeom>
          <a:noFill/>
        </p:spPr>
        <p:txBody>
          <a:bodyPr wrap="square" rtlCol="0">
            <a:spAutoFit/>
          </a:bodyPr>
          <a:lstStyle/>
          <a:p>
            <a:r>
              <a:rPr lang="zh-CN" altLang="en-US" sz="1600" dirty="0">
                <a:solidFill>
                  <a:schemeClr val="tx1">
                    <a:lumMod val="50000"/>
                    <a:lumOff val="50000"/>
                  </a:schemeClr>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tx2"/>
              </a:solidFill>
              <a:latin typeface="+mn-ea"/>
            </a:endParaRPr>
          </a:p>
        </p:txBody>
      </p:sp>
      <p:sp>
        <p:nvSpPr>
          <p:cNvPr id="33" name="TextBox 32"/>
          <p:cNvSpPr txBox="1"/>
          <p:nvPr/>
        </p:nvSpPr>
        <p:spPr>
          <a:xfrm>
            <a:off x="5447431" y="5271442"/>
            <a:ext cx="1708232" cy="369332"/>
          </a:xfrm>
          <a:prstGeom prst="rect">
            <a:avLst/>
          </a:prstGeom>
          <a:noFill/>
        </p:spPr>
        <p:txBody>
          <a:bodyPr wrap="none" rtlCol="0">
            <a:spAutoFit/>
          </a:bodyPr>
          <a:lstStyle/>
          <a:p>
            <a:r>
              <a:rPr lang="en-US" altLang="zh-CN" b="1" dirty="0">
                <a:solidFill>
                  <a:schemeClr val="accent4"/>
                </a:solidFill>
                <a:latin typeface="+mj-ea"/>
                <a:ea typeface="+mj-ea"/>
              </a:rPr>
              <a:t>■</a:t>
            </a:r>
            <a:r>
              <a:rPr lang="zh-CN" altLang="en-US" b="1" dirty="0">
                <a:solidFill>
                  <a:schemeClr val="accent4"/>
                </a:solidFill>
                <a:latin typeface="+mj-ea"/>
                <a:ea typeface="+mj-ea"/>
              </a:rPr>
              <a:t>请输入您标题</a:t>
            </a:r>
            <a:endParaRPr lang="zh-CN" altLang="en-US" b="1" dirty="0">
              <a:solidFill>
                <a:schemeClr val="accent4"/>
              </a:solidFill>
              <a:latin typeface="+mj-ea"/>
              <a:ea typeface="+mj-ea"/>
            </a:endParaRPr>
          </a:p>
        </p:txBody>
      </p:sp>
      <p:sp>
        <p:nvSpPr>
          <p:cNvPr id="34" name="TextBox 33"/>
          <p:cNvSpPr txBox="1"/>
          <p:nvPr/>
        </p:nvSpPr>
        <p:spPr>
          <a:xfrm>
            <a:off x="5447432" y="5580530"/>
            <a:ext cx="5757641" cy="584775"/>
          </a:xfrm>
          <a:prstGeom prst="rect">
            <a:avLst/>
          </a:prstGeom>
          <a:noFill/>
        </p:spPr>
        <p:txBody>
          <a:bodyPr wrap="square" rtlCol="0">
            <a:spAutoFit/>
          </a:bodyPr>
          <a:lstStyle/>
          <a:p>
            <a:r>
              <a:rPr lang="zh-CN" altLang="en-US" sz="1600" dirty="0">
                <a:solidFill>
                  <a:schemeClr val="tx1">
                    <a:lumMod val="50000"/>
                    <a:lumOff val="50000"/>
                  </a:schemeClr>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tx2"/>
              </a:solidFill>
              <a:latin typeface="+mn-ea"/>
            </a:endParaRPr>
          </a:p>
        </p:txBody>
      </p:sp>
      <p:sp>
        <p:nvSpPr>
          <p:cNvPr id="35" name="TextBox 34"/>
          <p:cNvSpPr txBox="1"/>
          <p:nvPr/>
        </p:nvSpPr>
        <p:spPr>
          <a:xfrm>
            <a:off x="1930028" y="3604345"/>
            <a:ext cx="1299518" cy="707886"/>
          </a:xfrm>
          <a:prstGeom prst="rect">
            <a:avLst/>
          </a:prstGeom>
          <a:noFill/>
        </p:spPr>
        <p:txBody>
          <a:bodyPr wrap="square" rtlCol="0">
            <a:spAutoFit/>
          </a:bodyPr>
          <a:lstStyle/>
          <a:p>
            <a:pPr algn="ctr"/>
            <a:r>
              <a:rPr lang="zh-CN" altLang="en-US" sz="2000" dirty="0">
                <a:solidFill>
                  <a:srgbClr val="F8F8F8"/>
                </a:solidFill>
                <a:latin typeface="+mn-ea"/>
              </a:rPr>
              <a:t>重点工作落实情况</a:t>
            </a:r>
            <a:endParaRPr lang="zh-CN" altLang="en-US" sz="2000" dirty="0">
              <a:solidFill>
                <a:srgbClr val="F8F8F8"/>
              </a:solidFill>
              <a:latin typeface="+mn-ea"/>
            </a:endParaRPr>
          </a:p>
        </p:txBody>
      </p:sp>
      <p:grpSp>
        <p:nvGrpSpPr>
          <p:cNvPr id="2" name="组合 1"/>
          <p:cNvGrpSpPr/>
          <p:nvPr/>
        </p:nvGrpSpPr>
        <p:grpSpPr>
          <a:xfrm>
            <a:off x="2579788" y="1945501"/>
            <a:ext cx="863646" cy="864096"/>
            <a:chOff x="2505666" y="1765071"/>
            <a:chExt cx="864096" cy="864096"/>
          </a:xfrm>
        </p:grpSpPr>
        <p:sp>
          <p:nvSpPr>
            <p:cNvPr id="23" name="椭圆 22"/>
            <p:cNvSpPr/>
            <p:nvPr/>
          </p:nvSpPr>
          <p:spPr bwMode="auto">
            <a:xfrm>
              <a:off x="2505666" y="1765071"/>
              <a:ext cx="864096" cy="864096"/>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36" name="TextBox 35"/>
            <p:cNvSpPr txBox="1"/>
            <p:nvPr/>
          </p:nvSpPr>
          <p:spPr>
            <a:xfrm>
              <a:off x="2563333" y="1845204"/>
              <a:ext cx="755335" cy="646331"/>
            </a:xfrm>
            <a:prstGeom prst="rect">
              <a:avLst/>
            </a:prstGeom>
            <a:noFill/>
          </p:spPr>
          <p:txBody>
            <a:bodyPr wrap="none" rtlCol="0">
              <a:spAutoFit/>
            </a:bodyPr>
            <a:lstStyle/>
            <a:p>
              <a:r>
                <a:rPr lang="en-US" altLang="zh-CN" sz="3600" dirty="0">
                  <a:solidFill>
                    <a:srgbClr val="F8F8F8"/>
                  </a:solidFill>
                  <a:latin typeface="+mn-ea"/>
                </a:rPr>
                <a:t>01</a:t>
              </a:r>
              <a:endParaRPr lang="zh-CN" altLang="en-US" sz="3600" dirty="0">
                <a:solidFill>
                  <a:srgbClr val="F8F8F8"/>
                </a:solidFill>
                <a:latin typeface="+mn-ea"/>
              </a:endParaRPr>
            </a:p>
          </p:txBody>
        </p:sp>
      </p:grpSp>
      <p:grpSp>
        <p:nvGrpSpPr>
          <p:cNvPr id="3" name="组合 2"/>
          <p:cNvGrpSpPr/>
          <p:nvPr/>
        </p:nvGrpSpPr>
        <p:grpSpPr>
          <a:xfrm>
            <a:off x="3479419" y="2780604"/>
            <a:ext cx="863646" cy="864096"/>
            <a:chOff x="3405766" y="2600174"/>
            <a:chExt cx="864096" cy="864096"/>
          </a:xfrm>
        </p:grpSpPr>
        <p:sp>
          <p:nvSpPr>
            <p:cNvPr id="24" name="椭圆 23"/>
            <p:cNvSpPr/>
            <p:nvPr/>
          </p:nvSpPr>
          <p:spPr bwMode="auto">
            <a:xfrm>
              <a:off x="3405766" y="2600174"/>
              <a:ext cx="864096" cy="864096"/>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37" name="TextBox 36"/>
            <p:cNvSpPr txBox="1"/>
            <p:nvPr/>
          </p:nvSpPr>
          <p:spPr>
            <a:xfrm>
              <a:off x="3452333" y="2708804"/>
              <a:ext cx="726481" cy="646331"/>
            </a:xfrm>
            <a:prstGeom prst="rect">
              <a:avLst/>
            </a:prstGeom>
            <a:noFill/>
          </p:spPr>
          <p:txBody>
            <a:bodyPr wrap="none" rtlCol="0">
              <a:spAutoFit/>
            </a:bodyPr>
            <a:lstStyle/>
            <a:p>
              <a:r>
                <a:rPr lang="en-US" altLang="zh-CN" sz="3600" dirty="0">
                  <a:solidFill>
                    <a:srgbClr val="F8F8F8"/>
                  </a:solidFill>
                  <a:latin typeface="+mn-ea"/>
                </a:rPr>
                <a:t>02</a:t>
              </a:r>
              <a:endParaRPr lang="zh-CN" altLang="en-US" sz="3600" dirty="0">
                <a:solidFill>
                  <a:srgbClr val="F8F8F8"/>
                </a:solidFill>
                <a:latin typeface="+mn-ea"/>
              </a:endParaRPr>
            </a:p>
          </p:txBody>
        </p:sp>
      </p:grpSp>
      <p:grpSp>
        <p:nvGrpSpPr>
          <p:cNvPr id="5" name="组合 4"/>
          <p:cNvGrpSpPr/>
          <p:nvPr/>
        </p:nvGrpSpPr>
        <p:grpSpPr>
          <a:xfrm>
            <a:off x="3667026" y="4036250"/>
            <a:ext cx="863646" cy="864096"/>
            <a:chOff x="3593471" y="3855820"/>
            <a:chExt cx="864096" cy="864096"/>
          </a:xfrm>
        </p:grpSpPr>
        <p:sp>
          <p:nvSpPr>
            <p:cNvPr id="25" name="椭圆 24"/>
            <p:cNvSpPr/>
            <p:nvPr/>
          </p:nvSpPr>
          <p:spPr bwMode="auto">
            <a:xfrm>
              <a:off x="3593471" y="3855820"/>
              <a:ext cx="864096" cy="864096"/>
            </a:xfrm>
            <a:prstGeom prst="ellips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38" name="TextBox 37"/>
            <p:cNvSpPr txBox="1"/>
            <p:nvPr/>
          </p:nvSpPr>
          <p:spPr>
            <a:xfrm>
              <a:off x="3655533" y="3978804"/>
              <a:ext cx="755335" cy="646331"/>
            </a:xfrm>
            <a:prstGeom prst="rect">
              <a:avLst/>
            </a:prstGeom>
            <a:noFill/>
          </p:spPr>
          <p:txBody>
            <a:bodyPr wrap="none" rtlCol="0">
              <a:spAutoFit/>
            </a:bodyPr>
            <a:lstStyle/>
            <a:p>
              <a:r>
                <a:rPr lang="en-US" altLang="zh-CN" sz="3600" dirty="0">
                  <a:solidFill>
                    <a:srgbClr val="F8F8F8"/>
                  </a:solidFill>
                  <a:latin typeface="+mn-ea"/>
                </a:rPr>
                <a:t>03</a:t>
              </a:r>
              <a:endParaRPr lang="zh-CN" altLang="en-US" sz="3600" dirty="0">
                <a:solidFill>
                  <a:srgbClr val="F8F8F8"/>
                </a:solidFill>
                <a:latin typeface="+mn-ea"/>
              </a:endParaRPr>
            </a:p>
          </p:txBody>
        </p:sp>
      </p:grpSp>
      <p:grpSp>
        <p:nvGrpSpPr>
          <p:cNvPr id="6" name="组合 5"/>
          <p:cNvGrpSpPr/>
          <p:nvPr/>
        </p:nvGrpSpPr>
        <p:grpSpPr>
          <a:xfrm>
            <a:off x="3011611" y="4989639"/>
            <a:ext cx="863646" cy="864096"/>
            <a:chOff x="2937714" y="4911120"/>
            <a:chExt cx="864096" cy="864096"/>
          </a:xfrm>
        </p:grpSpPr>
        <p:sp>
          <p:nvSpPr>
            <p:cNvPr id="26" name="椭圆 25"/>
            <p:cNvSpPr/>
            <p:nvPr/>
          </p:nvSpPr>
          <p:spPr bwMode="auto">
            <a:xfrm>
              <a:off x="2937714" y="4911120"/>
              <a:ext cx="864096" cy="864096"/>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39" name="TextBox 38"/>
            <p:cNvSpPr txBox="1"/>
            <p:nvPr/>
          </p:nvSpPr>
          <p:spPr>
            <a:xfrm>
              <a:off x="2982433" y="5020204"/>
              <a:ext cx="726481" cy="646331"/>
            </a:xfrm>
            <a:prstGeom prst="rect">
              <a:avLst/>
            </a:prstGeom>
            <a:noFill/>
          </p:spPr>
          <p:txBody>
            <a:bodyPr wrap="none" rtlCol="0">
              <a:spAutoFit/>
            </a:bodyPr>
            <a:lstStyle/>
            <a:p>
              <a:r>
                <a:rPr lang="en-US" altLang="zh-CN" sz="3600" dirty="0">
                  <a:solidFill>
                    <a:srgbClr val="F8F8F8"/>
                  </a:solidFill>
                  <a:latin typeface="+mn-ea"/>
                </a:rPr>
                <a:t>04</a:t>
              </a:r>
              <a:endParaRPr lang="zh-CN" altLang="en-US" sz="3600" dirty="0">
                <a:solidFill>
                  <a:srgbClr val="F8F8F8"/>
                </a:solidFill>
                <a:latin typeface="+mn-ea"/>
              </a:endParaRPr>
            </a:p>
          </p:txBody>
        </p:sp>
      </p:grpSp>
      <p:sp>
        <p:nvSpPr>
          <p:cNvPr id="4" name="标题 3"/>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par>
                          <p:cTn id="15" fill="hold">
                            <p:stCondLst>
                              <p:cond delay="500"/>
                            </p:stCondLst>
                            <p:childTnLst>
                              <p:par>
                                <p:cTn id="16" presetID="52"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Scale>
                                      <p:cBhvr>
                                        <p:cTn id="18"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2"/>
                                        </p:tgtEl>
                                        <p:attrNameLst>
                                          <p:attrName>ppt_x</p:attrName>
                                          <p:attrName>ppt_y</p:attrName>
                                        </p:attrNameLst>
                                      </p:cBhvr>
                                    </p:animMotion>
                                    <p:animEffect transition="in" filter="fade">
                                      <p:cBhvr>
                                        <p:cTn id="20" dur="1000"/>
                                        <p:tgtEl>
                                          <p:spTgt spid="2"/>
                                        </p:tgtEl>
                                      </p:cBhvr>
                                    </p:animEffect>
                                  </p:childTnLst>
                                </p:cTn>
                              </p:par>
                              <p:par>
                                <p:cTn id="21" presetID="52" presetClass="entr" presetSubtype="0" fill="hold" nodeType="withEffect">
                                  <p:stCondLst>
                                    <p:cond delay="200"/>
                                  </p:stCondLst>
                                  <p:childTnLst>
                                    <p:set>
                                      <p:cBhvr>
                                        <p:cTn id="22" dur="1" fill="hold">
                                          <p:stCondLst>
                                            <p:cond delay="0"/>
                                          </p:stCondLst>
                                        </p:cTn>
                                        <p:tgtEl>
                                          <p:spTgt spid="3"/>
                                        </p:tgtEl>
                                        <p:attrNameLst>
                                          <p:attrName>style.visibility</p:attrName>
                                        </p:attrNameLst>
                                      </p:cBhvr>
                                      <p:to>
                                        <p:strVal val="visible"/>
                                      </p:to>
                                    </p:set>
                                    <p:animScale>
                                      <p:cBhvr>
                                        <p:cTn id="2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3"/>
                                        </p:tgtEl>
                                        <p:attrNameLst>
                                          <p:attrName>ppt_x</p:attrName>
                                          <p:attrName>ppt_y</p:attrName>
                                        </p:attrNameLst>
                                      </p:cBhvr>
                                    </p:animMotion>
                                    <p:animEffect transition="in" filter="fade">
                                      <p:cBhvr>
                                        <p:cTn id="25" dur="1000"/>
                                        <p:tgtEl>
                                          <p:spTgt spid="3"/>
                                        </p:tgtEl>
                                      </p:cBhvr>
                                    </p:animEffect>
                                  </p:childTnLst>
                                </p:cTn>
                              </p:par>
                              <p:par>
                                <p:cTn id="26" presetID="52" presetClass="entr" presetSubtype="0" fill="hold" nodeType="withEffect">
                                  <p:stCondLst>
                                    <p:cond delay="400"/>
                                  </p:stCondLst>
                                  <p:childTnLst>
                                    <p:set>
                                      <p:cBhvr>
                                        <p:cTn id="27" dur="1" fill="hold">
                                          <p:stCondLst>
                                            <p:cond delay="0"/>
                                          </p:stCondLst>
                                        </p:cTn>
                                        <p:tgtEl>
                                          <p:spTgt spid="5"/>
                                        </p:tgtEl>
                                        <p:attrNameLst>
                                          <p:attrName>style.visibility</p:attrName>
                                        </p:attrNameLst>
                                      </p:cBhvr>
                                      <p:to>
                                        <p:strVal val="visible"/>
                                      </p:to>
                                    </p:set>
                                    <p:animScale>
                                      <p:cBhvr>
                                        <p:cTn id="28"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5"/>
                                        </p:tgtEl>
                                        <p:attrNameLst>
                                          <p:attrName>ppt_x</p:attrName>
                                          <p:attrName>ppt_y</p:attrName>
                                        </p:attrNameLst>
                                      </p:cBhvr>
                                    </p:animMotion>
                                    <p:animEffect transition="in" filter="fade">
                                      <p:cBhvr>
                                        <p:cTn id="30" dur="1000"/>
                                        <p:tgtEl>
                                          <p:spTgt spid="5"/>
                                        </p:tgtEl>
                                      </p:cBhvr>
                                    </p:animEffect>
                                  </p:childTnLst>
                                </p:cTn>
                              </p:par>
                              <p:par>
                                <p:cTn id="31" presetID="52" presetClass="entr" presetSubtype="0" fill="hold" nodeType="withEffect">
                                  <p:stCondLst>
                                    <p:cond delay="600"/>
                                  </p:stCondLst>
                                  <p:childTnLst>
                                    <p:set>
                                      <p:cBhvr>
                                        <p:cTn id="32" dur="1" fill="hold">
                                          <p:stCondLst>
                                            <p:cond delay="0"/>
                                          </p:stCondLst>
                                        </p:cTn>
                                        <p:tgtEl>
                                          <p:spTgt spid="6"/>
                                        </p:tgtEl>
                                        <p:attrNameLst>
                                          <p:attrName>style.visibility</p:attrName>
                                        </p:attrNameLst>
                                      </p:cBhvr>
                                      <p:to>
                                        <p:strVal val="visible"/>
                                      </p:to>
                                    </p:set>
                                    <p:animScale>
                                      <p:cBhvr>
                                        <p:cTn id="3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6"/>
                                        </p:tgtEl>
                                        <p:attrNameLst>
                                          <p:attrName>ppt_x</p:attrName>
                                          <p:attrName>ppt_y</p:attrName>
                                        </p:attrNameLst>
                                      </p:cBhvr>
                                    </p:animMotion>
                                    <p:animEffect transition="in" filter="fade">
                                      <p:cBhvr>
                                        <p:cTn id="35" dur="1000"/>
                                        <p:tgtEl>
                                          <p:spTgt spid="6"/>
                                        </p:tgtEl>
                                      </p:cBhvr>
                                    </p:animEffect>
                                  </p:childTnLst>
                                </p:cTn>
                              </p:par>
                            </p:childTnLst>
                          </p:cTn>
                        </p:par>
                        <p:par>
                          <p:cTn id="36" fill="hold">
                            <p:stCondLst>
                              <p:cond delay="1500"/>
                            </p:stCondLst>
                            <p:childTnLst>
                              <p:par>
                                <p:cTn id="37" presetID="2" presetClass="entr" presetSubtype="6"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1+#ppt_w/2"/>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6"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1+#ppt_w/2"/>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6"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1+#ppt_w/2"/>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par>
                                <p:cTn id="49" presetID="2" presetClass="entr" presetSubtype="6"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1+#ppt_w/2"/>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childTnLst>
                          </p:cTn>
                        </p:par>
                        <p:par>
                          <p:cTn id="53" fill="hold">
                            <p:stCondLst>
                              <p:cond delay="2000"/>
                            </p:stCondLst>
                            <p:childTnLst>
                              <p:par>
                                <p:cTn id="54" presetID="22" presetClass="entr" presetSubtype="1"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up)">
                                      <p:cBhvr>
                                        <p:cTn id="56" dur="500"/>
                                        <p:tgtEl>
                                          <p:spTgt spid="28"/>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up)">
                                      <p:cBhvr>
                                        <p:cTn id="59" dur="500"/>
                                        <p:tgtEl>
                                          <p:spTgt spid="30"/>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up)">
                                      <p:cBhvr>
                                        <p:cTn id="62" dur="500"/>
                                        <p:tgtEl>
                                          <p:spTgt spid="32"/>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wipe(up)">
                                      <p:cBhvr>
                                        <p:cTn id="6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28" grpId="0"/>
      <p:bldP spid="29" grpId="0"/>
      <p:bldP spid="30" grpId="0"/>
      <p:bldP spid="31" grpId="0"/>
      <p:bldP spid="32" grpId="0"/>
      <p:bldP spid="33" grpId="0"/>
      <p:bldP spid="34" grpId="0"/>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Elbow Connector 97"/>
          <p:cNvCxnSpPr>
            <a:stCxn id="31" idx="6"/>
            <a:endCxn id="39" idx="2"/>
          </p:cNvCxnSpPr>
          <p:nvPr/>
        </p:nvCxnSpPr>
        <p:spPr>
          <a:xfrm flipH="1">
            <a:off x="1571632" y="2628872"/>
            <a:ext cx="9096736" cy="2362261"/>
          </a:xfrm>
          <a:prstGeom prst="bentConnector5">
            <a:avLst>
              <a:gd name="adj1" fmla="val -3277"/>
              <a:gd name="adj2" fmla="val 50000"/>
              <a:gd name="adj3" fmla="val 103277"/>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554043" y="2206740"/>
            <a:ext cx="9114329" cy="1097130"/>
            <a:chOff x="1553248" y="2206740"/>
            <a:chExt cx="9114329" cy="1097130"/>
          </a:xfrm>
        </p:grpSpPr>
        <p:cxnSp>
          <p:nvCxnSpPr>
            <p:cNvPr id="15" name="Elbow Connector 94"/>
            <p:cNvCxnSpPr/>
            <p:nvPr/>
          </p:nvCxnSpPr>
          <p:spPr>
            <a:xfrm rot="16200000" flipH="1">
              <a:off x="5075079" y="2018246"/>
              <a:ext cx="22048" cy="2069742"/>
            </a:xfrm>
            <a:prstGeom prst="bentConnector3">
              <a:avLst>
                <a:gd name="adj1" fmla="val 1800000"/>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cxnSp>
          <p:nvCxnSpPr>
            <p:cNvPr id="16" name="Elbow Connector 95"/>
            <p:cNvCxnSpPr/>
            <p:nvPr/>
          </p:nvCxnSpPr>
          <p:spPr>
            <a:xfrm rot="5400000" flipH="1" flipV="1">
              <a:off x="7146734" y="1180981"/>
              <a:ext cx="18224" cy="2069742"/>
            </a:xfrm>
            <a:prstGeom prst="bentConnector3">
              <a:avLst>
                <a:gd name="adj1" fmla="val 1800000"/>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cxnSp>
          <p:nvCxnSpPr>
            <p:cNvPr id="17" name="Elbow Connector 96"/>
            <p:cNvCxnSpPr/>
            <p:nvPr/>
          </p:nvCxnSpPr>
          <p:spPr>
            <a:xfrm rot="16200000" flipH="1">
              <a:off x="9214565" y="2018249"/>
              <a:ext cx="22048" cy="2069742"/>
            </a:xfrm>
            <a:prstGeom prst="bentConnector3">
              <a:avLst>
                <a:gd name="adj1" fmla="val 1800000"/>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cxnSp>
          <p:nvCxnSpPr>
            <p:cNvPr id="19" name="Elbow Connector 98"/>
            <p:cNvCxnSpPr/>
            <p:nvPr/>
          </p:nvCxnSpPr>
          <p:spPr>
            <a:xfrm rot="5400000" flipH="1" flipV="1">
              <a:off x="3007244" y="1180981"/>
              <a:ext cx="18224" cy="2069742"/>
            </a:xfrm>
            <a:prstGeom prst="bentConnector3">
              <a:avLst>
                <a:gd name="adj1" fmla="val 1800000"/>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sp>
          <p:nvSpPr>
            <p:cNvPr id="21" name="Oval 132"/>
            <p:cNvSpPr/>
            <p:nvPr/>
          </p:nvSpPr>
          <p:spPr>
            <a:xfrm>
              <a:off x="1553248" y="2218169"/>
              <a:ext cx="821298" cy="8214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6"/>
            <p:cNvSpPr>
              <a:spLocks noEditPoints="1"/>
            </p:cNvSpPr>
            <p:nvPr/>
          </p:nvSpPr>
          <p:spPr bwMode="auto">
            <a:xfrm>
              <a:off x="1770311" y="2412971"/>
              <a:ext cx="395765" cy="431800"/>
            </a:xfrm>
            <a:custGeom>
              <a:avLst/>
              <a:gdLst>
                <a:gd name="T0" fmla="*/ 70 w 140"/>
                <a:gd name="T1" fmla="*/ 153 h 153"/>
                <a:gd name="T2" fmla="*/ 0 w 140"/>
                <a:gd name="T3" fmla="*/ 82 h 153"/>
                <a:gd name="T4" fmla="*/ 28 w 140"/>
                <a:gd name="T5" fmla="*/ 26 h 153"/>
                <a:gd name="T6" fmla="*/ 44 w 140"/>
                <a:gd name="T7" fmla="*/ 28 h 153"/>
                <a:gd name="T8" fmla="*/ 42 w 140"/>
                <a:gd name="T9" fmla="*/ 45 h 153"/>
                <a:gd name="T10" fmla="*/ 23 w 140"/>
                <a:gd name="T11" fmla="*/ 82 h 153"/>
                <a:gd name="T12" fmla="*/ 70 w 140"/>
                <a:gd name="T13" fmla="*/ 129 h 153"/>
                <a:gd name="T14" fmla="*/ 117 w 140"/>
                <a:gd name="T15" fmla="*/ 82 h 153"/>
                <a:gd name="T16" fmla="*/ 98 w 140"/>
                <a:gd name="T17" fmla="*/ 45 h 153"/>
                <a:gd name="T18" fmla="*/ 96 w 140"/>
                <a:gd name="T19" fmla="*/ 28 h 153"/>
                <a:gd name="T20" fmla="*/ 112 w 140"/>
                <a:gd name="T21" fmla="*/ 26 h 153"/>
                <a:gd name="T22" fmla="*/ 140 w 140"/>
                <a:gd name="T23" fmla="*/ 82 h 153"/>
                <a:gd name="T24" fmla="*/ 70 w 140"/>
                <a:gd name="T25" fmla="*/ 153 h 153"/>
                <a:gd name="T26" fmla="*/ 82 w 140"/>
                <a:gd name="T27" fmla="*/ 71 h 153"/>
                <a:gd name="T28" fmla="*/ 70 w 140"/>
                <a:gd name="T29" fmla="*/ 82 h 153"/>
                <a:gd name="T30" fmla="*/ 58 w 140"/>
                <a:gd name="T31" fmla="*/ 71 h 153"/>
                <a:gd name="T32" fmla="*/ 58 w 140"/>
                <a:gd name="T33" fmla="*/ 12 h 153"/>
                <a:gd name="T34" fmla="*/ 70 w 140"/>
                <a:gd name="T35" fmla="*/ 0 h 153"/>
                <a:gd name="T36" fmla="*/ 82 w 140"/>
                <a:gd name="T37" fmla="*/ 12 h 153"/>
                <a:gd name="T38" fmla="*/ 82 w 140"/>
                <a:gd name="T39" fmla="*/ 7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0" h="153">
                  <a:moveTo>
                    <a:pt x="70" y="153"/>
                  </a:moveTo>
                  <a:cubicBezTo>
                    <a:pt x="31" y="153"/>
                    <a:pt x="0" y="121"/>
                    <a:pt x="0" y="82"/>
                  </a:cubicBezTo>
                  <a:cubicBezTo>
                    <a:pt x="0" y="60"/>
                    <a:pt x="10" y="40"/>
                    <a:pt x="28" y="26"/>
                  </a:cubicBezTo>
                  <a:cubicBezTo>
                    <a:pt x="33" y="22"/>
                    <a:pt x="40" y="23"/>
                    <a:pt x="44" y="28"/>
                  </a:cubicBezTo>
                  <a:cubicBezTo>
                    <a:pt x="48" y="34"/>
                    <a:pt x="47" y="41"/>
                    <a:pt x="42" y="45"/>
                  </a:cubicBezTo>
                  <a:cubicBezTo>
                    <a:pt x="30" y="54"/>
                    <a:pt x="23" y="67"/>
                    <a:pt x="23" y="82"/>
                  </a:cubicBezTo>
                  <a:cubicBezTo>
                    <a:pt x="23" y="108"/>
                    <a:pt x="44" y="129"/>
                    <a:pt x="70" y="129"/>
                  </a:cubicBezTo>
                  <a:cubicBezTo>
                    <a:pt x="96" y="129"/>
                    <a:pt x="117" y="108"/>
                    <a:pt x="117" y="82"/>
                  </a:cubicBezTo>
                  <a:cubicBezTo>
                    <a:pt x="117" y="67"/>
                    <a:pt x="110" y="54"/>
                    <a:pt x="98" y="45"/>
                  </a:cubicBezTo>
                  <a:cubicBezTo>
                    <a:pt x="93" y="41"/>
                    <a:pt x="92" y="34"/>
                    <a:pt x="96" y="28"/>
                  </a:cubicBezTo>
                  <a:cubicBezTo>
                    <a:pt x="100" y="23"/>
                    <a:pt x="107" y="22"/>
                    <a:pt x="112" y="26"/>
                  </a:cubicBezTo>
                  <a:cubicBezTo>
                    <a:pt x="130" y="40"/>
                    <a:pt x="140" y="60"/>
                    <a:pt x="140" y="82"/>
                  </a:cubicBezTo>
                  <a:cubicBezTo>
                    <a:pt x="140" y="121"/>
                    <a:pt x="109" y="153"/>
                    <a:pt x="70" y="153"/>
                  </a:cubicBezTo>
                  <a:close/>
                  <a:moveTo>
                    <a:pt x="82" y="71"/>
                  </a:moveTo>
                  <a:cubicBezTo>
                    <a:pt x="82" y="77"/>
                    <a:pt x="77" y="82"/>
                    <a:pt x="70" y="82"/>
                  </a:cubicBezTo>
                  <a:cubicBezTo>
                    <a:pt x="64" y="82"/>
                    <a:pt x="58" y="77"/>
                    <a:pt x="58" y="71"/>
                  </a:cubicBezTo>
                  <a:cubicBezTo>
                    <a:pt x="58" y="12"/>
                    <a:pt x="58" y="12"/>
                    <a:pt x="58" y="12"/>
                  </a:cubicBezTo>
                  <a:cubicBezTo>
                    <a:pt x="58" y="6"/>
                    <a:pt x="64" y="0"/>
                    <a:pt x="70" y="0"/>
                  </a:cubicBezTo>
                  <a:cubicBezTo>
                    <a:pt x="77" y="0"/>
                    <a:pt x="82" y="6"/>
                    <a:pt x="82" y="12"/>
                  </a:cubicBezTo>
                  <a:lnTo>
                    <a:pt x="82" y="71"/>
                  </a:ln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Oval 104"/>
            <p:cNvSpPr/>
            <p:nvPr/>
          </p:nvSpPr>
          <p:spPr>
            <a:xfrm>
              <a:off x="3640581" y="2218169"/>
              <a:ext cx="821298" cy="8214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10"/>
            <p:cNvSpPr>
              <a:spLocks noEditPoints="1"/>
            </p:cNvSpPr>
            <p:nvPr/>
          </p:nvSpPr>
          <p:spPr bwMode="auto">
            <a:xfrm>
              <a:off x="3824567" y="2411301"/>
              <a:ext cx="431744" cy="397933"/>
            </a:xfrm>
            <a:custGeom>
              <a:avLst/>
              <a:gdLst>
                <a:gd name="T0" fmla="*/ 26 w 153"/>
                <a:gd name="T1" fmla="*/ 94 h 141"/>
                <a:gd name="T2" fmla="*/ 0 w 153"/>
                <a:gd name="T3" fmla="*/ 63 h 141"/>
                <a:gd name="T4" fmla="*/ 15 w 153"/>
                <a:gd name="T5" fmla="*/ 45 h 141"/>
                <a:gd name="T6" fmla="*/ 40 w 153"/>
                <a:gd name="T7" fmla="*/ 76 h 141"/>
                <a:gd name="T8" fmla="*/ 26 w 153"/>
                <a:gd name="T9" fmla="*/ 94 h 141"/>
                <a:gd name="T10" fmla="*/ 129 w 153"/>
                <a:gd name="T11" fmla="*/ 127 h 141"/>
                <a:gd name="T12" fmla="*/ 110 w 153"/>
                <a:gd name="T13" fmla="*/ 141 h 141"/>
                <a:gd name="T14" fmla="*/ 76 w 153"/>
                <a:gd name="T15" fmla="*/ 132 h 141"/>
                <a:gd name="T16" fmla="*/ 41 w 153"/>
                <a:gd name="T17" fmla="*/ 141 h 141"/>
                <a:gd name="T18" fmla="*/ 24 w 153"/>
                <a:gd name="T19" fmla="*/ 127 h 141"/>
                <a:gd name="T20" fmla="*/ 76 w 153"/>
                <a:gd name="T21" fmla="*/ 73 h 141"/>
                <a:gd name="T22" fmla="*/ 129 w 153"/>
                <a:gd name="T23" fmla="*/ 127 h 141"/>
                <a:gd name="T24" fmla="*/ 55 w 153"/>
                <a:gd name="T25" fmla="*/ 54 h 141"/>
                <a:gd name="T26" fmla="*/ 31 w 153"/>
                <a:gd name="T27" fmla="*/ 23 h 141"/>
                <a:gd name="T28" fmla="*/ 48 w 153"/>
                <a:gd name="T29" fmla="*/ 0 h 141"/>
                <a:gd name="T30" fmla="*/ 72 w 153"/>
                <a:gd name="T31" fmla="*/ 32 h 141"/>
                <a:gd name="T32" fmla="*/ 55 w 153"/>
                <a:gd name="T33" fmla="*/ 54 h 141"/>
                <a:gd name="T34" fmla="*/ 81 w 153"/>
                <a:gd name="T35" fmla="*/ 32 h 141"/>
                <a:gd name="T36" fmla="*/ 105 w 153"/>
                <a:gd name="T37" fmla="*/ 0 h 141"/>
                <a:gd name="T38" fmla="*/ 122 w 153"/>
                <a:gd name="T39" fmla="*/ 23 h 141"/>
                <a:gd name="T40" fmla="*/ 98 w 153"/>
                <a:gd name="T41" fmla="*/ 54 h 141"/>
                <a:gd name="T42" fmla="*/ 81 w 153"/>
                <a:gd name="T43" fmla="*/ 32 h 141"/>
                <a:gd name="T44" fmla="*/ 153 w 153"/>
                <a:gd name="T45" fmla="*/ 63 h 141"/>
                <a:gd name="T46" fmla="*/ 127 w 153"/>
                <a:gd name="T47" fmla="*/ 94 h 141"/>
                <a:gd name="T48" fmla="*/ 113 w 153"/>
                <a:gd name="T49" fmla="*/ 76 h 141"/>
                <a:gd name="T50" fmla="*/ 138 w 153"/>
                <a:gd name="T51" fmla="*/ 45 h 141"/>
                <a:gd name="T52" fmla="*/ 153 w 153"/>
                <a:gd name="T53" fmla="*/ 6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3" h="141">
                  <a:moveTo>
                    <a:pt x="26" y="94"/>
                  </a:moveTo>
                  <a:cubicBezTo>
                    <a:pt x="11" y="94"/>
                    <a:pt x="0" y="76"/>
                    <a:pt x="0" y="63"/>
                  </a:cubicBezTo>
                  <a:cubicBezTo>
                    <a:pt x="0" y="54"/>
                    <a:pt x="5" y="45"/>
                    <a:pt x="15" y="45"/>
                  </a:cubicBezTo>
                  <a:cubicBezTo>
                    <a:pt x="30" y="45"/>
                    <a:pt x="40" y="63"/>
                    <a:pt x="40" y="76"/>
                  </a:cubicBezTo>
                  <a:cubicBezTo>
                    <a:pt x="40" y="85"/>
                    <a:pt x="36" y="94"/>
                    <a:pt x="26" y="94"/>
                  </a:cubicBezTo>
                  <a:close/>
                  <a:moveTo>
                    <a:pt x="129" y="127"/>
                  </a:moveTo>
                  <a:cubicBezTo>
                    <a:pt x="129" y="139"/>
                    <a:pt x="120" y="141"/>
                    <a:pt x="110" y="141"/>
                  </a:cubicBezTo>
                  <a:cubicBezTo>
                    <a:pt x="98" y="141"/>
                    <a:pt x="88" y="132"/>
                    <a:pt x="76" y="132"/>
                  </a:cubicBezTo>
                  <a:cubicBezTo>
                    <a:pt x="64" y="132"/>
                    <a:pt x="54" y="141"/>
                    <a:pt x="41" y="141"/>
                  </a:cubicBezTo>
                  <a:cubicBezTo>
                    <a:pt x="32" y="141"/>
                    <a:pt x="24" y="138"/>
                    <a:pt x="24" y="127"/>
                  </a:cubicBezTo>
                  <a:cubicBezTo>
                    <a:pt x="24" y="106"/>
                    <a:pt x="54" y="73"/>
                    <a:pt x="76" y="73"/>
                  </a:cubicBezTo>
                  <a:cubicBezTo>
                    <a:pt x="99" y="73"/>
                    <a:pt x="129" y="106"/>
                    <a:pt x="129" y="127"/>
                  </a:cubicBezTo>
                  <a:close/>
                  <a:moveTo>
                    <a:pt x="55" y="54"/>
                  </a:moveTo>
                  <a:cubicBezTo>
                    <a:pt x="40" y="54"/>
                    <a:pt x="31" y="35"/>
                    <a:pt x="31" y="23"/>
                  </a:cubicBezTo>
                  <a:cubicBezTo>
                    <a:pt x="31" y="12"/>
                    <a:pt x="36" y="0"/>
                    <a:pt x="48" y="0"/>
                  </a:cubicBezTo>
                  <a:cubicBezTo>
                    <a:pt x="63" y="0"/>
                    <a:pt x="72" y="19"/>
                    <a:pt x="72" y="32"/>
                  </a:cubicBezTo>
                  <a:cubicBezTo>
                    <a:pt x="72" y="42"/>
                    <a:pt x="66" y="54"/>
                    <a:pt x="55" y="54"/>
                  </a:cubicBezTo>
                  <a:close/>
                  <a:moveTo>
                    <a:pt x="81" y="32"/>
                  </a:moveTo>
                  <a:cubicBezTo>
                    <a:pt x="81" y="19"/>
                    <a:pt x="90" y="0"/>
                    <a:pt x="105" y="0"/>
                  </a:cubicBezTo>
                  <a:cubicBezTo>
                    <a:pt x="117" y="0"/>
                    <a:pt x="122" y="12"/>
                    <a:pt x="122" y="23"/>
                  </a:cubicBezTo>
                  <a:cubicBezTo>
                    <a:pt x="122" y="35"/>
                    <a:pt x="113" y="54"/>
                    <a:pt x="98" y="54"/>
                  </a:cubicBezTo>
                  <a:cubicBezTo>
                    <a:pt x="87" y="54"/>
                    <a:pt x="81" y="42"/>
                    <a:pt x="81" y="32"/>
                  </a:cubicBezTo>
                  <a:close/>
                  <a:moveTo>
                    <a:pt x="153" y="63"/>
                  </a:moveTo>
                  <a:cubicBezTo>
                    <a:pt x="153" y="76"/>
                    <a:pt x="142" y="94"/>
                    <a:pt x="127" y="94"/>
                  </a:cubicBezTo>
                  <a:cubicBezTo>
                    <a:pt x="117" y="94"/>
                    <a:pt x="113" y="85"/>
                    <a:pt x="113" y="76"/>
                  </a:cubicBezTo>
                  <a:cubicBezTo>
                    <a:pt x="113" y="63"/>
                    <a:pt x="123" y="45"/>
                    <a:pt x="138" y="45"/>
                  </a:cubicBezTo>
                  <a:cubicBezTo>
                    <a:pt x="148" y="45"/>
                    <a:pt x="153" y="54"/>
                    <a:pt x="153" y="63"/>
                  </a:cubicBez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Oval 107"/>
            <p:cNvSpPr/>
            <p:nvPr/>
          </p:nvSpPr>
          <p:spPr>
            <a:xfrm>
              <a:off x="9846279" y="2218169"/>
              <a:ext cx="821298" cy="82140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11"/>
            <p:cNvSpPr>
              <a:spLocks noEditPoints="1"/>
            </p:cNvSpPr>
            <p:nvPr/>
          </p:nvSpPr>
          <p:spPr bwMode="auto">
            <a:xfrm>
              <a:off x="10008654" y="2421276"/>
              <a:ext cx="461373" cy="503766"/>
            </a:xfrm>
            <a:custGeom>
              <a:avLst/>
              <a:gdLst>
                <a:gd name="T0" fmla="*/ 127 w 164"/>
                <a:gd name="T1" fmla="*/ 107 h 178"/>
                <a:gd name="T2" fmla="*/ 84 w 164"/>
                <a:gd name="T3" fmla="*/ 147 h 178"/>
                <a:gd name="T4" fmla="*/ 84 w 164"/>
                <a:gd name="T5" fmla="*/ 117 h 178"/>
                <a:gd name="T6" fmla="*/ 80 w 164"/>
                <a:gd name="T7" fmla="*/ 116 h 178"/>
                <a:gd name="T8" fmla="*/ 80 w 164"/>
                <a:gd name="T9" fmla="*/ 147 h 178"/>
                <a:gd name="T10" fmla="*/ 37 w 164"/>
                <a:gd name="T11" fmla="*/ 107 h 178"/>
                <a:gd name="T12" fmla="*/ 3 w 164"/>
                <a:gd name="T13" fmla="*/ 84 h 178"/>
                <a:gd name="T14" fmla="*/ 8 w 164"/>
                <a:gd name="T15" fmla="*/ 79 h 178"/>
                <a:gd name="T16" fmla="*/ 10 w 164"/>
                <a:gd name="T17" fmla="*/ 80 h 178"/>
                <a:gd name="T18" fmla="*/ 10 w 164"/>
                <a:gd name="T19" fmla="*/ 16 h 178"/>
                <a:gd name="T20" fmla="*/ 25 w 164"/>
                <a:gd name="T21" fmla="*/ 0 h 178"/>
                <a:gd name="T22" fmla="*/ 140 w 164"/>
                <a:gd name="T23" fmla="*/ 0 h 178"/>
                <a:gd name="T24" fmla="*/ 154 w 164"/>
                <a:gd name="T25" fmla="*/ 16 h 178"/>
                <a:gd name="T26" fmla="*/ 154 w 164"/>
                <a:gd name="T27" fmla="*/ 80 h 178"/>
                <a:gd name="T28" fmla="*/ 156 w 164"/>
                <a:gd name="T29" fmla="*/ 79 h 178"/>
                <a:gd name="T30" fmla="*/ 161 w 164"/>
                <a:gd name="T31" fmla="*/ 84 h 178"/>
                <a:gd name="T32" fmla="*/ 127 w 164"/>
                <a:gd name="T33" fmla="*/ 107 h 178"/>
                <a:gd name="T34" fmla="*/ 146 w 164"/>
                <a:gd name="T35" fmla="*/ 24 h 178"/>
                <a:gd name="T36" fmla="*/ 133 w 164"/>
                <a:gd name="T37" fmla="*/ 9 h 178"/>
                <a:gd name="T38" fmla="*/ 32 w 164"/>
                <a:gd name="T39" fmla="*/ 9 h 178"/>
                <a:gd name="T40" fmla="*/ 19 w 164"/>
                <a:gd name="T41" fmla="*/ 24 h 178"/>
                <a:gd name="T42" fmla="*/ 19 w 164"/>
                <a:gd name="T43" fmla="*/ 85 h 178"/>
                <a:gd name="T44" fmla="*/ 69 w 164"/>
                <a:gd name="T45" fmla="*/ 94 h 178"/>
                <a:gd name="T46" fmla="*/ 78 w 164"/>
                <a:gd name="T47" fmla="*/ 97 h 178"/>
                <a:gd name="T48" fmla="*/ 79 w 164"/>
                <a:gd name="T49" fmla="*/ 97 h 178"/>
                <a:gd name="T50" fmla="*/ 84 w 164"/>
                <a:gd name="T51" fmla="*/ 102 h 178"/>
                <a:gd name="T52" fmla="*/ 95 w 164"/>
                <a:gd name="T53" fmla="*/ 94 h 178"/>
                <a:gd name="T54" fmla="*/ 146 w 164"/>
                <a:gd name="T55" fmla="*/ 85 h 178"/>
                <a:gd name="T56" fmla="*/ 146 w 164"/>
                <a:gd name="T57" fmla="*/ 24 h 178"/>
                <a:gd name="T58" fmla="*/ 60 w 164"/>
                <a:gd name="T59" fmla="*/ 87 h 178"/>
                <a:gd name="T60" fmla="*/ 40 w 164"/>
                <a:gd name="T61" fmla="*/ 68 h 178"/>
                <a:gd name="T62" fmla="*/ 60 w 164"/>
                <a:gd name="T63" fmla="*/ 50 h 178"/>
                <a:gd name="T64" fmla="*/ 80 w 164"/>
                <a:gd name="T65" fmla="*/ 68 h 178"/>
                <a:gd name="T66" fmla="*/ 60 w 164"/>
                <a:gd name="T67" fmla="*/ 87 h 178"/>
                <a:gd name="T68" fmla="*/ 106 w 164"/>
                <a:gd name="T69" fmla="*/ 87 h 178"/>
                <a:gd name="T70" fmla="*/ 86 w 164"/>
                <a:gd name="T71" fmla="*/ 68 h 178"/>
                <a:gd name="T72" fmla="*/ 106 w 164"/>
                <a:gd name="T73" fmla="*/ 50 h 178"/>
                <a:gd name="T74" fmla="*/ 126 w 164"/>
                <a:gd name="T75" fmla="*/ 68 h 178"/>
                <a:gd name="T76" fmla="*/ 106 w 164"/>
                <a:gd name="T77" fmla="*/ 8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4" h="178">
                  <a:moveTo>
                    <a:pt x="127" y="107"/>
                  </a:moveTo>
                  <a:cubicBezTo>
                    <a:pt x="145" y="169"/>
                    <a:pt x="83" y="178"/>
                    <a:pt x="84" y="147"/>
                  </a:cubicBezTo>
                  <a:cubicBezTo>
                    <a:pt x="84" y="148"/>
                    <a:pt x="84" y="130"/>
                    <a:pt x="84" y="117"/>
                  </a:cubicBezTo>
                  <a:cubicBezTo>
                    <a:pt x="83" y="117"/>
                    <a:pt x="81" y="116"/>
                    <a:pt x="80" y="116"/>
                  </a:cubicBezTo>
                  <a:cubicBezTo>
                    <a:pt x="80" y="129"/>
                    <a:pt x="80" y="148"/>
                    <a:pt x="80" y="147"/>
                  </a:cubicBezTo>
                  <a:cubicBezTo>
                    <a:pt x="81" y="178"/>
                    <a:pt x="19" y="169"/>
                    <a:pt x="37" y="107"/>
                  </a:cubicBezTo>
                  <a:cubicBezTo>
                    <a:pt x="20" y="100"/>
                    <a:pt x="8" y="91"/>
                    <a:pt x="3" y="84"/>
                  </a:cubicBezTo>
                  <a:cubicBezTo>
                    <a:pt x="0" y="80"/>
                    <a:pt x="3" y="75"/>
                    <a:pt x="8" y="79"/>
                  </a:cubicBezTo>
                  <a:cubicBezTo>
                    <a:pt x="8" y="79"/>
                    <a:pt x="9" y="79"/>
                    <a:pt x="10" y="80"/>
                  </a:cubicBezTo>
                  <a:cubicBezTo>
                    <a:pt x="10" y="16"/>
                    <a:pt x="10" y="16"/>
                    <a:pt x="10" y="16"/>
                  </a:cubicBezTo>
                  <a:cubicBezTo>
                    <a:pt x="10" y="8"/>
                    <a:pt x="16" y="0"/>
                    <a:pt x="25" y="0"/>
                  </a:cubicBezTo>
                  <a:cubicBezTo>
                    <a:pt x="140" y="0"/>
                    <a:pt x="140" y="0"/>
                    <a:pt x="140" y="0"/>
                  </a:cubicBezTo>
                  <a:cubicBezTo>
                    <a:pt x="148" y="0"/>
                    <a:pt x="154" y="8"/>
                    <a:pt x="154" y="16"/>
                  </a:cubicBezTo>
                  <a:cubicBezTo>
                    <a:pt x="154" y="80"/>
                    <a:pt x="154" y="80"/>
                    <a:pt x="154" y="80"/>
                  </a:cubicBezTo>
                  <a:cubicBezTo>
                    <a:pt x="155" y="79"/>
                    <a:pt x="156" y="79"/>
                    <a:pt x="156" y="79"/>
                  </a:cubicBezTo>
                  <a:cubicBezTo>
                    <a:pt x="161" y="75"/>
                    <a:pt x="164" y="80"/>
                    <a:pt x="161" y="84"/>
                  </a:cubicBezTo>
                  <a:cubicBezTo>
                    <a:pt x="155" y="91"/>
                    <a:pt x="144" y="100"/>
                    <a:pt x="127" y="107"/>
                  </a:cubicBezTo>
                  <a:close/>
                  <a:moveTo>
                    <a:pt x="146" y="24"/>
                  </a:moveTo>
                  <a:cubicBezTo>
                    <a:pt x="146" y="13"/>
                    <a:pt x="143" y="9"/>
                    <a:pt x="133" y="9"/>
                  </a:cubicBezTo>
                  <a:cubicBezTo>
                    <a:pt x="32" y="9"/>
                    <a:pt x="32" y="9"/>
                    <a:pt x="32" y="9"/>
                  </a:cubicBezTo>
                  <a:cubicBezTo>
                    <a:pt x="21" y="9"/>
                    <a:pt x="19" y="12"/>
                    <a:pt x="19" y="24"/>
                  </a:cubicBezTo>
                  <a:cubicBezTo>
                    <a:pt x="19" y="85"/>
                    <a:pt x="19" y="85"/>
                    <a:pt x="19" y="85"/>
                  </a:cubicBezTo>
                  <a:cubicBezTo>
                    <a:pt x="40" y="97"/>
                    <a:pt x="59" y="95"/>
                    <a:pt x="69" y="94"/>
                  </a:cubicBezTo>
                  <a:cubicBezTo>
                    <a:pt x="73" y="94"/>
                    <a:pt x="76" y="95"/>
                    <a:pt x="78" y="97"/>
                  </a:cubicBezTo>
                  <a:cubicBezTo>
                    <a:pt x="78" y="97"/>
                    <a:pt x="78" y="97"/>
                    <a:pt x="79" y="97"/>
                  </a:cubicBezTo>
                  <a:cubicBezTo>
                    <a:pt x="81" y="99"/>
                    <a:pt x="82" y="101"/>
                    <a:pt x="84" y="102"/>
                  </a:cubicBezTo>
                  <a:cubicBezTo>
                    <a:pt x="85" y="97"/>
                    <a:pt x="87" y="94"/>
                    <a:pt x="95" y="94"/>
                  </a:cubicBezTo>
                  <a:cubicBezTo>
                    <a:pt x="105" y="95"/>
                    <a:pt x="124" y="97"/>
                    <a:pt x="146" y="85"/>
                  </a:cubicBezTo>
                  <a:lnTo>
                    <a:pt x="146" y="24"/>
                  </a:lnTo>
                  <a:close/>
                  <a:moveTo>
                    <a:pt x="60" y="87"/>
                  </a:moveTo>
                  <a:cubicBezTo>
                    <a:pt x="49" y="87"/>
                    <a:pt x="40" y="78"/>
                    <a:pt x="40" y="68"/>
                  </a:cubicBezTo>
                  <a:cubicBezTo>
                    <a:pt x="40" y="58"/>
                    <a:pt x="49" y="50"/>
                    <a:pt x="60" y="50"/>
                  </a:cubicBezTo>
                  <a:cubicBezTo>
                    <a:pt x="71" y="50"/>
                    <a:pt x="80" y="58"/>
                    <a:pt x="80" y="68"/>
                  </a:cubicBezTo>
                  <a:cubicBezTo>
                    <a:pt x="80" y="78"/>
                    <a:pt x="71" y="87"/>
                    <a:pt x="60" y="87"/>
                  </a:cubicBezTo>
                  <a:close/>
                  <a:moveTo>
                    <a:pt x="106" y="87"/>
                  </a:moveTo>
                  <a:cubicBezTo>
                    <a:pt x="95" y="87"/>
                    <a:pt x="86" y="78"/>
                    <a:pt x="86" y="68"/>
                  </a:cubicBezTo>
                  <a:cubicBezTo>
                    <a:pt x="86" y="58"/>
                    <a:pt x="95" y="50"/>
                    <a:pt x="106" y="50"/>
                  </a:cubicBezTo>
                  <a:cubicBezTo>
                    <a:pt x="117" y="50"/>
                    <a:pt x="126" y="58"/>
                    <a:pt x="126" y="68"/>
                  </a:cubicBezTo>
                  <a:cubicBezTo>
                    <a:pt x="126" y="78"/>
                    <a:pt x="117" y="87"/>
                    <a:pt x="106" y="87"/>
                  </a:cubicBez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Oval 105"/>
            <p:cNvSpPr/>
            <p:nvPr/>
          </p:nvSpPr>
          <p:spPr>
            <a:xfrm>
              <a:off x="5692739" y="2218169"/>
              <a:ext cx="821298" cy="8214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12"/>
            <p:cNvSpPr>
              <a:spLocks noEditPoints="1"/>
            </p:cNvSpPr>
            <p:nvPr/>
          </p:nvSpPr>
          <p:spPr bwMode="auto">
            <a:xfrm>
              <a:off x="5897724" y="2405057"/>
              <a:ext cx="463490" cy="397933"/>
            </a:xfrm>
            <a:custGeom>
              <a:avLst/>
              <a:gdLst>
                <a:gd name="T0" fmla="*/ 26 w 164"/>
                <a:gd name="T1" fmla="*/ 141 h 141"/>
                <a:gd name="T2" fmla="*/ 20 w 164"/>
                <a:gd name="T3" fmla="*/ 141 h 141"/>
                <a:gd name="T4" fmla="*/ 0 w 164"/>
                <a:gd name="T5" fmla="*/ 120 h 141"/>
                <a:gd name="T6" fmla="*/ 0 w 164"/>
                <a:gd name="T7" fmla="*/ 44 h 141"/>
                <a:gd name="T8" fmla="*/ 20 w 164"/>
                <a:gd name="T9" fmla="*/ 24 h 141"/>
                <a:gd name="T10" fmla="*/ 26 w 164"/>
                <a:gd name="T11" fmla="*/ 24 h 141"/>
                <a:gd name="T12" fmla="*/ 26 w 164"/>
                <a:gd name="T13" fmla="*/ 141 h 141"/>
                <a:gd name="T14" fmla="*/ 128 w 164"/>
                <a:gd name="T15" fmla="*/ 141 h 141"/>
                <a:gd name="T16" fmla="*/ 35 w 164"/>
                <a:gd name="T17" fmla="*/ 141 h 141"/>
                <a:gd name="T18" fmla="*/ 35 w 164"/>
                <a:gd name="T19" fmla="*/ 24 h 141"/>
                <a:gd name="T20" fmla="*/ 46 w 164"/>
                <a:gd name="T21" fmla="*/ 24 h 141"/>
                <a:gd name="T22" fmla="*/ 46 w 164"/>
                <a:gd name="T23" fmla="*/ 9 h 141"/>
                <a:gd name="T24" fmla="*/ 55 w 164"/>
                <a:gd name="T25" fmla="*/ 0 h 141"/>
                <a:gd name="T26" fmla="*/ 108 w 164"/>
                <a:gd name="T27" fmla="*/ 0 h 141"/>
                <a:gd name="T28" fmla="*/ 117 w 164"/>
                <a:gd name="T29" fmla="*/ 9 h 141"/>
                <a:gd name="T30" fmla="*/ 117 w 164"/>
                <a:gd name="T31" fmla="*/ 24 h 141"/>
                <a:gd name="T32" fmla="*/ 128 w 164"/>
                <a:gd name="T33" fmla="*/ 24 h 141"/>
                <a:gd name="T34" fmla="*/ 128 w 164"/>
                <a:gd name="T35" fmla="*/ 141 h 141"/>
                <a:gd name="T36" fmla="*/ 105 w 164"/>
                <a:gd name="T37" fmla="*/ 24 h 141"/>
                <a:gd name="T38" fmla="*/ 105 w 164"/>
                <a:gd name="T39" fmla="*/ 12 h 141"/>
                <a:gd name="T40" fmla="*/ 58 w 164"/>
                <a:gd name="T41" fmla="*/ 12 h 141"/>
                <a:gd name="T42" fmla="*/ 58 w 164"/>
                <a:gd name="T43" fmla="*/ 24 h 141"/>
                <a:gd name="T44" fmla="*/ 105 w 164"/>
                <a:gd name="T45" fmla="*/ 24 h 141"/>
                <a:gd name="T46" fmla="*/ 164 w 164"/>
                <a:gd name="T47" fmla="*/ 120 h 141"/>
                <a:gd name="T48" fmla="*/ 143 w 164"/>
                <a:gd name="T49" fmla="*/ 141 h 141"/>
                <a:gd name="T50" fmla="*/ 137 w 164"/>
                <a:gd name="T51" fmla="*/ 141 h 141"/>
                <a:gd name="T52" fmla="*/ 137 w 164"/>
                <a:gd name="T53" fmla="*/ 24 h 141"/>
                <a:gd name="T54" fmla="*/ 143 w 164"/>
                <a:gd name="T55" fmla="*/ 24 h 141"/>
                <a:gd name="T56" fmla="*/ 164 w 164"/>
                <a:gd name="T57" fmla="*/ 44 h 141"/>
                <a:gd name="T58" fmla="*/ 164 w 164"/>
                <a:gd name="T59" fmla="*/ 12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141">
                  <a:moveTo>
                    <a:pt x="26" y="141"/>
                  </a:moveTo>
                  <a:cubicBezTo>
                    <a:pt x="20" y="141"/>
                    <a:pt x="20" y="141"/>
                    <a:pt x="20" y="141"/>
                  </a:cubicBezTo>
                  <a:cubicBezTo>
                    <a:pt x="9" y="141"/>
                    <a:pt x="0" y="131"/>
                    <a:pt x="0" y="120"/>
                  </a:cubicBezTo>
                  <a:cubicBezTo>
                    <a:pt x="0" y="44"/>
                    <a:pt x="0" y="44"/>
                    <a:pt x="0" y="44"/>
                  </a:cubicBezTo>
                  <a:cubicBezTo>
                    <a:pt x="0" y="33"/>
                    <a:pt x="9" y="24"/>
                    <a:pt x="20" y="24"/>
                  </a:cubicBezTo>
                  <a:cubicBezTo>
                    <a:pt x="26" y="24"/>
                    <a:pt x="26" y="24"/>
                    <a:pt x="26" y="24"/>
                  </a:cubicBezTo>
                  <a:lnTo>
                    <a:pt x="26" y="141"/>
                  </a:lnTo>
                  <a:close/>
                  <a:moveTo>
                    <a:pt x="128" y="141"/>
                  </a:moveTo>
                  <a:cubicBezTo>
                    <a:pt x="35" y="141"/>
                    <a:pt x="35" y="141"/>
                    <a:pt x="35" y="141"/>
                  </a:cubicBezTo>
                  <a:cubicBezTo>
                    <a:pt x="35" y="24"/>
                    <a:pt x="35" y="24"/>
                    <a:pt x="35" y="24"/>
                  </a:cubicBezTo>
                  <a:cubicBezTo>
                    <a:pt x="46" y="24"/>
                    <a:pt x="46" y="24"/>
                    <a:pt x="46" y="24"/>
                  </a:cubicBezTo>
                  <a:cubicBezTo>
                    <a:pt x="46" y="9"/>
                    <a:pt x="46" y="9"/>
                    <a:pt x="46" y="9"/>
                  </a:cubicBezTo>
                  <a:cubicBezTo>
                    <a:pt x="46" y="4"/>
                    <a:pt x="50" y="0"/>
                    <a:pt x="55" y="0"/>
                  </a:cubicBezTo>
                  <a:cubicBezTo>
                    <a:pt x="108" y="0"/>
                    <a:pt x="108" y="0"/>
                    <a:pt x="108" y="0"/>
                  </a:cubicBezTo>
                  <a:cubicBezTo>
                    <a:pt x="113" y="0"/>
                    <a:pt x="117" y="4"/>
                    <a:pt x="117" y="9"/>
                  </a:cubicBezTo>
                  <a:cubicBezTo>
                    <a:pt x="117" y="24"/>
                    <a:pt x="117" y="24"/>
                    <a:pt x="117" y="24"/>
                  </a:cubicBezTo>
                  <a:cubicBezTo>
                    <a:pt x="128" y="24"/>
                    <a:pt x="128" y="24"/>
                    <a:pt x="128" y="24"/>
                  </a:cubicBezTo>
                  <a:lnTo>
                    <a:pt x="128" y="141"/>
                  </a:lnTo>
                  <a:close/>
                  <a:moveTo>
                    <a:pt x="105" y="24"/>
                  </a:moveTo>
                  <a:cubicBezTo>
                    <a:pt x="105" y="12"/>
                    <a:pt x="105" y="12"/>
                    <a:pt x="105" y="12"/>
                  </a:cubicBezTo>
                  <a:cubicBezTo>
                    <a:pt x="58" y="12"/>
                    <a:pt x="58" y="12"/>
                    <a:pt x="58" y="12"/>
                  </a:cubicBezTo>
                  <a:cubicBezTo>
                    <a:pt x="58" y="24"/>
                    <a:pt x="58" y="24"/>
                    <a:pt x="58" y="24"/>
                  </a:cubicBezTo>
                  <a:lnTo>
                    <a:pt x="105" y="24"/>
                  </a:lnTo>
                  <a:close/>
                  <a:moveTo>
                    <a:pt x="164" y="120"/>
                  </a:moveTo>
                  <a:cubicBezTo>
                    <a:pt x="164" y="131"/>
                    <a:pt x="154" y="141"/>
                    <a:pt x="143" y="141"/>
                  </a:cubicBezTo>
                  <a:cubicBezTo>
                    <a:pt x="137" y="141"/>
                    <a:pt x="137" y="141"/>
                    <a:pt x="137" y="141"/>
                  </a:cubicBezTo>
                  <a:cubicBezTo>
                    <a:pt x="137" y="24"/>
                    <a:pt x="137" y="24"/>
                    <a:pt x="137" y="24"/>
                  </a:cubicBezTo>
                  <a:cubicBezTo>
                    <a:pt x="143" y="24"/>
                    <a:pt x="143" y="24"/>
                    <a:pt x="143" y="24"/>
                  </a:cubicBezTo>
                  <a:cubicBezTo>
                    <a:pt x="154" y="24"/>
                    <a:pt x="164" y="33"/>
                    <a:pt x="164" y="44"/>
                  </a:cubicBezTo>
                  <a:lnTo>
                    <a:pt x="164" y="120"/>
                  </a:ln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Oval 106"/>
            <p:cNvSpPr/>
            <p:nvPr/>
          </p:nvSpPr>
          <p:spPr>
            <a:xfrm>
              <a:off x="7787577" y="2218169"/>
              <a:ext cx="821298" cy="8214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Freeform 14"/>
            <p:cNvSpPr>
              <a:spLocks noEditPoints="1"/>
            </p:cNvSpPr>
            <p:nvPr/>
          </p:nvSpPr>
          <p:spPr bwMode="auto">
            <a:xfrm>
              <a:off x="7955960" y="2455537"/>
              <a:ext cx="448675" cy="364067"/>
            </a:xfrm>
            <a:custGeom>
              <a:avLst/>
              <a:gdLst>
                <a:gd name="T0" fmla="*/ 159 w 159"/>
                <a:gd name="T1" fmla="*/ 100 h 129"/>
                <a:gd name="T2" fmla="*/ 147 w 159"/>
                <a:gd name="T3" fmla="*/ 105 h 129"/>
                <a:gd name="T4" fmla="*/ 123 w 159"/>
                <a:gd name="T5" fmla="*/ 129 h 129"/>
                <a:gd name="T6" fmla="*/ 100 w 159"/>
                <a:gd name="T7" fmla="*/ 105 h 129"/>
                <a:gd name="T8" fmla="*/ 65 w 159"/>
                <a:gd name="T9" fmla="*/ 105 h 129"/>
                <a:gd name="T10" fmla="*/ 41 w 159"/>
                <a:gd name="T11" fmla="*/ 129 h 129"/>
                <a:gd name="T12" fmla="*/ 18 w 159"/>
                <a:gd name="T13" fmla="*/ 105 h 129"/>
                <a:gd name="T14" fmla="*/ 12 w 159"/>
                <a:gd name="T15" fmla="*/ 105 h 129"/>
                <a:gd name="T16" fmla="*/ 0 w 159"/>
                <a:gd name="T17" fmla="*/ 100 h 129"/>
                <a:gd name="T18" fmla="*/ 6 w 159"/>
                <a:gd name="T19" fmla="*/ 94 h 129"/>
                <a:gd name="T20" fmla="*/ 6 w 159"/>
                <a:gd name="T21" fmla="*/ 64 h 129"/>
                <a:gd name="T22" fmla="*/ 10 w 159"/>
                <a:gd name="T23" fmla="*/ 46 h 129"/>
                <a:gd name="T24" fmla="*/ 29 w 159"/>
                <a:gd name="T25" fmla="*/ 28 h 129"/>
                <a:gd name="T26" fmla="*/ 39 w 159"/>
                <a:gd name="T27" fmla="*/ 23 h 129"/>
                <a:gd name="T28" fmla="*/ 53 w 159"/>
                <a:gd name="T29" fmla="*/ 23 h 129"/>
                <a:gd name="T30" fmla="*/ 53 w 159"/>
                <a:gd name="T31" fmla="*/ 6 h 129"/>
                <a:gd name="T32" fmla="*/ 59 w 159"/>
                <a:gd name="T33" fmla="*/ 0 h 129"/>
                <a:gd name="T34" fmla="*/ 153 w 159"/>
                <a:gd name="T35" fmla="*/ 0 h 129"/>
                <a:gd name="T36" fmla="*/ 159 w 159"/>
                <a:gd name="T37" fmla="*/ 6 h 129"/>
                <a:gd name="T38" fmla="*/ 159 w 159"/>
                <a:gd name="T39" fmla="*/ 100 h 129"/>
                <a:gd name="T40" fmla="*/ 53 w 159"/>
                <a:gd name="T41" fmla="*/ 59 h 129"/>
                <a:gd name="T42" fmla="*/ 53 w 159"/>
                <a:gd name="T43" fmla="*/ 35 h 129"/>
                <a:gd name="T44" fmla="*/ 39 w 159"/>
                <a:gd name="T45" fmla="*/ 35 h 129"/>
                <a:gd name="T46" fmla="*/ 37 w 159"/>
                <a:gd name="T47" fmla="*/ 36 h 129"/>
                <a:gd name="T48" fmla="*/ 19 w 159"/>
                <a:gd name="T49" fmla="*/ 54 h 129"/>
                <a:gd name="T50" fmla="*/ 18 w 159"/>
                <a:gd name="T51" fmla="*/ 56 h 129"/>
                <a:gd name="T52" fmla="*/ 18 w 159"/>
                <a:gd name="T53" fmla="*/ 59 h 129"/>
                <a:gd name="T54" fmla="*/ 53 w 159"/>
                <a:gd name="T55" fmla="*/ 59 h 129"/>
                <a:gd name="T56" fmla="*/ 41 w 159"/>
                <a:gd name="T57" fmla="*/ 94 h 129"/>
                <a:gd name="T58" fmla="*/ 30 w 159"/>
                <a:gd name="T59" fmla="*/ 105 h 129"/>
                <a:gd name="T60" fmla="*/ 41 w 159"/>
                <a:gd name="T61" fmla="*/ 117 h 129"/>
                <a:gd name="T62" fmla="*/ 53 w 159"/>
                <a:gd name="T63" fmla="*/ 105 h 129"/>
                <a:gd name="T64" fmla="*/ 41 w 159"/>
                <a:gd name="T65" fmla="*/ 94 h 129"/>
                <a:gd name="T66" fmla="*/ 123 w 159"/>
                <a:gd name="T67" fmla="*/ 94 h 129"/>
                <a:gd name="T68" fmla="*/ 112 w 159"/>
                <a:gd name="T69" fmla="*/ 105 h 129"/>
                <a:gd name="T70" fmla="*/ 123 w 159"/>
                <a:gd name="T71" fmla="*/ 117 h 129"/>
                <a:gd name="T72" fmla="*/ 135 w 159"/>
                <a:gd name="T73" fmla="*/ 105 h 129"/>
                <a:gd name="T74" fmla="*/ 123 w 159"/>
                <a:gd name="T75" fmla="*/ 9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29">
                  <a:moveTo>
                    <a:pt x="159" y="100"/>
                  </a:moveTo>
                  <a:cubicBezTo>
                    <a:pt x="159" y="106"/>
                    <a:pt x="151" y="105"/>
                    <a:pt x="147" y="105"/>
                  </a:cubicBezTo>
                  <a:cubicBezTo>
                    <a:pt x="147" y="118"/>
                    <a:pt x="136" y="129"/>
                    <a:pt x="123" y="129"/>
                  </a:cubicBezTo>
                  <a:cubicBezTo>
                    <a:pt x="111" y="129"/>
                    <a:pt x="100" y="118"/>
                    <a:pt x="100" y="105"/>
                  </a:cubicBezTo>
                  <a:cubicBezTo>
                    <a:pt x="65" y="105"/>
                    <a:pt x="65" y="105"/>
                    <a:pt x="65" y="105"/>
                  </a:cubicBezTo>
                  <a:cubicBezTo>
                    <a:pt x="65" y="118"/>
                    <a:pt x="54" y="129"/>
                    <a:pt x="41" y="129"/>
                  </a:cubicBezTo>
                  <a:cubicBezTo>
                    <a:pt x="29" y="129"/>
                    <a:pt x="18" y="118"/>
                    <a:pt x="18" y="105"/>
                  </a:cubicBezTo>
                  <a:cubicBezTo>
                    <a:pt x="12" y="105"/>
                    <a:pt x="12" y="105"/>
                    <a:pt x="12" y="105"/>
                  </a:cubicBezTo>
                  <a:cubicBezTo>
                    <a:pt x="8" y="105"/>
                    <a:pt x="0" y="106"/>
                    <a:pt x="0" y="100"/>
                  </a:cubicBezTo>
                  <a:cubicBezTo>
                    <a:pt x="0" y="96"/>
                    <a:pt x="3" y="94"/>
                    <a:pt x="6" y="94"/>
                  </a:cubicBezTo>
                  <a:cubicBezTo>
                    <a:pt x="6" y="64"/>
                    <a:pt x="6" y="64"/>
                    <a:pt x="6" y="64"/>
                  </a:cubicBezTo>
                  <a:cubicBezTo>
                    <a:pt x="6" y="58"/>
                    <a:pt x="5" y="51"/>
                    <a:pt x="10" y="46"/>
                  </a:cubicBezTo>
                  <a:cubicBezTo>
                    <a:pt x="29" y="28"/>
                    <a:pt x="29" y="28"/>
                    <a:pt x="29" y="28"/>
                  </a:cubicBezTo>
                  <a:cubicBezTo>
                    <a:pt x="31" y="25"/>
                    <a:pt x="35" y="23"/>
                    <a:pt x="39" y="23"/>
                  </a:cubicBezTo>
                  <a:cubicBezTo>
                    <a:pt x="53" y="23"/>
                    <a:pt x="53" y="23"/>
                    <a:pt x="53" y="23"/>
                  </a:cubicBezTo>
                  <a:cubicBezTo>
                    <a:pt x="53" y="6"/>
                    <a:pt x="53" y="6"/>
                    <a:pt x="53" y="6"/>
                  </a:cubicBezTo>
                  <a:cubicBezTo>
                    <a:pt x="53" y="3"/>
                    <a:pt x="56" y="0"/>
                    <a:pt x="59" y="0"/>
                  </a:cubicBezTo>
                  <a:cubicBezTo>
                    <a:pt x="153" y="0"/>
                    <a:pt x="153" y="0"/>
                    <a:pt x="153" y="0"/>
                  </a:cubicBezTo>
                  <a:cubicBezTo>
                    <a:pt x="156" y="0"/>
                    <a:pt x="159" y="3"/>
                    <a:pt x="159" y="6"/>
                  </a:cubicBezTo>
                  <a:lnTo>
                    <a:pt x="159" y="100"/>
                  </a:lnTo>
                  <a:close/>
                  <a:moveTo>
                    <a:pt x="53" y="59"/>
                  </a:moveTo>
                  <a:cubicBezTo>
                    <a:pt x="53" y="35"/>
                    <a:pt x="53" y="35"/>
                    <a:pt x="53" y="35"/>
                  </a:cubicBezTo>
                  <a:cubicBezTo>
                    <a:pt x="39" y="35"/>
                    <a:pt x="39" y="35"/>
                    <a:pt x="39" y="35"/>
                  </a:cubicBezTo>
                  <a:cubicBezTo>
                    <a:pt x="38" y="35"/>
                    <a:pt x="37" y="36"/>
                    <a:pt x="37" y="36"/>
                  </a:cubicBezTo>
                  <a:cubicBezTo>
                    <a:pt x="19" y="54"/>
                    <a:pt x="19" y="54"/>
                    <a:pt x="19" y="54"/>
                  </a:cubicBezTo>
                  <a:cubicBezTo>
                    <a:pt x="19" y="54"/>
                    <a:pt x="18" y="55"/>
                    <a:pt x="18" y="56"/>
                  </a:cubicBezTo>
                  <a:cubicBezTo>
                    <a:pt x="18" y="59"/>
                    <a:pt x="18" y="59"/>
                    <a:pt x="18" y="59"/>
                  </a:cubicBezTo>
                  <a:lnTo>
                    <a:pt x="53" y="59"/>
                  </a:lnTo>
                  <a:close/>
                  <a:moveTo>
                    <a:pt x="41" y="94"/>
                  </a:moveTo>
                  <a:cubicBezTo>
                    <a:pt x="35" y="94"/>
                    <a:pt x="30" y="99"/>
                    <a:pt x="30" y="105"/>
                  </a:cubicBezTo>
                  <a:cubicBezTo>
                    <a:pt x="30" y="112"/>
                    <a:pt x="35" y="117"/>
                    <a:pt x="41" y="117"/>
                  </a:cubicBezTo>
                  <a:cubicBezTo>
                    <a:pt x="48" y="117"/>
                    <a:pt x="53" y="112"/>
                    <a:pt x="53" y="105"/>
                  </a:cubicBezTo>
                  <a:cubicBezTo>
                    <a:pt x="53" y="99"/>
                    <a:pt x="48" y="94"/>
                    <a:pt x="41" y="94"/>
                  </a:cubicBezTo>
                  <a:close/>
                  <a:moveTo>
                    <a:pt x="123" y="94"/>
                  </a:moveTo>
                  <a:cubicBezTo>
                    <a:pt x="117" y="94"/>
                    <a:pt x="112" y="99"/>
                    <a:pt x="112" y="105"/>
                  </a:cubicBezTo>
                  <a:cubicBezTo>
                    <a:pt x="112" y="112"/>
                    <a:pt x="117" y="117"/>
                    <a:pt x="123" y="117"/>
                  </a:cubicBezTo>
                  <a:cubicBezTo>
                    <a:pt x="130" y="117"/>
                    <a:pt x="135" y="112"/>
                    <a:pt x="135" y="105"/>
                  </a:cubicBezTo>
                  <a:cubicBezTo>
                    <a:pt x="135" y="99"/>
                    <a:pt x="130" y="94"/>
                    <a:pt x="123" y="94"/>
                  </a:cubicBez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TextBox 13"/>
            <p:cNvSpPr txBox="1"/>
            <p:nvPr/>
          </p:nvSpPr>
          <p:spPr>
            <a:xfrm>
              <a:off x="1842428" y="2261574"/>
              <a:ext cx="2337776"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TextBox 13"/>
            <p:cNvSpPr txBox="1"/>
            <p:nvPr/>
          </p:nvSpPr>
          <p:spPr>
            <a:xfrm>
              <a:off x="2468804" y="2565206"/>
              <a:ext cx="1104619" cy="738664"/>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TextBox 13"/>
            <p:cNvSpPr txBox="1"/>
            <p:nvPr/>
          </p:nvSpPr>
          <p:spPr>
            <a:xfrm>
              <a:off x="4431894" y="2261574"/>
              <a:ext cx="1308416"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TextBox 13"/>
            <p:cNvSpPr txBox="1"/>
            <p:nvPr/>
          </p:nvSpPr>
          <p:spPr>
            <a:xfrm>
              <a:off x="4524283" y="2565206"/>
              <a:ext cx="1104619" cy="738664"/>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13"/>
            <p:cNvSpPr txBox="1"/>
            <p:nvPr/>
          </p:nvSpPr>
          <p:spPr>
            <a:xfrm>
              <a:off x="5968483" y="2261574"/>
              <a:ext cx="2337776"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13"/>
            <p:cNvSpPr txBox="1"/>
            <p:nvPr/>
          </p:nvSpPr>
          <p:spPr>
            <a:xfrm>
              <a:off x="6594859" y="2565206"/>
              <a:ext cx="1104619" cy="738664"/>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TextBox 13"/>
            <p:cNvSpPr txBox="1"/>
            <p:nvPr/>
          </p:nvSpPr>
          <p:spPr>
            <a:xfrm>
              <a:off x="8058689" y="2261574"/>
              <a:ext cx="2337776"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13"/>
            <p:cNvSpPr txBox="1"/>
            <p:nvPr/>
          </p:nvSpPr>
          <p:spPr>
            <a:xfrm>
              <a:off x="8685065" y="2565206"/>
              <a:ext cx="1104619" cy="738664"/>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组合 2"/>
          <p:cNvGrpSpPr/>
          <p:nvPr/>
        </p:nvGrpSpPr>
        <p:grpSpPr>
          <a:xfrm>
            <a:off x="1571635" y="4469983"/>
            <a:ext cx="9079151" cy="1042296"/>
            <a:chOff x="1570840" y="4469983"/>
            <a:chExt cx="9079151" cy="1042296"/>
          </a:xfrm>
        </p:grpSpPr>
        <p:cxnSp>
          <p:nvCxnSpPr>
            <p:cNvPr id="12" name="Elbow Connector 91"/>
            <p:cNvCxnSpPr/>
            <p:nvPr/>
          </p:nvCxnSpPr>
          <p:spPr>
            <a:xfrm rot="5400000" flipH="1" flipV="1">
              <a:off x="3016359" y="3534777"/>
              <a:ext cx="16565" cy="2069742"/>
            </a:xfrm>
            <a:prstGeom prst="bentConnector3">
              <a:avLst>
                <a:gd name="adj1" fmla="val 1800000"/>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cxnSp>
          <p:nvCxnSpPr>
            <p:cNvPr id="13" name="Elbow Connector 92"/>
            <p:cNvCxnSpPr/>
            <p:nvPr/>
          </p:nvCxnSpPr>
          <p:spPr>
            <a:xfrm rot="16200000" flipH="1">
              <a:off x="5077820" y="4363576"/>
              <a:ext cx="16565" cy="2069742"/>
            </a:xfrm>
            <a:prstGeom prst="bentConnector3">
              <a:avLst>
                <a:gd name="adj1" fmla="val 1800000"/>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cxnSp>
          <p:nvCxnSpPr>
            <p:cNvPr id="14" name="Elbow Connector 93"/>
            <p:cNvCxnSpPr/>
            <p:nvPr/>
          </p:nvCxnSpPr>
          <p:spPr>
            <a:xfrm rot="5400000" flipH="1" flipV="1">
              <a:off x="7147565" y="3534777"/>
              <a:ext cx="16565" cy="2069742"/>
            </a:xfrm>
            <a:prstGeom prst="bentConnector3">
              <a:avLst>
                <a:gd name="adj1" fmla="val 1800000"/>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cxnSp>
          <p:nvCxnSpPr>
            <p:cNvPr id="20" name="Elbow Connector 99"/>
            <p:cNvCxnSpPr/>
            <p:nvPr/>
          </p:nvCxnSpPr>
          <p:spPr>
            <a:xfrm rot="16200000" flipH="1">
              <a:off x="9213774" y="4363577"/>
              <a:ext cx="16565" cy="2069742"/>
            </a:xfrm>
            <a:prstGeom prst="bentConnector3">
              <a:avLst>
                <a:gd name="adj1" fmla="val 1800000"/>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sp>
          <p:nvSpPr>
            <p:cNvPr id="23" name="Oval 102"/>
            <p:cNvSpPr/>
            <p:nvPr/>
          </p:nvSpPr>
          <p:spPr>
            <a:xfrm>
              <a:off x="5692739" y="4580430"/>
              <a:ext cx="821298" cy="8214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7"/>
            <p:cNvSpPr>
              <a:spLocks noEditPoints="1"/>
            </p:cNvSpPr>
            <p:nvPr/>
          </p:nvSpPr>
          <p:spPr bwMode="auto">
            <a:xfrm>
              <a:off x="5901445" y="4803154"/>
              <a:ext cx="395765" cy="397933"/>
            </a:xfrm>
            <a:custGeom>
              <a:avLst/>
              <a:gdLst>
                <a:gd name="T0" fmla="*/ 140 w 140"/>
                <a:gd name="T1" fmla="*/ 81 h 141"/>
                <a:gd name="T2" fmla="*/ 138 w 140"/>
                <a:gd name="T3" fmla="*/ 84 h 141"/>
                <a:gd name="T4" fmla="*/ 121 w 140"/>
                <a:gd name="T5" fmla="*/ 87 h 141"/>
                <a:gd name="T6" fmla="*/ 117 w 140"/>
                <a:gd name="T7" fmla="*/ 95 h 141"/>
                <a:gd name="T8" fmla="*/ 127 w 140"/>
                <a:gd name="T9" fmla="*/ 108 h 141"/>
                <a:gd name="T10" fmla="*/ 128 w 140"/>
                <a:gd name="T11" fmla="*/ 110 h 141"/>
                <a:gd name="T12" fmla="*/ 127 w 140"/>
                <a:gd name="T13" fmla="*/ 112 h 141"/>
                <a:gd name="T14" fmla="*/ 109 w 140"/>
                <a:gd name="T15" fmla="*/ 128 h 141"/>
                <a:gd name="T16" fmla="*/ 107 w 140"/>
                <a:gd name="T17" fmla="*/ 128 h 141"/>
                <a:gd name="T18" fmla="*/ 94 w 140"/>
                <a:gd name="T19" fmla="*/ 118 h 141"/>
                <a:gd name="T20" fmla="*/ 86 w 140"/>
                <a:gd name="T21" fmla="*/ 121 h 141"/>
                <a:gd name="T22" fmla="*/ 83 w 140"/>
                <a:gd name="T23" fmla="*/ 138 h 141"/>
                <a:gd name="T24" fmla="*/ 80 w 140"/>
                <a:gd name="T25" fmla="*/ 141 h 141"/>
                <a:gd name="T26" fmla="*/ 60 w 140"/>
                <a:gd name="T27" fmla="*/ 141 h 141"/>
                <a:gd name="T28" fmla="*/ 57 w 140"/>
                <a:gd name="T29" fmla="*/ 138 h 141"/>
                <a:gd name="T30" fmla="*/ 54 w 140"/>
                <a:gd name="T31" fmla="*/ 121 h 141"/>
                <a:gd name="T32" fmla="*/ 46 w 140"/>
                <a:gd name="T33" fmla="*/ 118 h 141"/>
                <a:gd name="T34" fmla="*/ 33 w 140"/>
                <a:gd name="T35" fmla="*/ 128 h 141"/>
                <a:gd name="T36" fmla="*/ 31 w 140"/>
                <a:gd name="T37" fmla="*/ 128 h 141"/>
                <a:gd name="T38" fmla="*/ 28 w 140"/>
                <a:gd name="T39" fmla="*/ 127 h 141"/>
                <a:gd name="T40" fmla="*/ 13 w 140"/>
                <a:gd name="T41" fmla="*/ 112 h 141"/>
                <a:gd name="T42" fmla="*/ 13 w 140"/>
                <a:gd name="T43" fmla="*/ 110 h 141"/>
                <a:gd name="T44" fmla="*/ 13 w 140"/>
                <a:gd name="T45" fmla="*/ 108 h 141"/>
                <a:gd name="T46" fmla="*/ 23 w 140"/>
                <a:gd name="T47" fmla="*/ 95 h 141"/>
                <a:gd name="T48" fmla="*/ 19 w 140"/>
                <a:gd name="T49" fmla="*/ 86 h 141"/>
                <a:gd name="T50" fmla="*/ 2 w 140"/>
                <a:gd name="T51" fmla="*/ 84 h 141"/>
                <a:gd name="T52" fmla="*/ 0 w 140"/>
                <a:gd name="T53" fmla="*/ 80 h 141"/>
                <a:gd name="T54" fmla="*/ 0 w 140"/>
                <a:gd name="T55" fmla="*/ 60 h 141"/>
                <a:gd name="T56" fmla="*/ 2 w 140"/>
                <a:gd name="T57" fmla="*/ 57 h 141"/>
                <a:gd name="T58" fmla="*/ 19 w 140"/>
                <a:gd name="T59" fmla="*/ 54 h 141"/>
                <a:gd name="T60" fmla="*/ 23 w 140"/>
                <a:gd name="T61" fmla="*/ 46 h 141"/>
                <a:gd name="T62" fmla="*/ 13 w 140"/>
                <a:gd name="T63" fmla="*/ 33 h 141"/>
                <a:gd name="T64" fmla="*/ 12 w 140"/>
                <a:gd name="T65" fmla="*/ 31 h 141"/>
                <a:gd name="T66" fmla="*/ 13 w 140"/>
                <a:gd name="T67" fmla="*/ 29 h 141"/>
                <a:gd name="T68" fmla="*/ 31 w 140"/>
                <a:gd name="T69" fmla="*/ 12 h 141"/>
                <a:gd name="T70" fmla="*/ 33 w 140"/>
                <a:gd name="T71" fmla="*/ 13 h 141"/>
                <a:gd name="T72" fmla="*/ 46 w 140"/>
                <a:gd name="T73" fmla="*/ 23 h 141"/>
                <a:gd name="T74" fmla="*/ 54 w 140"/>
                <a:gd name="T75" fmla="*/ 20 h 141"/>
                <a:gd name="T76" fmla="*/ 57 w 140"/>
                <a:gd name="T77" fmla="*/ 3 h 141"/>
                <a:gd name="T78" fmla="*/ 60 w 140"/>
                <a:gd name="T79" fmla="*/ 0 h 141"/>
                <a:gd name="T80" fmla="*/ 80 w 140"/>
                <a:gd name="T81" fmla="*/ 0 h 141"/>
                <a:gd name="T82" fmla="*/ 83 w 140"/>
                <a:gd name="T83" fmla="*/ 3 h 141"/>
                <a:gd name="T84" fmla="*/ 86 w 140"/>
                <a:gd name="T85" fmla="*/ 20 h 141"/>
                <a:gd name="T86" fmla="*/ 94 w 140"/>
                <a:gd name="T87" fmla="*/ 23 h 141"/>
                <a:gd name="T88" fmla="*/ 107 w 140"/>
                <a:gd name="T89" fmla="*/ 13 h 141"/>
                <a:gd name="T90" fmla="*/ 109 w 140"/>
                <a:gd name="T91" fmla="*/ 12 h 141"/>
                <a:gd name="T92" fmla="*/ 112 w 140"/>
                <a:gd name="T93" fmla="*/ 13 h 141"/>
                <a:gd name="T94" fmla="*/ 127 w 140"/>
                <a:gd name="T95" fmla="*/ 29 h 141"/>
                <a:gd name="T96" fmla="*/ 127 w 140"/>
                <a:gd name="T97" fmla="*/ 31 h 141"/>
                <a:gd name="T98" fmla="*/ 127 w 140"/>
                <a:gd name="T99" fmla="*/ 33 h 141"/>
                <a:gd name="T100" fmla="*/ 117 w 140"/>
                <a:gd name="T101" fmla="*/ 46 h 141"/>
                <a:gd name="T102" fmla="*/ 121 w 140"/>
                <a:gd name="T103" fmla="*/ 55 h 141"/>
                <a:gd name="T104" fmla="*/ 138 w 140"/>
                <a:gd name="T105" fmla="*/ 57 h 141"/>
                <a:gd name="T106" fmla="*/ 140 w 140"/>
                <a:gd name="T107" fmla="*/ 60 h 141"/>
                <a:gd name="T108" fmla="*/ 140 w 140"/>
                <a:gd name="T109" fmla="*/ 81 h 141"/>
                <a:gd name="T110" fmla="*/ 70 w 140"/>
                <a:gd name="T111" fmla="*/ 47 h 141"/>
                <a:gd name="T112" fmla="*/ 47 w 140"/>
                <a:gd name="T113" fmla="*/ 70 h 141"/>
                <a:gd name="T114" fmla="*/ 70 w 140"/>
                <a:gd name="T115" fmla="*/ 94 h 141"/>
                <a:gd name="T116" fmla="*/ 93 w 140"/>
                <a:gd name="T117" fmla="*/ 70 h 141"/>
                <a:gd name="T118" fmla="*/ 70 w 140"/>
                <a:gd name="T119" fmla="*/ 4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 h="141">
                  <a:moveTo>
                    <a:pt x="140" y="81"/>
                  </a:moveTo>
                  <a:cubicBezTo>
                    <a:pt x="140" y="82"/>
                    <a:pt x="139" y="84"/>
                    <a:pt x="138" y="84"/>
                  </a:cubicBezTo>
                  <a:cubicBezTo>
                    <a:pt x="121" y="87"/>
                    <a:pt x="121" y="87"/>
                    <a:pt x="121" y="87"/>
                  </a:cubicBezTo>
                  <a:cubicBezTo>
                    <a:pt x="120" y="90"/>
                    <a:pt x="119" y="92"/>
                    <a:pt x="117" y="95"/>
                  </a:cubicBezTo>
                  <a:cubicBezTo>
                    <a:pt x="120" y="99"/>
                    <a:pt x="124" y="103"/>
                    <a:pt x="127" y="108"/>
                  </a:cubicBezTo>
                  <a:cubicBezTo>
                    <a:pt x="128" y="108"/>
                    <a:pt x="128" y="109"/>
                    <a:pt x="128" y="110"/>
                  </a:cubicBezTo>
                  <a:cubicBezTo>
                    <a:pt x="128" y="111"/>
                    <a:pt x="128" y="111"/>
                    <a:pt x="127" y="112"/>
                  </a:cubicBezTo>
                  <a:cubicBezTo>
                    <a:pt x="125" y="115"/>
                    <a:pt x="113" y="128"/>
                    <a:pt x="109" y="128"/>
                  </a:cubicBezTo>
                  <a:cubicBezTo>
                    <a:pt x="109" y="128"/>
                    <a:pt x="108" y="128"/>
                    <a:pt x="107" y="128"/>
                  </a:cubicBezTo>
                  <a:cubicBezTo>
                    <a:pt x="94" y="118"/>
                    <a:pt x="94" y="118"/>
                    <a:pt x="94" y="118"/>
                  </a:cubicBezTo>
                  <a:cubicBezTo>
                    <a:pt x="92" y="119"/>
                    <a:pt x="89" y="120"/>
                    <a:pt x="86" y="121"/>
                  </a:cubicBezTo>
                  <a:cubicBezTo>
                    <a:pt x="85" y="127"/>
                    <a:pt x="85" y="133"/>
                    <a:pt x="83" y="138"/>
                  </a:cubicBezTo>
                  <a:cubicBezTo>
                    <a:pt x="83" y="140"/>
                    <a:pt x="82" y="141"/>
                    <a:pt x="80" y="141"/>
                  </a:cubicBezTo>
                  <a:cubicBezTo>
                    <a:pt x="60" y="141"/>
                    <a:pt x="60" y="141"/>
                    <a:pt x="60" y="141"/>
                  </a:cubicBezTo>
                  <a:cubicBezTo>
                    <a:pt x="58" y="141"/>
                    <a:pt x="57" y="140"/>
                    <a:pt x="57" y="138"/>
                  </a:cubicBezTo>
                  <a:cubicBezTo>
                    <a:pt x="54" y="121"/>
                    <a:pt x="54" y="121"/>
                    <a:pt x="54" y="121"/>
                  </a:cubicBezTo>
                  <a:cubicBezTo>
                    <a:pt x="51" y="120"/>
                    <a:pt x="48" y="119"/>
                    <a:pt x="46" y="118"/>
                  </a:cubicBezTo>
                  <a:cubicBezTo>
                    <a:pt x="33" y="128"/>
                    <a:pt x="33" y="128"/>
                    <a:pt x="33" y="128"/>
                  </a:cubicBezTo>
                  <a:cubicBezTo>
                    <a:pt x="32" y="128"/>
                    <a:pt x="31" y="128"/>
                    <a:pt x="31" y="128"/>
                  </a:cubicBezTo>
                  <a:cubicBezTo>
                    <a:pt x="30" y="128"/>
                    <a:pt x="29" y="128"/>
                    <a:pt x="28" y="127"/>
                  </a:cubicBezTo>
                  <a:cubicBezTo>
                    <a:pt x="23" y="123"/>
                    <a:pt x="17" y="117"/>
                    <a:pt x="13" y="112"/>
                  </a:cubicBezTo>
                  <a:cubicBezTo>
                    <a:pt x="13" y="111"/>
                    <a:pt x="13" y="111"/>
                    <a:pt x="13" y="110"/>
                  </a:cubicBezTo>
                  <a:cubicBezTo>
                    <a:pt x="13" y="109"/>
                    <a:pt x="13" y="108"/>
                    <a:pt x="13" y="108"/>
                  </a:cubicBezTo>
                  <a:cubicBezTo>
                    <a:pt x="16" y="104"/>
                    <a:pt x="20" y="100"/>
                    <a:pt x="23" y="95"/>
                  </a:cubicBezTo>
                  <a:cubicBezTo>
                    <a:pt x="21" y="92"/>
                    <a:pt x="20" y="89"/>
                    <a:pt x="19" y="86"/>
                  </a:cubicBezTo>
                  <a:cubicBezTo>
                    <a:pt x="2" y="84"/>
                    <a:pt x="2" y="84"/>
                    <a:pt x="2" y="84"/>
                  </a:cubicBezTo>
                  <a:cubicBezTo>
                    <a:pt x="1" y="83"/>
                    <a:pt x="0" y="82"/>
                    <a:pt x="0" y="80"/>
                  </a:cubicBezTo>
                  <a:cubicBezTo>
                    <a:pt x="0" y="60"/>
                    <a:pt x="0" y="60"/>
                    <a:pt x="0" y="60"/>
                  </a:cubicBezTo>
                  <a:cubicBezTo>
                    <a:pt x="0" y="59"/>
                    <a:pt x="1" y="57"/>
                    <a:pt x="2" y="57"/>
                  </a:cubicBezTo>
                  <a:cubicBezTo>
                    <a:pt x="19" y="54"/>
                    <a:pt x="19" y="54"/>
                    <a:pt x="19" y="54"/>
                  </a:cubicBezTo>
                  <a:cubicBezTo>
                    <a:pt x="20" y="51"/>
                    <a:pt x="21" y="49"/>
                    <a:pt x="23" y="46"/>
                  </a:cubicBezTo>
                  <a:cubicBezTo>
                    <a:pt x="20" y="41"/>
                    <a:pt x="16" y="37"/>
                    <a:pt x="13" y="33"/>
                  </a:cubicBezTo>
                  <a:cubicBezTo>
                    <a:pt x="12" y="33"/>
                    <a:pt x="12" y="32"/>
                    <a:pt x="12" y="31"/>
                  </a:cubicBezTo>
                  <a:cubicBezTo>
                    <a:pt x="12" y="30"/>
                    <a:pt x="12" y="30"/>
                    <a:pt x="13" y="29"/>
                  </a:cubicBezTo>
                  <a:cubicBezTo>
                    <a:pt x="15" y="26"/>
                    <a:pt x="27" y="12"/>
                    <a:pt x="31" y="12"/>
                  </a:cubicBezTo>
                  <a:cubicBezTo>
                    <a:pt x="31" y="12"/>
                    <a:pt x="32" y="13"/>
                    <a:pt x="33" y="13"/>
                  </a:cubicBezTo>
                  <a:cubicBezTo>
                    <a:pt x="46" y="23"/>
                    <a:pt x="46" y="23"/>
                    <a:pt x="46" y="23"/>
                  </a:cubicBezTo>
                  <a:cubicBezTo>
                    <a:pt x="48" y="22"/>
                    <a:pt x="51" y="21"/>
                    <a:pt x="54" y="20"/>
                  </a:cubicBezTo>
                  <a:cubicBezTo>
                    <a:pt x="55" y="14"/>
                    <a:pt x="55" y="8"/>
                    <a:pt x="57" y="3"/>
                  </a:cubicBezTo>
                  <a:cubicBezTo>
                    <a:pt x="57" y="1"/>
                    <a:pt x="58" y="0"/>
                    <a:pt x="60" y="0"/>
                  </a:cubicBezTo>
                  <a:cubicBezTo>
                    <a:pt x="80" y="0"/>
                    <a:pt x="80" y="0"/>
                    <a:pt x="80" y="0"/>
                  </a:cubicBezTo>
                  <a:cubicBezTo>
                    <a:pt x="82" y="0"/>
                    <a:pt x="83" y="1"/>
                    <a:pt x="83" y="3"/>
                  </a:cubicBezTo>
                  <a:cubicBezTo>
                    <a:pt x="86" y="20"/>
                    <a:pt x="86" y="20"/>
                    <a:pt x="86" y="20"/>
                  </a:cubicBezTo>
                  <a:cubicBezTo>
                    <a:pt x="89" y="21"/>
                    <a:pt x="92" y="22"/>
                    <a:pt x="94" y="23"/>
                  </a:cubicBezTo>
                  <a:cubicBezTo>
                    <a:pt x="107" y="13"/>
                    <a:pt x="107" y="13"/>
                    <a:pt x="107" y="13"/>
                  </a:cubicBezTo>
                  <a:cubicBezTo>
                    <a:pt x="108" y="13"/>
                    <a:pt x="109" y="12"/>
                    <a:pt x="109" y="12"/>
                  </a:cubicBezTo>
                  <a:cubicBezTo>
                    <a:pt x="110" y="12"/>
                    <a:pt x="111" y="13"/>
                    <a:pt x="112" y="13"/>
                  </a:cubicBezTo>
                  <a:cubicBezTo>
                    <a:pt x="117" y="18"/>
                    <a:pt x="123" y="24"/>
                    <a:pt x="127" y="29"/>
                  </a:cubicBezTo>
                  <a:cubicBezTo>
                    <a:pt x="127" y="30"/>
                    <a:pt x="127" y="30"/>
                    <a:pt x="127" y="31"/>
                  </a:cubicBezTo>
                  <a:cubicBezTo>
                    <a:pt x="127" y="32"/>
                    <a:pt x="127" y="32"/>
                    <a:pt x="127" y="33"/>
                  </a:cubicBezTo>
                  <a:cubicBezTo>
                    <a:pt x="124" y="37"/>
                    <a:pt x="120" y="41"/>
                    <a:pt x="117" y="46"/>
                  </a:cubicBezTo>
                  <a:cubicBezTo>
                    <a:pt x="119" y="49"/>
                    <a:pt x="120" y="52"/>
                    <a:pt x="121" y="55"/>
                  </a:cubicBezTo>
                  <a:cubicBezTo>
                    <a:pt x="138" y="57"/>
                    <a:pt x="138" y="57"/>
                    <a:pt x="138" y="57"/>
                  </a:cubicBezTo>
                  <a:cubicBezTo>
                    <a:pt x="139" y="57"/>
                    <a:pt x="140" y="59"/>
                    <a:pt x="140" y="60"/>
                  </a:cubicBezTo>
                  <a:lnTo>
                    <a:pt x="140" y="81"/>
                  </a:lnTo>
                  <a:close/>
                  <a:moveTo>
                    <a:pt x="70" y="47"/>
                  </a:moveTo>
                  <a:cubicBezTo>
                    <a:pt x="57" y="47"/>
                    <a:pt x="47" y="58"/>
                    <a:pt x="47" y="70"/>
                  </a:cubicBezTo>
                  <a:cubicBezTo>
                    <a:pt x="47" y="83"/>
                    <a:pt x="57" y="94"/>
                    <a:pt x="70" y="94"/>
                  </a:cubicBezTo>
                  <a:cubicBezTo>
                    <a:pt x="83" y="94"/>
                    <a:pt x="93" y="83"/>
                    <a:pt x="93" y="70"/>
                  </a:cubicBezTo>
                  <a:cubicBezTo>
                    <a:pt x="93" y="58"/>
                    <a:pt x="83" y="47"/>
                    <a:pt x="70" y="47"/>
                  </a:cubicBez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Oval 103"/>
            <p:cNvSpPr/>
            <p:nvPr/>
          </p:nvSpPr>
          <p:spPr>
            <a:xfrm>
              <a:off x="7787577" y="4580430"/>
              <a:ext cx="821298" cy="8214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8"/>
            <p:cNvSpPr>
              <a:spLocks noEditPoints="1"/>
            </p:cNvSpPr>
            <p:nvPr/>
          </p:nvSpPr>
          <p:spPr bwMode="auto">
            <a:xfrm>
              <a:off x="7955960" y="4725368"/>
              <a:ext cx="497352" cy="463550"/>
            </a:xfrm>
            <a:custGeom>
              <a:avLst/>
              <a:gdLst>
                <a:gd name="T0" fmla="*/ 176 w 176"/>
                <a:gd name="T1" fmla="*/ 36 h 164"/>
                <a:gd name="T2" fmla="*/ 176 w 176"/>
                <a:gd name="T3" fmla="*/ 47 h 164"/>
                <a:gd name="T4" fmla="*/ 164 w 176"/>
                <a:gd name="T5" fmla="*/ 47 h 164"/>
                <a:gd name="T6" fmla="*/ 158 w 176"/>
                <a:gd name="T7" fmla="*/ 53 h 164"/>
                <a:gd name="T8" fmla="*/ 18 w 176"/>
                <a:gd name="T9" fmla="*/ 53 h 164"/>
                <a:gd name="T10" fmla="*/ 12 w 176"/>
                <a:gd name="T11" fmla="*/ 47 h 164"/>
                <a:gd name="T12" fmla="*/ 0 w 176"/>
                <a:gd name="T13" fmla="*/ 47 h 164"/>
                <a:gd name="T14" fmla="*/ 0 w 176"/>
                <a:gd name="T15" fmla="*/ 36 h 164"/>
                <a:gd name="T16" fmla="*/ 88 w 176"/>
                <a:gd name="T17" fmla="*/ 0 h 164"/>
                <a:gd name="T18" fmla="*/ 176 w 176"/>
                <a:gd name="T19" fmla="*/ 36 h 164"/>
                <a:gd name="T20" fmla="*/ 176 w 176"/>
                <a:gd name="T21" fmla="*/ 153 h 164"/>
                <a:gd name="T22" fmla="*/ 176 w 176"/>
                <a:gd name="T23" fmla="*/ 164 h 164"/>
                <a:gd name="T24" fmla="*/ 0 w 176"/>
                <a:gd name="T25" fmla="*/ 164 h 164"/>
                <a:gd name="T26" fmla="*/ 0 w 176"/>
                <a:gd name="T27" fmla="*/ 153 h 164"/>
                <a:gd name="T28" fmla="*/ 7 w 176"/>
                <a:gd name="T29" fmla="*/ 147 h 164"/>
                <a:gd name="T30" fmla="*/ 170 w 176"/>
                <a:gd name="T31" fmla="*/ 147 h 164"/>
                <a:gd name="T32" fmla="*/ 176 w 176"/>
                <a:gd name="T33" fmla="*/ 153 h 164"/>
                <a:gd name="T34" fmla="*/ 47 w 176"/>
                <a:gd name="T35" fmla="*/ 59 h 164"/>
                <a:gd name="T36" fmla="*/ 47 w 176"/>
                <a:gd name="T37" fmla="*/ 129 h 164"/>
                <a:gd name="T38" fmla="*/ 59 w 176"/>
                <a:gd name="T39" fmla="*/ 129 h 164"/>
                <a:gd name="T40" fmla="*/ 59 w 176"/>
                <a:gd name="T41" fmla="*/ 59 h 164"/>
                <a:gd name="T42" fmla="*/ 82 w 176"/>
                <a:gd name="T43" fmla="*/ 59 h 164"/>
                <a:gd name="T44" fmla="*/ 82 w 176"/>
                <a:gd name="T45" fmla="*/ 129 h 164"/>
                <a:gd name="T46" fmla="*/ 94 w 176"/>
                <a:gd name="T47" fmla="*/ 129 h 164"/>
                <a:gd name="T48" fmla="*/ 94 w 176"/>
                <a:gd name="T49" fmla="*/ 59 h 164"/>
                <a:gd name="T50" fmla="*/ 117 w 176"/>
                <a:gd name="T51" fmla="*/ 59 h 164"/>
                <a:gd name="T52" fmla="*/ 117 w 176"/>
                <a:gd name="T53" fmla="*/ 129 h 164"/>
                <a:gd name="T54" fmla="*/ 129 w 176"/>
                <a:gd name="T55" fmla="*/ 129 h 164"/>
                <a:gd name="T56" fmla="*/ 129 w 176"/>
                <a:gd name="T57" fmla="*/ 59 h 164"/>
                <a:gd name="T58" fmla="*/ 153 w 176"/>
                <a:gd name="T59" fmla="*/ 59 h 164"/>
                <a:gd name="T60" fmla="*/ 153 w 176"/>
                <a:gd name="T61" fmla="*/ 129 h 164"/>
                <a:gd name="T62" fmla="*/ 158 w 176"/>
                <a:gd name="T63" fmla="*/ 129 h 164"/>
                <a:gd name="T64" fmla="*/ 164 w 176"/>
                <a:gd name="T65" fmla="*/ 135 h 164"/>
                <a:gd name="T66" fmla="*/ 164 w 176"/>
                <a:gd name="T67" fmla="*/ 141 h 164"/>
                <a:gd name="T68" fmla="*/ 12 w 176"/>
                <a:gd name="T69" fmla="*/ 141 h 164"/>
                <a:gd name="T70" fmla="*/ 12 w 176"/>
                <a:gd name="T71" fmla="*/ 135 h 164"/>
                <a:gd name="T72" fmla="*/ 18 w 176"/>
                <a:gd name="T73" fmla="*/ 129 h 164"/>
                <a:gd name="T74" fmla="*/ 24 w 176"/>
                <a:gd name="T75" fmla="*/ 129 h 164"/>
                <a:gd name="T76" fmla="*/ 24 w 176"/>
                <a:gd name="T77" fmla="*/ 59 h 164"/>
                <a:gd name="T78" fmla="*/ 47 w 176"/>
                <a:gd name="T79" fmla="*/ 5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64">
                  <a:moveTo>
                    <a:pt x="176" y="36"/>
                  </a:moveTo>
                  <a:cubicBezTo>
                    <a:pt x="176" y="47"/>
                    <a:pt x="176" y="47"/>
                    <a:pt x="176" y="47"/>
                  </a:cubicBezTo>
                  <a:cubicBezTo>
                    <a:pt x="164" y="47"/>
                    <a:pt x="164" y="47"/>
                    <a:pt x="164" y="47"/>
                  </a:cubicBezTo>
                  <a:cubicBezTo>
                    <a:pt x="164" y="50"/>
                    <a:pt x="161" y="53"/>
                    <a:pt x="158" y="53"/>
                  </a:cubicBezTo>
                  <a:cubicBezTo>
                    <a:pt x="18" y="53"/>
                    <a:pt x="18" y="53"/>
                    <a:pt x="18" y="53"/>
                  </a:cubicBezTo>
                  <a:cubicBezTo>
                    <a:pt x="15" y="53"/>
                    <a:pt x="12" y="50"/>
                    <a:pt x="12" y="47"/>
                  </a:cubicBezTo>
                  <a:cubicBezTo>
                    <a:pt x="0" y="47"/>
                    <a:pt x="0" y="47"/>
                    <a:pt x="0" y="47"/>
                  </a:cubicBezTo>
                  <a:cubicBezTo>
                    <a:pt x="0" y="36"/>
                    <a:pt x="0" y="36"/>
                    <a:pt x="0" y="36"/>
                  </a:cubicBezTo>
                  <a:cubicBezTo>
                    <a:pt x="88" y="0"/>
                    <a:pt x="88" y="0"/>
                    <a:pt x="88" y="0"/>
                  </a:cubicBezTo>
                  <a:lnTo>
                    <a:pt x="176" y="36"/>
                  </a:lnTo>
                  <a:close/>
                  <a:moveTo>
                    <a:pt x="176" y="153"/>
                  </a:moveTo>
                  <a:cubicBezTo>
                    <a:pt x="176" y="164"/>
                    <a:pt x="176" y="164"/>
                    <a:pt x="176" y="164"/>
                  </a:cubicBezTo>
                  <a:cubicBezTo>
                    <a:pt x="0" y="164"/>
                    <a:pt x="0" y="164"/>
                    <a:pt x="0" y="164"/>
                  </a:cubicBezTo>
                  <a:cubicBezTo>
                    <a:pt x="0" y="153"/>
                    <a:pt x="0" y="153"/>
                    <a:pt x="0" y="153"/>
                  </a:cubicBezTo>
                  <a:cubicBezTo>
                    <a:pt x="0" y="150"/>
                    <a:pt x="3" y="147"/>
                    <a:pt x="7" y="147"/>
                  </a:cubicBezTo>
                  <a:cubicBezTo>
                    <a:pt x="170" y="147"/>
                    <a:pt x="170" y="147"/>
                    <a:pt x="170" y="147"/>
                  </a:cubicBezTo>
                  <a:cubicBezTo>
                    <a:pt x="173" y="147"/>
                    <a:pt x="176" y="150"/>
                    <a:pt x="176" y="153"/>
                  </a:cubicBezTo>
                  <a:close/>
                  <a:moveTo>
                    <a:pt x="47" y="59"/>
                  </a:moveTo>
                  <a:cubicBezTo>
                    <a:pt x="47" y="129"/>
                    <a:pt x="47" y="129"/>
                    <a:pt x="47" y="129"/>
                  </a:cubicBezTo>
                  <a:cubicBezTo>
                    <a:pt x="59" y="129"/>
                    <a:pt x="59" y="129"/>
                    <a:pt x="59" y="129"/>
                  </a:cubicBezTo>
                  <a:cubicBezTo>
                    <a:pt x="59" y="59"/>
                    <a:pt x="59" y="59"/>
                    <a:pt x="59" y="59"/>
                  </a:cubicBezTo>
                  <a:cubicBezTo>
                    <a:pt x="82" y="59"/>
                    <a:pt x="82" y="59"/>
                    <a:pt x="82" y="59"/>
                  </a:cubicBezTo>
                  <a:cubicBezTo>
                    <a:pt x="82" y="129"/>
                    <a:pt x="82" y="129"/>
                    <a:pt x="82" y="129"/>
                  </a:cubicBezTo>
                  <a:cubicBezTo>
                    <a:pt x="94" y="129"/>
                    <a:pt x="94" y="129"/>
                    <a:pt x="94" y="129"/>
                  </a:cubicBezTo>
                  <a:cubicBezTo>
                    <a:pt x="94" y="59"/>
                    <a:pt x="94" y="59"/>
                    <a:pt x="94" y="59"/>
                  </a:cubicBezTo>
                  <a:cubicBezTo>
                    <a:pt x="117" y="59"/>
                    <a:pt x="117" y="59"/>
                    <a:pt x="117" y="59"/>
                  </a:cubicBezTo>
                  <a:cubicBezTo>
                    <a:pt x="117" y="129"/>
                    <a:pt x="117" y="129"/>
                    <a:pt x="117" y="129"/>
                  </a:cubicBezTo>
                  <a:cubicBezTo>
                    <a:pt x="129" y="129"/>
                    <a:pt x="129" y="129"/>
                    <a:pt x="129" y="129"/>
                  </a:cubicBezTo>
                  <a:cubicBezTo>
                    <a:pt x="129" y="59"/>
                    <a:pt x="129" y="59"/>
                    <a:pt x="129" y="59"/>
                  </a:cubicBezTo>
                  <a:cubicBezTo>
                    <a:pt x="153" y="59"/>
                    <a:pt x="153" y="59"/>
                    <a:pt x="153" y="59"/>
                  </a:cubicBezTo>
                  <a:cubicBezTo>
                    <a:pt x="153" y="129"/>
                    <a:pt x="153" y="129"/>
                    <a:pt x="153" y="129"/>
                  </a:cubicBezTo>
                  <a:cubicBezTo>
                    <a:pt x="158" y="129"/>
                    <a:pt x="158" y="129"/>
                    <a:pt x="158" y="129"/>
                  </a:cubicBezTo>
                  <a:cubicBezTo>
                    <a:pt x="161" y="129"/>
                    <a:pt x="164" y="132"/>
                    <a:pt x="164" y="135"/>
                  </a:cubicBezTo>
                  <a:cubicBezTo>
                    <a:pt x="164" y="141"/>
                    <a:pt x="164" y="141"/>
                    <a:pt x="164" y="141"/>
                  </a:cubicBezTo>
                  <a:cubicBezTo>
                    <a:pt x="12" y="141"/>
                    <a:pt x="12" y="141"/>
                    <a:pt x="12" y="141"/>
                  </a:cubicBezTo>
                  <a:cubicBezTo>
                    <a:pt x="12" y="135"/>
                    <a:pt x="12" y="135"/>
                    <a:pt x="12" y="135"/>
                  </a:cubicBezTo>
                  <a:cubicBezTo>
                    <a:pt x="12" y="132"/>
                    <a:pt x="15" y="129"/>
                    <a:pt x="18" y="129"/>
                  </a:cubicBezTo>
                  <a:cubicBezTo>
                    <a:pt x="24" y="129"/>
                    <a:pt x="24" y="129"/>
                    <a:pt x="24" y="129"/>
                  </a:cubicBezTo>
                  <a:cubicBezTo>
                    <a:pt x="24" y="59"/>
                    <a:pt x="24" y="59"/>
                    <a:pt x="24" y="59"/>
                  </a:cubicBezTo>
                  <a:lnTo>
                    <a:pt x="47" y="59"/>
                  </a:ln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Oval 101"/>
            <p:cNvSpPr/>
            <p:nvPr/>
          </p:nvSpPr>
          <p:spPr>
            <a:xfrm>
              <a:off x="3640581" y="4580430"/>
              <a:ext cx="821298" cy="8214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Freeform 9"/>
            <p:cNvSpPr>
              <a:spLocks noEditPoints="1"/>
            </p:cNvSpPr>
            <p:nvPr/>
          </p:nvSpPr>
          <p:spPr bwMode="auto">
            <a:xfrm>
              <a:off x="3847873" y="4772441"/>
              <a:ext cx="423278" cy="421217"/>
            </a:xfrm>
            <a:custGeom>
              <a:avLst/>
              <a:gdLst>
                <a:gd name="T0" fmla="*/ 146 w 150"/>
                <a:gd name="T1" fmla="*/ 30 h 149"/>
                <a:gd name="T2" fmla="*/ 28 w 150"/>
                <a:gd name="T3" fmla="*/ 148 h 149"/>
                <a:gd name="T4" fmla="*/ 24 w 150"/>
                <a:gd name="T5" fmla="*/ 149 h 149"/>
                <a:gd name="T6" fmla="*/ 20 w 150"/>
                <a:gd name="T7" fmla="*/ 148 h 149"/>
                <a:gd name="T8" fmla="*/ 2 w 150"/>
                <a:gd name="T9" fmla="*/ 130 h 149"/>
                <a:gd name="T10" fmla="*/ 0 w 150"/>
                <a:gd name="T11" fmla="*/ 125 h 149"/>
                <a:gd name="T12" fmla="*/ 2 w 150"/>
                <a:gd name="T13" fmla="*/ 121 h 149"/>
                <a:gd name="T14" fmla="*/ 119 w 150"/>
                <a:gd name="T15" fmla="*/ 4 h 149"/>
                <a:gd name="T16" fmla="*/ 123 w 150"/>
                <a:gd name="T17" fmla="*/ 2 h 149"/>
                <a:gd name="T18" fmla="*/ 128 w 150"/>
                <a:gd name="T19" fmla="*/ 4 h 149"/>
                <a:gd name="T20" fmla="*/ 146 w 150"/>
                <a:gd name="T21" fmla="*/ 22 h 149"/>
                <a:gd name="T22" fmla="*/ 147 w 150"/>
                <a:gd name="T23" fmla="*/ 26 h 149"/>
                <a:gd name="T24" fmla="*/ 146 w 150"/>
                <a:gd name="T25" fmla="*/ 30 h 149"/>
                <a:gd name="T26" fmla="*/ 33 w 150"/>
                <a:gd name="T27" fmla="*/ 11 h 149"/>
                <a:gd name="T28" fmla="*/ 24 w 150"/>
                <a:gd name="T29" fmla="*/ 14 h 149"/>
                <a:gd name="T30" fmla="*/ 21 w 150"/>
                <a:gd name="T31" fmla="*/ 23 h 149"/>
                <a:gd name="T32" fmla="*/ 18 w 150"/>
                <a:gd name="T33" fmla="*/ 14 h 149"/>
                <a:gd name="T34" fmla="*/ 9 w 150"/>
                <a:gd name="T35" fmla="*/ 11 h 149"/>
                <a:gd name="T36" fmla="*/ 18 w 150"/>
                <a:gd name="T37" fmla="*/ 8 h 149"/>
                <a:gd name="T38" fmla="*/ 21 w 150"/>
                <a:gd name="T39" fmla="*/ 0 h 149"/>
                <a:gd name="T40" fmla="*/ 24 w 150"/>
                <a:gd name="T41" fmla="*/ 8 h 149"/>
                <a:gd name="T42" fmla="*/ 33 w 150"/>
                <a:gd name="T43" fmla="*/ 11 h 149"/>
                <a:gd name="T44" fmla="*/ 74 w 150"/>
                <a:gd name="T45" fmla="*/ 29 h 149"/>
                <a:gd name="T46" fmla="*/ 56 w 150"/>
                <a:gd name="T47" fmla="*/ 34 h 149"/>
                <a:gd name="T48" fmla="*/ 50 w 150"/>
                <a:gd name="T49" fmla="*/ 52 h 149"/>
                <a:gd name="T50" fmla="*/ 45 w 150"/>
                <a:gd name="T51" fmla="*/ 34 h 149"/>
                <a:gd name="T52" fmla="*/ 27 w 150"/>
                <a:gd name="T53" fmla="*/ 29 h 149"/>
                <a:gd name="T54" fmla="*/ 45 w 150"/>
                <a:gd name="T55" fmla="*/ 23 h 149"/>
                <a:gd name="T56" fmla="*/ 50 w 150"/>
                <a:gd name="T57" fmla="*/ 5 h 149"/>
                <a:gd name="T58" fmla="*/ 56 w 150"/>
                <a:gd name="T59" fmla="*/ 23 h 149"/>
                <a:gd name="T60" fmla="*/ 74 w 150"/>
                <a:gd name="T61" fmla="*/ 29 h 149"/>
                <a:gd name="T62" fmla="*/ 91 w 150"/>
                <a:gd name="T63" fmla="*/ 11 h 149"/>
                <a:gd name="T64" fmla="*/ 82 w 150"/>
                <a:gd name="T65" fmla="*/ 14 h 149"/>
                <a:gd name="T66" fmla="*/ 80 w 150"/>
                <a:gd name="T67" fmla="*/ 23 h 149"/>
                <a:gd name="T68" fmla="*/ 77 w 150"/>
                <a:gd name="T69" fmla="*/ 14 h 149"/>
                <a:gd name="T70" fmla="*/ 68 w 150"/>
                <a:gd name="T71" fmla="*/ 11 h 149"/>
                <a:gd name="T72" fmla="*/ 77 w 150"/>
                <a:gd name="T73" fmla="*/ 8 h 149"/>
                <a:gd name="T74" fmla="*/ 80 w 150"/>
                <a:gd name="T75" fmla="*/ 0 h 149"/>
                <a:gd name="T76" fmla="*/ 82 w 150"/>
                <a:gd name="T77" fmla="*/ 8 h 149"/>
                <a:gd name="T78" fmla="*/ 91 w 150"/>
                <a:gd name="T79" fmla="*/ 11 h 149"/>
                <a:gd name="T80" fmla="*/ 133 w 150"/>
                <a:gd name="T81" fmla="*/ 26 h 149"/>
                <a:gd name="T82" fmla="*/ 123 w 150"/>
                <a:gd name="T83" fmla="*/ 16 h 149"/>
                <a:gd name="T84" fmla="*/ 97 w 150"/>
                <a:gd name="T85" fmla="*/ 43 h 149"/>
                <a:gd name="T86" fmla="*/ 106 w 150"/>
                <a:gd name="T87" fmla="*/ 53 h 149"/>
                <a:gd name="T88" fmla="*/ 133 w 150"/>
                <a:gd name="T89" fmla="*/ 26 h 149"/>
                <a:gd name="T90" fmla="*/ 150 w 150"/>
                <a:gd name="T91" fmla="*/ 70 h 149"/>
                <a:gd name="T92" fmla="*/ 141 w 150"/>
                <a:gd name="T93" fmla="*/ 73 h 149"/>
                <a:gd name="T94" fmla="*/ 138 w 150"/>
                <a:gd name="T95" fmla="*/ 82 h 149"/>
                <a:gd name="T96" fmla="*/ 135 w 150"/>
                <a:gd name="T97" fmla="*/ 73 h 149"/>
                <a:gd name="T98" fmla="*/ 126 w 150"/>
                <a:gd name="T99" fmla="*/ 70 h 149"/>
                <a:gd name="T100" fmla="*/ 135 w 150"/>
                <a:gd name="T101" fmla="*/ 67 h 149"/>
                <a:gd name="T102" fmla="*/ 138 w 150"/>
                <a:gd name="T103" fmla="*/ 58 h 149"/>
                <a:gd name="T104" fmla="*/ 141 w 150"/>
                <a:gd name="T105" fmla="*/ 67 h 149"/>
                <a:gd name="T106" fmla="*/ 150 w 150"/>
                <a:gd name="T107"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 h="149">
                  <a:moveTo>
                    <a:pt x="146" y="30"/>
                  </a:moveTo>
                  <a:cubicBezTo>
                    <a:pt x="28" y="148"/>
                    <a:pt x="28" y="148"/>
                    <a:pt x="28" y="148"/>
                  </a:cubicBezTo>
                  <a:cubicBezTo>
                    <a:pt x="27" y="149"/>
                    <a:pt x="25" y="149"/>
                    <a:pt x="24" y="149"/>
                  </a:cubicBezTo>
                  <a:cubicBezTo>
                    <a:pt x="22" y="149"/>
                    <a:pt x="21" y="149"/>
                    <a:pt x="20" y="148"/>
                  </a:cubicBezTo>
                  <a:cubicBezTo>
                    <a:pt x="2" y="130"/>
                    <a:pt x="2" y="130"/>
                    <a:pt x="2" y="130"/>
                  </a:cubicBezTo>
                  <a:cubicBezTo>
                    <a:pt x="1" y="128"/>
                    <a:pt x="0" y="127"/>
                    <a:pt x="0" y="125"/>
                  </a:cubicBezTo>
                  <a:cubicBezTo>
                    <a:pt x="0" y="124"/>
                    <a:pt x="1" y="122"/>
                    <a:pt x="2" y="121"/>
                  </a:cubicBezTo>
                  <a:cubicBezTo>
                    <a:pt x="119" y="4"/>
                    <a:pt x="119" y="4"/>
                    <a:pt x="119" y="4"/>
                  </a:cubicBezTo>
                  <a:cubicBezTo>
                    <a:pt x="120" y="3"/>
                    <a:pt x="122" y="2"/>
                    <a:pt x="123" y="2"/>
                  </a:cubicBezTo>
                  <a:cubicBezTo>
                    <a:pt x="125" y="2"/>
                    <a:pt x="126" y="3"/>
                    <a:pt x="128" y="4"/>
                  </a:cubicBezTo>
                  <a:cubicBezTo>
                    <a:pt x="146" y="22"/>
                    <a:pt x="146" y="22"/>
                    <a:pt x="146" y="22"/>
                  </a:cubicBezTo>
                  <a:cubicBezTo>
                    <a:pt x="147" y="23"/>
                    <a:pt x="147" y="24"/>
                    <a:pt x="147" y="26"/>
                  </a:cubicBezTo>
                  <a:cubicBezTo>
                    <a:pt x="147" y="27"/>
                    <a:pt x="147" y="29"/>
                    <a:pt x="146" y="30"/>
                  </a:cubicBezTo>
                  <a:close/>
                  <a:moveTo>
                    <a:pt x="33" y="11"/>
                  </a:moveTo>
                  <a:cubicBezTo>
                    <a:pt x="24" y="14"/>
                    <a:pt x="24" y="14"/>
                    <a:pt x="24" y="14"/>
                  </a:cubicBezTo>
                  <a:cubicBezTo>
                    <a:pt x="21" y="23"/>
                    <a:pt x="21" y="23"/>
                    <a:pt x="21" y="23"/>
                  </a:cubicBezTo>
                  <a:cubicBezTo>
                    <a:pt x="18" y="14"/>
                    <a:pt x="18" y="14"/>
                    <a:pt x="18" y="14"/>
                  </a:cubicBezTo>
                  <a:cubicBezTo>
                    <a:pt x="9" y="11"/>
                    <a:pt x="9" y="11"/>
                    <a:pt x="9" y="11"/>
                  </a:cubicBezTo>
                  <a:cubicBezTo>
                    <a:pt x="18" y="8"/>
                    <a:pt x="18" y="8"/>
                    <a:pt x="18" y="8"/>
                  </a:cubicBezTo>
                  <a:cubicBezTo>
                    <a:pt x="21" y="0"/>
                    <a:pt x="21" y="0"/>
                    <a:pt x="21" y="0"/>
                  </a:cubicBezTo>
                  <a:cubicBezTo>
                    <a:pt x="24" y="8"/>
                    <a:pt x="24" y="8"/>
                    <a:pt x="24" y="8"/>
                  </a:cubicBezTo>
                  <a:lnTo>
                    <a:pt x="33" y="11"/>
                  </a:lnTo>
                  <a:close/>
                  <a:moveTo>
                    <a:pt x="74" y="29"/>
                  </a:moveTo>
                  <a:cubicBezTo>
                    <a:pt x="56" y="34"/>
                    <a:pt x="56" y="34"/>
                    <a:pt x="56" y="34"/>
                  </a:cubicBezTo>
                  <a:cubicBezTo>
                    <a:pt x="50" y="52"/>
                    <a:pt x="50" y="52"/>
                    <a:pt x="50" y="52"/>
                  </a:cubicBezTo>
                  <a:cubicBezTo>
                    <a:pt x="45" y="34"/>
                    <a:pt x="45" y="34"/>
                    <a:pt x="45" y="34"/>
                  </a:cubicBezTo>
                  <a:cubicBezTo>
                    <a:pt x="27" y="29"/>
                    <a:pt x="27" y="29"/>
                    <a:pt x="27" y="29"/>
                  </a:cubicBezTo>
                  <a:cubicBezTo>
                    <a:pt x="45" y="23"/>
                    <a:pt x="45" y="23"/>
                    <a:pt x="45" y="23"/>
                  </a:cubicBezTo>
                  <a:cubicBezTo>
                    <a:pt x="50" y="5"/>
                    <a:pt x="50" y="5"/>
                    <a:pt x="50" y="5"/>
                  </a:cubicBezTo>
                  <a:cubicBezTo>
                    <a:pt x="56" y="23"/>
                    <a:pt x="56" y="23"/>
                    <a:pt x="56" y="23"/>
                  </a:cubicBezTo>
                  <a:lnTo>
                    <a:pt x="74" y="29"/>
                  </a:lnTo>
                  <a:close/>
                  <a:moveTo>
                    <a:pt x="91" y="11"/>
                  </a:moveTo>
                  <a:cubicBezTo>
                    <a:pt x="82" y="14"/>
                    <a:pt x="82" y="14"/>
                    <a:pt x="82" y="14"/>
                  </a:cubicBezTo>
                  <a:cubicBezTo>
                    <a:pt x="80" y="23"/>
                    <a:pt x="80" y="23"/>
                    <a:pt x="80" y="23"/>
                  </a:cubicBezTo>
                  <a:cubicBezTo>
                    <a:pt x="77" y="14"/>
                    <a:pt x="77" y="14"/>
                    <a:pt x="77" y="14"/>
                  </a:cubicBezTo>
                  <a:cubicBezTo>
                    <a:pt x="68" y="11"/>
                    <a:pt x="68" y="11"/>
                    <a:pt x="68" y="11"/>
                  </a:cubicBezTo>
                  <a:cubicBezTo>
                    <a:pt x="77" y="8"/>
                    <a:pt x="77" y="8"/>
                    <a:pt x="77" y="8"/>
                  </a:cubicBezTo>
                  <a:cubicBezTo>
                    <a:pt x="80" y="0"/>
                    <a:pt x="80" y="0"/>
                    <a:pt x="80" y="0"/>
                  </a:cubicBezTo>
                  <a:cubicBezTo>
                    <a:pt x="82" y="8"/>
                    <a:pt x="82" y="8"/>
                    <a:pt x="82" y="8"/>
                  </a:cubicBezTo>
                  <a:lnTo>
                    <a:pt x="91" y="11"/>
                  </a:lnTo>
                  <a:close/>
                  <a:moveTo>
                    <a:pt x="133" y="26"/>
                  </a:moveTo>
                  <a:cubicBezTo>
                    <a:pt x="123" y="16"/>
                    <a:pt x="123" y="16"/>
                    <a:pt x="123" y="16"/>
                  </a:cubicBezTo>
                  <a:cubicBezTo>
                    <a:pt x="97" y="43"/>
                    <a:pt x="97" y="43"/>
                    <a:pt x="97" y="43"/>
                  </a:cubicBezTo>
                  <a:cubicBezTo>
                    <a:pt x="106" y="53"/>
                    <a:pt x="106" y="53"/>
                    <a:pt x="106" y="53"/>
                  </a:cubicBezTo>
                  <a:lnTo>
                    <a:pt x="133" y="26"/>
                  </a:lnTo>
                  <a:close/>
                  <a:moveTo>
                    <a:pt x="150" y="70"/>
                  </a:moveTo>
                  <a:cubicBezTo>
                    <a:pt x="141" y="73"/>
                    <a:pt x="141" y="73"/>
                    <a:pt x="141" y="73"/>
                  </a:cubicBezTo>
                  <a:cubicBezTo>
                    <a:pt x="138" y="82"/>
                    <a:pt x="138" y="82"/>
                    <a:pt x="138" y="82"/>
                  </a:cubicBezTo>
                  <a:cubicBezTo>
                    <a:pt x="135" y="73"/>
                    <a:pt x="135" y="73"/>
                    <a:pt x="135" y="73"/>
                  </a:cubicBezTo>
                  <a:cubicBezTo>
                    <a:pt x="126" y="70"/>
                    <a:pt x="126" y="70"/>
                    <a:pt x="126" y="70"/>
                  </a:cubicBezTo>
                  <a:cubicBezTo>
                    <a:pt x="135" y="67"/>
                    <a:pt x="135" y="67"/>
                    <a:pt x="135" y="67"/>
                  </a:cubicBezTo>
                  <a:cubicBezTo>
                    <a:pt x="138" y="58"/>
                    <a:pt x="138" y="58"/>
                    <a:pt x="138" y="58"/>
                  </a:cubicBezTo>
                  <a:cubicBezTo>
                    <a:pt x="141" y="67"/>
                    <a:pt x="141" y="67"/>
                    <a:pt x="141" y="67"/>
                  </a:cubicBezTo>
                  <a:lnTo>
                    <a:pt x="150" y="70"/>
                  </a:ln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Oval 133"/>
            <p:cNvSpPr/>
            <p:nvPr/>
          </p:nvSpPr>
          <p:spPr>
            <a:xfrm>
              <a:off x="9828693" y="4580431"/>
              <a:ext cx="821298" cy="8214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Freeform 13"/>
            <p:cNvSpPr>
              <a:spLocks noEditPoints="1"/>
            </p:cNvSpPr>
            <p:nvPr/>
          </p:nvSpPr>
          <p:spPr bwMode="auto">
            <a:xfrm>
              <a:off x="10025584" y="4783230"/>
              <a:ext cx="427510" cy="397933"/>
            </a:xfrm>
            <a:custGeom>
              <a:avLst/>
              <a:gdLst>
                <a:gd name="T0" fmla="*/ 152 w 152"/>
                <a:gd name="T1" fmla="*/ 44 h 141"/>
                <a:gd name="T2" fmla="*/ 103 w 152"/>
                <a:gd name="T3" fmla="*/ 82 h 141"/>
                <a:gd name="T4" fmla="*/ 94 w 152"/>
                <a:gd name="T5" fmla="*/ 91 h 141"/>
                <a:gd name="T6" fmla="*/ 88 w 152"/>
                <a:gd name="T7" fmla="*/ 106 h 141"/>
                <a:gd name="T8" fmla="*/ 99 w 152"/>
                <a:gd name="T9" fmla="*/ 117 h 141"/>
                <a:gd name="T10" fmla="*/ 117 w 152"/>
                <a:gd name="T11" fmla="*/ 132 h 141"/>
                <a:gd name="T12" fmla="*/ 117 w 152"/>
                <a:gd name="T13" fmla="*/ 138 h 141"/>
                <a:gd name="T14" fmla="*/ 114 w 152"/>
                <a:gd name="T15" fmla="*/ 141 h 141"/>
                <a:gd name="T16" fmla="*/ 38 w 152"/>
                <a:gd name="T17" fmla="*/ 141 h 141"/>
                <a:gd name="T18" fmla="*/ 35 w 152"/>
                <a:gd name="T19" fmla="*/ 138 h 141"/>
                <a:gd name="T20" fmla="*/ 35 w 152"/>
                <a:gd name="T21" fmla="*/ 132 h 141"/>
                <a:gd name="T22" fmla="*/ 53 w 152"/>
                <a:gd name="T23" fmla="*/ 117 h 141"/>
                <a:gd name="T24" fmla="*/ 64 w 152"/>
                <a:gd name="T25" fmla="*/ 106 h 141"/>
                <a:gd name="T26" fmla="*/ 58 w 152"/>
                <a:gd name="T27" fmla="*/ 91 h 141"/>
                <a:gd name="T28" fmla="*/ 49 w 152"/>
                <a:gd name="T29" fmla="*/ 82 h 141"/>
                <a:gd name="T30" fmla="*/ 0 w 152"/>
                <a:gd name="T31" fmla="*/ 44 h 141"/>
                <a:gd name="T32" fmla="*/ 0 w 152"/>
                <a:gd name="T33" fmla="*/ 32 h 141"/>
                <a:gd name="T34" fmla="*/ 9 w 152"/>
                <a:gd name="T35" fmla="*/ 24 h 141"/>
                <a:gd name="T36" fmla="*/ 35 w 152"/>
                <a:gd name="T37" fmla="*/ 24 h 141"/>
                <a:gd name="T38" fmla="*/ 35 w 152"/>
                <a:gd name="T39" fmla="*/ 15 h 141"/>
                <a:gd name="T40" fmla="*/ 50 w 152"/>
                <a:gd name="T41" fmla="*/ 0 h 141"/>
                <a:gd name="T42" fmla="*/ 102 w 152"/>
                <a:gd name="T43" fmla="*/ 0 h 141"/>
                <a:gd name="T44" fmla="*/ 117 w 152"/>
                <a:gd name="T45" fmla="*/ 15 h 141"/>
                <a:gd name="T46" fmla="*/ 117 w 152"/>
                <a:gd name="T47" fmla="*/ 24 h 141"/>
                <a:gd name="T48" fmla="*/ 143 w 152"/>
                <a:gd name="T49" fmla="*/ 24 h 141"/>
                <a:gd name="T50" fmla="*/ 152 w 152"/>
                <a:gd name="T51" fmla="*/ 32 h 141"/>
                <a:gd name="T52" fmla="*/ 152 w 152"/>
                <a:gd name="T53" fmla="*/ 44 h 141"/>
                <a:gd name="T54" fmla="*/ 35 w 152"/>
                <a:gd name="T55" fmla="*/ 35 h 141"/>
                <a:gd name="T56" fmla="*/ 12 w 152"/>
                <a:gd name="T57" fmla="*/ 35 h 141"/>
                <a:gd name="T58" fmla="*/ 12 w 152"/>
                <a:gd name="T59" fmla="*/ 44 h 141"/>
                <a:gd name="T60" fmla="*/ 42 w 152"/>
                <a:gd name="T61" fmla="*/ 69 h 141"/>
                <a:gd name="T62" fmla="*/ 35 w 152"/>
                <a:gd name="T63" fmla="*/ 35 h 141"/>
                <a:gd name="T64" fmla="*/ 140 w 152"/>
                <a:gd name="T65" fmla="*/ 35 h 141"/>
                <a:gd name="T66" fmla="*/ 117 w 152"/>
                <a:gd name="T67" fmla="*/ 35 h 141"/>
                <a:gd name="T68" fmla="*/ 110 w 152"/>
                <a:gd name="T69" fmla="*/ 69 h 141"/>
                <a:gd name="T70" fmla="*/ 140 w 152"/>
                <a:gd name="T71" fmla="*/ 44 h 141"/>
                <a:gd name="T72" fmla="*/ 140 w 152"/>
                <a:gd name="T73" fmla="*/ 3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2" h="141">
                  <a:moveTo>
                    <a:pt x="152" y="44"/>
                  </a:moveTo>
                  <a:cubicBezTo>
                    <a:pt x="152" y="61"/>
                    <a:pt x="131" y="81"/>
                    <a:pt x="103" y="82"/>
                  </a:cubicBezTo>
                  <a:cubicBezTo>
                    <a:pt x="99" y="87"/>
                    <a:pt x="95" y="89"/>
                    <a:pt x="94" y="91"/>
                  </a:cubicBezTo>
                  <a:cubicBezTo>
                    <a:pt x="89" y="95"/>
                    <a:pt x="88" y="100"/>
                    <a:pt x="88" y="106"/>
                  </a:cubicBezTo>
                  <a:cubicBezTo>
                    <a:pt x="88" y="111"/>
                    <a:pt x="91" y="117"/>
                    <a:pt x="99" y="117"/>
                  </a:cubicBezTo>
                  <a:cubicBezTo>
                    <a:pt x="108" y="117"/>
                    <a:pt x="117" y="123"/>
                    <a:pt x="117" y="132"/>
                  </a:cubicBezTo>
                  <a:cubicBezTo>
                    <a:pt x="117" y="138"/>
                    <a:pt x="117" y="138"/>
                    <a:pt x="117" y="138"/>
                  </a:cubicBezTo>
                  <a:cubicBezTo>
                    <a:pt x="117" y="139"/>
                    <a:pt x="116" y="141"/>
                    <a:pt x="114" y="141"/>
                  </a:cubicBezTo>
                  <a:cubicBezTo>
                    <a:pt x="38" y="141"/>
                    <a:pt x="38" y="141"/>
                    <a:pt x="38" y="141"/>
                  </a:cubicBezTo>
                  <a:cubicBezTo>
                    <a:pt x="36" y="141"/>
                    <a:pt x="35" y="139"/>
                    <a:pt x="35" y="138"/>
                  </a:cubicBezTo>
                  <a:cubicBezTo>
                    <a:pt x="35" y="132"/>
                    <a:pt x="35" y="132"/>
                    <a:pt x="35" y="132"/>
                  </a:cubicBezTo>
                  <a:cubicBezTo>
                    <a:pt x="35" y="123"/>
                    <a:pt x="44" y="117"/>
                    <a:pt x="53" y="117"/>
                  </a:cubicBezTo>
                  <a:cubicBezTo>
                    <a:pt x="61" y="117"/>
                    <a:pt x="64" y="111"/>
                    <a:pt x="64" y="106"/>
                  </a:cubicBezTo>
                  <a:cubicBezTo>
                    <a:pt x="64" y="100"/>
                    <a:pt x="63" y="95"/>
                    <a:pt x="58" y="91"/>
                  </a:cubicBezTo>
                  <a:cubicBezTo>
                    <a:pt x="56" y="89"/>
                    <a:pt x="53" y="87"/>
                    <a:pt x="49" y="82"/>
                  </a:cubicBezTo>
                  <a:cubicBezTo>
                    <a:pt x="21" y="81"/>
                    <a:pt x="0" y="61"/>
                    <a:pt x="0" y="44"/>
                  </a:cubicBezTo>
                  <a:cubicBezTo>
                    <a:pt x="0" y="32"/>
                    <a:pt x="0" y="32"/>
                    <a:pt x="0" y="32"/>
                  </a:cubicBezTo>
                  <a:cubicBezTo>
                    <a:pt x="0" y="27"/>
                    <a:pt x="4" y="24"/>
                    <a:pt x="9" y="24"/>
                  </a:cubicBezTo>
                  <a:cubicBezTo>
                    <a:pt x="35" y="24"/>
                    <a:pt x="35" y="24"/>
                    <a:pt x="35" y="24"/>
                  </a:cubicBezTo>
                  <a:cubicBezTo>
                    <a:pt x="35" y="15"/>
                    <a:pt x="35" y="15"/>
                    <a:pt x="35" y="15"/>
                  </a:cubicBezTo>
                  <a:cubicBezTo>
                    <a:pt x="35" y="7"/>
                    <a:pt x="42" y="0"/>
                    <a:pt x="50" y="0"/>
                  </a:cubicBezTo>
                  <a:cubicBezTo>
                    <a:pt x="102" y="0"/>
                    <a:pt x="102" y="0"/>
                    <a:pt x="102" y="0"/>
                  </a:cubicBezTo>
                  <a:cubicBezTo>
                    <a:pt x="110" y="0"/>
                    <a:pt x="117" y="7"/>
                    <a:pt x="117" y="15"/>
                  </a:cubicBezTo>
                  <a:cubicBezTo>
                    <a:pt x="117" y="24"/>
                    <a:pt x="117" y="24"/>
                    <a:pt x="117" y="24"/>
                  </a:cubicBezTo>
                  <a:cubicBezTo>
                    <a:pt x="143" y="24"/>
                    <a:pt x="143" y="24"/>
                    <a:pt x="143" y="24"/>
                  </a:cubicBezTo>
                  <a:cubicBezTo>
                    <a:pt x="148" y="24"/>
                    <a:pt x="152" y="27"/>
                    <a:pt x="152" y="32"/>
                  </a:cubicBezTo>
                  <a:lnTo>
                    <a:pt x="152" y="44"/>
                  </a:lnTo>
                  <a:close/>
                  <a:moveTo>
                    <a:pt x="35" y="35"/>
                  </a:moveTo>
                  <a:cubicBezTo>
                    <a:pt x="12" y="35"/>
                    <a:pt x="12" y="35"/>
                    <a:pt x="12" y="35"/>
                  </a:cubicBezTo>
                  <a:cubicBezTo>
                    <a:pt x="12" y="44"/>
                    <a:pt x="12" y="44"/>
                    <a:pt x="12" y="44"/>
                  </a:cubicBezTo>
                  <a:cubicBezTo>
                    <a:pt x="12" y="53"/>
                    <a:pt x="24" y="65"/>
                    <a:pt x="42" y="69"/>
                  </a:cubicBezTo>
                  <a:cubicBezTo>
                    <a:pt x="38" y="61"/>
                    <a:pt x="35" y="50"/>
                    <a:pt x="35" y="35"/>
                  </a:cubicBezTo>
                  <a:close/>
                  <a:moveTo>
                    <a:pt x="140" y="35"/>
                  </a:moveTo>
                  <a:cubicBezTo>
                    <a:pt x="117" y="35"/>
                    <a:pt x="117" y="35"/>
                    <a:pt x="117" y="35"/>
                  </a:cubicBezTo>
                  <a:cubicBezTo>
                    <a:pt x="117" y="50"/>
                    <a:pt x="114" y="61"/>
                    <a:pt x="110" y="69"/>
                  </a:cubicBezTo>
                  <a:cubicBezTo>
                    <a:pt x="128" y="65"/>
                    <a:pt x="140" y="53"/>
                    <a:pt x="140" y="44"/>
                  </a:cubicBezTo>
                  <a:lnTo>
                    <a:pt x="140" y="35"/>
                  </a:ln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Oval 100"/>
            <p:cNvSpPr/>
            <p:nvPr/>
          </p:nvSpPr>
          <p:spPr>
            <a:xfrm>
              <a:off x="1570840" y="4580430"/>
              <a:ext cx="821298" cy="82140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15"/>
            <p:cNvSpPr/>
            <p:nvPr/>
          </p:nvSpPr>
          <p:spPr bwMode="auto">
            <a:xfrm>
              <a:off x="1759523" y="4845673"/>
              <a:ext cx="495236" cy="296333"/>
            </a:xfrm>
            <a:custGeom>
              <a:avLst/>
              <a:gdLst>
                <a:gd name="T0" fmla="*/ 150 w 176"/>
                <a:gd name="T1" fmla="*/ 61 h 105"/>
                <a:gd name="T2" fmla="*/ 118 w 176"/>
                <a:gd name="T3" fmla="*/ 64 h 105"/>
                <a:gd name="T4" fmla="*/ 97 w 176"/>
                <a:gd name="T5" fmla="*/ 70 h 105"/>
                <a:gd name="T6" fmla="*/ 91 w 176"/>
                <a:gd name="T7" fmla="*/ 70 h 105"/>
                <a:gd name="T8" fmla="*/ 64 w 176"/>
                <a:gd name="T9" fmla="*/ 102 h 105"/>
                <a:gd name="T10" fmla="*/ 71 w 176"/>
                <a:gd name="T11" fmla="*/ 102 h 105"/>
                <a:gd name="T12" fmla="*/ 77 w 176"/>
                <a:gd name="T13" fmla="*/ 104 h 105"/>
                <a:gd name="T14" fmla="*/ 71 w 176"/>
                <a:gd name="T15" fmla="*/ 105 h 105"/>
                <a:gd name="T16" fmla="*/ 62 w 176"/>
                <a:gd name="T17" fmla="*/ 105 h 105"/>
                <a:gd name="T18" fmla="*/ 47 w 176"/>
                <a:gd name="T19" fmla="*/ 105 h 105"/>
                <a:gd name="T20" fmla="*/ 41 w 176"/>
                <a:gd name="T21" fmla="*/ 105 h 105"/>
                <a:gd name="T22" fmla="*/ 41 w 176"/>
                <a:gd name="T23" fmla="*/ 102 h 105"/>
                <a:gd name="T24" fmla="*/ 47 w 176"/>
                <a:gd name="T25" fmla="*/ 102 h 105"/>
                <a:gd name="T26" fmla="*/ 47 w 176"/>
                <a:gd name="T27" fmla="*/ 64 h 105"/>
                <a:gd name="T28" fmla="*/ 33 w 176"/>
                <a:gd name="T29" fmla="*/ 64 h 105"/>
                <a:gd name="T30" fmla="*/ 15 w 176"/>
                <a:gd name="T31" fmla="*/ 85 h 105"/>
                <a:gd name="T32" fmla="*/ 6 w 176"/>
                <a:gd name="T33" fmla="*/ 85 h 105"/>
                <a:gd name="T34" fmla="*/ 3 w 176"/>
                <a:gd name="T35" fmla="*/ 82 h 105"/>
                <a:gd name="T36" fmla="*/ 3 w 176"/>
                <a:gd name="T37" fmla="*/ 64 h 105"/>
                <a:gd name="T38" fmla="*/ 6 w 176"/>
                <a:gd name="T39" fmla="*/ 64 h 105"/>
                <a:gd name="T40" fmla="*/ 6 w 176"/>
                <a:gd name="T41" fmla="*/ 61 h 105"/>
                <a:gd name="T42" fmla="*/ 18 w 176"/>
                <a:gd name="T43" fmla="*/ 61 h 105"/>
                <a:gd name="T44" fmla="*/ 18 w 176"/>
                <a:gd name="T45" fmla="*/ 60 h 105"/>
                <a:gd name="T46" fmla="*/ 0 w 176"/>
                <a:gd name="T47" fmla="*/ 58 h 105"/>
                <a:gd name="T48" fmla="*/ 0 w 176"/>
                <a:gd name="T49" fmla="*/ 47 h 105"/>
                <a:gd name="T50" fmla="*/ 18 w 176"/>
                <a:gd name="T51" fmla="*/ 44 h 105"/>
                <a:gd name="T52" fmla="*/ 18 w 176"/>
                <a:gd name="T53" fmla="*/ 44 h 105"/>
                <a:gd name="T54" fmla="*/ 6 w 176"/>
                <a:gd name="T55" fmla="*/ 44 h 105"/>
                <a:gd name="T56" fmla="*/ 6 w 176"/>
                <a:gd name="T57" fmla="*/ 41 h 105"/>
                <a:gd name="T58" fmla="*/ 3 w 176"/>
                <a:gd name="T59" fmla="*/ 41 h 105"/>
                <a:gd name="T60" fmla="*/ 3 w 176"/>
                <a:gd name="T61" fmla="*/ 23 h 105"/>
                <a:gd name="T62" fmla="*/ 6 w 176"/>
                <a:gd name="T63" fmla="*/ 20 h 105"/>
                <a:gd name="T64" fmla="*/ 15 w 176"/>
                <a:gd name="T65" fmla="*/ 20 h 105"/>
                <a:gd name="T66" fmla="*/ 33 w 176"/>
                <a:gd name="T67" fmla="*/ 41 h 105"/>
                <a:gd name="T68" fmla="*/ 47 w 176"/>
                <a:gd name="T69" fmla="*/ 41 h 105"/>
                <a:gd name="T70" fmla="*/ 47 w 176"/>
                <a:gd name="T71" fmla="*/ 3 h 105"/>
                <a:gd name="T72" fmla="*/ 41 w 176"/>
                <a:gd name="T73" fmla="*/ 3 h 105"/>
                <a:gd name="T74" fmla="*/ 41 w 176"/>
                <a:gd name="T75" fmla="*/ 0 h 105"/>
                <a:gd name="T76" fmla="*/ 47 w 176"/>
                <a:gd name="T77" fmla="*/ 0 h 105"/>
                <a:gd name="T78" fmla="*/ 62 w 176"/>
                <a:gd name="T79" fmla="*/ 0 h 105"/>
                <a:gd name="T80" fmla="*/ 71 w 176"/>
                <a:gd name="T81" fmla="*/ 0 h 105"/>
                <a:gd name="T82" fmla="*/ 77 w 176"/>
                <a:gd name="T83" fmla="*/ 1 h 105"/>
                <a:gd name="T84" fmla="*/ 71 w 176"/>
                <a:gd name="T85" fmla="*/ 3 h 105"/>
                <a:gd name="T86" fmla="*/ 64 w 176"/>
                <a:gd name="T87" fmla="*/ 3 h 105"/>
                <a:gd name="T88" fmla="*/ 91 w 176"/>
                <a:gd name="T89" fmla="*/ 35 h 105"/>
                <a:gd name="T90" fmla="*/ 97 w 176"/>
                <a:gd name="T91" fmla="*/ 35 h 105"/>
                <a:gd name="T92" fmla="*/ 118 w 176"/>
                <a:gd name="T93" fmla="*/ 41 h 105"/>
                <a:gd name="T94" fmla="*/ 150 w 176"/>
                <a:gd name="T95" fmla="*/ 44 h 105"/>
                <a:gd name="T96" fmla="*/ 176 w 176"/>
                <a:gd name="T97" fmla="*/ 52 h 105"/>
                <a:gd name="T98" fmla="*/ 150 w 176"/>
                <a:gd name="T99" fmla="*/ 6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05">
                  <a:moveTo>
                    <a:pt x="150" y="61"/>
                  </a:moveTo>
                  <a:cubicBezTo>
                    <a:pt x="118" y="64"/>
                    <a:pt x="118" y="64"/>
                    <a:pt x="118" y="64"/>
                  </a:cubicBezTo>
                  <a:cubicBezTo>
                    <a:pt x="97" y="70"/>
                    <a:pt x="97" y="70"/>
                    <a:pt x="97" y="70"/>
                  </a:cubicBezTo>
                  <a:cubicBezTo>
                    <a:pt x="91" y="70"/>
                    <a:pt x="91" y="70"/>
                    <a:pt x="91" y="70"/>
                  </a:cubicBezTo>
                  <a:cubicBezTo>
                    <a:pt x="64" y="102"/>
                    <a:pt x="64" y="102"/>
                    <a:pt x="64" y="102"/>
                  </a:cubicBezTo>
                  <a:cubicBezTo>
                    <a:pt x="71" y="102"/>
                    <a:pt x="71" y="102"/>
                    <a:pt x="71" y="102"/>
                  </a:cubicBezTo>
                  <a:cubicBezTo>
                    <a:pt x="74" y="102"/>
                    <a:pt x="77" y="103"/>
                    <a:pt x="77" y="104"/>
                  </a:cubicBezTo>
                  <a:cubicBezTo>
                    <a:pt x="77" y="105"/>
                    <a:pt x="74" y="105"/>
                    <a:pt x="71" y="105"/>
                  </a:cubicBezTo>
                  <a:cubicBezTo>
                    <a:pt x="62" y="105"/>
                    <a:pt x="62" y="105"/>
                    <a:pt x="62" y="105"/>
                  </a:cubicBezTo>
                  <a:cubicBezTo>
                    <a:pt x="47" y="105"/>
                    <a:pt x="47" y="105"/>
                    <a:pt x="47" y="105"/>
                  </a:cubicBezTo>
                  <a:cubicBezTo>
                    <a:pt x="41" y="105"/>
                    <a:pt x="41" y="105"/>
                    <a:pt x="41" y="105"/>
                  </a:cubicBezTo>
                  <a:cubicBezTo>
                    <a:pt x="41" y="102"/>
                    <a:pt x="41" y="102"/>
                    <a:pt x="41" y="102"/>
                  </a:cubicBezTo>
                  <a:cubicBezTo>
                    <a:pt x="47" y="102"/>
                    <a:pt x="47" y="102"/>
                    <a:pt x="47" y="102"/>
                  </a:cubicBezTo>
                  <a:cubicBezTo>
                    <a:pt x="47" y="64"/>
                    <a:pt x="47" y="64"/>
                    <a:pt x="47" y="64"/>
                  </a:cubicBezTo>
                  <a:cubicBezTo>
                    <a:pt x="33" y="64"/>
                    <a:pt x="33" y="64"/>
                    <a:pt x="33" y="64"/>
                  </a:cubicBezTo>
                  <a:cubicBezTo>
                    <a:pt x="15" y="85"/>
                    <a:pt x="15" y="85"/>
                    <a:pt x="15" y="85"/>
                  </a:cubicBezTo>
                  <a:cubicBezTo>
                    <a:pt x="6" y="85"/>
                    <a:pt x="6" y="85"/>
                    <a:pt x="6" y="85"/>
                  </a:cubicBezTo>
                  <a:cubicBezTo>
                    <a:pt x="3" y="82"/>
                    <a:pt x="3" y="82"/>
                    <a:pt x="3" y="82"/>
                  </a:cubicBezTo>
                  <a:cubicBezTo>
                    <a:pt x="3" y="64"/>
                    <a:pt x="3" y="64"/>
                    <a:pt x="3" y="64"/>
                  </a:cubicBezTo>
                  <a:cubicBezTo>
                    <a:pt x="6" y="64"/>
                    <a:pt x="6" y="64"/>
                    <a:pt x="6" y="64"/>
                  </a:cubicBezTo>
                  <a:cubicBezTo>
                    <a:pt x="6" y="61"/>
                    <a:pt x="6" y="61"/>
                    <a:pt x="6" y="61"/>
                  </a:cubicBezTo>
                  <a:cubicBezTo>
                    <a:pt x="18" y="61"/>
                    <a:pt x="18" y="61"/>
                    <a:pt x="18" y="61"/>
                  </a:cubicBezTo>
                  <a:cubicBezTo>
                    <a:pt x="18" y="60"/>
                    <a:pt x="18" y="60"/>
                    <a:pt x="18" y="60"/>
                  </a:cubicBezTo>
                  <a:cubicBezTo>
                    <a:pt x="0" y="58"/>
                    <a:pt x="0" y="58"/>
                    <a:pt x="0" y="58"/>
                  </a:cubicBezTo>
                  <a:cubicBezTo>
                    <a:pt x="0" y="47"/>
                    <a:pt x="0" y="47"/>
                    <a:pt x="0" y="47"/>
                  </a:cubicBezTo>
                  <a:cubicBezTo>
                    <a:pt x="18" y="44"/>
                    <a:pt x="18" y="44"/>
                    <a:pt x="18" y="44"/>
                  </a:cubicBezTo>
                  <a:cubicBezTo>
                    <a:pt x="18" y="44"/>
                    <a:pt x="18" y="44"/>
                    <a:pt x="18" y="44"/>
                  </a:cubicBezTo>
                  <a:cubicBezTo>
                    <a:pt x="6" y="44"/>
                    <a:pt x="6" y="44"/>
                    <a:pt x="6" y="44"/>
                  </a:cubicBezTo>
                  <a:cubicBezTo>
                    <a:pt x="6" y="41"/>
                    <a:pt x="6" y="41"/>
                    <a:pt x="6" y="41"/>
                  </a:cubicBezTo>
                  <a:cubicBezTo>
                    <a:pt x="3" y="41"/>
                    <a:pt x="3" y="41"/>
                    <a:pt x="3" y="41"/>
                  </a:cubicBezTo>
                  <a:cubicBezTo>
                    <a:pt x="3" y="23"/>
                    <a:pt x="3" y="23"/>
                    <a:pt x="3" y="23"/>
                  </a:cubicBezTo>
                  <a:cubicBezTo>
                    <a:pt x="6" y="20"/>
                    <a:pt x="6" y="20"/>
                    <a:pt x="6" y="20"/>
                  </a:cubicBezTo>
                  <a:cubicBezTo>
                    <a:pt x="15" y="20"/>
                    <a:pt x="15" y="20"/>
                    <a:pt x="15" y="20"/>
                  </a:cubicBezTo>
                  <a:cubicBezTo>
                    <a:pt x="33" y="41"/>
                    <a:pt x="33" y="41"/>
                    <a:pt x="33" y="41"/>
                  </a:cubicBezTo>
                  <a:cubicBezTo>
                    <a:pt x="47" y="41"/>
                    <a:pt x="47" y="41"/>
                    <a:pt x="47" y="41"/>
                  </a:cubicBezTo>
                  <a:cubicBezTo>
                    <a:pt x="47" y="3"/>
                    <a:pt x="47" y="3"/>
                    <a:pt x="47" y="3"/>
                  </a:cubicBezTo>
                  <a:cubicBezTo>
                    <a:pt x="41" y="3"/>
                    <a:pt x="41" y="3"/>
                    <a:pt x="41" y="3"/>
                  </a:cubicBezTo>
                  <a:cubicBezTo>
                    <a:pt x="41" y="0"/>
                    <a:pt x="41" y="0"/>
                    <a:pt x="41" y="0"/>
                  </a:cubicBezTo>
                  <a:cubicBezTo>
                    <a:pt x="47" y="0"/>
                    <a:pt x="47" y="0"/>
                    <a:pt x="47" y="0"/>
                  </a:cubicBezTo>
                  <a:cubicBezTo>
                    <a:pt x="62" y="0"/>
                    <a:pt x="62" y="0"/>
                    <a:pt x="62" y="0"/>
                  </a:cubicBezTo>
                  <a:cubicBezTo>
                    <a:pt x="71" y="0"/>
                    <a:pt x="71" y="0"/>
                    <a:pt x="71" y="0"/>
                  </a:cubicBezTo>
                  <a:cubicBezTo>
                    <a:pt x="74" y="0"/>
                    <a:pt x="77" y="0"/>
                    <a:pt x="77" y="1"/>
                  </a:cubicBezTo>
                  <a:cubicBezTo>
                    <a:pt x="77" y="2"/>
                    <a:pt x="74" y="3"/>
                    <a:pt x="71" y="3"/>
                  </a:cubicBezTo>
                  <a:cubicBezTo>
                    <a:pt x="64" y="3"/>
                    <a:pt x="64" y="3"/>
                    <a:pt x="64" y="3"/>
                  </a:cubicBezTo>
                  <a:cubicBezTo>
                    <a:pt x="91" y="35"/>
                    <a:pt x="91" y="35"/>
                    <a:pt x="91" y="35"/>
                  </a:cubicBezTo>
                  <a:cubicBezTo>
                    <a:pt x="97" y="35"/>
                    <a:pt x="97" y="35"/>
                    <a:pt x="97" y="35"/>
                  </a:cubicBezTo>
                  <a:cubicBezTo>
                    <a:pt x="118" y="41"/>
                    <a:pt x="118" y="41"/>
                    <a:pt x="118" y="41"/>
                  </a:cubicBezTo>
                  <a:cubicBezTo>
                    <a:pt x="150" y="44"/>
                    <a:pt x="150" y="44"/>
                    <a:pt x="150" y="44"/>
                  </a:cubicBezTo>
                  <a:cubicBezTo>
                    <a:pt x="176" y="50"/>
                    <a:pt x="176" y="52"/>
                    <a:pt x="176" y="52"/>
                  </a:cubicBezTo>
                  <a:cubicBezTo>
                    <a:pt x="176" y="52"/>
                    <a:pt x="176" y="55"/>
                    <a:pt x="150" y="61"/>
                  </a:cubicBez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13"/>
            <p:cNvSpPr txBox="1"/>
            <p:nvPr/>
          </p:nvSpPr>
          <p:spPr>
            <a:xfrm>
              <a:off x="1842428" y="4469983"/>
              <a:ext cx="2337776"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TextBox 13"/>
            <p:cNvSpPr txBox="1"/>
            <p:nvPr/>
          </p:nvSpPr>
          <p:spPr>
            <a:xfrm>
              <a:off x="2468804" y="4773615"/>
              <a:ext cx="1104619" cy="738664"/>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TextBox 13"/>
            <p:cNvSpPr txBox="1"/>
            <p:nvPr/>
          </p:nvSpPr>
          <p:spPr>
            <a:xfrm>
              <a:off x="3897906" y="4469983"/>
              <a:ext cx="2337776"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13"/>
            <p:cNvSpPr txBox="1"/>
            <p:nvPr/>
          </p:nvSpPr>
          <p:spPr>
            <a:xfrm>
              <a:off x="4524283" y="4773615"/>
              <a:ext cx="1104619" cy="738664"/>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TextBox 13"/>
            <p:cNvSpPr txBox="1"/>
            <p:nvPr/>
          </p:nvSpPr>
          <p:spPr>
            <a:xfrm>
              <a:off x="5968483" y="4469983"/>
              <a:ext cx="2337776"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TextBox 13"/>
            <p:cNvSpPr txBox="1"/>
            <p:nvPr/>
          </p:nvSpPr>
          <p:spPr>
            <a:xfrm>
              <a:off x="6594859" y="4773615"/>
              <a:ext cx="1104619" cy="738664"/>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TextBox 13"/>
            <p:cNvSpPr txBox="1"/>
            <p:nvPr/>
          </p:nvSpPr>
          <p:spPr>
            <a:xfrm>
              <a:off x="8058689" y="4469983"/>
              <a:ext cx="2337776"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TextBox 13"/>
            <p:cNvSpPr txBox="1"/>
            <p:nvPr/>
          </p:nvSpPr>
          <p:spPr>
            <a:xfrm>
              <a:off x="8685065" y="4773615"/>
              <a:ext cx="1104619" cy="738664"/>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 name="标题 3"/>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1000"/>
                                        <p:tgtEl>
                                          <p:spTgt spid="18"/>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008462" y="2411814"/>
            <a:ext cx="2449545" cy="2500129"/>
          </a:xfrm>
          <a:prstGeom prst="rect">
            <a:avLst/>
          </a:prstGeom>
        </p:spPr>
        <p:txBody>
          <a:bodyPr wrap="square" lIns="128987" tIns="64495" rIns="128987" bIns="64495">
            <a:spAutoFit/>
          </a:bodyPr>
          <a:lstStyle/>
          <a:p>
            <a:pPr>
              <a:defRPr/>
            </a:pPr>
            <a:r>
              <a:rPr lang="en-US" altLang="zh-CN" sz="15400" kern="0" dirty="0">
                <a:ln>
                  <a:solidFill>
                    <a:srgbClr val="265DB3"/>
                  </a:solidFill>
                </a:ln>
                <a:noFill/>
                <a:effectLst>
                  <a:glow rad="63500">
                    <a:schemeClr val="bg1">
                      <a:alpha val="40000"/>
                    </a:schemeClr>
                  </a:glow>
                </a:effectLst>
                <a:latin typeface="Impact" panose="020B0806030902050204" pitchFamily="34" charset="0"/>
              </a:rPr>
              <a:t>01</a:t>
            </a:r>
            <a:endParaRPr lang="zh-CN" altLang="en-US" sz="15400" kern="0" dirty="0">
              <a:ln>
                <a:solidFill>
                  <a:srgbClr val="265DB3"/>
                </a:solidFill>
              </a:ln>
              <a:noFill/>
              <a:effectLst>
                <a:glow rad="63500">
                  <a:schemeClr val="bg1">
                    <a:alpha val="40000"/>
                  </a:schemeClr>
                </a:glow>
              </a:effectLst>
              <a:latin typeface="Impact" panose="020B0806030902050204" pitchFamily="34" charset="0"/>
            </a:endParaRPr>
          </a:p>
        </p:txBody>
      </p:sp>
      <p:sp>
        <p:nvSpPr>
          <p:cNvPr id="3" name="TextBox 21"/>
          <p:cNvSpPr txBox="1"/>
          <p:nvPr/>
        </p:nvSpPr>
        <p:spPr>
          <a:xfrm>
            <a:off x="4541522" y="3138663"/>
            <a:ext cx="5383468" cy="861354"/>
          </a:xfrm>
          <a:prstGeom prst="rect">
            <a:avLst/>
          </a:prstGeom>
          <a:noFill/>
        </p:spPr>
        <p:txBody>
          <a:bodyPr wrap="square" lIns="121549" tIns="60752" rIns="121549" bIns="60752" rtlCol="0">
            <a:spAutoFit/>
          </a:bodyPr>
          <a:lstStyle/>
          <a:p>
            <a:pPr algn="r" eaLnBrk="1" hangingPunct="1"/>
            <a:r>
              <a:rPr lang="zh-CN" altLang="en-US" sz="4800" b="1" dirty="0" smtClean="0">
                <a:solidFill>
                  <a:srgbClr val="265DB3"/>
                </a:solidFill>
                <a:latin typeface="微软雅黑" panose="020B0503020204020204" pitchFamily="34" charset="-122"/>
                <a:ea typeface="微软雅黑" panose="020B0503020204020204" pitchFamily="34" charset="-122"/>
              </a:rPr>
              <a:t>年度工作概述</a:t>
            </a:r>
            <a:endParaRPr lang="zh-CN" altLang="en-US" sz="4800" b="1" dirty="0">
              <a:solidFill>
                <a:srgbClr val="265DB3"/>
              </a:solidFill>
              <a:latin typeface="微软雅黑" panose="020B0503020204020204" pitchFamily="34" charset="-122"/>
              <a:ea typeface="微软雅黑" panose="020B0503020204020204" pitchFamily="34" charset="-122"/>
            </a:endParaRPr>
          </a:p>
        </p:txBody>
      </p:sp>
      <p:sp>
        <p:nvSpPr>
          <p:cNvPr id="4" name="矩形 3"/>
          <p:cNvSpPr/>
          <p:nvPr/>
        </p:nvSpPr>
        <p:spPr>
          <a:xfrm>
            <a:off x="7435034" y="2675789"/>
            <a:ext cx="2543448" cy="684119"/>
          </a:xfrm>
          <a:prstGeom prst="rect">
            <a:avLst/>
          </a:prstGeom>
        </p:spPr>
        <p:txBody>
          <a:bodyPr wrap="square" lIns="128987" tIns="64495" rIns="128987" bIns="64495">
            <a:spAutoFit/>
          </a:bodyPr>
          <a:lstStyle/>
          <a:p>
            <a:pPr>
              <a:defRPr/>
            </a:pPr>
            <a:r>
              <a:rPr lang="en-US" altLang="zh-CN" sz="3600" kern="0" dirty="0">
                <a:solidFill>
                  <a:srgbClr val="95979D"/>
                </a:solidFill>
                <a:effectLst/>
                <a:latin typeface="Impact" panose="020B0806030902050204" pitchFamily="34" charset="0"/>
              </a:rPr>
              <a:t>PowerPoint</a:t>
            </a:r>
            <a:endParaRPr lang="zh-CN" altLang="en-US" sz="3600" kern="0" dirty="0">
              <a:solidFill>
                <a:srgbClr val="95979D"/>
              </a:solidFill>
              <a:effectLst/>
              <a:latin typeface="Impact" panose="020B0806030902050204" pitchFamily="34" charset="0"/>
            </a:endParaRPr>
          </a:p>
        </p:txBody>
      </p:sp>
      <p:sp>
        <p:nvSpPr>
          <p:cNvPr id="5" name="Text Box 40"/>
          <p:cNvSpPr txBox="1">
            <a:spLocks noChangeArrowheads="1"/>
          </p:cNvSpPr>
          <p:nvPr/>
        </p:nvSpPr>
        <p:spPr bwMode="gray">
          <a:xfrm>
            <a:off x="5469774" y="3910143"/>
            <a:ext cx="4458982" cy="633763"/>
          </a:xfrm>
          <a:prstGeom prst="rect">
            <a:avLst/>
          </a:prstGeom>
          <a:noFill/>
          <a:ln w="9525">
            <a:noFill/>
            <a:miter lim="800000"/>
          </a:ln>
        </p:spPr>
        <p:txBody>
          <a:bodyPr wrap="square">
            <a:spAutoFit/>
          </a:bodyPr>
          <a:lstStyle/>
          <a:p>
            <a:pPr lvl="0" algn="r">
              <a:lnSpc>
                <a:spcPct val="120000"/>
              </a:lnSpc>
              <a:defRPr/>
            </a:pPr>
            <a:r>
              <a:rPr lang="zh-CN" altLang="en-US" sz="1465" kern="0" dirty="0">
                <a:solidFill>
                  <a:srgbClr val="95979D"/>
                </a:solidFill>
                <a:latin typeface="微软雅黑" panose="020B0503020204020204" pitchFamily="34" charset="-122"/>
                <a:ea typeface="微软雅黑" panose="020B0503020204020204" pitchFamily="34" charset="-122"/>
              </a:rPr>
              <a:t>在此单击此处输入文字单击此处输入文字单击此处输入文字单击此处输入文字单击此处输入</a:t>
            </a:r>
            <a:endParaRPr lang="zh-CN" altLang="en-US" sz="1465" kern="0" dirty="0">
              <a:solidFill>
                <a:srgbClr val="95979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type="lt">
                                    <p:tmPct val="18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89"/>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1089"/>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1589"/>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750"/>
                                        <p:tgtEl>
                                          <p:spTgt spid="5"/>
                                        </p:tgtEl>
                                      </p:cBhvr>
                                    </p:animEffect>
                                    <p:anim calcmode="lin" valueType="num">
                                      <p:cBhvr>
                                        <p:cTn id="21" dur="750" fill="hold"/>
                                        <p:tgtEl>
                                          <p:spTgt spid="5"/>
                                        </p:tgtEl>
                                        <p:attrNameLst>
                                          <p:attrName>ppt_x</p:attrName>
                                        </p:attrNameLst>
                                      </p:cBhvr>
                                      <p:tavLst>
                                        <p:tav tm="0">
                                          <p:val>
                                            <p:strVal val="#ppt_x"/>
                                          </p:val>
                                        </p:tav>
                                        <p:tav tm="100000">
                                          <p:val>
                                            <p:strVal val="#ppt_x"/>
                                          </p:val>
                                        </p:tav>
                                      </p:tavLst>
                                    </p:anim>
                                    <p:anim calcmode="lin" valueType="num">
                                      <p:cBhvr>
                                        <p:cTn id="22"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395739" y="1769807"/>
            <a:ext cx="11195778" cy="2049718"/>
            <a:chOff x="394996" y="1769807"/>
            <a:chExt cx="11197236" cy="2049718"/>
          </a:xfrm>
        </p:grpSpPr>
        <p:sp>
          <p:nvSpPr>
            <p:cNvPr id="2" name="矩形 1"/>
            <p:cNvSpPr/>
            <p:nvPr/>
          </p:nvSpPr>
          <p:spPr>
            <a:xfrm>
              <a:off x="394996" y="1769807"/>
              <a:ext cx="11197236" cy="20497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94996" y="1769807"/>
              <a:ext cx="11197236" cy="2005780"/>
            </a:xfrm>
            <a:prstGeom prst="rect">
              <a:avLst/>
            </a:prstGeom>
            <a:blipFill dpi="0" rotWithShape="1">
              <a:blip r:embed="rId1"/>
              <a:srcRect/>
              <a:tile tx="0" ty="-32829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395739" y="4022329"/>
            <a:ext cx="2680078" cy="2160756"/>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911440" y="4022329"/>
            <a:ext cx="2680078" cy="2160756"/>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072872" y="4022329"/>
            <a:ext cx="2680078" cy="2160756"/>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234306" y="4022329"/>
            <a:ext cx="2680078" cy="2160756"/>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a:grpSpLocks noChangeAspect="1"/>
          </p:cNvGrpSpPr>
          <p:nvPr/>
        </p:nvGrpSpPr>
        <p:grpSpPr>
          <a:xfrm>
            <a:off x="518591" y="4137704"/>
            <a:ext cx="462585" cy="383940"/>
            <a:chOff x="9404083" y="1238855"/>
            <a:chExt cx="801342" cy="665020"/>
          </a:xfrm>
          <a:solidFill>
            <a:schemeClr val="tx2"/>
          </a:solidFill>
        </p:grpSpPr>
        <p:sp>
          <p:nvSpPr>
            <p:cNvPr id="9" name="Freeform 583"/>
            <p:cNvSpPr/>
            <p:nvPr/>
          </p:nvSpPr>
          <p:spPr bwMode="auto">
            <a:xfrm>
              <a:off x="9404083" y="1238855"/>
              <a:ext cx="801342" cy="308708"/>
            </a:xfrm>
            <a:custGeom>
              <a:avLst/>
              <a:gdLst>
                <a:gd name="T0" fmla="*/ 924 w 1111"/>
                <a:gd name="T1" fmla="*/ 0 h 428"/>
                <a:gd name="T2" fmla="*/ 958 w 1111"/>
                <a:gd name="T3" fmla="*/ 55 h 428"/>
                <a:gd name="T4" fmla="*/ 542 w 1111"/>
                <a:gd name="T5" fmla="*/ 281 h 428"/>
                <a:gd name="T6" fmla="*/ 0 w 1111"/>
                <a:gd name="T7" fmla="*/ 355 h 428"/>
                <a:gd name="T8" fmla="*/ 3 w 1111"/>
                <a:gd name="T9" fmla="*/ 428 h 428"/>
                <a:gd name="T10" fmla="*/ 570 w 1111"/>
                <a:gd name="T11" fmla="*/ 355 h 428"/>
                <a:gd name="T12" fmla="*/ 986 w 1111"/>
                <a:gd name="T13" fmla="*/ 121 h 428"/>
                <a:gd name="T14" fmla="*/ 1021 w 1111"/>
                <a:gd name="T15" fmla="*/ 184 h 428"/>
                <a:gd name="T16" fmla="*/ 1111 w 1111"/>
                <a:gd name="T17" fmla="*/ 0 h 428"/>
                <a:gd name="T18" fmla="*/ 924 w 1111"/>
                <a:gd name="T19" fmla="*/ 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1" h="428">
                  <a:moveTo>
                    <a:pt x="924" y="0"/>
                  </a:moveTo>
                  <a:lnTo>
                    <a:pt x="958" y="55"/>
                  </a:lnTo>
                  <a:lnTo>
                    <a:pt x="542" y="281"/>
                  </a:lnTo>
                  <a:lnTo>
                    <a:pt x="0" y="355"/>
                  </a:lnTo>
                  <a:lnTo>
                    <a:pt x="3" y="428"/>
                  </a:lnTo>
                  <a:lnTo>
                    <a:pt x="570" y="355"/>
                  </a:lnTo>
                  <a:lnTo>
                    <a:pt x="986" y="121"/>
                  </a:lnTo>
                  <a:lnTo>
                    <a:pt x="1021" y="184"/>
                  </a:lnTo>
                  <a:lnTo>
                    <a:pt x="1111" y="0"/>
                  </a:lnTo>
                  <a:lnTo>
                    <a:pt x="9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0" name="Freeform 584"/>
            <p:cNvSpPr/>
            <p:nvPr/>
          </p:nvSpPr>
          <p:spPr bwMode="auto">
            <a:xfrm>
              <a:off x="9915470" y="1392487"/>
              <a:ext cx="208450" cy="511387"/>
            </a:xfrm>
            <a:custGeom>
              <a:avLst/>
              <a:gdLst>
                <a:gd name="T0" fmla="*/ 0 w 289"/>
                <a:gd name="T1" fmla="*/ 709 h 709"/>
                <a:gd name="T2" fmla="*/ 289 w 289"/>
                <a:gd name="T3" fmla="*/ 709 h 709"/>
                <a:gd name="T4" fmla="*/ 289 w 289"/>
                <a:gd name="T5" fmla="*/ 0 h 709"/>
                <a:gd name="T6" fmla="*/ 0 w 289"/>
                <a:gd name="T7" fmla="*/ 161 h 709"/>
                <a:gd name="T8" fmla="*/ 0 w 289"/>
                <a:gd name="T9" fmla="*/ 709 h 709"/>
              </a:gdLst>
              <a:ahLst/>
              <a:cxnLst>
                <a:cxn ang="0">
                  <a:pos x="T0" y="T1"/>
                </a:cxn>
                <a:cxn ang="0">
                  <a:pos x="T2" y="T3"/>
                </a:cxn>
                <a:cxn ang="0">
                  <a:pos x="T4" y="T5"/>
                </a:cxn>
                <a:cxn ang="0">
                  <a:pos x="T6" y="T7"/>
                </a:cxn>
                <a:cxn ang="0">
                  <a:pos x="T8" y="T9"/>
                </a:cxn>
              </a:cxnLst>
              <a:rect l="0" t="0" r="r" b="b"/>
              <a:pathLst>
                <a:path w="289" h="709">
                  <a:moveTo>
                    <a:pt x="0" y="709"/>
                  </a:moveTo>
                  <a:lnTo>
                    <a:pt x="289" y="709"/>
                  </a:lnTo>
                  <a:lnTo>
                    <a:pt x="289" y="0"/>
                  </a:lnTo>
                  <a:lnTo>
                    <a:pt x="0" y="161"/>
                  </a:lnTo>
                  <a:lnTo>
                    <a:pt x="0" y="7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1" name="Freeform 585"/>
            <p:cNvSpPr/>
            <p:nvPr/>
          </p:nvSpPr>
          <p:spPr bwMode="auto">
            <a:xfrm>
              <a:off x="9663743" y="1528809"/>
              <a:ext cx="180320" cy="375065"/>
            </a:xfrm>
            <a:custGeom>
              <a:avLst/>
              <a:gdLst>
                <a:gd name="T0" fmla="*/ 0 w 250"/>
                <a:gd name="T1" fmla="*/ 520 h 520"/>
                <a:gd name="T2" fmla="*/ 250 w 250"/>
                <a:gd name="T3" fmla="*/ 520 h 520"/>
                <a:gd name="T4" fmla="*/ 250 w 250"/>
                <a:gd name="T5" fmla="*/ 0 h 520"/>
                <a:gd name="T6" fmla="*/ 0 w 250"/>
                <a:gd name="T7" fmla="*/ 42 h 520"/>
                <a:gd name="T8" fmla="*/ 0 w 250"/>
                <a:gd name="T9" fmla="*/ 520 h 520"/>
              </a:gdLst>
              <a:ahLst/>
              <a:cxnLst>
                <a:cxn ang="0">
                  <a:pos x="T0" y="T1"/>
                </a:cxn>
                <a:cxn ang="0">
                  <a:pos x="T2" y="T3"/>
                </a:cxn>
                <a:cxn ang="0">
                  <a:pos x="T4" y="T5"/>
                </a:cxn>
                <a:cxn ang="0">
                  <a:pos x="T6" y="T7"/>
                </a:cxn>
                <a:cxn ang="0">
                  <a:pos x="T8" y="T9"/>
                </a:cxn>
              </a:cxnLst>
              <a:rect l="0" t="0" r="r" b="b"/>
              <a:pathLst>
                <a:path w="250" h="520">
                  <a:moveTo>
                    <a:pt x="0" y="520"/>
                  </a:moveTo>
                  <a:lnTo>
                    <a:pt x="250" y="520"/>
                  </a:lnTo>
                  <a:lnTo>
                    <a:pt x="250" y="0"/>
                  </a:lnTo>
                  <a:lnTo>
                    <a:pt x="0" y="42"/>
                  </a:lnTo>
                  <a:lnTo>
                    <a:pt x="0" y="5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2" name="Freeform 586"/>
            <p:cNvSpPr/>
            <p:nvPr/>
          </p:nvSpPr>
          <p:spPr bwMode="auto">
            <a:xfrm>
              <a:off x="9404083" y="1569922"/>
              <a:ext cx="189697" cy="333953"/>
            </a:xfrm>
            <a:custGeom>
              <a:avLst/>
              <a:gdLst>
                <a:gd name="T0" fmla="*/ 0 w 263"/>
                <a:gd name="T1" fmla="*/ 463 h 463"/>
                <a:gd name="T2" fmla="*/ 263 w 263"/>
                <a:gd name="T3" fmla="*/ 463 h 463"/>
                <a:gd name="T4" fmla="*/ 263 w 263"/>
                <a:gd name="T5" fmla="*/ 0 h 463"/>
                <a:gd name="T6" fmla="*/ 0 w 263"/>
                <a:gd name="T7" fmla="*/ 30 h 463"/>
                <a:gd name="T8" fmla="*/ 0 w 263"/>
                <a:gd name="T9" fmla="*/ 463 h 463"/>
              </a:gdLst>
              <a:ahLst/>
              <a:cxnLst>
                <a:cxn ang="0">
                  <a:pos x="T0" y="T1"/>
                </a:cxn>
                <a:cxn ang="0">
                  <a:pos x="T2" y="T3"/>
                </a:cxn>
                <a:cxn ang="0">
                  <a:pos x="T4" y="T5"/>
                </a:cxn>
                <a:cxn ang="0">
                  <a:pos x="T6" y="T7"/>
                </a:cxn>
                <a:cxn ang="0">
                  <a:pos x="T8" y="T9"/>
                </a:cxn>
              </a:cxnLst>
              <a:rect l="0" t="0" r="r" b="b"/>
              <a:pathLst>
                <a:path w="263" h="463">
                  <a:moveTo>
                    <a:pt x="0" y="463"/>
                  </a:moveTo>
                  <a:lnTo>
                    <a:pt x="263" y="463"/>
                  </a:lnTo>
                  <a:lnTo>
                    <a:pt x="263" y="0"/>
                  </a:lnTo>
                  <a:lnTo>
                    <a:pt x="0" y="30"/>
                  </a:lnTo>
                  <a:lnTo>
                    <a:pt x="0" y="4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grpSp>
      <p:grpSp>
        <p:nvGrpSpPr>
          <p:cNvPr id="13" name="组合 12"/>
          <p:cNvGrpSpPr>
            <a:grpSpLocks noChangeAspect="1"/>
          </p:cNvGrpSpPr>
          <p:nvPr/>
        </p:nvGrpSpPr>
        <p:grpSpPr>
          <a:xfrm>
            <a:off x="3348562" y="4089617"/>
            <a:ext cx="368713" cy="480119"/>
            <a:chOff x="3196030" y="1160235"/>
            <a:chExt cx="582794" cy="758785"/>
          </a:xfrm>
          <a:solidFill>
            <a:schemeClr val="accent1"/>
          </a:solidFill>
        </p:grpSpPr>
        <p:sp>
          <p:nvSpPr>
            <p:cNvPr id="14" name="Freeform 634"/>
            <p:cNvSpPr>
              <a:spLocks noEditPoints="1"/>
            </p:cNvSpPr>
            <p:nvPr/>
          </p:nvSpPr>
          <p:spPr bwMode="auto">
            <a:xfrm>
              <a:off x="3243635" y="1160235"/>
              <a:ext cx="535189" cy="533747"/>
            </a:xfrm>
            <a:custGeom>
              <a:avLst/>
              <a:gdLst>
                <a:gd name="T0" fmla="*/ 225 w 314"/>
                <a:gd name="T1" fmla="*/ 39 h 313"/>
                <a:gd name="T2" fmla="*/ 34 w 314"/>
                <a:gd name="T3" fmla="*/ 89 h 313"/>
                <a:gd name="T4" fmla="*/ 62 w 314"/>
                <a:gd name="T5" fmla="*/ 264 h 313"/>
                <a:gd name="T6" fmla="*/ 84 w 314"/>
                <a:gd name="T7" fmla="*/ 280 h 313"/>
                <a:gd name="T8" fmla="*/ 110 w 314"/>
                <a:gd name="T9" fmla="*/ 292 h 313"/>
                <a:gd name="T10" fmla="*/ 275 w 314"/>
                <a:gd name="T11" fmla="*/ 230 h 313"/>
                <a:gd name="T12" fmla="*/ 225 w 314"/>
                <a:gd name="T13" fmla="*/ 39 h 313"/>
                <a:gd name="T14" fmla="*/ 229 w 314"/>
                <a:gd name="T15" fmla="*/ 203 h 313"/>
                <a:gd name="T16" fmla="*/ 111 w 314"/>
                <a:gd name="T17" fmla="*/ 234 h 313"/>
                <a:gd name="T18" fmla="*/ 79 w 314"/>
                <a:gd name="T19" fmla="*/ 116 h 313"/>
                <a:gd name="T20" fmla="*/ 198 w 314"/>
                <a:gd name="T21" fmla="*/ 84 h 313"/>
                <a:gd name="T22" fmla="*/ 229 w 314"/>
                <a:gd name="T23" fmla="*/ 20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4" h="313">
                  <a:moveTo>
                    <a:pt x="225" y="39"/>
                  </a:moveTo>
                  <a:cubicBezTo>
                    <a:pt x="158" y="0"/>
                    <a:pt x="72" y="23"/>
                    <a:pt x="34" y="89"/>
                  </a:cubicBezTo>
                  <a:cubicBezTo>
                    <a:pt x="0" y="148"/>
                    <a:pt x="13" y="221"/>
                    <a:pt x="62" y="264"/>
                  </a:cubicBezTo>
                  <a:cubicBezTo>
                    <a:pt x="69" y="270"/>
                    <a:pt x="76" y="275"/>
                    <a:pt x="84" y="280"/>
                  </a:cubicBezTo>
                  <a:cubicBezTo>
                    <a:pt x="92" y="285"/>
                    <a:pt x="101" y="289"/>
                    <a:pt x="110" y="292"/>
                  </a:cubicBezTo>
                  <a:cubicBezTo>
                    <a:pt x="171" y="313"/>
                    <a:pt x="241" y="288"/>
                    <a:pt x="275" y="230"/>
                  </a:cubicBezTo>
                  <a:cubicBezTo>
                    <a:pt x="314" y="163"/>
                    <a:pt x="291" y="77"/>
                    <a:pt x="225" y="39"/>
                  </a:cubicBezTo>
                  <a:close/>
                  <a:moveTo>
                    <a:pt x="229" y="203"/>
                  </a:moveTo>
                  <a:cubicBezTo>
                    <a:pt x="205" y="244"/>
                    <a:pt x="152" y="259"/>
                    <a:pt x="111" y="234"/>
                  </a:cubicBezTo>
                  <a:cubicBezTo>
                    <a:pt x="69" y="210"/>
                    <a:pt x="55" y="157"/>
                    <a:pt x="79" y="116"/>
                  </a:cubicBezTo>
                  <a:cubicBezTo>
                    <a:pt x="103" y="74"/>
                    <a:pt x="157" y="60"/>
                    <a:pt x="198" y="84"/>
                  </a:cubicBezTo>
                  <a:cubicBezTo>
                    <a:pt x="239" y="108"/>
                    <a:pt x="254" y="162"/>
                    <a:pt x="229"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5" name="Oval 635"/>
            <p:cNvSpPr>
              <a:spLocks noChangeArrowheads="1"/>
            </p:cNvSpPr>
            <p:nvPr/>
          </p:nvSpPr>
          <p:spPr bwMode="auto">
            <a:xfrm>
              <a:off x="3465068" y="1327572"/>
              <a:ext cx="85111" cy="87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6" name="Freeform 636"/>
            <p:cNvSpPr/>
            <p:nvPr/>
          </p:nvSpPr>
          <p:spPr bwMode="auto">
            <a:xfrm>
              <a:off x="3507623" y="1422781"/>
              <a:ext cx="92324" cy="98816"/>
            </a:xfrm>
            <a:custGeom>
              <a:avLst/>
              <a:gdLst>
                <a:gd name="T0" fmla="*/ 13 w 54"/>
                <a:gd name="T1" fmla="*/ 0 h 58"/>
                <a:gd name="T2" fmla="*/ 0 w 54"/>
                <a:gd name="T3" fmla="*/ 11 h 58"/>
                <a:gd name="T4" fmla="*/ 13 w 54"/>
                <a:gd name="T5" fmla="*/ 40 h 58"/>
                <a:gd name="T6" fmla="*/ 0 w 54"/>
                <a:gd name="T7" fmla="*/ 58 h 58"/>
                <a:gd name="T8" fmla="*/ 4 w 54"/>
                <a:gd name="T9" fmla="*/ 58 h 58"/>
                <a:gd name="T10" fmla="*/ 44 w 54"/>
                <a:gd name="T11" fmla="*/ 16 h 58"/>
                <a:gd name="T12" fmla="*/ 13 w 54"/>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54" h="58">
                  <a:moveTo>
                    <a:pt x="13" y="0"/>
                  </a:moveTo>
                  <a:cubicBezTo>
                    <a:pt x="0" y="11"/>
                    <a:pt x="0" y="11"/>
                    <a:pt x="0" y="11"/>
                  </a:cubicBezTo>
                  <a:cubicBezTo>
                    <a:pt x="13" y="40"/>
                    <a:pt x="13" y="40"/>
                    <a:pt x="13" y="40"/>
                  </a:cubicBezTo>
                  <a:cubicBezTo>
                    <a:pt x="0" y="58"/>
                    <a:pt x="0" y="58"/>
                    <a:pt x="0" y="58"/>
                  </a:cubicBezTo>
                  <a:cubicBezTo>
                    <a:pt x="4" y="58"/>
                    <a:pt x="4" y="58"/>
                    <a:pt x="4" y="58"/>
                  </a:cubicBezTo>
                  <a:cubicBezTo>
                    <a:pt x="54" y="58"/>
                    <a:pt x="44" y="29"/>
                    <a:pt x="44" y="16"/>
                  </a:cubicBezTo>
                  <a:cubicBezTo>
                    <a:pt x="44" y="6"/>
                    <a:pt x="24" y="2"/>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7" name="Freeform 637"/>
            <p:cNvSpPr/>
            <p:nvPr/>
          </p:nvSpPr>
          <p:spPr bwMode="auto">
            <a:xfrm>
              <a:off x="3416021" y="1422781"/>
              <a:ext cx="91603" cy="98816"/>
            </a:xfrm>
            <a:custGeom>
              <a:avLst/>
              <a:gdLst>
                <a:gd name="T0" fmla="*/ 54 w 54"/>
                <a:gd name="T1" fmla="*/ 11 h 58"/>
                <a:gd name="T2" fmla="*/ 41 w 54"/>
                <a:gd name="T3" fmla="*/ 0 h 58"/>
                <a:gd name="T4" fmla="*/ 11 w 54"/>
                <a:gd name="T5" fmla="*/ 16 h 58"/>
                <a:gd name="T6" fmla="*/ 50 w 54"/>
                <a:gd name="T7" fmla="*/ 58 h 58"/>
                <a:gd name="T8" fmla="*/ 54 w 54"/>
                <a:gd name="T9" fmla="*/ 58 h 58"/>
                <a:gd name="T10" fmla="*/ 41 w 54"/>
                <a:gd name="T11" fmla="*/ 40 h 58"/>
                <a:gd name="T12" fmla="*/ 54 w 54"/>
                <a:gd name="T13" fmla="*/ 11 h 58"/>
              </a:gdLst>
              <a:ahLst/>
              <a:cxnLst>
                <a:cxn ang="0">
                  <a:pos x="T0" y="T1"/>
                </a:cxn>
                <a:cxn ang="0">
                  <a:pos x="T2" y="T3"/>
                </a:cxn>
                <a:cxn ang="0">
                  <a:pos x="T4" y="T5"/>
                </a:cxn>
                <a:cxn ang="0">
                  <a:pos x="T6" y="T7"/>
                </a:cxn>
                <a:cxn ang="0">
                  <a:pos x="T8" y="T9"/>
                </a:cxn>
                <a:cxn ang="0">
                  <a:pos x="T10" y="T11"/>
                </a:cxn>
                <a:cxn ang="0">
                  <a:pos x="T12" y="T13"/>
                </a:cxn>
              </a:cxnLst>
              <a:rect l="0" t="0" r="r" b="b"/>
              <a:pathLst>
                <a:path w="54" h="58">
                  <a:moveTo>
                    <a:pt x="54" y="11"/>
                  </a:moveTo>
                  <a:cubicBezTo>
                    <a:pt x="41" y="0"/>
                    <a:pt x="41" y="0"/>
                    <a:pt x="41" y="0"/>
                  </a:cubicBezTo>
                  <a:cubicBezTo>
                    <a:pt x="30" y="2"/>
                    <a:pt x="11" y="6"/>
                    <a:pt x="11" y="16"/>
                  </a:cubicBezTo>
                  <a:cubicBezTo>
                    <a:pt x="11" y="29"/>
                    <a:pt x="0" y="58"/>
                    <a:pt x="50" y="58"/>
                  </a:cubicBezTo>
                  <a:cubicBezTo>
                    <a:pt x="54" y="58"/>
                    <a:pt x="54" y="58"/>
                    <a:pt x="54" y="58"/>
                  </a:cubicBezTo>
                  <a:cubicBezTo>
                    <a:pt x="41" y="40"/>
                    <a:pt x="41" y="40"/>
                    <a:pt x="41" y="40"/>
                  </a:cubicBezTo>
                  <a:lnTo>
                    <a:pt x="54"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8" name="Freeform 638"/>
            <p:cNvSpPr/>
            <p:nvPr/>
          </p:nvSpPr>
          <p:spPr bwMode="auto">
            <a:xfrm>
              <a:off x="3196030" y="1626181"/>
              <a:ext cx="225039" cy="292839"/>
            </a:xfrm>
            <a:custGeom>
              <a:avLst/>
              <a:gdLst>
                <a:gd name="T0" fmla="*/ 85 w 132"/>
                <a:gd name="T1" fmla="*/ 0 h 172"/>
                <a:gd name="T2" fmla="*/ 12 w 132"/>
                <a:gd name="T3" fmla="*/ 125 h 172"/>
                <a:gd name="T4" fmla="*/ 25 w 132"/>
                <a:gd name="T5" fmla="*/ 158 h 172"/>
                <a:gd name="T6" fmla="*/ 58 w 132"/>
                <a:gd name="T7" fmla="*/ 156 h 172"/>
                <a:gd name="T8" fmla="*/ 132 w 132"/>
                <a:gd name="T9" fmla="*/ 28 h 172"/>
                <a:gd name="T10" fmla="*/ 105 w 132"/>
                <a:gd name="T11" fmla="*/ 19 h 172"/>
                <a:gd name="T12" fmla="*/ 85 w 132"/>
                <a:gd name="T13" fmla="*/ 0 h 172"/>
              </a:gdLst>
              <a:ahLst/>
              <a:cxnLst>
                <a:cxn ang="0">
                  <a:pos x="T0" y="T1"/>
                </a:cxn>
                <a:cxn ang="0">
                  <a:pos x="T2" y="T3"/>
                </a:cxn>
                <a:cxn ang="0">
                  <a:pos x="T4" y="T5"/>
                </a:cxn>
                <a:cxn ang="0">
                  <a:pos x="T6" y="T7"/>
                </a:cxn>
                <a:cxn ang="0">
                  <a:pos x="T8" y="T9"/>
                </a:cxn>
                <a:cxn ang="0">
                  <a:pos x="T10" y="T11"/>
                </a:cxn>
                <a:cxn ang="0">
                  <a:pos x="T12" y="T13"/>
                </a:cxn>
              </a:cxnLst>
              <a:rect l="0" t="0" r="r" b="b"/>
              <a:pathLst>
                <a:path w="132" h="172">
                  <a:moveTo>
                    <a:pt x="85" y="0"/>
                  </a:moveTo>
                  <a:cubicBezTo>
                    <a:pt x="12" y="125"/>
                    <a:pt x="12" y="125"/>
                    <a:pt x="12" y="125"/>
                  </a:cubicBezTo>
                  <a:cubicBezTo>
                    <a:pt x="12" y="125"/>
                    <a:pt x="0" y="144"/>
                    <a:pt x="25" y="158"/>
                  </a:cubicBezTo>
                  <a:cubicBezTo>
                    <a:pt x="49" y="172"/>
                    <a:pt x="58" y="156"/>
                    <a:pt x="58" y="156"/>
                  </a:cubicBezTo>
                  <a:cubicBezTo>
                    <a:pt x="132" y="28"/>
                    <a:pt x="132" y="28"/>
                    <a:pt x="132" y="28"/>
                  </a:cubicBezTo>
                  <a:cubicBezTo>
                    <a:pt x="132" y="28"/>
                    <a:pt x="119" y="27"/>
                    <a:pt x="105" y="19"/>
                  </a:cubicBezTo>
                  <a:cubicBezTo>
                    <a:pt x="92" y="11"/>
                    <a:pt x="85" y="0"/>
                    <a:pt x="8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grpSp>
      <p:grpSp>
        <p:nvGrpSpPr>
          <p:cNvPr id="19" name="组合 18"/>
          <p:cNvGrpSpPr/>
          <p:nvPr/>
        </p:nvGrpSpPr>
        <p:grpSpPr>
          <a:xfrm>
            <a:off x="6215129" y="4121804"/>
            <a:ext cx="415693" cy="415745"/>
            <a:chOff x="10362759" y="6408324"/>
            <a:chExt cx="178327" cy="178326"/>
          </a:xfrm>
          <a:solidFill>
            <a:schemeClr val="accent2"/>
          </a:solidFill>
        </p:grpSpPr>
        <p:sp>
          <p:nvSpPr>
            <p:cNvPr id="20" name="Freeform 578"/>
            <p:cNvSpPr/>
            <p:nvPr/>
          </p:nvSpPr>
          <p:spPr bwMode="auto">
            <a:xfrm>
              <a:off x="10506968" y="6502763"/>
              <a:ext cx="23742" cy="47307"/>
            </a:xfrm>
            <a:custGeom>
              <a:avLst/>
              <a:gdLst>
                <a:gd name="T0" fmla="*/ 0 w 57"/>
                <a:gd name="T1" fmla="*/ 99 h 114"/>
                <a:gd name="T2" fmla="*/ 22 w 57"/>
                <a:gd name="T3" fmla="*/ 114 h 114"/>
                <a:gd name="T4" fmla="*/ 57 w 57"/>
                <a:gd name="T5" fmla="*/ 0 h 114"/>
                <a:gd name="T6" fmla="*/ 31 w 57"/>
                <a:gd name="T7" fmla="*/ 0 h 114"/>
                <a:gd name="T8" fmla="*/ 0 w 57"/>
                <a:gd name="T9" fmla="*/ 99 h 114"/>
              </a:gdLst>
              <a:ahLst/>
              <a:cxnLst>
                <a:cxn ang="0">
                  <a:pos x="T0" y="T1"/>
                </a:cxn>
                <a:cxn ang="0">
                  <a:pos x="T2" y="T3"/>
                </a:cxn>
                <a:cxn ang="0">
                  <a:pos x="T4" y="T5"/>
                </a:cxn>
                <a:cxn ang="0">
                  <a:pos x="T6" y="T7"/>
                </a:cxn>
                <a:cxn ang="0">
                  <a:pos x="T8" y="T9"/>
                </a:cxn>
              </a:cxnLst>
              <a:rect l="0" t="0" r="r" b="b"/>
              <a:pathLst>
                <a:path w="57" h="114">
                  <a:moveTo>
                    <a:pt x="0" y="99"/>
                  </a:moveTo>
                  <a:cubicBezTo>
                    <a:pt x="22" y="114"/>
                    <a:pt x="22" y="114"/>
                    <a:pt x="22" y="114"/>
                  </a:cubicBezTo>
                  <a:cubicBezTo>
                    <a:pt x="44" y="82"/>
                    <a:pt x="57" y="42"/>
                    <a:pt x="57" y="0"/>
                  </a:cubicBezTo>
                  <a:cubicBezTo>
                    <a:pt x="31" y="0"/>
                    <a:pt x="31" y="0"/>
                    <a:pt x="31" y="0"/>
                  </a:cubicBezTo>
                  <a:cubicBezTo>
                    <a:pt x="31" y="37"/>
                    <a:pt x="20" y="71"/>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579"/>
            <p:cNvSpPr/>
            <p:nvPr/>
          </p:nvSpPr>
          <p:spPr bwMode="auto">
            <a:xfrm>
              <a:off x="10452978" y="6408324"/>
              <a:ext cx="88108" cy="88460"/>
            </a:xfrm>
            <a:custGeom>
              <a:avLst/>
              <a:gdLst>
                <a:gd name="T0" fmla="*/ 187 w 212"/>
                <a:gd name="T1" fmla="*/ 213 h 213"/>
                <a:gd name="T2" fmla="*/ 212 w 212"/>
                <a:gd name="T3" fmla="*/ 213 h 213"/>
                <a:gd name="T4" fmla="*/ 0 w 212"/>
                <a:gd name="T5" fmla="*/ 0 h 213"/>
                <a:gd name="T6" fmla="*/ 0 w 212"/>
                <a:gd name="T7" fmla="*/ 25 h 213"/>
                <a:gd name="T8" fmla="*/ 0 w 212"/>
                <a:gd name="T9" fmla="*/ 52 h 213"/>
                <a:gd name="T10" fmla="*/ 0 w 212"/>
                <a:gd name="T11" fmla="*/ 213 h 213"/>
                <a:gd name="T12" fmla="*/ 160 w 212"/>
                <a:gd name="T13" fmla="*/ 213 h 213"/>
                <a:gd name="T14" fmla="*/ 187 w 212"/>
                <a:gd name="T15" fmla="*/ 213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213">
                  <a:moveTo>
                    <a:pt x="187" y="213"/>
                  </a:moveTo>
                  <a:cubicBezTo>
                    <a:pt x="212" y="213"/>
                    <a:pt x="212" y="213"/>
                    <a:pt x="212" y="213"/>
                  </a:cubicBezTo>
                  <a:cubicBezTo>
                    <a:pt x="187" y="7"/>
                    <a:pt x="0" y="0"/>
                    <a:pt x="0" y="0"/>
                  </a:cubicBezTo>
                  <a:cubicBezTo>
                    <a:pt x="0" y="25"/>
                    <a:pt x="0" y="25"/>
                    <a:pt x="0" y="25"/>
                  </a:cubicBezTo>
                  <a:cubicBezTo>
                    <a:pt x="0" y="52"/>
                    <a:pt x="0" y="52"/>
                    <a:pt x="0" y="52"/>
                  </a:cubicBezTo>
                  <a:cubicBezTo>
                    <a:pt x="0" y="213"/>
                    <a:pt x="0" y="213"/>
                    <a:pt x="0" y="213"/>
                  </a:cubicBezTo>
                  <a:cubicBezTo>
                    <a:pt x="160" y="213"/>
                    <a:pt x="160" y="213"/>
                    <a:pt x="160" y="213"/>
                  </a:cubicBezTo>
                  <a:lnTo>
                    <a:pt x="187" y="2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580"/>
            <p:cNvSpPr/>
            <p:nvPr/>
          </p:nvSpPr>
          <p:spPr bwMode="auto">
            <a:xfrm>
              <a:off x="10362759" y="6418700"/>
              <a:ext cx="147551" cy="167950"/>
            </a:xfrm>
            <a:custGeom>
              <a:avLst/>
              <a:gdLst>
                <a:gd name="T0" fmla="*/ 202 w 355"/>
                <a:gd name="T1" fmla="*/ 202 h 404"/>
                <a:gd name="T2" fmla="*/ 202 w 355"/>
                <a:gd name="T3" fmla="*/ 26 h 404"/>
                <a:gd name="T4" fmla="*/ 202 w 355"/>
                <a:gd name="T5" fmla="*/ 0 h 404"/>
                <a:gd name="T6" fmla="*/ 0 w 355"/>
                <a:gd name="T7" fmla="*/ 202 h 404"/>
                <a:gd name="T8" fmla="*/ 202 w 355"/>
                <a:gd name="T9" fmla="*/ 404 h 404"/>
                <a:gd name="T10" fmla="*/ 355 w 355"/>
                <a:gd name="T11" fmla="*/ 335 h 404"/>
                <a:gd name="T12" fmla="*/ 335 w 355"/>
                <a:gd name="T13" fmla="*/ 317 h 404"/>
                <a:gd name="T14" fmla="*/ 202 w 355"/>
                <a:gd name="T15" fmla="*/ 202 h 4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404">
                  <a:moveTo>
                    <a:pt x="202" y="202"/>
                  </a:moveTo>
                  <a:cubicBezTo>
                    <a:pt x="202" y="26"/>
                    <a:pt x="202" y="26"/>
                    <a:pt x="202" y="26"/>
                  </a:cubicBezTo>
                  <a:cubicBezTo>
                    <a:pt x="202" y="0"/>
                    <a:pt x="202" y="0"/>
                    <a:pt x="202" y="0"/>
                  </a:cubicBezTo>
                  <a:cubicBezTo>
                    <a:pt x="91" y="0"/>
                    <a:pt x="0" y="90"/>
                    <a:pt x="0" y="202"/>
                  </a:cubicBezTo>
                  <a:cubicBezTo>
                    <a:pt x="0" y="314"/>
                    <a:pt x="91" y="404"/>
                    <a:pt x="202" y="404"/>
                  </a:cubicBezTo>
                  <a:cubicBezTo>
                    <a:pt x="263" y="404"/>
                    <a:pt x="318" y="377"/>
                    <a:pt x="355" y="335"/>
                  </a:cubicBezTo>
                  <a:cubicBezTo>
                    <a:pt x="335" y="317"/>
                    <a:pt x="335" y="317"/>
                    <a:pt x="335" y="317"/>
                  </a:cubicBezTo>
                  <a:lnTo>
                    <a:pt x="202" y="2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9089112" y="4141686"/>
            <a:ext cx="408723" cy="375976"/>
            <a:chOff x="10809811" y="6437824"/>
            <a:chExt cx="175337" cy="161268"/>
          </a:xfrm>
          <a:solidFill>
            <a:schemeClr val="accent3"/>
          </a:solidFill>
        </p:grpSpPr>
        <p:sp>
          <p:nvSpPr>
            <p:cNvPr id="24" name="Freeform 44"/>
            <p:cNvSpPr/>
            <p:nvPr/>
          </p:nvSpPr>
          <p:spPr bwMode="auto">
            <a:xfrm>
              <a:off x="10966858" y="6461038"/>
              <a:ext cx="18290" cy="16707"/>
            </a:xfrm>
            <a:custGeom>
              <a:avLst/>
              <a:gdLst>
                <a:gd name="T0" fmla="*/ 28 w 44"/>
                <a:gd name="T1" fmla="*/ 11 h 40"/>
                <a:gd name="T2" fmla="*/ 0 w 44"/>
                <a:gd name="T3" fmla="*/ 18 h 40"/>
                <a:gd name="T4" fmla="*/ 31 w 44"/>
                <a:gd name="T5" fmla="*/ 40 h 40"/>
                <a:gd name="T6" fmla="*/ 28 w 44"/>
                <a:gd name="T7" fmla="*/ 11 h 40"/>
              </a:gdLst>
              <a:ahLst/>
              <a:cxnLst>
                <a:cxn ang="0">
                  <a:pos x="T0" y="T1"/>
                </a:cxn>
                <a:cxn ang="0">
                  <a:pos x="T2" y="T3"/>
                </a:cxn>
                <a:cxn ang="0">
                  <a:pos x="T4" y="T5"/>
                </a:cxn>
                <a:cxn ang="0">
                  <a:pos x="T6" y="T7"/>
                </a:cxn>
              </a:cxnLst>
              <a:rect l="0" t="0" r="r" b="b"/>
              <a:pathLst>
                <a:path w="44" h="40">
                  <a:moveTo>
                    <a:pt x="28" y="11"/>
                  </a:moveTo>
                  <a:cubicBezTo>
                    <a:pt x="13" y="0"/>
                    <a:pt x="0" y="18"/>
                    <a:pt x="0" y="18"/>
                  </a:cubicBezTo>
                  <a:cubicBezTo>
                    <a:pt x="31" y="40"/>
                    <a:pt x="31" y="40"/>
                    <a:pt x="31" y="40"/>
                  </a:cubicBezTo>
                  <a:cubicBezTo>
                    <a:pt x="31" y="40"/>
                    <a:pt x="44" y="22"/>
                    <a:pt x="2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45"/>
            <p:cNvSpPr/>
            <p:nvPr/>
          </p:nvSpPr>
          <p:spPr bwMode="auto">
            <a:xfrm>
              <a:off x="10921133" y="6471942"/>
              <a:ext cx="56101" cy="69291"/>
            </a:xfrm>
            <a:custGeom>
              <a:avLst/>
              <a:gdLst>
                <a:gd name="T0" fmla="*/ 187 w 319"/>
                <a:gd name="T1" fmla="*/ 85 h 394"/>
                <a:gd name="T2" fmla="*/ 156 w 319"/>
                <a:gd name="T3" fmla="*/ 125 h 394"/>
                <a:gd name="T4" fmla="*/ 104 w 319"/>
                <a:gd name="T5" fmla="*/ 198 h 394"/>
                <a:gd name="T6" fmla="*/ 0 w 319"/>
                <a:gd name="T7" fmla="*/ 342 h 394"/>
                <a:gd name="T8" fmla="*/ 74 w 319"/>
                <a:gd name="T9" fmla="*/ 394 h 394"/>
                <a:gd name="T10" fmla="*/ 104 w 319"/>
                <a:gd name="T11" fmla="*/ 352 h 394"/>
                <a:gd name="T12" fmla="*/ 130 w 319"/>
                <a:gd name="T13" fmla="*/ 314 h 394"/>
                <a:gd name="T14" fmla="*/ 156 w 319"/>
                <a:gd name="T15" fmla="*/ 276 h 394"/>
                <a:gd name="T16" fmla="*/ 319 w 319"/>
                <a:gd name="T17" fmla="*/ 52 h 394"/>
                <a:gd name="T18" fmla="*/ 248 w 319"/>
                <a:gd name="T19" fmla="*/ 0 h 394"/>
                <a:gd name="T20" fmla="*/ 187 w 319"/>
                <a:gd name="T21" fmla="*/ 85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394">
                  <a:moveTo>
                    <a:pt x="187" y="85"/>
                  </a:moveTo>
                  <a:lnTo>
                    <a:pt x="156" y="125"/>
                  </a:lnTo>
                  <a:lnTo>
                    <a:pt x="104" y="198"/>
                  </a:lnTo>
                  <a:lnTo>
                    <a:pt x="0" y="342"/>
                  </a:lnTo>
                  <a:lnTo>
                    <a:pt x="74" y="394"/>
                  </a:lnTo>
                  <a:lnTo>
                    <a:pt x="104" y="352"/>
                  </a:lnTo>
                  <a:lnTo>
                    <a:pt x="130" y="314"/>
                  </a:lnTo>
                  <a:lnTo>
                    <a:pt x="156" y="276"/>
                  </a:lnTo>
                  <a:lnTo>
                    <a:pt x="319" y="52"/>
                  </a:lnTo>
                  <a:lnTo>
                    <a:pt x="248" y="0"/>
                  </a:lnTo>
                  <a:lnTo>
                    <a:pt x="187"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46"/>
            <p:cNvSpPr/>
            <p:nvPr/>
          </p:nvSpPr>
          <p:spPr bwMode="auto">
            <a:xfrm>
              <a:off x="10809811" y="6437824"/>
              <a:ext cx="138757" cy="161268"/>
            </a:xfrm>
            <a:custGeom>
              <a:avLst/>
              <a:gdLst>
                <a:gd name="T0" fmla="*/ 312 w 334"/>
                <a:gd name="T1" fmla="*/ 348 h 388"/>
                <a:gd name="T2" fmla="*/ 293 w 334"/>
                <a:gd name="T3" fmla="*/ 366 h 388"/>
                <a:gd name="T4" fmla="*/ 40 w 334"/>
                <a:gd name="T5" fmla="*/ 366 h 388"/>
                <a:gd name="T6" fmla="*/ 22 w 334"/>
                <a:gd name="T7" fmla="*/ 348 h 388"/>
                <a:gd name="T8" fmla="*/ 22 w 334"/>
                <a:gd name="T9" fmla="*/ 41 h 388"/>
                <a:gd name="T10" fmla="*/ 40 w 334"/>
                <a:gd name="T11" fmla="*/ 23 h 388"/>
                <a:gd name="T12" fmla="*/ 293 w 334"/>
                <a:gd name="T13" fmla="*/ 23 h 388"/>
                <a:gd name="T14" fmla="*/ 312 w 334"/>
                <a:gd name="T15" fmla="*/ 41 h 388"/>
                <a:gd name="T16" fmla="*/ 312 w 334"/>
                <a:gd name="T17" fmla="*/ 140 h 388"/>
                <a:gd name="T18" fmla="*/ 334 w 334"/>
                <a:gd name="T19" fmla="*/ 109 h 388"/>
                <a:gd name="T20" fmla="*/ 334 w 334"/>
                <a:gd name="T21" fmla="*/ 21 h 388"/>
                <a:gd name="T22" fmla="*/ 313 w 334"/>
                <a:gd name="T23" fmla="*/ 0 h 388"/>
                <a:gd name="T24" fmla="*/ 21 w 334"/>
                <a:gd name="T25" fmla="*/ 0 h 388"/>
                <a:gd name="T26" fmla="*/ 0 w 334"/>
                <a:gd name="T27" fmla="*/ 21 h 388"/>
                <a:gd name="T28" fmla="*/ 0 w 334"/>
                <a:gd name="T29" fmla="*/ 368 h 388"/>
                <a:gd name="T30" fmla="*/ 21 w 334"/>
                <a:gd name="T31" fmla="*/ 388 h 388"/>
                <a:gd name="T32" fmla="*/ 313 w 334"/>
                <a:gd name="T33" fmla="*/ 388 h 388"/>
                <a:gd name="T34" fmla="*/ 334 w 334"/>
                <a:gd name="T35" fmla="*/ 368 h 388"/>
                <a:gd name="T36" fmla="*/ 334 w 334"/>
                <a:gd name="T37" fmla="*/ 223 h 388"/>
                <a:gd name="T38" fmla="*/ 312 w 334"/>
                <a:gd name="T39" fmla="*/ 254 h 388"/>
                <a:gd name="T40" fmla="*/ 312 w 334"/>
                <a:gd name="T41" fmla="*/ 34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4" h="388">
                  <a:moveTo>
                    <a:pt x="312" y="348"/>
                  </a:moveTo>
                  <a:cubicBezTo>
                    <a:pt x="312" y="358"/>
                    <a:pt x="303" y="366"/>
                    <a:pt x="293" y="366"/>
                  </a:cubicBezTo>
                  <a:cubicBezTo>
                    <a:pt x="40" y="366"/>
                    <a:pt x="40" y="366"/>
                    <a:pt x="40" y="366"/>
                  </a:cubicBezTo>
                  <a:cubicBezTo>
                    <a:pt x="30" y="366"/>
                    <a:pt x="22" y="358"/>
                    <a:pt x="22" y="348"/>
                  </a:cubicBezTo>
                  <a:cubicBezTo>
                    <a:pt x="22" y="41"/>
                    <a:pt x="22" y="41"/>
                    <a:pt x="22" y="41"/>
                  </a:cubicBezTo>
                  <a:cubicBezTo>
                    <a:pt x="22" y="31"/>
                    <a:pt x="30" y="23"/>
                    <a:pt x="40" y="23"/>
                  </a:cubicBezTo>
                  <a:cubicBezTo>
                    <a:pt x="293" y="23"/>
                    <a:pt x="293" y="23"/>
                    <a:pt x="293" y="23"/>
                  </a:cubicBezTo>
                  <a:cubicBezTo>
                    <a:pt x="303" y="23"/>
                    <a:pt x="312" y="31"/>
                    <a:pt x="312" y="41"/>
                  </a:cubicBezTo>
                  <a:cubicBezTo>
                    <a:pt x="312" y="140"/>
                    <a:pt x="312" y="140"/>
                    <a:pt x="312" y="140"/>
                  </a:cubicBezTo>
                  <a:cubicBezTo>
                    <a:pt x="334" y="109"/>
                    <a:pt x="334" y="109"/>
                    <a:pt x="334" y="109"/>
                  </a:cubicBezTo>
                  <a:cubicBezTo>
                    <a:pt x="334" y="21"/>
                    <a:pt x="334" y="21"/>
                    <a:pt x="334" y="21"/>
                  </a:cubicBezTo>
                  <a:cubicBezTo>
                    <a:pt x="334" y="10"/>
                    <a:pt x="325" y="0"/>
                    <a:pt x="313" y="0"/>
                  </a:cubicBezTo>
                  <a:cubicBezTo>
                    <a:pt x="21" y="0"/>
                    <a:pt x="21" y="0"/>
                    <a:pt x="21" y="0"/>
                  </a:cubicBezTo>
                  <a:cubicBezTo>
                    <a:pt x="9" y="0"/>
                    <a:pt x="0" y="10"/>
                    <a:pt x="0" y="21"/>
                  </a:cubicBezTo>
                  <a:cubicBezTo>
                    <a:pt x="0" y="368"/>
                    <a:pt x="0" y="368"/>
                    <a:pt x="0" y="368"/>
                  </a:cubicBezTo>
                  <a:cubicBezTo>
                    <a:pt x="0" y="379"/>
                    <a:pt x="9" y="388"/>
                    <a:pt x="21" y="388"/>
                  </a:cubicBezTo>
                  <a:cubicBezTo>
                    <a:pt x="313" y="388"/>
                    <a:pt x="313" y="388"/>
                    <a:pt x="313" y="388"/>
                  </a:cubicBezTo>
                  <a:cubicBezTo>
                    <a:pt x="325" y="388"/>
                    <a:pt x="334" y="379"/>
                    <a:pt x="334" y="368"/>
                  </a:cubicBezTo>
                  <a:cubicBezTo>
                    <a:pt x="334" y="223"/>
                    <a:pt x="334" y="223"/>
                    <a:pt x="334" y="223"/>
                  </a:cubicBezTo>
                  <a:cubicBezTo>
                    <a:pt x="312" y="254"/>
                    <a:pt x="312" y="254"/>
                    <a:pt x="312" y="254"/>
                  </a:cubicBezTo>
                  <a:lnTo>
                    <a:pt x="312" y="3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47"/>
            <p:cNvSpPr/>
            <p:nvPr/>
          </p:nvSpPr>
          <p:spPr bwMode="auto">
            <a:xfrm>
              <a:off x="10914978" y="6535429"/>
              <a:ext cx="16531" cy="18818"/>
            </a:xfrm>
            <a:custGeom>
              <a:avLst/>
              <a:gdLst>
                <a:gd name="T0" fmla="*/ 21 w 94"/>
                <a:gd name="T1" fmla="*/ 0 h 107"/>
                <a:gd name="T2" fmla="*/ 0 w 94"/>
                <a:gd name="T3" fmla="*/ 107 h 107"/>
                <a:gd name="T4" fmla="*/ 94 w 94"/>
                <a:gd name="T5" fmla="*/ 52 h 107"/>
                <a:gd name="T6" fmla="*/ 21 w 94"/>
                <a:gd name="T7" fmla="*/ 0 h 107"/>
              </a:gdLst>
              <a:ahLst/>
              <a:cxnLst>
                <a:cxn ang="0">
                  <a:pos x="T0" y="T1"/>
                </a:cxn>
                <a:cxn ang="0">
                  <a:pos x="T2" y="T3"/>
                </a:cxn>
                <a:cxn ang="0">
                  <a:pos x="T4" y="T5"/>
                </a:cxn>
                <a:cxn ang="0">
                  <a:pos x="T6" y="T7"/>
                </a:cxn>
              </a:cxnLst>
              <a:rect l="0" t="0" r="r" b="b"/>
              <a:pathLst>
                <a:path w="94" h="107">
                  <a:moveTo>
                    <a:pt x="21" y="0"/>
                  </a:moveTo>
                  <a:lnTo>
                    <a:pt x="0" y="107"/>
                  </a:lnTo>
                  <a:lnTo>
                    <a:pt x="94" y="52"/>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Rectangle 48"/>
            <p:cNvSpPr>
              <a:spLocks noChangeArrowheads="1"/>
            </p:cNvSpPr>
            <p:nvPr/>
          </p:nvSpPr>
          <p:spPr bwMode="auto">
            <a:xfrm>
              <a:off x="10830563" y="6566557"/>
              <a:ext cx="55749" cy="84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49"/>
            <p:cNvSpPr>
              <a:spLocks noChangeArrowheads="1"/>
            </p:cNvSpPr>
            <p:nvPr/>
          </p:nvSpPr>
          <p:spPr bwMode="auto">
            <a:xfrm>
              <a:off x="10830563" y="6547915"/>
              <a:ext cx="55749" cy="82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50"/>
            <p:cNvSpPr>
              <a:spLocks noChangeArrowheads="1"/>
            </p:cNvSpPr>
            <p:nvPr/>
          </p:nvSpPr>
          <p:spPr bwMode="auto">
            <a:xfrm>
              <a:off x="10830563" y="6529977"/>
              <a:ext cx="55749" cy="79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51"/>
            <p:cNvSpPr>
              <a:spLocks noChangeArrowheads="1"/>
            </p:cNvSpPr>
            <p:nvPr/>
          </p:nvSpPr>
          <p:spPr bwMode="auto">
            <a:xfrm>
              <a:off x="10830563" y="6511336"/>
              <a:ext cx="55749" cy="79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2" name="Rectangle 52"/>
            <p:cNvSpPr>
              <a:spLocks noChangeArrowheads="1"/>
            </p:cNvSpPr>
            <p:nvPr/>
          </p:nvSpPr>
          <p:spPr bwMode="auto">
            <a:xfrm>
              <a:off x="10830563" y="6492694"/>
              <a:ext cx="55749" cy="82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53"/>
            <p:cNvSpPr>
              <a:spLocks noChangeArrowheads="1"/>
            </p:cNvSpPr>
            <p:nvPr/>
          </p:nvSpPr>
          <p:spPr bwMode="auto">
            <a:xfrm>
              <a:off x="10830563" y="6473876"/>
              <a:ext cx="55749" cy="84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34" name="文本框 33"/>
          <p:cNvSpPr txBox="1"/>
          <p:nvPr/>
        </p:nvSpPr>
        <p:spPr>
          <a:xfrm>
            <a:off x="807286" y="4610340"/>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tx2"/>
                </a:solidFill>
                <a:latin typeface="+mj-ea"/>
                <a:ea typeface="+mj-ea"/>
              </a:rPr>
              <a:t>点击此处添加标题</a:t>
            </a:r>
            <a:endParaRPr lang="zh-CN" altLang="en-US" sz="2000" b="1" dirty="0">
              <a:solidFill>
                <a:schemeClr val="tx2"/>
              </a:solidFill>
              <a:latin typeface="+mj-ea"/>
              <a:ea typeface="+mj-ea"/>
            </a:endParaRPr>
          </a:p>
        </p:txBody>
      </p:sp>
      <p:sp>
        <p:nvSpPr>
          <p:cNvPr id="35" name="矩形 34"/>
          <p:cNvSpPr/>
          <p:nvPr/>
        </p:nvSpPr>
        <p:spPr>
          <a:xfrm>
            <a:off x="668482" y="5008313"/>
            <a:ext cx="2407334" cy="978729"/>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36" name="文本框 35"/>
          <p:cNvSpPr txBox="1"/>
          <p:nvPr/>
        </p:nvSpPr>
        <p:spPr>
          <a:xfrm>
            <a:off x="3487363" y="4610340"/>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1"/>
                </a:solidFill>
                <a:latin typeface="+mj-ea"/>
                <a:ea typeface="+mj-ea"/>
              </a:rPr>
              <a:t>点击此处添加标题</a:t>
            </a:r>
            <a:endParaRPr lang="zh-CN" altLang="en-US" sz="2000" b="1" dirty="0">
              <a:solidFill>
                <a:schemeClr val="accent1"/>
              </a:solidFill>
              <a:latin typeface="+mj-ea"/>
              <a:ea typeface="+mj-ea"/>
            </a:endParaRPr>
          </a:p>
        </p:txBody>
      </p:sp>
      <p:sp>
        <p:nvSpPr>
          <p:cNvPr id="37" name="矩形 36"/>
          <p:cNvSpPr/>
          <p:nvPr/>
        </p:nvSpPr>
        <p:spPr>
          <a:xfrm>
            <a:off x="3348559" y="5008313"/>
            <a:ext cx="2407334" cy="978729"/>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38" name="文本框 37"/>
          <p:cNvSpPr txBox="1"/>
          <p:nvPr/>
        </p:nvSpPr>
        <p:spPr>
          <a:xfrm>
            <a:off x="6353932" y="4610340"/>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2"/>
                </a:solidFill>
                <a:latin typeface="+mj-ea"/>
                <a:ea typeface="+mj-ea"/>
              </a:rPr>
              <a:t>点击此处添加标题</a:t>
            </a:r>
            <a:endParaRPr lang="zh-CN" altLang="en-US" sz="2000" b="1" dirty="0">
              <a:solidFill>
                <a:schemeClr val="accent2"/>
              </a:solidFill>
              <a:latin typeface="+mj-ea"/>
              <a:ea typeface="+mj-ea"/>
            </a:endParaRPr>
          </a:p>
        </p:txBody>
      </p:sp>
      <p:sp>
        <p:nvSpPr>
          <p:cNvPr id="39" name="矩形 38"/>
          <p:cNvSpPr/>
          <p:nvPr/>
        </p:nvSpPr>
        <p:spPr>
          <a:xfrm>
            <a:off x="6215128" y="5008313"/>
            <a:ext cx="2407334" cy="978729"/>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40" name="文本框 39"/>
          <p:cNvSpPr txBox="1"/>
          <p:nvPr/>
        </p:nvSpPr>
        <p:spPr>
          <a:xfrm>
            <a:off x="9172814" y="4610340"/>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3"/>
                </a:solidFill>
                <a:latin typeface="+mj-ea"/>
                <a:ea typeface="+mj-ea"/>
              </a:rPr>
              <a:t>点击此处添加标题</a:t>
            </a:r>
            <a:endParaRPr lang="zh-CN" altLang="en-US" sz="2000" b="1" dirty="0">
              <a:solidFill>
                <a:schemeClr val="accent3"/>
              </a:solidFill>
              <a:latin typeface="+mj-ea"/>
              <a:ea typeface="+mj-ea"/>
            </a:endParaRPr>
          </a:p>
        </p:txBody>
      </p:sp>
      <p:sp>
        <p:nvSpPr>
          <p:cNvPr id="41" name="矩形 40"/>
          <p:cNvSpPr/>
          <p:nvPr/>
        </p:nvSpPr>
        <p:spPr>
          <a:xfrm>
            <a:off x="9034010" y="5008313"/>
            <a:ext cx="2407334" cy="978729"/>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43" name="标题 42"/>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53" presetClass="entr" presetSubtype="16" fill="hold" nodeType="with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17" presetClass="entr" presetSubtype="10" fill="hold" grpId="0" nodeType="withEffect">
                                  <p:stCondLst>
                                    <p:cond delay="200"/>
                                  </p:stCondLst>
                                  <p:iterate type="lt">
                                    <p:tmPct val="10000"/>
                                  </p:iterate>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strVal val="#ppt_h"/>
                                          </p:val>
                                        </p:tav>
                                        <p:tav tm="100000">
                                          <p:val>
                                            <p:strVal val="#ppt_h"/>
                                          </p:val>
                                        </p:tav>
                                      </p:tavLst>
                                    </p:anim>
                                  </p:childTnLst>
                                </p:cTn>
                              </p:par>
                              <p:par>
                                <p:cTn id="29" presetID="22" presetClass="entr" presetSubtype="1" fill="hold" grpId="0" nodeType="withEffect">
                                  <p:stCondLst>
                                    <p:cond delay="400"/>
                                  </p:stCondLst>
                                  <p:childTnLst>
                                    <p:set>
                                      <p:cBhvr>
                                        <p:cTn id="30" dur="1" fill="hold">
                                          <p:stCondLst>
                                            <p:cond delay="0"/>
                                          </p:stCondLst>
                                        </p:cTn>
                                        <p:tgtEl>
                                          <p:spTgt spid="35"/>
                                        </p:tgtEl>
                                        <p:attrNameLst>
                                          <p:attrName>style.visibility</p:attrName>
                                        </p:attrNameLst>
                                      </p:cBhvr>
                                      <p:to>
                                        <p:strVal val="visible"/>
                                      </p:to>
                                    </p:set>
                                    <p:animEffect transition="in" filter="wipe(up)">
                                      <p:cBhvr>
                                        <p:cTn id="31" dur="500"/>
                                        <p:tgtEl>
                                          <p:spTgt spid="35"/>
                                        </p:tgtEl>
                                      </p:cBhvr>
                                    </p:animEffect>
                                  </p:childTnLst>
                                </p:cTn>
                              </p:par>
                              <p:par>
                                <p:cTn id="32" presetID="53" presetClass="entr" presetSubtype="16" fill="hold" nodeType="withEffect">
                                  <p:stCondLst>
                                    <p:cond delay="50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17" presetClass="entr" presetSubtype="10" fill="hold" grpId="0" nodeType="withEffect">
                                  <p:stCondLst>
                                    <p:cond delay="600"/>
                                  </p:stCondLst>
                                  <p:iterate type="lt">
                                    <p:tmPct val="10000"/>
                                  </p:iterate>
                                  <p:childTnLst>
                                    <p:set>
                                      <p:cBhvr>
                                        <p:cTn id="38" dur="1" fill="hold">
                                          <p:stCondLst>
                                            <p:cond delay="0"/>
                                          </p:stCondLst>
                                        </p:cTn>
                                        <p:tgtEl>
                                          <p:spTgt spid="36"/>
                                        </p:tgtEl>
                                        <p:attrNameLst>
                                          <p:attrName>style.visibility</p:attrName>
                                        </p:attrNameLst>
                                      </p:cBhvr>
                                      <p:to>
                                        <p:strVal val="visible"/>
                                      </p:to>
                                    </p:set>
                                    <p:anim calcmode="lin" valueType="num">
                                      <p:cBhvr>
                                        <p:cTn id="39" dur="500" fill="hold"/>
                                        <p:tgtEl>
                                          <p:spTgt spid="36"/>
                                        </p:tgtEl>
                                        <p:attrNameLst>
                                          <p:attrName>ppt_w</p:attrName>
                                        </p:attrNameLst>
                                      </p:cBhvr>
                                      <p:tavLst>
                                        <p:tav tm="0">
                                          <p:val>
                                            <p:fltVal val="0"/>
                                          </p:val>
                                        </p:tav>
                                        <p:tav tm="100000">
                                          <p:val>
                                            <p:strVal val="#ppt_w"/>
                                          </p:val>
                                        </p:tav>
                                      </p:tavLst>
                                    </p:anim>
                                    <p:anim calcmode="lin" valueType="num">
                                      <p:cBhvr>
                                        <p:cTn id="40" dur="500" fill="hold"/>
                                        <p:tgtEl>
                                          <p:spTgt spid="36"/>
                                        </p:tgtEl>
                                        <p:attrNameLst>
                                          <p:attrName>ppt_h</p:attrName>
                                        </p:attrNameLst>
                                      </p:cBhvr>
                                      <p:tavLst>
                                        <p:tav tm="0">
                                          <p:val>
                                            <p:strVal val="#ppt_h"/>
                                          </p:val>
                                        </p:tav>
                                        <p:tav tm="100000">
                                          <p:val>
                                            <p:strVal val="#ppt_h"/>
                                          </p:val>
                                        </p:tav>
                                      </p:tavLst>
                                    </p:anim>
                                  </p:childTnLst>
                                </p:cTn>
                              </p:par>
                              <p:par>
                                <p:cTn id="41" presetID="22" presetClass="entr" presetSubtype="1" fill="hold" grpId="0" nodeType="withEffect">
                                  <p:stCondLst>
                                    <p:cond delay="700"/>
                                  </p:stCondLst>
                                  <p:childTnLst>
                                    <p:set>
                                      <p:cBhvr>
                                        <p:cTn id="42" dur="1" fill="hold">
                                          <p:stCondLst>
                                            <p:cond delay="0"/>
                                          </p:stCondLst>
                                        </p:cTn>
                                        <p:tgtEl>
                                          <p:spTgt spid="37"/>
                                        </p:tgtEl>
                                        <p:attrNameLst>
                                          <p:attrName>style.visibility</p:attrName>
                                        </p:attrNameLst>
                                      </p:cBhvr>
                                      <p:to>
                                        <p:strVal val="visible"/>
                                      </p:to>
                                    </p:set>
                                    <p:animEffect transition="in" filter="wipe(up)">
                                      <p:cBhvr>
                                        <p:cTn id="43" dur="500"/>
                                        <p:tgtEl>
                                          <p:spTgt spid="37"/>
                                        </p:tgtEl>
                                      </p:cBhvr>
                                    </p:animEffect>
                                  </p:childTnLst>
                                </p:cTn>
                              </p:par>
                              <p:par>
                                <p:cTn id="44" presetID="53" presetClass="entr" presetSubtype="16" fill="hold" nodeType="withEffect">
                                  <p:stCondLst>
                                    <p:cond delay="90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par>
                                <p:cTn id="49" presetID="17" presetClass="entr" presetSubtype="10" fill="hold" grpId="0" nodeType="withEffect">
                                  <p:stCondLst>
                                    <p:cond delay="1100"/>
                                  </p:stCondLst>
                                  <p:iterate type="lt">
                                    <p:tmPct val="10000"/>
                                  </p:iterate>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strVal val="#ppt_h"/>
                                          </p:val>
                                        </p:tav>
                                        <p:tav tm="100000">
                                          <p:val>
                                            <p:strVal val="#ppt_h"/>
                                          </p:val>
                                        </p:tav>
                                      </p:tavLst>
                                    </p:anim>
                                  </p:childTnLst>
                                </p:cTn>
                              </p:par>
                              <p:par>
                                <p:cTn id="53" presetID="22" presetClass="entr" presetSubtype="1" fill="hold" grpId="0" nodeType="withEffect">
                                  <p:stCondLst>
                                    <p:cond delay="1300"/>
                                  </p:stCondLst>
                                  <p:childTnLst>
                                    <p:set>
                                      <p:cBhvr>
                                        <p:cTn id="54" dur="1" fill="hold">
                                          <p:stCondLst>
                                            <p:cond delay="0"/>
                                          </p:stCondLst>
                                        </p:cTn>
                                        <p:tgtEl>
                                          <p:spTgt spid="39"/>
                                        </p:tgtEl>
                                        <p:attrNameLst>
                                          <p:attrName>style.visibility</p:attrName>
                                        </p:attrNameLst>
                                      </p:cBhvr>
                                      <p:to>
                                        <p:strVal val="visible"/>
                                      </p:to>
                                    </p:set>
                                    <p:animEffect transition="in" filter="wipe(up)">
                                      <p:cBhvr>
                                        <p:cTn id="55" dur="500"/>
                                        <p:tgtEl>
                                          <p:spTgt spid="39"/>
                                        </p:tgtEl>
                                      </p:cBhvr>
                                    </p:animEffect>
                                  </p:childTnLst>
                                </p:cTn>
                              </p:par>
                              <p:par>
                                <p:cTn id="56" presetID="53" presetClass="entr" presetSubtype="16" fill="hold" nodeType="withEffect">
                                  <p:stCondLst>
                                    <p:cond delay="140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par>
                                <p:cTn id="61" presetID="17" presetClass="entr" presetSubtype="10" fill="hold" grpId="0" nodeType="withEffect">
                                  <p:stCondLst>
                                    <p:cond delay="1500"/>
                                  </p:stCondLst>
                                  <p:iterate type="lt">
                                    <p:tmPct val="10000"/>
                                  </p:iterate>
                                  <p:childTnLst>
                                    <p:set>
                                      <p:cBhvr>
                                        <p:cTn id="62" dur="1" fill="hold">
                                          <p:stCondLst>
                                            <p:cond delay="0"/>
                                          </p:stCondLst>
                                        </p:cTn>
                                        <p:tgtEl>
                                          <p:spTgt spid="40"/>
                                        </p:tgtEl>
                                        <p:attrNameLst>
                                          <p:attrName>style.visibility</p:attrName>
                                        </p:attrNameLst>
                                      </p:cBhvr>
                                      <p:to>
                                        <p:strVal val="visible"/>
                                      </p:to>
                                    </p:set>
                                    <p:anim calcmode="lin" valueType="num">
                                      <p:cBhvr>
                                        <p:cTn id="63" dur="500" fill="hold"/>
                                        <p:tgtEl>
                                          <p:spTgt spid="40"/>
                                        </p:tgtEl>
                                        <p:attrNameLst>
                                          <p:attrName>ppt_w</p:attrName>
                                        </p:attrNameLst>
                                      </p:cBhvr>
                                      <p:tavLst>
                                        <p:tav tm="0">
                                          <p:val>
                                            <p:fltVal val="0"/>
                                          </p:val>
                                        </p:tav>
                                        <p:tav tm="100000">
                                          <p:val>
                                            <p:strVal val="#ppt_w"/>
                                          </p:val>
                                        </p:tav>
                                      </p:tavLst>
                                    </p:anim>
                                    <p:anim calcmode="lin" valueType="num">
                                      <p:cBhvr>
                                        <p:cTn id="64" dur="500" fill="hold"/>
                                        <p:tgtEl>
                                          <p:spTgt spid="40"/>
                                        </p:tgtEl>
                                        <p:attrNameLst>
                                          <p:attrName>ppt_h</p:attrName>
                                        </p:attrNameLst>
                                      </p:cBhvr>
                                      <p:tavLst>
                                        <p:tav tm="0">
                                          <p:val>
                                            <p:strVal val="#ppt_h"/>
                                          </p:val>
                                        </p:tav>
                                        <p:tav tm="100000">
                                          <p:val>
                                            <p:strVal val="#ppt_h"/>
                                          </p:val>
                                        </p:tav>
                                      </p:tavLst>
                                    </p:anim>
                                  </p:childTnLst>
                                </p:cTn>
                              </p:par>
                              <p:par>
                                <p:cTn id="65" presetID="22" presetClass="entr" presetSubtype="1" fill="hold" grpId="0" nodeType="withEffect">
                                  <p:stCondLst>
                                    <p:cond delay="1700"/>
                                  </p:stCondLst>
                                  <p:childTnLst>
                                    <p:set>
                                      <p:cBhvr>
                                        <p:cTn id="66" dur="1" fill="hold">
                                          <p:stCondLst>
                                            <p:cond delay="0"/>
                                          </p:stCondLst>
                                        </p:cTn>
                                        <p:tgtEl>
                                          <p:spTgt spid="41"/>
                                        </p:tgtEl>
                                        <p:attrNameLst>
                                          <p:attrName>style.visibility</p:attrName>
                                        </p:attrNameLst>
                                      </p:cBhvr>
                                      <p:to>
                                        <p:strVal val="visible"/>
                                      </p:to>
                                    </p:set>
                                    <p:animEffect transition="in" filter="wipe(up)">
                                      <p:cBhvr>
                                        <p:cTn id="6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4" grpId="0"/>
      <p:bldP spid="35" grpId="0"/>
      <p:bldP spid="36" grpId="0"/>
      <p:bldP spid="37" grpId="0"/>
      <p:bldP spid="38" grpId="0"/>
      <p:bldP spid="39" grpId="0"/>
      <p:bldP spid="40" grpId="0"/>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919536" y="2164184"/>
            <a:ext cx="2920620" cy="2921000"/>
            <a:chOff x="1785938" y="2546350"/>
            <a:chExt cx="2921000" cy="2921000"/>
          </a:xfrm>
          <a:solidFill>
            <a:schemeClr val="accent4"/>
          </a:solidFill>
        </p:grpSpPr>
        <p:sp>
          <p:nvSpPr>
            <p:cNvPr id="2" name="空心弧 1"/>
            <p:cNvSpPr/>
            <p:nvPr/>
          </p:nvSpPr>
          <p:spPr>
            <a:xfrm>
              <a:off x="1785938" y="2546350"/>
              <a:ext cx="2921000" cy="2921000"/>
            </a:xfrm>
            <a:prstGeom prst="blockArc">
              <a:avLst>
                <a:gd name="adj1" fmla="val 10800000"/>
                <a:gd name="adj2" fmla="val 21573038"/>
                <a:gd name="adj3" fmla="val 277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AgencyFB-Regular" pitchFamily="50" charset="0"/>
              </a:endParaRPr>
            </a:p>
          </p:txBody>
        </p:sp>
        <p:sp>
          <p:nvSpPr>
            <p:cNvPr id="3" name="任意多边形 2"/>
            <p:cNvSpPr/>
            <p:nvPr/>
          </p:nvSpPr>
          <p:spPr>
            <a:xfrm>
              <a:off x="1946275" y="2693988"/>
              <a:ext cx="2600325" cy="1300162"/>
            </a:xfrm>
            <a:custGeom>
              <a:avLst/>
              <a:gdLst>
                <a:gd name="connsiteX0" fmla="*/ 1123950 w 2247900"/>
                <a:gd name="connsiteY0" fmla="*/ 0 h 1123950"/>
                <a:gd name="connsiteX1" fmla="*/ 2247900 w 2247900"/>
                <a:gd name="connsiteY1" fmla="*/ 1123950 h 1123950"/>
                <a:gd name="connsiteX2" fmla="*/ 0 w 2247900"/>
                <a:gd name="connsiteY2" fmla="*/ 1123950 h 1123950"/>
                <a:gd name="connsiteX3" fmla="*/ 1123950 w 2247900"/>
                <a:gd name="connsiteY3" fmla="*/ 0 h 1123950"/>
              </a:gdLst>
              <a:ahLst/>
              <a:cxnLst>
                <a:cxn ang="0">
                  <a:pos x="connsiteX0" y="connsiteY0"/>
                </a:cxn>
                <a:cxn ang="0">
                  <a:pos x="connsiteX1" y="connsiteY1"/>
                </a:cxn>
                <a:cxn ang="0">
                  <a:pos x="connsiteX2" y="connsiteY2"/>
                </a:cxn>
                <a:cxn ang="0">
                  <a:pos x="connsiteX3" y="connsiteY3"/>
                </a:cxn>
              </a:cxnLst>
              <a:rect l="l" t="t" r="r" b="b"/>
              <a:pathLst>
                <a:path w="2247900" h="1123950">
                  <a:moveTo>
                    <a:pt x="1123950" y="0"/>
                  </a:moveTo>
                  <a:cubicBezTo>
                    <a:pt x="1744690" y="0"/>
                    <a:pt x="2247900" y="503210"/>
                    <a:pt x="2247900" y="1123950"/>
                  </a:cubicBezTo>
                  <a:lnTo>
                    <a:pt x="0" y="1123950"/>
                  </a:lnTo>
                  <a:cubicBezTo>
                    <a:pt x="0" y="503210"/>
                    <a:pt x="503210" y="0"/>
                    <a:pt x="11239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4" name="Freeform 220"/>
          <p:cNvSpPr/>
          <p:nvPr/>
        </p:nvSpPr>
        <p:spPr bwMode="auto">
          <a:xfrm>
            <a:off x="3097308" y="2542009"/>
            <a:ext cx="565076" cy="420688"/>
          </a:xfrm>
          <a:custGeom>
            <a:avLst/>
            <a:gdLst>
              <a:gd name="T0" fmla="*/ 1649836615 w 176"/>
              <a:gd name="T1" fmla="*/ 1216864125 h 131"/>
              <a:gd name="T2" fmla="*/ 1649836615 w 176"/>
              <a:gd name="T3" fmla="*/ 0 h 131"/>
              <a:gd name="T4" fmla="*/ 1288933752 w 176"/>
              <a:gd name="T5" fmla="*/ 0 h 131"/>
              <a:gd name="T6" fmla="*/ 1288933752 w 176"/>
              <a:gd name="T7" fmla="*/ 1216864125 h 131"/>
              <a:gd name="T8" fmla="*/ 1082705379 w 176"/>
              <a:gd name="T9" fmla="*/ 1216864125 h 131"/>
              <a:gd name="T10" fmla="*/ 1082705379 w 176"/>
              <a:gd name="T11" fmla="*/ 742491840 h 131"/>
              <a:gd name="T12" fmla="*/ 721802516 w 176"/>
              <a:gd name="T13" fmla="*/ 742491840 h 131"/>
              <a:gd name="T14" fmla="*/ 721802516 w 176"/>
              <a:gd name="T15" fmla="*/ 1216864125 h 131"/>
              <a:gd name="T16" fmla="*/ 525884919 w 176"/>
              <a:gd name="T17" fmla="*/ 1216864125 h 131"/>
              <a:gd name="T18" fmla="*/ 525884919 w 176"/>
              <a:gd name="T19" fmla="*/ 329996017 h 131"/>
              <a:gd name="T20" fmla="*/ 154671280 w 176"/>
              <a:gd name="T21" fmla="*/ 329996017 h 131"/>
              <a:gd name="T22" fmla="*/ 154671280 w 176"/>
              <a:gd name="T23" fmla="*/ 1216864125 h 131"/>
              <a:gd name="T24" fmla="*/ 0 w 176"/>
              <a:gd name="T25" fmla="*/ 1216864125 h 131"/>
              <a:gd name="T26" fmla="*/ 0 w 176"/>
              <a:gd name="T27" fmla="*/ 1350925509 h 131"/>
              <a:gd name="T28" fmla="*/ 1814818671 w 176"/>
              <a:gd name="T29" fmla="*/ 1350925509 h 131"/>
              <a:gd name="T30" fmla="*/ 1814818671 w 176"/>
              <a:gd name="T31" fmla="*/ 1216864125 h 131"/>
              <a:gd name="T32" fmla="*/ 1649836615 w 176"/>
              <a:gd name="T33" fmla="*/ 1216864125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6" h="131">
                <a:moveTo>
                  <a:pt x="160" y="118"/>
                </a:moveTo>
                <a:lnTo>
                  <a:pt x="160" y="0"/>
                </a:lnTo>
                <a:lnTo>
                  <a:pt x="125" y="0"/>
                </a:lnTo>
                <a:lnTo>
                  <a:pt x="125" y="118"/>
                </a:lnTo>
                <a:lnTo>
                  <a:pt x="105" y="118"/>
                </a:lnTo>
                <a:lnTo>
                  <a:pt x="105" y="72"/>
                </a:lnTo>
                <a:lnTo>
                  <a:pt x="70" y="72"/>
                </a:lnTo>
                <a:lnTo>
                  <a:pt x="70" y="118"/>
                </a:lnTo>
                <a:lnTo>
                  <a:pt x="51" y="118"/>
                </a:lnTo>
                <a:lnTo>
                  <a:pt x="51" y="32"/>
                </a:lnTo>
                <a:lnTo>
                  <a:pt x="15" y="32"/>
                </a:lnTo>
                <a:lnTo>
                  <a:pt x="15" y="118"/>
                </a:lnTo>
                <a:lnTo>
                  <a:pt x="0" y="118"/>
                </a:lnTo>
                <a:lnTo>
                  <a:pt x="0" y="131"/>
                </a:lnTo>
                <a:lnTo>
                  <a:pt x="176" y="131"/>
                </a:lnTo>
                <a:lnTo>
                  <a:pt x="176" y="118"/>
                </a:lnTo>
                <a:lnTo>
                  <a:pt x="160" y="11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 name="文本框 14"/>
          <p:cNvSpPr txBox="1">
            <a:spLocks noChangeArrowheads="1"/>
          </p:cNvSpPr>
          <p:nvPr/>
        </p:nvSpPr>
        <p:spPr bwMode="auto">
          <a:xfrm>
            <a:off x="3024294" y="3046834"/>
            <a:ext cx="8819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nSpc>
                <a:spcPct val="100000"/>
              </a:lnSpc>
              <a:spcBef>
                <a:spcPct val="0"/>
              </a:spcBef>
              <a:buFontTx/>
              <a:buNone/>
            </a:pPr>
            <a:r>
              <a:rPr lang="en-US" altLang="zh-CN" sz="1800">
                <a:solidFill>
                  <a:schemeClr val="bg1"/>
                </a:solidFill>
                <a:latin typeface="AgencyFB-Regular" pitchFamily="50" charset="0"/>
              </a:rPr>
              <a:t>359,781</a:t>
            </a:r>
            <a:endParaRPr lang="zh-CN" altLang="en-US" sz="1800">
              <a:solidFill>
                <a:schemeClr val="bg1"/>
              </a:solidFill>
              <a:latin typeface="AgencyFB-Regular" pitchFamily="50" charset="0"/>
            </a:endParaRPr>
          </a:p>
        </p:txBody>
      </p:sp>
      <p:grpSp>
        <p:nvGrpSpPr>
          <p:cNvPr id="13" name="组合 12"/>
          <p:cNvGrpSpPr/>
          <p:nvPr/>
        </p:nvGrpSpPr>
        <p:grpSpPr>
          <a:xfrm>
            <a:off x="4767141" y="2151484"/>
            <a:ext cx="2920620" cy="2921000"/>
            <a:chOff x="4633913" y="2533650"/>
            <a:chExt cx="2921000" cy="2921000"/>
          </a:xfrm>
          <a:solidFill>
            <a:schemeClr val="accent3"/>
          </a:solidFill>
        </p:grpSpPr>
        <p:sp>
          <p:nvSpPr>
            <p:cNvPr id="6" name="空心弧 5"/>
            <p:cNvSpPr/>
            <p:nvPr/>
          </p:nvSpPr>
          <p:spPr>
            <a:xfrm flipV="1">
              <a:off x="4633913" y="2533650"/>
              <a:ext cx="2921000" cy="2921000"/>
            </a:xfrm>
            <a:prstGeom prst="blockArc">
              <a:avLst>
                <a:gd name="adj1" fmla="val 10800000"/>
                <a:gd name="adj2" fmla="val 21573038"/>
                <a:gd name="adj3" fmla="val 277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AgencyFB-Regular" pitchFamily="50" charset="0"/>
              </a:endParaRPr>
            </a:p>
          </p:txBody>
        </p:sp>
        <p:sp>
          <p:nvSpPr>
            <p:cNvPr id="7" name="任意多边形 6"/>
            <p:cNvSpPr/>
            <p:nvPr/>
          </p:nvSpPr>
          <p:spPr>
            <a:xfrm flipV="1">
              <a:off x="4794250" y="4006850"/>
              <a:ext cx="2600325" cy="1300163"/>
            </a:xfrm>
            <a:custGeom>
              <a:avLst/>
              <a:gdLst>
                <a:gd name="connsiteX0" fmla="*/ 1123950 w 2247900"/>
                <a:gd name="connsiteY0" fmla="*/ 0 h 1123950"/>
                <a:gd name="connsiteX1" fmla="*/ 2247900 w 2247900"/>
                <a:gd name="connsiteY1" fmla="*/ 1123950 h 1123950"/>
                <a:gd name="connsiteX2" fmla="*/ 0 w 2247900"/>
                <a:gd name="connsiteY2" fmla="*/ 1123950 h 1123950"/>
                <a:gd name="connsiteX3" fmla="*/ 1123950 w 2247900"/>
                <a:gd name="connsiteY3" fmla="*/ 0 h 1123950"/>
              </a:gdLst>
              <a:ahLst/>
              <a:cxnLst>
                <a:cxn ang="0">
                  <a:pos x="connsiteX0" y="connsiteY0"/>
                </a:cxn>
                <a:cxn ang="0">
                  <a:pos x="connsiteX1" y="connsiteY1"/>
                </a:cxn>
                <a:cxn ang="0">
                  <a:pos x="connsiteX2" y="connsiteY2"/>
                </a:cxn>
                <a:cxn ang="0">
                  <a:pos x="connsiteX3" y="connsiteY3"/>
                </a:cxn>
              </a:cxnLst>
              <a:rect l="l" t="t" r="r" b="b"/>
              <a:pathLst>
                <a:path w="2247900" h="1123950">
                  <a:moveTo>
                    <a:pt x="1123950" y="0"/>
                  </a:moveTo>
                  <a:cubicBezTo>
                    <a:pt x="1744690" y="0"/>
                    <a:pt x="2247900" y="503210"/>
                    <a:pt x="2247900" y="1123950"/>
                  </a:cubicBezTo>
                  <a:lnTo>
                    <a:pt x="0" y="1123950"/>
                  </a:lnTo>
                  <a:cubicBezTo>
                    <a:pt x="0" y="503210"/>
                    <a:pt x="503210" y="0"/>
                    <a:pt x="11239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8" name="文本框 17"/>
          <p:cNvSpPr txBox="1">
            <a:spLocks noChangeArrowheads="1"/>
          </p:cNvSpPr>
          <p:nvPr/>
        </p:nvSpPr>
        <p:spPr bwMode="auto">
          <a:xfrm>
            <a:off x="5940152" y="4278734"/>
            <a:ext cx="566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nSpc>
                <a:spcPct val="100000"/>
              </a:lnSpc>
              <a:spcBef>
                <a:spcPct val="0"/>
              </a:spcBef>
              <a:buFontTx/>
              <a:buNone/>
            </a:pPr>
            <a:r>
              <a:rPr lang="en-US" altLang="zh-CN" sz="1800" b="1">
                <a:solidFill>
                  <a:schemeClr val="bg1"/>
                </a:solidFill>
                <a:latin typeface="AgencyFB-Regular" pitchFamily="50" charset="0"/>
              </a:rPr>
              <a:t>80%</a:t>
            </a:r>
            <a:endParaRPr lang="zh-CN" altLang="en-US" sz="1800" b="1">
              <a:solidFill>
                <a:schemeClr val="bg1"/>
              </a:solidFill>
              <a:latin typeface="AgencyFB-Regular" pitchFamily="50" charset="0"/>
            </a:endParaRPr>
          </a:p>
        </p:txBody>
      </p:sp>
      <p:grpSp>
        <p:nvGrpSpPr>
          <p:cNvPr id="14" name="组合 13"/>
          <p:cNvGrpSpPr/>
          <p:nvPr/>
        </p:nvGrpSpPr>
        <p:grpSpPr>
          <a:xfrm>
            <a:off x="7611570" y="2164184"/>
            <a:ext cx="2920620" cy="2921000"/>
            <a:chOff x="7478713" y="2546350"/>
            <a:chExt cx="2921000" cy="2921000"/>
          </a:xfrm>
          <a:solidFill>
            <a:schemeClr val="accent2"/>
          </a:solidFill>
        </p:grpSpPr>
        <p:sp>
          <p:nvSpPr>
            <p:cNvPr id="9" name="空心弧 8"/>
            <p:cNvSpPr/>
            <p:nvPr/>
          </p:nvSpPr>
          <p:spPr>
            <a:xfrm>
              <a:off x="7478713" y="2546350"/>
              <a:ext cx="2921000" cy="2921000"/>
            </a:xfrm>
            <a:prstGeom prst="blockArc">
              <a:avLst>
                <a:gd name="adj1" fmla="val 10800000"/>
                <a:gd name="adj2" fmla="val 21573038"/>
                <a:gd name="adj3" fmla="val 277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AgencyFB-Regular" pitchFamily="50" charset="0"/>
              </a:endParaRPr>
            </a:p>
          </p:txBody>
        </p:sp>
        <p:sp>
          <p:nvSpPr>
            <p:cNvPr id="10" name="任意多边形 9"/>
            <p:cNvSpPr/>
            <p:nvPr/>
          </p:nvSpPr>
          <p:spPr>
            <a:xfrm>
              <a:off x="7639050" y="2693988"/>
              <a:ext cx="2600325" cy="1300162"/>
            </a:xfrm>
            <a:custGeom>
              <a:avLst/>
              <a:gdLst>
                <a:gd name="connsiteX0" fmla="*/ 1123950 w 2247900"/>
                <a:gd name="connsiteY0" fmla="*/ 0 h 1123950"/>
                <a:gd name="connsiteX1" fmla="*/ 2247900 w 2247900"/>
                <a:gd name="connsiteY1" fmla="*/ 1123950 h 1123950"/>
                <a:gd name="connsiteX2" fmla="*/ 0 w 2247900"/>
                <a:gd name="connsiteY2" fmla="*/ 1123950 h 1123950"/>
                <a:gd name="connsiteX3" fmla="*/ 1123950 w 2247900"/>
                <a:gd name="connsiteY3" fmla="*/ 0 h 1123950"/>
              </a:gdLst>
              <a:ahLst/>
              <a:cxnLst>
                <a:cxn ang="0">
                  <a:pos x="connsiteX0" y="connsiteY0"/>
                </a:cxn>
                <a:cxn ang="0">
                  <a:pos x="connsiteX1" y="connsiteY1"/>
                </a:cxn>
                <a:cxn ang="0">
                  <a:pos x="connsiteX2" y="connsiteY2"/>
                </a:cxn>
                <a:cxn ang="0">
                  <a:pos x="connsiteX3" y="connsiteY3"/>
                </a:cxn>
              </a:cxnLst>
              <a:rect l="l" t="t" r="r" b="b"/>
              <a:pathLst>
                <a:path w="2247900" h="1123950">
                  <a:moveTo>
                    <a:pt x="1123950" y="0"/>
                  </a:moveTo>
                  <a:cubicBezTo>
                    <a:pt x="1744690" y="0"/>
                    <a:pt x="2247900" y="503210"/>
                    <a:pt x="2247900" y="1123950"/>
                  </a:cubicBezTo>
                  <a:lnTo>
                    <a:pt x="0" y="1123950"/>
                  </a:lnTo>
                  <a:cubicBezTo>
                    <a:pt x="0" y="503210"/>
                    <a:pt x="503210" y="0"/>
                    <a:pt x="11239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1" name="文本框 20"/>
          <p:cNvSpPr txBox="1">
            <a:spLocks noChangeArrowheads="1"/>
          </p:cNvSpPr>
          <p:nvPr/>
        </p:nvSpPr>
        <p:spPr bwMode="auto">
          <a:xfrm>
            <a:off x="8716328" y="3046834"/>
            <a:ext cx="8819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nSpc>
                <a:spcPct val="100000"/>
              </a:lnSpc>
              <a:spcBef>
                <a:spcPct val="0"/>
              </a:spcBef>
              <a:buFontTx/>
              <a:buNone/>
            </a:pPr>
            <a:r>
              <a:rPr lang="en-US" altLang="zh-CN" sz="1800">
                <a:solidFill>
                  <a:schemeClr val="bg1"/>
                </a:solidFill>
                <a:latin typeface="AgencyFB-Regular" pitchFamily="50" charset="0"/>
              </a:rPr>
              <a:t>621,781</a:t>
            </a:r>
            <a:endParaRPr lang="zh-CN" altLang="en-US" sz="1800">
              <a:solidFill>
                <a:schemeClr val="bg1"/>
              </a:solidFill>
              <a:latin typeface="AgencyFB-Regular" pitchFamily="50" charset="0"/>
            </a:endParaRPr>
          </a:p>
        </p:txBody>
      </p:sp>
      <p:grpSp>
        <p:nvGrpSpPr>
          <p:cNvPr id="18" name="组合 17"/>
          <p:cNvGrpSpPr/>
          <p:nvPr/>
        </p:nvGrpSpPr>
        <p:grpSpPr>
          <a:xfrm>
            <a:off x="8790672" y="2483849"/>
            <a:ext cx="561890" cy="565175"/>
            <a:chOff x="8657968" y="2866013"/>
            <a:chExt cx="561963" cy="565175"/>
          </a:xfrm>
          <a:solidFill>
            <a:schemeClr val="bg1"/>
          </a:solidFill>
        </p:grpSpPr>
        <p:sp>
          <p:nvSpPr>
            <p:cNvPr id="19" name="Freeform 478"/>
            <p:cNvSpPr/>
            <p:nvPr/>
          </p:nvSpPr>
          <p:spPr bwMode="auto">
            <a:xfrm>
              <a:off x="8657968" y="2866013"/>
              <a:ext cx="507373" cy="507373"/>
            </a:xfrm>
            <a:custGeom>
              <a:avLst/>
              <a:gdLst>
                <a:gd name="T0" fmla="*/ 129 w 258"/>
                <a:gd name="T1" fmla="*/ 245 h 259"/>
                <a:gd name="T2" fmla="*/ 14 w 258"/>
                <a:gd name="T3" fmla="*/ 129 h 259"/>
                <a:gd name="T4" fmla="*/ 129 w 258"/>
                <a:gd name="T5" fmla="*/ 14 h 259"/>
                <a:gd name="T6" fmla="*/ 244 w 258"/>
                <a:gd name="T7" fmla="*/ 129 h 259"/>
                <a:gd name="T8" fmla="*/ 241 w 258"/>
                <a:gd name="T9" fmla="*/ 156 h 259"/>
                <a:gd name="T10" fmla="*/ 255 w 258"/>
                <a:gd name="T11" fmla="*/ 159 h 259"/>
                <a:gd name="T12" fmla="*/ 258 w 258"/>
                <a:gd name="T13" fmla="*/ 129 h 259"/>
                <a:gd name="T14" fmla="*/ 129 w 258"/>
                <a:gd name="T15" fmla="*/ 0 h 259"/>
                <a:gd name="T16" fmla="*/ 0 w 258"/>
                <a:gd name="T17" fmla="*/ 129 h 259"/>
                <a:gd name="T18" fmla="*/ 129 w 258"/>
                <a:gd name="T19" fmla="*/ 259 h 259"/>
                <a:gd name="T20" fmla="*/ 155 w 258"/>
                <a:gd name="T21" fmla="*/ 256 h 259"/>
                <a:gd name="T22" fmla="*/ 152 w 258"/>
                <a:gd name="T23" fmla="*/ 242 h 259"/>
                <a:gd name="T24" fmla="*/ 129 w 258"/>
                <a:gd name="T25" fmla="*/ 24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259">
                  <a:moveTo>
                    <a:pt x="129" y="245"/>
                  </a:moveTo>
                  <a:cubicBezTo>
                    <a:pt x="65" y="245"/>
                    <a:pt x="14" y="193"/>
                    <a:pt x="14" y="129"/>
                  </a:cubicBezTo>
                  <a:cubicBezTo>
                    <a:pt x="14" y="66"/>
                    <a:pt x="65" y="14"/>
                    <a:pt x="129" y="14"/>
                  </a:cubicBezTo>
                  <a:cubicBezTo>
                    <a:pt x="193" y="14"/>
                    <a:pt x="244" y="66"/>
                    <a:pt x="244" y="129"/>
                  </a:cubicBezTo>
                  <a:cubicBezTo>
                    <a:pt x="244" y="139"/>
                    <a:pt x="243" y="148"/>
                    <a:pt x="241" y="156"/>
                  </a:cubicBezTo>
                  <a:cubicBezTo>
                    <a:pt x="255" y="159"/>
                    <a:pt x="255" y="159"/>
                    <a:pt x="255" y="159"/>
                  </a:cubicBezTo>
                  <a:cubicBezTo>
                    <a:pt x="257" y="150"/>
                    <a:pt x="258" y="140"/>
                    <a:pt x="258" y="129"/>
                  </a:cubicBezTo>
                  <a:cubicBezTo>
                    <a:pt x="258" y="58"/>
                    <a:pt x="200" y="0"/>
                    <a:pt x="129" y="0"/>
                  </a:cubicBezTo>
                  <a:cubicBezTo>
                    <a:pt x="58" y="0"/>
                    <a:pt x="0" y="58"/>
                    <a:pt x="0" y="129"/>
                  </a:cubicBezTo>
                  <a:cubicBezTo>
                    <a:pt x="0" y="201"/>
                    <a:pt x="58" y="259"/>
                    <a:pt x="129" y="259"/>
                  </a:cubicBezTo>
                  <a:cubicBezTo>
                    <a:pt x="138" y="259"/>
                    <a:pt x="147" y="258"/>
                    <a:pt x="155" y="256"/>
                  </a:cubicBezTo>
                  <a:cubicBezTo>
                    <a:pt x="152" y="242"/>
                    <a:pt x="152" y="242"/>
                    <a:pt x="152" y="242"/>
                  </a:cubicBezTo>
                  <a:cubicBezTo>
                    <a:pt x="145" y="244"/>
                    <a:pt x="137" y="245"/>
                    <a:pt x="129" y="245"/>
                  </a:cubicBezTo>
                  <a:close/>
                </a:path>
              </a:pathLst>
            </a:custGeom>
            <a:grpFill/>
            <a:ln>
              <a:noFill/>
            </a:ln>
          </p:spPr>
          <p:txBody>
            <a:bodyPr/>
            <a:lstStyle/>
            <a:p>
              <a:pPr>
                <a:defRPr/>
              </a:pPr>
              <a:endParaRPr lang="zh-CN" altLang="en-US">
                <a:latin typeface="Calibri" panose="020F0502020204030204" pitchFamily="34" charset="0"/>
              </a:endParaRPr>
            </a:p>
          </p:txBody>
        </p:sp>
        <p:sp>
          <p:nvSpPr>
            <p:cNvPr id="20" name="Freeform 479"/>
            <p:cNvSpPr>
              <a:spLocks noEditPoints="1"/>
            </p:cNvSpPr>
            <p:nvPr/>
          </p:nvSpPr>
          <p:spPr bwMode="auto">
            <a:xfrm>
              <a:off x="8702925" y="2910970"/>
              <a:ext cx="417459" cy="417459"/>
            </a:xfrm>
            <a:custGeom>
              <a:avLst/>
              <a:gdLst>
                <a:gd name="T0" fmla="*/ 106 w 212"/>
                <a:gd name="T1" fmla="*/ 0 h 213"/>
                <a:gd name="T2" fmla="*/ 0 w 212"/>
                <a:gd name="T3" fmla="*/ 106 h 213"/>
                <a:gd name="T4" fmla="*/ 106 w 212"/>
                <a:gd name="T5" fmla="*/ 213 h 213"/>
                <a:gd name="T6" fmla="*/ 127 w 212"/>
                <a:gd name="T7" fmla="*/ 211 h 213"/>
                <a:gd name="T8" fmla="*/ 105 w 212"/>
                <a:gd name="T9" fmla="*/ 106 h 213"/>
                <a:gd name="T10" fmla="*/ 120 w 212"/>
                <a:gd name="T11" fmla="*/ 110 h 213"/>
                <a:gd name="T12" fmla="*/ 117 w 212"/>
                <a:gd name="T13" fmla="*/ 103 h 213"/>
                <a:gd name="T14" fmla="*/ 128 w 212"/>
                <a:gd name="T15" fmla="*/ 92 h 213"/>
                <a:gd name="T16" fmla="*/ 139 w 212"/>
                <a:gd name="T17" fmla="*/ 103 h 213"/>
                <a:gd name="T18" fmla="*/ 132 w 212"/>
                <a:gd name="T19" fmla="*/ 113 h 213"/>
                <a:gd name="T20" fmla="*/ 209 w 212"/>
                <a:gd name="T21" fmla="*/ 131 h 213"/>
                <a:gd name="T22" fmla="*/ 212 w 212"/>
                <a:gd name="T23" fmla="*/ 106 h 213"/>
                <a:gd name="T24" fmla="*/ 106 w 212"/>
                <a:gd name="T25" fmla="*/ 0 h 213"/>
                <a:gd name="T26" fmla="*/ 42 w 212"/>
                <a:gd name="T27" fmla="*/ 54 h 213"/>
                <a:gd name="T28" fmla="*/ 57 w 212"/>
                <a:gd name="T29" fmla="*/ 70 h 213"/>
                <a:gd name="T30" fmla="*/ 42 w 212"/>
                <a:gd name="T31" fmla="*/ 85 h 213"/>
                <a:gd name="T32" fmla="*/ 26 w 212"/>
                <a:gd name="T33" fmla="*/ 70 h 213"/>
                <a:gd name="T34" fmla="*/ 42 w 212"/>
                <a:gd name="T35" fmla="*/ 54 h 213"/>
                <a:gd name="T36" fmla="*/ 40 w 212"/>
                <a:gd name="T37" fmla="*/ 154 h 213"/>
                <a:gd name="T38" fmla="*/ 21 w 212"/>
                <a:gd name="T39" fmla="*/ 135 h 213"/>
                <a:gd name="T40" fmla="*/ 40 w 212"/>
                <a:gd name="T41" fmla="*/ 115 h 213"/>
                <a:gd name="T42" fmla="*/ 60 w 212"/>
                <a:gd name="T43" fmla="*/ 135 h 213"/>
                <a:gd name="T44" fmla="*/ 40 w 212"/>
                <a:gd name="T45" fmla="*/ 154 h 213"/>
                <a:gd name="T46" fmla="*/ 89 w 212"/>
                <a:gd name="T47" fmla="*/ 70 h 213"/>
                <a:gd name="T48" fmla="*/ 102 w 212"/>
                <a:gd name="T49" fmla="*/ 83 h 213"/>
                <a:gd name="T50" fmla="*/ 89 w 212"/>
                <a:gd name="T51" fmla="*/ 96 h 213"/>
                <a:gd name="T52" fmla="*/ 76 w 212"/>
                <a:gd name="T53" fmla="*/ 83 h 213"/>
                <a:gd name="T54" fmla="*/ 89 w 212"/>
                <a:gd name="T55" fmla="*/ 70 h 213"/>
                <a:gd name="T56" fmla="*/ 76 w 212"/>
                <a:gd name="T57" fmla="*/ 133 h 213"/>
                <a:gd name="T58" fmla="*/ 89 w 212"/>
                <a:gd name="T59" fmla="*/ 120 h 213"/>
                <a:gd name="T60" fmla="*/ 102 w 212"/>
                <a:gd name="T61" fmla="*/ 133 h 213"/>
                <a:gd name="T62" fmla="*/ 89 w 212"/>
                <a:gd name="T63" fmla="*/ 146 h 213"/>
                <a:gd name="T64" fmla="*/ 76 w 212"/>
                <a:gd name="T65" fmla="*/ 133 h 213"/>
                <a:gd name="T66" fmla="*/ 117 w 212"/>
                <a:gd name="T67" fmla="*/ 183 h 213"/>
                <a:gd name="T68" fmla="*/ 102 w 212"/>
                <a:gd name="T69" fmla="*/ 198 h 213"/>
                <a:gd name="T70" fmla="*/ 87 w 212"/>
                <a:gd name="T71" fmla="*/ 183 h 213"/>
                <a:gd name="T72" fmla="*/ 102 w 212"/>
                <a:gd name="T73" fmla="*/ 168 h 213"/>
                <a:gd name="T74" fmla="*/ 117 w 212"/>
                <a:gd name="T75" fmla="*/ 183 h 213"/>
                <a:gd name="T76" fmla="*/ 106 w 212"/>
                <a:gd name="T77" fmla="*/ 55 h 213"/>
                <a:gd name="T78" fmla="*/ 88 w 212"/>
                <a:gd name="T79" fmla="*/ 36 h 213"/>
                <a:gd name="T80" fmla="*/ 106 w 212"/>
                <a:gd name="T81" fmla="*/ 18 h 213"/>
                <a:gd name="T82" fmla="*/ 125 w 212"/>
                <a:gd name="T83" fmla="*/ 36 h 213"/>
                <a:gd name="T84" fmla="*/ 106 w 212"/>
                <a:gd name="T85" fmla="*/ 55 h 213"/>
                <a:gd name="T86" fmla="*/ 139 w 212"/>
                <a:gd name="T87" fmla="*/ 49 h 213"/>
                <a:gd name="T88" fmla="*/ 152 w 212"/>
                <a:gd name="T89" fmla="*/ 36 h 213"/>
                <a:gd name="T90" fmla="*/ 165 w 212"/>
                <a:gd name="T91" fmla="*/ 49 h 213"/>
                <a:gd name="T92" fmla="*/ 152 w 212"/>
                <a:gd name="T93" fmla="*/ 62 h 213"/>
                <a:gd name="T94" fmla="*/ 139 w 212"/>
                <a:gd name="T95" fmla="*/ 49 h 213"/>
                <a:gd name="T96" fmla="*/ 175 w 212"/>
                <a:gd name="T97" fmla="*/ 112 h 213"/>
                <a:gd name="T98" fmla="*/ 157 w 212"/>
                <a:gd name="T99" fmla="*/ 95 h 213"/>
                <a:gd name="T100" fmla="*/ 175 w 212"/>
                <a:gd name="T101" fmla="*/ 77 h 213"/>
                <a:gd name="T102" fmla="*/ 193 w 212"/>
                <a:gd name="T103" fmla="*/ 95 h 213"/>
                <a:gd name="T104" fmla="*/ 175 w 212"/>
                <a:gd name="T105" fmla="*/ 1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2" h="213">
                  <a:moveTo>
                    <a:pt x="106" y="0"/>
                  </a:moveTo>
                  <a:cubicBezTo>
                    <a:pt x="47" y="0"/>
                    <a:pt x="0" y="48"/>
                    <a:pt x="0" y="106"/>
                  </a:cubicBezTo>
                  <a:cubicBezTo>
                    <a:pt x="0" y="165"/>
                    <a:pt x="47" y="213"/>
                    <a:pt x="106" y="213"/>
                  </a:cubicBezTo>
                  <a:cubicBezTo>
                    <a:pt x="113" y="213"/>
                    <a:pt x="120" y="212"/>
                    <a:pt x="127" y="211"/>
                  </a:cubicBezTo>
                  <a:cubicBezTo>
                    <a:pt x="105" y="106"/>
                    <a:pt x="105" y="106"/>
                    <a:pt x="105" y="106"/>
                  </a:cubicBezTo>
                  <a:cubicBezTo>
                    <a:pt x="120" y="110"/>
                    <a:pt x="120" y="110"/>
                    <a:pt x="120" y="110"/>
                  </a:cubicBezTo>
                  <a:cubicBezTo>
                    <a:pt x="118" y="108"/>
                    <a:pt x="117" y="105"/>
                    <a:pt x="117" y="103"/>
                  </a:cubicBezTo>
                  <a:cubicBezTo>
                    <a:pt x="117" y="97"/>
                    <a:pt x="122" y="92"/>
                    <a:pt x="128" y="92"/>
                  </a:cubicBezTo>
                  <a:cubicBezTo>
                    <a:pt x="134" y="92"/>
                    <a:pt x="139" y="97"/>
                    <a:pt x="139" y="103"/>
                  </a:cubicBezTo>
                  <a:cubicBezTo>
                    <a:pt x="139" y="107"/>
                    <a:pt x="136" y="111"/>
                    <a:pt x="132" y="113"/>
                  </a:cubicBezTo>
                  <a:cubicBezTo>
                    <a:pt x="209" y="131"/>
                    <a:pt x="209" y="131"/>
                    <a:pt x="209" y="131"/>
                  </a:cubicBezTo>
                  <a:cubicBezTo>
                    <a:pt x="211" y="123"/>
                    <a:pt x="212" y="115"/>
                    <a:pt x="212" y="106"/>
                  </a:cubicBezTo>
                  <a:cubicBezTo>
                    <a:pt x="212" y="48"/>
                    <a:pt x="165" y="0"/>
                    <a:pt x="106" y="0"/>
                  </a:cubicBezTo>
                  <a:close/>
                  <a:moveTo>
                    <a:pt x="42" y="54"/>
                  </a:moveTo>
                  <a:cubicBezTo>
                    <a:pt x="50" y="54"/>
                    <a:pt x="57" y="61"/>
                    <a:pt x="57" y="70"/>
                  </a:cubicBezTo>
                  <a:cubicBezTo>
                    <a:pt x="57" y="78"/>
                    <a:pt x="50" y="85"/>
                    <a:pt x="42" y="85"/>
                  </a:cubicBezTo>
                  <a:cubicBezTo>
                    <a:pt x="33" y="85"/>
                    <a:pt x="26" y="78"/>
                    <a:pt x="26" y="70"/>
                  </a:cubicBezTo>
                  <a:cubicBezTo>
                    <a:pt x="26" y="61"/>
                    <a:pt x="33" y="54"/>
                    <a:pt x="42" y="54"/>
                  </a:cubicBezTo>
                  <a:close/>
                  <a:moveTo>
                    <a:pt x="40" y="154"/>
                  </a:moveTo>
                  <a:cubicBezTo>
                    <a:pt x="30" y="154"/>
                    <a:pt x="21" y="146"/>
                    <a:pt x="21" y="135"/>
                  </a:cubicBezTo>
                  <a:cubicBezTo>
                    <a:pt x="21" y="124"/>
                    <a:pt x="30" y="115"/>
                    <a:pt x="40" y="115"/>
                  </a:cubicBezTo>
                  <a:cubicBezTo>
                    <a:pt x="51" y="115"/>
                    <a:pt x="60" y="124"/>
                    <a:pt x="60" y="135"/>
                  </a:cubicBezTo>
                  <a:cubicBezTo>
                    <a:pt x="60" y="146"/>
                    <a:pt x="51" y="154"/>
                    <a:pt x="40" y="154"/>
                  </a:cubicBezTo>
                  <a:close/>
                  <a:moveTo>
                    <a:pt x="89" y="70"/>
                  </a:moveTo>
                  <a:cubicBezTo>
                    <a:pt x="96" y="70"/>
                    <a:pt x="102" y="76"/>
                    <a:pt x="102" y="83"/>
                  </a:cubicBezTo>
                  <a:cubicBezTo>
                    <a:pt x="102" y="90"/>
                    <a:pt x="96" y="96"/>
                    <a:pt x="89" y="96"/>
                  </a:cubicBezTo>
                  <a:cubicBezTo>
                    <a:pt x="82" y="96"/>
                    <a:pt x="76" y="90"/>
                    <a:pt x="76" y="83"/>
                  </a:cubicBezTo>
                  <a:cubicBezTo>
                    <a:pt x="76" y="76"/>
                    <a:pt x="82" y="70"/>
                    <a:pt x="89" y="70"/>
                  </a:cubicBezTo>
                  <a:close/>
                  <a:moveTo>
                    <a:pt x="76" y="133"/>
                  </a:moveTo>
                  <a:cubicBezTo>
                    <a:pt x="76" y="126"/>
                    <a:pt x="82" y="120"/>
                    <a:pt x="89" y="120"/>
                  </a:cubicBezTo>
                  <a:cubicBezTo>
                    <a:pt x="96" y="120"/>
                    <a:pt x="102" y="126"/>
                    <a:pt x="102" y="133"/>
                  </a:cubicBezTo>
                  <a:cubicBezTo>
                    <a:pt x="102" y="140"/>
                    <a:pt x="96" y="146"/>
                    <a:pt x="89" y="146"/>
                  </a:cubicBezTo>
                  <a:cubicBezTo>
                    <a:pt x="82" y="146"/>
                    <a:pt x="76" y="140"/>
                    <a:pt x="76" y="133"/>
                  </a:cubicBezTo>
                  <a:close/>
                  <a:moveTo>
                    <a:pt x="117" y="183"/>
                  </a:moveTo>
                  <a:cubicBezTo>
                    <a:pt x="117" y="191"/>
                    <a:pt x="110" y="198"/>
                    <a:pt x="102" y="198"/>
                  </a:cubicBezTo>
                  <a:cubicBezTo>
                    <a:pt x="94" y="198"/>
                    <a:pt x="87" y="191"/>
                    <a:pt x="87" y="183"/>
                  </a:cubicBezTo>
                  <a:cubicBezTo>
                    <a:pt x="87" y="175"/>
                    <a:pt x="94" y="168"/>
                    <a:pt x="102" y="168"/>
                  </a:cubicBezTo>
                  <a:cubicBezTo>
                    <a:pt x="110" y="168"/>
                    <a:pt x="117" y="175"/>
                    <a:pt x="117" y="183"/>
                  </a:cubicBezTo>
                  <a:close/>
                  <a:moveTo>
                    <a:pt x="106" y="55"/>
                  </a:moveTo>
                  <a:cubicBezTo>
                    <a:pt x="96" y="55"/>
                    <a:pt x="88" y="46"/>
                    <a:pt x="88" y="36"/>
                  </a:cubicBezTo>
                  <a:cubicBezTo>
                    <a:pt x="88" y="26"/>
                    <a:pt x="96" y="18"/>
                    <a:pt x="106" y="18"/>
                  </a:cubicBezTo>
                  <a:cubicBezTo>
                    <a:pt x="116" y="18"/>
                    <a:pt x="125" y="26"/>
                    <a:pt x="125" y="36"/>
                  </a:cubicBezTo>
                  <a:cubicBezTo>
                    <a:pt x="125" y="46"/>
                    <a:pt x="116" y="55"/>
                    <a:pt x="106" y="55"/>
                  </a:cubicBezTo>
                  <a:close/>
                  <a:moveTo>
                    <a:pt x="139" y="49"/>
                  </a:moveTo>
                  <a:cubicBezTo>
                    <a:pt x="139" y="42"/>
                    <a:pt x="145" y="36"/>
                    <a:pt x="152" y="36"/>
                  </a:cubicBezTo>
                  <a:cubicBezTo>
                    <a:pt x="159" y="36"/>
                    <a:pt x="165" y="42"/>
                    <a:pt x="165" y="49"/>
                  </a:cubicBezTo>
                  <a:cubicBezTo>
                    <a:pt x="165" y="56"/>
                    <a:pt x="159" y="62"/>
                    <a:pt x="152" y="62"/>
                  </a:cubicBezTo>
                  <a:cubicBezTo>
                    <a:pt x="145" y="62"/>
                    <a:pt x="139" y="56"/>
                    <a:pt x="139" y="49"/>
                  </a:cubicBezTo>
                  <a:close/>
                  <a:moveTo>
                    <a:pt x="175" y="112"/>
                  </a:moveTo>
                  <a:cubicBezTo>
                    <a:pt x="165" y="112"/>
                    <a:pt x="157" y="105"/>
                    <a:pt x="157" y="95"/>
                  </a:cubicBezTo>
                  <a:cubicBezTo>
                    <a:pt x="157" y="85"/>
                    <a:pt x="165" y="77"/>
                    <a:pt x="175" y="77"/>
                  </a:cubicBezTo>
                  <a:cubicBezTo>
                    <a:pt x="185" y="77"/>
                    <a:pt x="193" y="85"/>
                    <a:pt x="193" y="95"/>
                  </a:cubicBezTo>
                  <a:cubicBezTo>
                    <a:pt x="193" y="105"/>
                    <a:pt x="185" y="112"/>
                    <a:pt x="175" y="112"/>
                  </a:cubicBezTo>
                  <a:close/>
                </a:path>
              </a:pathLst>
            </a:custGeom>
            <a:grpFill/>
            <a:ln>
              <a:noFill/>
            </a:ln>
          </p:spPr>
          <p:txBody>
            <a:bodyPr/>
            <a:lstStyle/>
            <a:p>
              <a:pPr>
                <a:defRPr/>
              </a:pPr>
              <a:endParaRPr lang="zh-CN" altLang="en-US">
                <a:latin typeface="Calibri" panose="020F0502020204030204" pitchFamily="34" charset="0"/>
              </a:endParaRPr>
            </a:p>
          </p:txBody>
        </p:sp>
        <p:sp>
          <p:nvSpPr>
            <p:cNvPr id="21" name="Freeform 480"/>
            <p:cNvSpPr/>
            <p:nvPr/>
          </p:nvSpPr>
          <p:spPr bwMode="auto">
            <a:xfrm>
              <a:off x="9020835" y="3235302"/>
              <a:ext cx="199096" cy="195886"/>
            </a:xfrm>
            <a:custGeom>
              <a:avLst/>
              <a:gdLst>
                <a:gd name="T0" fmla="*/ 90 w 103"/>
                <a:gd name="T1" fmla="*/ 0 h 100"/>
                <a:gd name="T2" fmla="*/ 0 w 103"/>
                <a:gd name="T3" fmla="*/ 87 h 100"/>
                <a:gd name="T4" fmla="*/ 3 w 103"/>
                <a:gd name="T5" fmla="*/ 100 h 100"/>
                <a:gd name="T6" fmla="*/ 103 w 103"/>
                <a:gd name="T7" fmla="*/ 4 h 100"/>
                <a:gd name="T8" fmla="*/ 90 w 103"/>
                <a:gd name="T9" fmla="*/ 0 h 100"/>
              </a:gdLst>
              <a:ahLst/>
              <a:cxnLst>
                <a:cxn ang="0">
                  <a:pos x="T0" y="T1"/>
                </a:cxn>
                <a:cxn ang="0">
                  <a:pos x="T2" y="T3"/>
                </a:cxn>
                <a:cxn ang="0">
                  <a:pos x="T4" y="T5"/>
                </a:cxn>
                <a:cxn ang="0">
                  <a:pos x="T6" y="T7"/>
                </a:cxn>
                <a:cxn ang="0">
                  <a:pos x="T8" y="T9"/>
                </a:cxn>
              </a:cxnLst>
              <a:rect l="0" t="0" r="r" b="b"/>
              <a:pathLst>
                <a:path w="103" h="100">
                  <a:moveTo>
                    <a:pt x="90" y="0"/>
                  </a:moveTo>
                  <a:cubicBezTo>
                    <a:pt x="79" y="44"/>
                    <a:pt x="44" y="78"/>
                    <a:pt x="0" y="87"/>
                  </a:cubicBezTo>
                  <a:cubicBezTo>
                    <a:pt x="3" y="100"/>
                    <a:pt x="3" y="100"/>
                    <a:pt x="3" y="100"/>
                  </a:cubicBezTo>
                  <a:cubicBezTo>
                    <a:pt x="53" y="90"/>
                    <a:pt x="92" y="52"/>
                    <a:pt x="103" y="4"/>
                  </a:cubicBezTo>
                  <a:lnTo>
                    <a:pt x="90" y="0"/>
                  </a:lnTo>
                  <a:close/>
                </a:path>
              </a:pathLst>
            </a:custGeom>
            <a:grpFill/>
            <a:ln>
              <a:noFill/>
            </a:ln>
          </p:spPr>
          <p:txBody>
            <a:bodyPr/>
            <a:lstStyle/>
            <a:p>
              <a:pPr>
                <a:defRPr/>
              </a:pPr>
              <a:endParaRPr lang="zh-CN" altLang="en-US">
                <a:latin typeface="Calibri" panose="020F0502020204030204" pitchFamily="34" charset="0"/>
              </a:endParaRPr>
            </a:p>
          </p:txBody>
        </p:sp>
        <p:sp>
          <p:nvSpPr>
            <p:cNvPr id="22" name="Freeform 481"/>
            <p:cNvSpPr>
              <a:spLocks noEditPoints="1"/>
            </p:cNvSpPr>
            <p:nvPr/>
          </p:nvSpPr>
          <p:spPr bwMode="auto">
            <a:xfrm>
              <a:off x="8975878" y="3180713"/>
              <a:ext cx="202308" cy="205518"/>
            </a:xfrm>
            <a:custGeom>
              <a:avLst/>
              <a:gdLst>
                <a:gd name="T0" fmla="*/ 104 w 104"/>
                <a:gd name="T1" fmla="*/ 25 h 105"/>
                <a:gd name="T2" fmla="*/ 27 w 104"/>
                <a:gd name="T3" fmla="*/ 7 h 105"/>
                <a:gd name="T4" fmla="*/ 23 w 104"/>
                <a:gd name="T5" fmla="*/ 8 h 105"/>
                <a:gd name="T6" fmla="*/ 14 w 104"/>
                <a:gd name="T7" fmla="*/ 4 h 105"/>
                <a:gd name="T8" fmla="*/ 0 w 104"/>
                <a:gd name="T9" fmla="*/ 0 h 105"/>
                <a:gd name="T10" fmla="*/ 22 w 104"/>
                <a:gd name="T11" fmla="*/ 105 h 105"/>
                <a:gd name="T12" fmla="*/ 104 w 104"/>
                <a:gd name="T13" fmla="*/ 25 h 105"/>
                <a:gd name="T14" fmla="*/ 73 w 104"/>
                <a:gd name="T15" fmla="*/ 20 h 105"/>
                <a:gd name="T16" fmla="*/ 84 w 104"/>
                <a:gd name="T17" fmla="*/ 31 h 105"/>
                <a:gd name="T18" fmla="*/ 73 w 104"/>
                <a:gd name="T19" fmla="*/ 42 h 105"/>
                <a:gd name="T20" fmla="*/ 62 w 104"/>
                <a:gd name="T21" fmla="*/ 31 h 105"/>
                <a:gd name="T22" fmla="*/ 73 w 104"/>
                <a:gd name="T23" fmla="*/ 20 h 105"/>
                <a:gd name="T24" fmla="*/ 31 w 104"/>
                <a:gd name="T25" fmla="*/ 62 h 105"/>
                <a:gd name="T26" fmla="*/ 13 w 104"/>
                <a:gd name="T27" fmla="*/ 43 h 105"/>
                <a:gd name="T28" fmla="*/ 31 w 104"/>
                <a:gd name="T29" fmla="*/ 24 h 105"/>
                <a:gd name="T30" fmla="*/ 50 w 104"/>
                <a:gd name="T31" fmla="*/ 43 h 105"/>
                <a:gd name="T32" fmla="*/ 31 w 104"/>
                <a:gd name="T33" fmla="*/ 6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05">
                  <a:moveTo>
                    <a:pt x="104" y="25"/>
                  </a:moveTo>
                  <a:cubicBezTo>
                    <a:pt x="27" y="7"/>
                    <a:pt x="27" y="7"/>
                    <a:pt x="27" y="7"/>
                  </a:cubicBezTo>
                  <a:cubicBezTo>
                    <a:pt x="26" y="7"/>
                    <a:pt x="24" y="8"/>
                    <a:pt x="23" y="8"/>
                  </a:cubicBezTo>
                  <a:cubicBezTo>
                    <a:pt x="19" y="8"/>
                    <a:pt x="16" y="6"/>
                    <a:pt x="14" y="4"/>
                  </a:cubicBezTo>
                  <a:cubicBezTo>
                    <a:pt x="0" y="0"/>
                    <a:pt x="0" y="0"/>
                    <a:pt x="0" y="0"/>
                  </a:cubicBezTo>
                  <a:cubicBezTo>
                    <a:pt x="22" y="105"/>
                    <a:pt x="22" y="105"/>
                    <a:pt x="22" y="105"/>
                  </a:cubicBezTo>
                  <a:cubicBezTo>
                    <a:pt x="62" y="97"/>
                    <a:pt x="94" y="65"/>
                    <a:pt x="104" y="25"/>
                  </a:cubicBezTo>
                  <a:close/>
                  <a:moveTo>
                    <a:pt x="73" y="20"/>
                  </a:moveTo>
                  <a:cubicBezTo>
                    <a:pt x="79" y="20"/>
                    <a:pt x="84" y="25"/>
                    <a:pt x="84" y="31"/>
                  </a:cubicBezTo>
                  <a:cubicBezTo>
                    <a:pt x="84" y="37"/>
                    <a:pt x="79" y="42"/>
                    <a:pt x="73" y="42"/>
                  </a:cubicBezTo>
                  <a:cubicBezTo>
                    <a:pt x="67" y="42"/>
                    <a:pt x="62" y="37"/>
                    <a:pt x="62" y="31"/>
                  </a:cubicBezTo>
                  <a:cubicBezTo>
                    <a:pt x="62" y="25"/>
                    <a:pt x="67" y="20"/>
                    <a:pt x="73" y="20"/>
                  </a:cubicBezTo>
                  <a:close/>
                  <a:moveTo>
                    <a:pt x="31" y="62"/>
                  </a:moveTo>
                  <a:cubicBezTo>
                    <a:pt x="21" y="62"/>
                    <a:pt x="13" y="53"/>
                    <a:pt x="13" y="43"/>
                  </a:cubicBezTo>
                  <a:cubicBezTo>
                    <a:pt x="13" y="33"/>
                    <a:pt x="21" y="24"/>
                    <a:pt x="31" y="24"/>
                  </a:cubicBezTo>
                  <a:cubicBezTo>
                    <a:pt x="42" y="24"/>
                    <a:pt x="50" y="33"/>
                    <a:pt x="50" y="43"/>
                  </a:cubicBezTo>
                  <a:cubicBezTo>
                    <a:pt x="50" y="53"/>
                    <a:pt x="42" y="62"/>
                    <a:pt x="31" y="62"/>
                  </a:cubicBezTo>
                  <a:close/>
                </a:path>
              </a:pathLst>
            </a:custGeom>
            <a:grpFill/>
            <a:ln>
              <a:noFill/>
            </a:ln>
          </p:spPr>
          <p:txBody>
            <a:bodyPr/>
            <a:lstStyle/>
            <a:p>
              <a:pPr>
                <a:defRPr/>
              </a:pPr>
              <a:endParaRPr lang="zh-CN" altLang="en-US">
                <a:latin typeface="Calibri" panose="020F0502020204030204" pitchFamily="34" charset="0"/>
              </a:endParaRPr>
            </a:p>
          </p:txBody>
        </p:sp>
      </p:grpSp>
      <p:sp>
        <p:nvSpPr>
          <p:cNvPr id="27" name="文本框 26"/>
          <p:cNvSpPr txBox="1"/>
          <p:nvPr/>
        </p:nvSpPr>
        <p:spPr>
          <a:xfrm>
            <a:off x="2284402" y="3711491"/>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4"/>
                </a:solidFill>
                <a:latin typeface="+mj-ea"/>
                <a:ea typeface="+mj-ea"/>
              </a:rPr>
              <a:t>点击此处添加标题</a:t>
            </a:r>
            <a:endParaRPr lang="zh-CN" altLang="en-US" sz="2000" b="1" dirty="0">
              <a:solidFill>
                <a:schemeClr val="accent4"/>
              </a:solidFill>
              <a:latin typeface="+mj-ea"/>
              <a:ea typeface="+mj-ea"/>
            </a:endParaRPr>
          </a:p>
        </p:txBody>
      </p:sp>
      <p:sp>
        <p:nvSpPr>
          <p:cNvPr id="28" name="矩形 27"/>
          <p:cNvSpPr/>
          <p:nvPr/>
        </p:nvSpPr>
        <p:spPr>
          <a:xfrm>
            <a:off x="2020697" y="4099481"/>
            <a:ext cx="279438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sp>
        <p:nvSpPr>
          <p:cNvPr id="31" name="文本框 30"/>
          <p:cNvSpPr txBox="1"/>
          <p:nvPr/>
        </p:nvSpPr>
        <p:spPr>
          <a:xfrm>
            <a:off x="7910839" y="3711491"/>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2"/>
                </a:solidFill>
                <a:latin typeface="+mj-ea"/>
                <a:ea typeface="+mj-ea"/>
              </a:rPr>
              <a:t>点击此处添加标题</a:t>
            </a:r>
            <a:endParaRPr lang="zh-CN" altLang="en-US" sz="2000" b="1" dirty="0">
              <a:solidFill>
                <a:schemeClr val="accent2"/>
              </a:solidFill>
              <a:latin typeface="+mj-ea"/>
              <a:ea typeface="+mj-ea"/>
            </a:endParaRPr>
          </a:p>
        </p:txBody>
      </p:sp>
      <p:sp>
        <p:nvSpPr>
          <p:cNvPr id="32" name="矩形 31"/>
          <p:cNvSpPr/>
          <p:nvPr/>
        </p:nvSpPr>
        <p:spPr>
          <a:xfrm>
            <a:off x="7647134" y="4099481"/>
            <a:ext cx="279438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sp>
        <p:nvSpPr>
          <p:cNvPr id="34" name="文本框 33"/>
          <p:cNvSpPr txBox="1"/>
          <p:nvPr/>
        </p:nvSpPr>
        <p:spPr>
          <a:xfrm>
            <a:off x="5078785" y="2398762"/>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accent3"/>
                </a:solidFill>
                <a:latin typeface="+mj-ea"/>
                <a:ea typeface="+mj-ea"/>
              </a:rPr>
              <a:t>点击此处添加标题</a:t>
            </a:r>
            <a:endParaRPr lang="zh-CN" altLang="en-US" sz="2000" b="1">
              <a:solidFill>
                <a:schemeClr val="accent3"/>
              </a:solidFill>
              <a:latin typeface="+mj-ea"/>
              <a:ea typeface="+mj-ea"/>
            </a:endParaRPr>
          </a:p>
        </p:txBody>
      </p:sp>
      <p:sp>
        <p:nvSpPr>
          <p:cNvPr id="35" name="矩形 34"/>
          <p:cNvSpPr/>
          <p:nvPr/>
        </p:nvSpPr>
        <p:spPr>
          <a:xfrm>
            <a:off x="4815080" y="2786752"/>
            <a:ext cx="279438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grpSp>
        <p:nvGrpSpPr>
          <p:cNvPr id="23" name="组合 22"/>
          <p:cNvGrpSpPr/>
          <p:nvPr/>
        </p:nvGrpSpPr>
        <p:grpSpPr>
          <a:xfrm>
            <a:off x="5940152" y="3789775"/>
            <a:ext cx="571525" cy="484893"/>
            <a:chOff x="6791325" y="3867151"/>
            <a:chExt cx="282576" cy="239712"/>
          </a:xfrm>
          <a:solidFill>
            <a:schemeClr val="bg1"/>
          </a:solidFill>
        </p:grpSpPr>
        <p:sp>
          <p:nvSpPr>
            <p:cNvPr id="24" name="Freeform 103"/>
            <p:cNvSpPr/>
            <p:nvPr/>
          </p:nvSpPr>
          <p:spPr bwMode="auto">
            <a:xfrm>
              <a:off x="6889750" y="3916363"/>
              <a:ext cx="39688" cy="58738"/>
            </a:xfrm>
            <a:custGeom>
              <a:avLst/>
              <a:gdLst>
                <a:gd name="T0" fmla="*/ 14 w 25"/>
                <a:gd name="T1" fmla="*/ 33 h 37"/>
                <a:gd name="T2" fmla="*/ 25 w 25"/>
                <a:gd name="T3" fmla="*/ 14 h 37"/>
                <a:gd name="T4" fmla="*/ 21 w 25"/>
                <a:gd name="T5" fmla="*/ 0 h 37"/>
                <a:gd name="T6" fmla="*/ 0 w 25"/>
                <a:gd name="T7" fmla="*/ 37 h 37"/>
                <a:gd name="T8" fmla="*/ 14 w 25"/>
                <a:gd name="T9" fmla="*/ 33 h 37"/>
              </a:gdLst>
              <a:ahLst/>
              <a:cxnLst>
                <a:cxn ang="0">
                  <a:pos x="T0" y="T1"/>
                </a:cxn>
                <a:cxn ang="0">
                  <a:pos x="T2" y="T3"/>
                </a:cxn>
                <a:cxn ang="0">
                  <a:pos x="T4" y="T5"/>
                </a:cxn>
                <a:cxn ang="0">
                  <a:pos x="T6" y="T7"/>
                </a:cxn>
                <a:cxn ang="0">
                  <a:pos x="T8" y="T9"/>
                </a:cxn>
              </a:cxnLst>
              <a:rect l="0" t="0" r="r" b="b"/>
              <a:pathLst>
                <a:path w="25" h="37">
                  <a:moveTo>
                    <a:pt x="14" y="33"/>
                  </a:moveTo>
                  <a:lnTo>
                    <a:pt x="25" y="14"/>
                  </a:lnTo>
                  <a:lnTo>
                    <a:pt x="21" y="0"/>
                  </a:lnTo>
                  <a:lnTo>
                    <a:pt x="0" y="37"/>
                  </a:lnTo>
                  <a:lnTo>
                    <a:pt x="14" y="33"/>
                  </a:lnTo>
                  <a:close/>
                </a:path>
              </a:pathLst>
            </a:custGeom>
            <a:grpFill/>
            <a:ln>
              <a:noFill/>
            </a:ln>
          </p:spPr>
          <p:txBody>
            <a:bodyPr/>
            <a:lstStyle/>
            <a:p>
              <a:pPr>
                <a:defRPr/>
              </a:pPr>
              <a:endParaRPr lang="zh-CN" altLang="en-US">
                <a:latin typeface="Calibri" panose="020F0502020204030204" pitchFamily="34" charset="0"/>
              </a:endParaRPr>
            </a:p>
          </p:txBody>
        </p:sp>
        <p:sp>
          <p:nvSpPr>
            <p:cNvPr id="25" name="Freeform 104"/>
            <p:cNvSpPr/>
            <p:nvPr/>
          </p:nvSpPr>
          <p:spPr bwMode="auto">
            <a:xfrm>
              <a:off x="6907213" y="3903663"/>
              <a:ext cx="166688" cy="203200"/>
            </a:xfrm>
            <a:custGeom>
              <a:avLst/>
              <a:gdLst>
                <a:gd name="T0" fmla="*/ 159 w 173"/>
                <a:gd name="T1" fmla="*/ 53 h 209"/>
                <a:gd name="T2" fmla="*/ 66 w 173"/>
                <a:gd name="T3" fmla="*/ 0 h 209"/>
                <a:gd name="T4" fmla="*/ 72 w 173"/>
                <a:gd name="T5" fmla="*/ 24 h 209"/>
                <a:gd name="T6" fmla="*/ 150 w 173"/>
                <a:gd name="T7" fmla="*/ 69 h 209"/>
                <a:gd name="T8" fmla="*/ 152 w 173"/>
                <a:gd name="T9" fmla="*/ 74 h 209"/>
                <a:gd name="T10" fmla="*/ 105 w 173"/>
                <a:gd name="T11" fmla="*/ 155 h 209"/>
                <a:gd name="T12" fmla="*/ 80 w 173"/>
                <a:gd name="T13" fmla="*/ 141 h 209"/>
                <a:gd name="T14" fmla="*/ 66 w 173"/>
                <a:gd name="T15" fmla="*/ 148 h 209"/>
                <a:gd name="T16" fmla="*/ 0 w 173"/>
                <a:gd name="T17" fmla="*/ 165 h 209"/>
                <a:gd name="T18" fmla="*/ 71 w 173"/>
                <a:gd name="T19" fmla="*/ 206 h 209"/>
                <a:gd name="T20" fmla="*/ 82 w 173"/>
                <a:gd name="T21" fmla="*/ 209 h 209"/>
                <a:gd name="T22" fmla="*/ 101 w 173"/>
                <a:gd name="T23" fmla="*/ 198 h 209"/>
                <a:gd name="T24" fmla="*/ 167 w 173"/>
                <a:gd name="T25" fmla="*/ 83 h 209"/>
                <a:gd name="T26" fmla="*/ 159 w 173"/>
                <a:gd name="T27" fmla="*/ 5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3" h="209">
                  <a:moveTo>
                    <a:pt x="159" y="53"/>
                  </a:moveTo>
                  <a:cubicBezTo>
                    <a:pt x="66" y="0"/>
                    <a:pt x="66" y="0"/>
                    <a:pt x="66" y="0"/>
                  </a:cubicBezTo>
                  <a:cubicBezTo>
                    <a:pt x="72" y="24"/>
                    <a:pt x="72" y="24"/>
                    <a:pt x="72" y="24"/>
                  </a:cubicBezTo>
                  <a:cubicBezTo>
                    <a:pt x="150" y="69"/>
                    <a:pt x="150" y="69"/>
                    <a:pt x="150" y="69"/>
                  </a:cubicBezTo>
                  <a:cubicBezTo>
                    <a:pt x="152" y="70"/>
                    <a:pt x="153" y="72"/>
                    <a:pt x="152" y="74"/>
                  </a:cubicBezTo>
                  <a:cubicBezTo>
                    <a:pt x="105" y="155"/>
                    <a:pt x="105" y="155"/>
                    <a:pt x="105" y="155"/>
                  </a:cubicBezTo>
                  <a:cubicBezTo>
                    <a:pt x="80" y="141"/>
                    <a:pt x="80" y="141"/>
                    <a:pt x="80" y="141"/>
                  </a:cubicBezTo>
                  <a:cubicBezTo>
                    <a:pt x="76" y="144"/>
                    <a:pt x="71" y="146"/>
                    <a:pt x="66" y="148"/>
                  </a:cubicBezTo>
                  <a:cubicBezTo>
                    <a:pt x="0" y="165"/>
                    <a:pt x="0" y="165"/>
                    <a:pt x="0" y="165"/>
                  </a:cubicBezTo>
                  <a:cubicBezTo>
                    <a:pt x="71" y="206"/>
                    <a:pt x="71" y="206"/>
                    <a:pt x="71" y="206"/>
                  </a:cubicBezTo>
                  <a:cubicBezTo>
                    <a:pt x="74" y="208"/>
                    <a:pt x="78" y="209"/>
                    <a:pt x="82" y="209"/>
                  </a:cubicBezTo>
                  <a:cubicBezTo>
                    <a:pt x="89" y="209"/>
                    <a:pt x="97" y="205"/>
                    <a:pt x="101" y="198"/>
                  </a:cubicBezTo>
                  <a:cubicBezTo>
                    <a:pt x="167" y="83"/>
                    <a:pt x="167" y="83"/>
                    <a:pt x="167" y="83"/>
                  </a:cubicBezTo>
                  <a:cubicBezTo>
                    <a:pt x="173" y="73"/>
                    <a:pt x="170" y="60"/>
                    <a:pt x="159" y="53"/>
                  </a:cubicBezTo>
                  <a:close/>
                </a:path>
              </a:pathLst>
            </a:custGeom>
            <a:grpFill/>
            <a:ln>
              <a:noFill/>
            </a:ln>
          </p:spPr>
          <p:txBody>
            <a:bodyPr/>
            <a:lstStyle/>
            <a:p>
              <a:pPr>
                <a:defRPr/>
              </a:pPr>
              <a:endParaRPr lang="zh-CN" altLang="en-US">
                <a:latin typeface="Calibri" panose="020F0502020204030204" pitchFamily="34" charset="0"/>
              </a:endParaRPr>
            </a:p>
          </p:txBody>
        </p:sp>
        <p:sp>
          <p:nvSpPr>
            <p:cNvPr id="26" name="Freeform 105"/>
            <p:cNvSpPr>
              <a:spLocks noEditPoints="1"/>
            </p:cNvSpPr>
            <p:nvPr/>
          </p:nvSpPr>
          <p:spPr bwMode="auto">
            <a:xfrm>
              <a:off x="6791325" y="3867151"/>
              <a:ext cx="193675" cy="196850"/>
            </a:xfrm>
            <a:custGeom>
              <a:avLst/>
              <a:gdLst>
                <a:gd name="T0" fmla="*/ 197 w 200"/>
                <a:gd name="T1" fmla="*/ 144 h 203"/>
                <a:gd name="T2" fmla="*/ 163 w 200"/>
                <a:gd name="T3" fmla="*/ 16 h 203"/>
                <a:gd name="T4" fmla="*/ 142 w 200"/>
                <a:gd name="T5" fmla="*/ 0 h 203"/>
                <a:gd name="T6" fmla="*/ 142 w 200"/>
                <a:gd name="T7" fmla="*/ 0 h 203"/>
                <a:gd name="T8" fmla="*/ 136 w 200"/>
                <a:gd name="T9" fmla="*/ 1 h 203"/>
                <a:gd name="T10" fmla="*/ 18 w 200"/>
                <a:gd name="T11" fmla="*/ 32 h 203"/>
                <a:gd name="T12" fmla="*/ 3 w 200"/>
                <a:gd name="T13" fmla="*/ 59 h 203"/>
                <a:gd name="T14" fmla="*/ 37 w 200"/>
                <a:gd name="T15" fmla="*/ 187 h 203"/>
                <a:gd name="T16" fmla="*/ 58 w 200"/>
                <a:gd name="T17" fmla="*/ 203 h 203"/>
                <a:gd name="T18" fmla="*/ 64 w 200"/>
                <a:gd name="T19" fmla="*/ 203 h 203"/>
                <a:gd name="T20" fmla="*/ 182 w 200"/>
                <a:gd name="T21" fmla="*/ 171 h 203"/>
                <a:gd name="T22" fmla="*/ 197 w 200"/>
                <a:gd name="T23" fmla="*/ 144 h 203"/>
                <a:gd name="T24" fmla="*/ 44 w 200"/>
                <a:gd name="T25" fmla="*/ 144 h 203"/>
                <a:gd name="T26" fmla="*/ 20 w 200"/>
                <a:gd name="T27" fmla="*/ 54 h 203"/>
                <a:gd name="T28" fmla="*/ 20 w 200"/>
                <a:gd name="T29" fmla="*/ 51 h 203"/>
                <a:gd name="T30" fmla="*/ 23 w 200"/>
                <a:gd name="T31" fmla="*/ 49 h 203"/>
                <a:gd name="T32" fmla="*/ 141 w 200"/>
                <a:gd name="T33" fmla="*/ 18 h 203"/>
                <a:gd name="T34" fmla="*/ 142 w 200"/>
                <a:gd name="T35" fmla="*/ 17 h 203"/>
                <a:gd name="T36" fmla="*/ 146 w 200"/>
                <a:gd name="T37" fmla="*/ 21 h 203"/>
                <a:gd name="T38" fmla="*/ 170 w 200"/>
                <a:gd name="T39" fmla="*/ 110 h 203"/>
                <a:gd name="T40" fmla="*/ 44 w 200"/>
                <a:gd name="T41" fmla="*/ 14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203">
                  <a:moveTo>
                    <a:pt x="197" y="144"/>
                  </a:moveTo>
                  <a:cubicBezTo>
                    <a:pt x="163" y="16"/>
                    <a:pt x="163" y="16"/>
                    <a:pt x="163" y="16"/>
                  </a:cubicBezTo>
                  <a:cubicBezTo>
                    <a:pt x="160" y="6"/>
                    <a:pt x="151" y="0"/>
                    <a:pt x="142" y="0"/>
                  </a:cubicBezTo>
                  <a:cubicBezTo>
                    <a:pt x="142" y="0"/>
                    <a:pt x="142" y="0"/>
                    <a:pt x="142" y="0"/>
                  </a:cubicBezTo>
                  <a:cubicBezTo>
                    <a:pt x="140" y="0"/>
                    <a:pt x="138" y="0"/>
                    <a:pt x="136" y="1"/>
                  </a:cubicBezTo>
                  <a:cubicBezTo>
                    <a:pt x="18" y="32"/>
                    <a:pt x="18" y="32"/>
                    <a:pt x="18" y="32"/>
                  </a:cubicBezTo>
                  <a:cubicBezTo>
                    <a:pt x="6" y="35"/>
                    <a:pt x="0" y="47"/>
                    <a:pt x="3" y="59"/>
                  </a:cubicBezTo>
                  <a:cubicBezTo>
                    <a:pt x="37" y="187"/>
                    <a:pt x="37" y="187"/>
                    <a:pt x="37" y="187"/>
                  </a:cubicBezTo>
                  <a:cubicBezTo>
                    <a:pt x="40" y="197"/>
                    <a:pt x="48" y="203"/>
                    <a:pt x="58" y="203"/>
                  </a:cubicBezTo>
                  <a:cubicBezTo>
                    <a:pt x="60" y="203"/>
                    <a:pt x="62" y="203"/>
                    <a:pt x="64" y="203"/>
                  </a:cubicBezTo>
                  <a:cubicBezTo>
                    <a:pt x="182" y="171"/>
                    <a:pt x="182" y="171"/>
                    <a:pt x="182" y="171"/>
                  </a:cubicBezTo>
                  <a:cubicBezTo>
                    <a:pt x="194" y="168"/>
                    <a:pt x="200" y="156"/>
                    <a:pt x="197" y="144"/>
                  </a:cubicBezTo>
                  <a:close/>
                  <a:moveTo>
                    <a:pt x="44" y="144"/>
                  </a:moveTo>
                  <a:cubicBezTo>
                    <a:pt x="20" y="54"/>
                    <a:pt x="20" y="54"/>
                    <a:pt x="20" y="54"/>
                  </a:cubicBezTo>
                  <a:cubicBezTo>
                    <a:pt x="19" y="53"/>
                    <a:pt x="20" y="52"/>
                    <a:pt x="20" y="51"/>
                  </a:cubicBezTo>
                  <a:cubicBezTo>
                    <a:pt x="21" y="51"/>
                    <a:pt x="21" y="50"/>
                    <a:pt x="23" y="49"/>
                  </a:cubicBezTo>
                  <a:cubicBezTo>
                    <a:pt x="141" y="18"/>
                    <a:pt x="141" y="18"/>
                    <a:pt x="141" y="18"/>
                  </a:cubicBezTo>
                  <a:cubicBezTo>
                    <a:pt x="141" y="18"/>
                    <a:pt x="142" y="17"/>
                    <a:pt x="142" y="17"/>
                  </a:cubicBezTo>
                  <a:cubicBezTo>
                    <a:pt x="143" y="17"/>
                    <a:pt x="145" y="18"/>
                    <a:pt x="146" y="21"/>
                  </a:cubicBezTo>
                  <a:cubicBezTo>
                    <a:pt x="170" y="110"/>
                    <a:pt x="170" y="110"/>
                    <a:pt x="170" y="110"/>
                  </a:cubicBezTo>
                  <a:lnTo>
                    <a:pt x="44" y="144"/>
                  </a:lnTo>
                  <a:close/>
                </a:path>
              </a:pathLst>
            </a:custGeom>
            <a:grpFill/>
            <a:ln>
              <a:noFill/>
            </a:ln>
          </p:spPr>
          <p:txBody>
            <a:bodyPr/>
            <a:lstStyle/>
            <a:p>
              <a:pPr>
                <a:defRPr/>
              </a:pPr>
              <a:endParaRPr lang="zh-CN" altLang="en-US">
                <a:latin typeface="Calibri" panose="020F0502020204030204" pitchFamily="34" charset="0"/>
              </a:endParaRPr>
            </a:p>
          </p:txBody>
        </p:sp>
      </p:grpSp>
      <p:sp>
        <p:nvSpPr>
          <p:cNvPr id="15" name="标题 14"/>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53" presetClass="entr" presetSubtype="16"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49" presetClass="entr" presetSubtype="0" decel="100000" fill="hold" grpId="0" nodeType="withEffect">
                                  <p:stCondLst>
                                    <p:cond delay="50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360"/>
                                          </p:val>
                                        </p:tav>
                                        <p:tav tm="100000">
                                          <p:val>
                                            <p:fltVal val="0"/>
                                          </p:val>
                                        </p:tav>
                                      </p:tavLst>
                                    </p:anim>
                                    <p:animEffect transition="in" filter="fade">
                                      <p:cBhvr>
                                        <p:cTn id="18" dur="500"/>
                                        <p:tgtEl>
                                          <p:spTgt spid="5"/>
                                        </p:tgtEl>
                                      </p:cBhvr>
                                    </p:animEffect>
                                  </p:childTnLst>
                                </p:cTn>
                              </p:par>
                              <p:par>
                                <p:cTn id="19" presetID="17" presetClass="entr" presetSubtype="10" fill="hold" grpId="0" nodeType="withEffect">
                                  <p:stCondLst>
                                    <p:cond delay="700"/>
                                  </p:stCondLst>
                                  <p:iterate type="lt">
                                    <p:tmPct val="10000"/>
                                  </p:iterate>
                                  <p:childTnLst>
                                    <p:set>
                                      <p:cBhvr>
                                        <p:cTn id="20" dur="1" fill="hold">
                                          <p:stCondLst>
                                            <p:cond delay="0"/>
                                          </p:stCondLst>
                                        </p:cTn>
                                        <p:tgtEl>
                                          <p:spTgt spid="27"/>
                                        </p:tgtEl>
                                        <p:attrNameLst>
                                          <p:attrName>style.visibility</p:attrName>
                                        </p:attrNameLst>
                                      </p:cBhvr>
                                      <p:to>
                                        <p:strVal val="visible"/>
                                      </p:to>
                                    </p:set>
                                    <p:anim calcmode="lin" valueType="num">
                                      <p:cBhvr>
                                        <p:cTn id="21" dur="450" fill="hold"/>
                                        <p:tgtEl>
                                          <p:spTgt spid="27"/>
                                        </p:tgtEl>
                                        <p:attrNameLst>
                                          <p:attrName>ppt_w</p:attrName>
                                        </p:attrNameLst>
                                      </p:cBhvr>
                                      <p:tavLst>
                                        <p:tav tm="0">
                                          <p:val>
                                            <p:fltVal val="0"/>
                                          </p:val>
                                        </p:tav>
                                        <p:tav tm="100000">
                                          <p:val>
                                            <p:strVal val="#ppt_w"/>
                                          </p:val>
                                        </p:tav>
                                      </p:tavLst>
                                    </p:anim>
                                    <p:anim calcmode="lin" valueType="num">
                                      <p:cBhvr>
                                        <p:cTn id="22" dur="450" fill="hold"/>
                                        <p:tgtEl>
                                          <p:spTgt spid="27"/>
                                        </p:tgtEl>
                                        <p:attrNameLst>
                                          <p:attrName>ppt_h</p:attrName>
                                        </p:attrNameLst>
                                      </p:cBhvr>
                                      <p:tavLst>
                                        <p:tav tm="0">
                                          <p:val>
                                            <p:strVal val="#ppt_h"/>
                                          </p:val>
                                        </p:tav>
                                        <p:tav tm="100000">
                                          <p:val>
                                            <p:strVal val="#ppt_h"/>
                                          </p:val>
                                        </p:tav>
                                      </p:tavLst>
                                    </p:anim>
                                  </p:childTnLst>
                                </p:cTn>
                              </p:par>
                              <p:par>
                                <p:cTn id="23" presetID="22" presetClass="entr" presetSubtype="4" fill="hold" grpId="0" nodeType="withEffect">
                                  <p:stCondLst>
                                    <p:cond delay="800"/>
                                  </p:stCondLst>
                                  <p:iterate type="lt">
                                    <p:tmPct val="3448"/>
                                  </p:iterate>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wipe(down)">
                                      <p:cBhvr>
                                        <p:cTn id="25" dur="500"/>
                                        <p:tgtEl>
                                          <p:spTgt spid="28">
                                            <p:txEl>
                                              <p:pRg st="0" end="0"/>
                                            </p:txEl>
                                          </p:spTgt>
                                        </p:tgtEl>
                                      </p:cBhvr>
                                    </p:animEffect>
                                  </p:childTnLst>
                                </p:cTn>
                              </p:par>
                              <p:par>
                                <p:cTn id="26" presetID="22" presetClass="entr" presetSubtype="8" fill="hold" nodeType="withEffect">
                                  <p:stCondLst>
                                    <p:cond delay="110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53" presetClass="entr" presetSubtype="16" fill="hold" nodeType="withEffect">
                                  <p:stCondLst>
                                    <p:cond delay="130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par>
                                <p:cTn id="34" presetID="49" presetClass="entr" presetSubtype="0" decel="100000" fill="hold" grpId="0" nodeType="withEffect">
                                  <p:stCondLst>
                                    <p:cond delay="1500"/>
                                  </p:stCondLst>
                                  <p:iterate type="lt">
                                    <p:tmPct val="10000"/>
                                  </p:iterate>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 calcmode="lin" valueType="num">
                                      <p:cBhvr>
                                        <p:cTn id="38" dur="500" fill="hold"/>
                                        <p:tgtEl>
                                          <p:spTgt spid="8"/>
                                        </p:tgtEl>
                                        <p:attrNameLst>
                                          <p:attrName>style.rotation</p:attrName>
                                        </p:attrNameLst>
                                      </p:cBhvr>
                                      <p:tavLst>
                                        <p:tav tm="0">
                                          <p:val>
                                            <p:fltVal val="360"/>
                                          </p:val>
                                        </p:tav>
                                        <p:tav tm="100000">
                                          <p:val>
                                            <p:fltVal val="0"/>
                                          </p:val>
                                        </p:tav>
                                      </p:tavLst>
                                    </p:anim>
                                    <p:animEffect transition="in" filter="fade">
                                      <p:cBhvr>
                                        <p:cTn id="39" dur="500"/>
                                        <p:tgtEl>
                                          <p:spTgt spid="8"/>
                                        </p:tgtEl>
                                      </p:cBhvr>
                                    </p:animEffect>
                                  </p:childTnLst>
                                </p:cTn>
                              </p:par>
                              <p:par>
                                <p:cTn id="40" presetID="17" presetClass="entr" presetSubtype="10" fill="hold" grpId="0" nodeType="withEffect">
                                  <p:stCondLst>
                                    <p:cond delay="1700"/>
                                  </p:stCondLst>
                                  <p:iterate type="lt">
                                    <p:tmPct val="10000"/>
                                  </p:iterate>
                                  <p:childTnLst>
                                    <p:set>
                                      <p:cBhvr>
                                        <p:cTn id="41" dur="1" fill="hold">
                                          <p:stCondLst>
                                            <p:cond delay="0"/>
                                          </p:stCondLst>
                                        </p:cTn>
                                        <p:tgtEl>
                                          <p:spTgt spid="34"/>
                                        </p:tgtEl>
                                        <p:attrNameLst>
                                          <p:attrName>style.visibility</p:attrName>
                                        </p:attrNameLst>
                                      </p:cBhvr>
                                      <p:to>
                                        <p:strVal val="visible"/>
                                      </p:to>
                                    </p:set>
                                    <p:anim calcmode="lin" valueType="num">
                                      <p:cBhvr>
                                        <p:cTn id="42" dur="450" fill="hold"/>
                                        <p:tgtEl>
                                          <p:spTgt spid="34"/>
                                        </p:tgtEl>
                                        <p:attrNameLst>
                                          <p:attrName>ppt_w</p:attrName>
                                        </p:attrNameLst>
                                      </p:cBhvr>
                                      <p:tavLst>
                                        <p:tav tm="0">
                                          <p:val>
                                            <p:fltVal val="0"/>
                                          </p:val>
                                        </p:tav>
                                        <p:tav tm="100000">
                                          <p:val>
                                            <p:strVal val="#ppt_w"/>
                                          </p:val>
                                        </p:tav>
                                      </p:tavLst>
                                    </p:anim>
                                    <p:anim calcmode="lin" valueType="num">
                                      <p:cBhvr>
                                        <p:cTn id="43" dur="450" fill="hold"/>
                                        <p:tgtEl>
                                          <p:spTgt spid="34"/>
                                        </p:tgtEl>
                                        <p:attrNameLst>
                                          <p:attrName>ppt_h</p:attrName>
                                        </p:attrNameLst>
                                      </p:cBhvr>
                                      <p:tavLst>
                                        <p:tav tm="0">
                                          <p:val>
                                            <p:strVal val="#ppt_h"/>
                                          </p:val>
                                        </p:tav>
                                        <p:tav tm="100000">
                                          <p:val>
                                            <p:strVal val="#ppt_h"/>
                                          </p:val>
                                        </p:tav>
                                      </p:tavLst>
                                    </p:anim>
                                  </p:childTnLst>
                                </p:cTn>
                              </p:par>
                              <p:par>
                                <p:cTn id="44" presetID="22" presetClass="entr" presetSubtype="4" fill="hold" grpId="0" nodeType="withEffect">
                                  <p:stCondLst>
                                    <p:cond delay="1900"/>
                                  </p:stCondLst>
                                  <p:iterate type="lt">
                                    <p:tmPct val="3448"/>
                                  </p:iterate>
                                  <p:childTnLst>
                                    <p:set>
                                      <p:cBhvr>
                                        <p:cTn id="45" dur="1" fill="hold">
                                          <p:stCondLst>
                                            <p:cond delay="0"/>
                                          </p:stCondLst>
                                        </p:cTn>
                                        <p:tgtEl>
                                          <p:spTgt spid="35">
                                            <p:txEl>
                                              <p:pRg st="0" end="0"/>
                                            </p:txEl>
                                          </p:spTgt>
                                        </p:tgtEl>
                                        <p:attrNameLst>
                                          <p:attrName>style.visibility</p:attrName>
                                        </p:attrNameLst>
                                      </p:cBhvr>
                                      <p:to>
                                        <p:strVal val="visible"/>
                                      </p:to>
                                    </p:set>
                                    <p:animEffect transition="in" filter="wipe(down)">
                                      <p:cBhvr>
                                        <p:cTn id="46" dur="500"/>
                                        <p:tgtEl>
                                          <p:spTgt spid="35">
                                            <p:txEl>
                                              <p:pRg st="0" end="0"/>
                                            </p:txEl>
                                          </p:spTgt>
                                        </p:tgtEl>
                                      </p:cBhvr>
                                    </p:animEffect>
                                  </p:childTnLst>
                                </p:cTn>
                              </p:par>
                              <p:par>
                                <p:cTn id="47" presetID="22" presetClass="entr" presetSubtype="8" fill="hold" nodeType="withEffect">
                                  <p:stCondLst>
                                    <p:cond delay="220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par>
                                <p:cTn id="50" presetID="53" presetClass="entr" presetSubtype="16" fill="hold" nodeType="withEffect">
                                  <p:stCondLst>
                                    <p:cond delay="250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par>
                                <p:cTn id="55" presetID="49" presetClass="entr" presetSubtype="0" decel="100000" fill="hold" grpId="0" nodeType="withEffect">
                                  <p:stCondLst>
                                    <p:cond delay="2700"/>
                                  </p:stCondLst>
                                  <p:iterate type="lt">
                                    <p:tmPct val="10000"/>
                                  </p:iterate>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 calcmode="lin" valueType="num">
                                      <p:cBhvr>
                                        <p:cTn id="59" dur="500" fill="hold"/>
                                        <p:tgtEl>
                                          <p:spTgt spid="11"/>
                                        </p:tgtEl>
                                        <p:attrNameLst>
                                          <p:attrName>style.rotation</p:attrName>
                                        </p:attrNameLst>
                                      </p:cBhvr>
                                      <p:tavLst>
                                        <p:tav tm="0">
                                          <p:val>
                                            <p:fltVal val="360"/>
                                          </p:val>
                                        </p:tav>
                                        <p:tav tm="100000">
                                          <p:val>
                                            <p:fltVal val="0"/>
                                          </p:val>
                                        </p:tav>
                                      </p:tavLst>
                                    </p:anim>
                                    <p:animEffect transition="in" filter="fade">
                                      <p:cBhvr>
                                        <p:cTn id="60" dur="500"/>
                                        <p:tgtEl>
                                          <p:spTgt spid="11"/>
                                        </p:tgtEl>
                                      </p:cBhvr>
                                    </p:animEffect>
                                  </p:childTnLst>
                                </p:cTn>
                              </p:par>
                              <p:par>
                                <p:cTn id="61" presetID="17" presetClass="entr" presetSubtype="10" fill="hold" grpId="0" nodeType="withEffect">
                                  <p:stCondLst>
                                    <p:cond delay="2900"/>
                                  </p:stCondLst>
                                  <p:iterate type="lt">
                                    <p:tmPct val="10000"/>
                                  </p:iterate>
                                  <p:childTnLst>
                                    <p:set>
                                      <p:cBhvr>
                                        <p:cTn id="62" dur="1" fill="hold">
                                          <p:stCondLst>
                                            <p:cond delay="0"/>
                                          </p:stCondLst>
                                        </p:cTn>
                                        <p:tgtEl>
                                          <p:spTgt spid="31"/>
                                        </p:tgtEl>
                                        <p:attrNameLst>
                                          <p:attrName>style.visibility</p:attrName>
                                        </p:attrNameLst>
                                      </p:cBhvr>
                                      <p:to>
                                        <p:strVal val="visible"/>
                                      </p:to>
                                    </p:set>
                                    <p:anim calcmode="lin" valueType="num">
                                      <p:cBhvr>
                                        <p:cTn id="63" dur="450" fill="hold"/>
                                        <p:tgtEl>
                                          <p:spTgt spid="31"/>
                                        </p:tgtEl>
                                        <p:attrNameLst>
                                          <p:attrName>ppt_w</p:attrName>
                                        </p:attrNameLst>
                                      </p:cBhvr>
                                      <p:tavLst>
                                        <p:tav tm="0">
                                          <p:val>
                                            <p:fltVal val="0"/>
                                          </p:val>
                                        </p:tav>
                                        <p:tav tm="100000">
                                          <p:val>
                                            <p:strVal val="#ppt_w"/>
                                          </p:val>
                                        </p:tav>
                                      </p:tavLst>
                                    </p:anim>
                                    <p:anim calcmode="lin" valueType="num">
                                      <p:cBhvr>
                                        <p:cTn id="64" dur="450" fill="hold"/>
                                        <p:tgtEl>
                                          <p:spTgt spid="31"/>
                                        </p:tgtEl>
                                        <p:attrNameLst>
                                          <p:attrName>ppt_h</p:attrName>
                                        </p:attrNameLst>
                                      </p:cBhvr>
                                      <p:tavLst>
                                        <p:tav tm="0">
                                          <p:val>
                                            <p:strVal val="#ppt_h"/>
                                          </p:val>
                                        </p:tav>
                                        <p:tav tm="100000">
                                          <p:val>
                                            <p:strVal val="#ppt_h"/>
                                          </p:val>
                                        </p:tav>
                                      </p:tavLst>
                                    </p:anim>
                                  </p:childTnLst>
                                </p:cTn>
                              </p:par>
                              <p:par>
                                <p:cTn id="65" presetID="22" presetClass="entr" presetSubtype="4" fill="hold" grpId="0" nodeType="withEffect">
                                  <p:stCondLst>
                                    <p:cond delay="3100"/>
                                  </p:stCondLst>
                                  <p:iterate type="lt">
                                    <p:tmPct val="3448"/>
                                  </p:iterate>
                                  <p:childTnLst>
                                    <p:set>
                                      <p:cBhvr>
                                        <p:cTn id="66" dur="1" fill="hold">
                                          <p:stCondLst>
                                            <p:cond delay="0"/>
                                          </p:stCondLst>
                                        </p:cTn>
                                        <p:tgtEl>
                                          <p:spTgt spid="32">
                                            <p:txEl>
                                              <p:pRg st="0" end="0"/>
                                            </p:txEl>
                                          </p:spTgt>
                                        </p:tgtEl>
                                        <p:attrNameLst>
                                          <p:attrName>style.visibility</p:attrName>
                                        </p:attrNameLst>
                                      </p:cBhvr>
                                      <p:to>
                                        <p:strVal val="visible"/>
                                      </p:to>
                                    </p:set>
                                    <p:animEffect transition="in" filter="wipe(down)">
                                      <p:cBhvr>
                                        <p:cTn id="6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1" grpId="0"/>
      <p:bldP spid="27" grpId="0"/>
      <p:bldP spid="28" grpId="0" build="allAtOnce"/>
      <p:bldP spid="31" grpId="0"/>
      <p:bldP spid="32" grpId="0" build="allAtOnce"/>
      <p:bldP spid="34" grpId="0"/>
      <p:bldP spid="35"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842212" y="2411814"/>
            <a:ext cx="2449545" cy="2500129"/>
          </a:xfrm>
          <a:prstGeom prst="rect">
            <a:avLst/>
          </a:prstGeom>
        </p:spPr>
        <p:txBody>
          <a:bodyPr wrap="square" lIns="128987" tIns="64495" rIns="128987" bIns="64495">
            <a:spAutoFit/>
          </a:bodyPr>
          <a:lstStyle/>
          <a:p>
            <a:pPr>
              <a:defRPr/>
            </a:pPr>
            <a:r>
              <a:rPr lang="en-US" altLang="zh-CN" sz="15400" kern="0" dirty="0" smtClean="0">
                <a:ln>
                  <a:solidFill>
                    <a:srgbClr val="265DB3"/>
                  </a:solidFill>
                </a:ln>
                <a:noFill/>
                <a:effectLst>
                  <a:glow rad="63500">
                    <a:schemeClr val="bg1">
                      <a:alpha val="40000"/>
                    </a:schemeClr>
                  </a:glow>
                </a:effectLst>
                <a:latin typeface="Impact" panose="020B0806030902050204" pitchFamily="34" charset="0"/>
              </a:rPr>
              <a:t>04</a:t>
            </a:r>
            <a:endParaRPr lang="zh-CN" altLang="en-US" sz="15400" kern="0" dirty="0">
              <a:ln>
                <a:solidFill>
                  <a:srgbClr val="265DB3"/>
                </a:solidFill>
              </a:ln>
              <a:noFill/>
              <a:effectLst>
                <a:glow rad="63500">
                  <a:schemeClr val="bg1">
                    <a:alpha val="40000"/>
                  </a:schemeClr>
                </a:glow>
              </a:effectLst>
              <a:latin typeface="Impact" panose="020B0806030902050204" pitchFamily="34" charset="0"/>
            </a:endParaRPr>
          </a:p>
        </p:txBody>
      </p:sp>
      <p:sp>
        <p:nvSpPr>
          <p:cNvPr id="3" name="TextBox 21"/>
          <p:cNvSpPr txBox="1"/>
          <p:nvPr/>
        </p:nvSpPr>
        <p:spPr>
          <a:xfrm>
            <a:off x="4541522" y="3138663"/>
            <a:ext cx="5383468" cy="861354"/>
          </a:xfrm>
          <a:prstGeom prst="rect">
            <a:avLst/>
          </a:prstGeom>
          <a:noFill/>
        </p:spPr>
        <p:txBody>
          <a:bodyPr wrap="square" lIns="121549" tIns="60752" rIns="121549" bIns="60752" rtlCol="0">
            <a:spAutoFit/>
          </a:bodyPr>
          <a:lstStyle/>
          <a:p>
            <a:pPr algn="r" eaLnBrk="1" hangingPunct="1"/>
            <a:r>
              <a:rPr lang="zh-CN" altLang="en-US" sz="4800" b="1" dirty="0" smtClean="0">
                <a:solidFill>
                  <a:srgbClr val="265DB3"/>
                </a:solidFill>
                <a:latin typeface="微软雅黑" panose="020B0503020204020204" pitchFamily="34" charset="-122"/>
                <a:ea typeface="微软雅黑" panose="020B0503020204020204" pitchFamily="34" charset="-122"/>
              </a:rPr>
              <a:t>明年工作计划</a:t>
            </a:r>
            <a:endParaRPr lang="zh-CN" altLang="en-US" sz="4800" b="1" dirty="0">
              <a:solidFill>
                <a:srgbClr val="265DB3"/>
              </a:solidFill>
              <a:latin typeface="微软雅黑" panose="020B0503020204020204" pitchFamily="34" charset="-122"/>
              <a:ea typeface="微软雅黑" panose="020B0503020204020204" pitchFamily="34" charset="-122"/>
            </a:endParaRPr>
          </a:p>
        </p:txBody>
      </p:sp>
      <p:sp>
        <p:nvSpPr>
          <p:cNvPr id="4" name="矩形 3"/>
          <p:cNvSpPr/>
          <p:nvPr/>
        </p:nvSpPr>
        <p:spPr>
          <a:xfrm>
            <a:off x="7435034" y="2675789"/>
            <a:ext cx="2543448" cy="684119"/>
          </a:xfrm>
          <a:prstGeom prst="rect">
            <a:avLst/>
          </a:prstGeom>
        </p:spPr>
        <p:txBody>
          <a:bodyPr wrap="square" lIns="128987" tIns="64495" rIns="128987" bIns="64495">
            <a:spAutoFit/>
          </a:bodyPr>
          <a:lstStyle/>
          <a:p>
            <a:pPr>
              <a:defRPr/>
            </a:pPr>
            <a:r>
              <a:rPr lang="en-US" altLang="zh-CN" sz="3600" kern="0" dirty="0">
                <a:solidFill>
                  <a:srgbClr val="95979D"/>
                </a:solidFill>
                <a:effectLst/>
                <a:latin typeface="Impact" panose="020B0806030902050204" pitchFamily="34" charset="0"/>
              </a:rPr>
              <a:t>PowerPoint</a:t>
            </a:r>
            <a:endParaRPr lang="zh-CN" altLang="en-US" sz="3600" kern="0" dirty="0">
              <a:solidFill>
                <a:srgbClr val="95979D"/>
              </a:solidFill>
              <a:effectLst/>
              <a:latin typeface="Impact" panose="020B0806030902050204" pitchFamily="34" charset="0"/>
            </a:endParaRPr>
          </a:p>
        </p:txBody>
      </p:sp>
      <p:sp>
        <p:nvSpPr>
          <p:cNvPr id="5" name="Text Box 40"/>
          <p:cNvSpPr txBox="1">
            <a:spLocks noChangeArrowheads="1"/>
          </p:cNvSpPr>
          <p:nvPr/>
        </p:nvSpPr>
        <p:spPr bwMode="gray">
          <a:xfrm>
            <a:off x="5469774" y="3910143"/>
            <a:ext cx="4458982" cy="633763"/>
          </a:xfrm>
          <a:prstGeom prst="rect">
            <a:avLst/>
          </a:prstGeom>
          <a:noFill/>
          <a:ln w="9525">
            <a:noFill/>
            <a:miter lim="800000"/>
          </a:ln>
        </p:spPr>
        <p:txBody>
          <a:bodyPr wrap="square">
            <a:spAutoFit/>
          </a:bodyPr>
          <a:lstStyle/>
          <a:p>
            <a:pPr lvl="0" algn="r">
              <a:lnSpc>
                <a:spcPct val="120000"/>
              </a:lnSpc>
              <a:defRPr/>
            </a:pPr>
            <a:r>
              <a:rPr lang="zh-CN" altLang="en-US" sz="1465" kern="0" dirty="0">
                <a:solidFill>
                  <a:srgbClr val="95979D"/>
                </a:solidFill>
                <a:latin typeface="微软雅黑" panose="020B0503020204020204" pitchFamily="34" charset="-122"/>
                <a:ea typeface="微软雅黑" panose="020B0503020204020204" pitchFamily="34" charset="-122"/>
              </a:rPr>
              <a:t>在此单击此处输入文字单击此处输入文字单击此处输入文字单击此处输入文字单击此处输入</a:t>
            </a:r>
            <a:endParaRPr lang="zh-CN" altLang="en-US" sz="1465" kern="0" dirty="0">
              <a:solidFill>
                <a:srgbClr val="95979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type="lt">
                                    <p:tmPct val="18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89"/>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1089"/>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1589"/>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750"/>
                                        <p:tgtEl>
                                          <p:spTgt spid="5"/>
                                        </p:tgtEl>
                                      </p:cBhvr>
                                    </p:animEffect>
                                    <p:anim calcmode="lin" valueType="num">
                                      <p:cBhvr>
                                        <p:cTn id="21" dur="750" fill="hold"/>
                                        <p:tgtEl>
                                          <p:spTgt spid="5"/>
                                        </p:tgtEl>
                                        <p:attrNameLst>
                                          <p:attrName>ppt_x</p:attrName>
                                        </p:attrNameLst>
                                      </p:cBhvr>
                                      <p:tavLst>
                                        <p:tav tm="0">
                                          <p:val>
                                            <p:strVal val="#ppt_x"/>
                                          </p:val>
                                        </p:tav>
                                        <p:tav tm="100000">
                                          <p:val>
                                            <p:strVal val="#ppt_x"/>
                                          </p:val>
                                        </p:tav>
                                      </p:tavLst>
                                    </p:anim>
                                    <p:anim calcmode="lin" valueType="num">
                                      <p:cBhvr>
                                        <p:cTn id="22"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757626" y="2340429"/>
            <a:ext cx="6455381" cy="3491712"/>
            <a:chOff x="4757450" y="2340429"/>
            <a:chExt cx="6456221" cy="3491712"/>
          </a:xfrm>
          <a:solidFill>
            <a:schemeClr val="accent2"/>
          </a:solidFill>
        </p:grpSpPr>
        <p:sp>
          <p:nvSpPr>
            <p:cNvPr id="13" name="矩形 12"/>
            <p:cNvSpPr/>
            <p:nvPr/>
          </p:nvSpPr>
          <p:spPr>
            <a:xfrm flipV="1">
              <a:off x="7433772" y="2346777"/>
              <a:ext cx="672172" cy="45719"/>
            </a:xfrm>
            <a:prstGeom prst="rect">
              <a:avLst/>
            </a:prstGeom>
            <a:grp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grpSp>
          <p:nvGrpSpPr>
            <p:cNvPr id="2" name="组合 1"/>
            <p:cNvGrpSpPr/>
            <p:nvPr/>
          </p:nvGrpSpPr>
          <p:grpSpPr>
            <a:xfrm>
              <a:off x="4757450" y="2340429"/>
              <a:ext cx="6456221" cy="3491712"/>
              <a:chOff x="4757450" y="2340429"/>
              <a:chExt cx="6456221" cy="3491712"/>
            </a:xfrm>
            <a:grpFill/>
          </p:grpSpPr>
          <p:sp>
            <p:nvSpPr>
              <p:cNvPr id="3" name="矩形 2"/>
              <p:cNvSpPr/>
              <p:nvPr/>
            </p:nvSpPr>
            <p:spPr>
              <a:xfrm>
                <a:off x="8035139" y="2340429"/>
                <a:ext cx="3178532" cy="793024"/>
              </a:xfrm>
              <a:prstGeom prst="rect">
                <a:avLst/>
              </a:prstGeom>
              <a:grp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sp>
            <p:nvSpPr>
              <p:cNvPr id="4" name="矩形 3"/>
              <p:cNvSpPr/>
              <p:nvPr/>
            </p:nvSpPr>
            <p:spPr>
              <a:xfrm>
                <a:off x="8035139" y="3133453"/>
                <a:ext cx="3178532" cy="793024"/>
              </a:xfrm>
              <a:prstGeom prst="rect">
                <a:avLst/>
              </a:prstGeom>
              <a:solidFill>
                <a:schemeClr val="accent3"/>
              </a:solid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sp>
            <p:nvSpPr>
              <p:cNvPr id="5" name="矩形 4"/>
              <p:cNvSpPr/>
              <p:nvPr/>
            </p:nvSpPr>
            <p:spPr>
              <a:xfrm>
                <a:off x="8035139" y="3926478"/>
                <a:ext cx="3178532" cy="793024"/>
              </a:xfrm>
              <a:prstGeom prst="rect">
                <a:avLst/>
              </a:prstGeom>
              <a:solidFill>
                <a:schemeClr val="accent4"/>
              </a:solid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sp>
            <p:nvSpPr>
              <p:cNvPr id="6" name="矩形 5"/>
              <p:cNvSpPr/>
              <p:nvPr/>
            </p:nvSpPr>
            <p:spPr>
              <a:xfrm>
                <a:off x="8035139" y="4719502"/>
                <a:ext cx="3178532" cy="793024"/>
              </a:xfrm>
              <a:prstGeom prst="rect">
                <a:avLst/>
              </a:prstGeom>
              <a:solidFill>
                <a:schemeClr val="accent5"/>
              </a:solid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sp>
            <p:nvSpPr>
              <p:cNvPr id="8" name="椭圆 7"/>
              <p:cNvSpPr/>
              <p:nvPr/>
            </p:nvSpPr>
            <p:spPr>
              <a:xfrm>
                <a:off x="8461527" y="5512526"/>
                <a:ext cx="319615" cy="319615"/>
              </a:xfrm>
              <a:prstGeom prst="ellipse">
                <a:avLst/>
              </a:prstGeom>
              <a:solidFill>
                <a:schemeClr val="accent5"/>
              </a:solid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sp>
            <p:nvSpPr>
              <p:cNvPr id="9" name="椭圆 8"/>
              <p:cNvSpPr/>
              <p:nvPr/>
            </p:nvSpPr>
            <p:spPr>
              <a:xfrm>
                <a:off x="10409596" y="5512526"/>
                <a:ext cx="319615" cy="319615"/>
              </a:xfrm>
              <a:prstGeom prst="ellipse">
                <a:avLst/>
              </a:prstGeom>
              <a:solidFill>
                <a:schemeClr val="accent5"/>
              </a:solid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sp>
            <p:nvSpPr>
              <p:cNvPr id="11" name="KSO_Shape"/>
              <p:cNvSpPr/>
              <p:nvPr/>
            </p:nvSpPr>
            <p:spPr bwMode="auto">
              <a:xfrm flipH="1">
                <a:off x="4757450" y="3334089"/>
                <a:ext cx="2334040" cy="2178437"/>
              </a:xfrm>
              <a:custGeom>
                <a:avLst/>
                <a:gdLst>
                  <a:gd name="T0" fmla="*/ 1516226 w 900113"/>
                  <a:gd name="T1" fmla="*/ 397797 h 839788"/>
                  <a:gd name="T2" fmla="*/ 1842604 w 900113"/>
                  <a:gd name="T3" fmla="*/ 646339 h 839788"/>
                  <a:gd name="T4" fmla="*/ 1880522 w 900113"/>
                  <a:gd name="T5" fmla="*/ 670376 h 839788"/>
                  <a:gd name="T6" fmla="*/ 1904041 w 900113"/>
                  <a:gd name="T7" fmla="*/ 714123 h 839788"/>
                  <a:gd name="T8" fmla="*/ 1898761 w 900113"/>
                  <a:gd name="T9" fmla="*/ 762199 h 839788"/>
                  <a:gd name="T10" fmla="*/ 1868522 w 900113"/>
                  <a:gd name="T11" fmla="*/ 799694 h 839788"/>
                  <a:gd name="T12" fmla="*/ 1829165 w 900113"/>
                  <a:gd name="T13" fmla="*/ 814117 h 839788"/>
                  <a:gd name="T14" fmla="*/ 1428871 w 900113"/>
                  <a:gd name="T15" fmla="*/ 808349 h 839788"/>
                  <a:gd name="T16" fmla="*/ 1394793 w 900113"/>
                  <a:gd name="T17" fmla="*/ 789119 h 839788"/>
                  <a:gd name="T18" fmla="*/ 1371273 w 900113"/>
                  <a:gd name="T19" fmla="*/ 752102 h 839788"/>
                  <a:gd name="T20" fmla="*/ 1367434 w 900113"/>
                  <a:gd name="T21" fmla="*/ 581921 h 839788"/>
                  <a:gd name="T22" fmla="*/ 1360715 w 900113"/>
                  <a:gd name="T23" fmla="*/ 1029489 h 839788"/>
                  <a:gd name="T24" fmla="*/ 1375593 w 900113"/>
                  <a:gd name="T25" fmla="*/ 1084293 h 839788"/>
                  <a:gd name="T26" fmla="*/ 1367434 w 900113"/>
                  <a:gd name="T27" fmla="*/ 1141021 h 839788"/>
                  <a:gd name="T28" fmla="*/ 1225362 w 900113"/>
                  <a:gd name="T29" fmla="*/ 1734733 h 839788"/>
                  <a:gd name="T30" fmla="*/ 1185045 w 900113"/>
                  <a:gd name="T31" fmla="*/ 1768386 h 839788"/>
                  <a:gd name="T32" fmla="*/ 1129369 w 900113"/>
                  <a:gd name="T33" fmla="*/ 1777519 h 839788"/>
                  <a:gd name="T34" fmla="*/ 1073693 w 900113"/>
                  <a:gd name="T35" fmla="*/ 1754444 h 839788"/>
                  <a:gd name="T36" fmla="*/ 1039614 w 900113"/>
                  <a:gd name="T37" fmla="*/ 1704446 h 839788"/>
                  <a:gd name="T38" fmla="*/ 1037214 w 900113"/>
                  <a:gd name="T39" fmla="*/ 1653009 h 839788"/>
                  <a:gd name="T40" fmla="*/ 666199 w 900113"/>
                  <a:gd name="T41" fmla="*/ 1195825 h 839788"/>
                  <a:gd name="T42" fmla="*/ 626362 w 900113"/>
                  <a:gd name="T43" fmla="*/ 1217939 h 839788"/>
                  <a:gd name="T44" fmla="*/ 545727 w 900113"/>
                  <a:gd name="T45" fmla="*/ 1229476 h 839788"/>
                  <a:gd name="T46" fmla="*/ 63837 w 900113"/>
                  <a:gd name="T47" fmla="*/ 1221303 h 839788"/>
                  <a:gd name="T48" fmla="*/ 22078 w 900113"/>
                  <a:gd name="T49" fmla="*/ 1189094 h 839788"/>
                  <a:gd name="T50" fmla="*/ 961 w 900113"/>
                  <a:gd name="T51" fmla="*/ 1137174 h 839788"/>
                  <a:gd name="T52" fmla="*/ 11039 w 900113"/>
                  <a:gd name="T53" fmla="*/ 1077562 h 839788"/>
                  <a:gd name="T54" fmla="*/ 52317 w 900113"/>
                  <a:gd name="T55" fmla="*/ 1033817 h 839788"/>
                  <a:gd name="T56" fmla="*/ 101274 w 900113"/>
                  <a:gd name="T57" fmla="*/ 1019875 h 839788"/>
                  <a:gd name="T58" fmla="*/ 637401 w 900113"/>
                  <a:gd name="T59" fmla="*/ 672781 h 839788"/>
                  <a:gd name="T60" fmla="*/ 589883 w 900113"/>
                  <a:gd name="T61" fmla="*/ 695376 h 839788"/>
                  <a:gd name="T62" fmla="*/ 541407 w 900113"/>
                  <a:gd name="T63" fmla="*/ 686240 h 839788"/>
                  <a:gd name="T64" fmla="*/ 508288 w 900113"/>
                  <a:gd name="T65" fmla="*/ 653550 h 839788"/>
                  <a:gd name="T66" fmla="*/ 499170 w 900113"/>
                  <a:gd name="T67" fmla="*/ 605477 h 839788"/>
                  <a:gd name="T68" fmla="*/ 519807 w 900113"/>
                  <a:gd name="T69" fmla="*/ 558846 h 839788"/>
                  <a:gd name="T70" fmla="*/ 826029 w 900113"/>
                  <a:gd name="T71" fmla="*/ 217039 h 839788"/>
                  <a:gd name="T72" fmla="*/ 1503745 w 900113"/>
                  <a:gd name="T73" fmla="*/ 0 h 839788"/>
                  <a:gd name="T74" fmla="*/ 1552221 w 900113"/>
                  <a:gd name="T75" fmla="*/ 7203 h 839788"/>
                  <a:gd name="T76" fmla="*/ 1594939 w 900113"/>
                  <a:gd name="T77" fmla="*/ 27848 h 839788"/>
                  <a:gd name="T78" fmla="*/ 1629017 w 900113"/>
                  <a:gd name="T79" fmla="*/ 59059 h 839788"/>
                  <a:gd name="T80" fmla="*/ 1653976 w 900113"/>
                  <a:gd name="T81" fmla="*/ 99870 h 839788"/>
                  <a:gd name="T82" fmla="*/ 1665495 w 900113"/>
                  <a:gd name="T83" fmla="*/ 145966 h 839788"/>
                  <a:gd name="T84" fmla="*/ 1663576 w 900113"/>
                  <a:gd name="T85" fmla="*/ 195902 h 839788"/>
                  <a:gd name="T86" fmla="*/ 1647256 w 900113"/>
                  <a:gd name="T87" fmla="*/ 240556 h 839788"/>
                  <a:gd name="T88" fmla="*/ 1618458 w 900113"/>
                  <a:gd name="T89" fmla="*/ 278008 h 839788"/>
                  <a:gd name="T90" fmla="*/ 1581019 w 900113"/>
                  <a:gd name="T91" fmla="*/ 306338 h 839788"/>
                  <a:gd name="T92" fmla="*/ 1536382 w 900113"/>
                  <a:gd name="T93" fmla="*/ 323142 h 839788"/>
                  <a:gd name="T94" fmla="*/ 1486945 w 900113"/>
                  <a:gd name="T95" fmla="*/ 325064 h 839788"/>
                  <a:gd name="T96" fmla="*/ 1440389 w 900113"/>
                  <a:gd name="T97" fmla="*/ 313541 h 839788"/>
                  <a:gd name="T98" fmla="*/ 1399591 w 900113"/>
                  <a:gd name="T99" fmla="*/ 288572 h 839788"/>
                  <a:gd name="T100" fmla="*/ 1368393 w 900113"/>
                  <a:gd name="T101" fmla="*/ 254481 h 839788"/>
                  <a:gd name="T102" fmla="*/ 1348234 w 900113"/>
                  <a:gd name="T103" fmla="*/ 211748 h 839788"/>
                  <a:gd name="T104" fmla="*/ 1340554 w 900113"/>
                  <a:gd name="T105" fmla="*/ 163251 h 839788"/>
                  <a:gd name="T106" fmla="*/ 1348234 w 900113"/>
                  <a:gd name="T107" fmla="*/ 114276 h 839788"/>
                  <a:gd name="T108" fmla="*/ 1368393 w 900113"/>
                  <a:gd name="T109" fmla="*/ 71542 h 839788"/>
                  <a:gd name="T110" fmla="*/ 1399591 w 900113"/>
                  <a:gd name="T111" fmla="*/ 37451 h 839788"/>
                  <a:gd name="T112" fmla="*/ 1440389 w 900113"/>
                  <a:gd name="T113" fmla="*/ 12483 h 839788"/>
                  <a:gd name="T114" fmla="*/ 1486945 w 900113"/>
                  <a:gd name="T115" fmla="*/ 959 h 8397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00113" h="839788">
                    <a:moveTo>
                      <a:pt x="407081" y="98425"/>
                    </a:moveTo>
                    <a:lnTo>
                      <a:pt x="593726" y="98425"/>
                    </a:lnTo>
                    <a:lnTo>
                      <a:pt x="613002" y="112276"/>
                    </a:lnTo>
                    <a:lnTo>
                      <a:pt x="655865" y="143157"/>
                    </a:lnTo>
                    <a:lnTo>
                      <a:pt x="700542" y="175627"/>
                    </a:lnTo>
                    <a:lnTo>
                      <a:pt x="716417" y="187888"/>
                    </a:lnTo>
                    <a:lnTo>
                      <a:pt x="721633" y="191748"/>
                    </a:lnTo>
                    <a:lnTo>
                      <a:pt x="724581" y="194246"/>
                    </a:lnTo>
                    <a:lnTo>
                      <a:pt x="724581" y="304145"/>
                    </a:lnTo>
                    <a:lnTo>
                      <a:pt x="864054" y="304145"/>
                    </a:lnTo>
                    <a:lnTo>
                      <a:pt x="867456" y="304599"/>
                    </a:lnTo>
                    <a:lnTo>
                      <a:pt x="870631" y="305280"/>
                    </a:lnTo>
                    <a:lnTo>
                      <a:pt x="874033" y="306643"/>
                    </a:lnTo>
                    <a:lnTo>
                      <a:pt x="877208" y="308005"/>
                    </a:lnTo>
                    <a:lnTo>
                      <a:pt x="880156" y="309821"/>
                    </a:lnTo>
                    <a:lnTo>
                      <a:pt x="883104" y="311865"/>
                    </a:lnTo>
                    <a:lnTo>
                      <a:pt x="885826" y="314136"/>
                    </a:lnTo>
                    <a:lnTo>
                      <a:pt x="888547" y="316633"/>
                    </a:lnTo>
                    <a:lnTo>
                      <a:pt x="891495" y="319585"/>
                    </a:lnTo>
                    <a:lnTo>
                      <a:pt x="893536" y="322764"/>
                    </a:lnTo>
                    <a:lnTo>
                      <a:pt x="895578" y="326397"/>
                    </a:lnTo>
                    <a:lnTo>
                      <a:pt x="897392" y="329803"/>
                    </a:lnTo>
                    <a:lnTo>
                      <a:pt x="898526" y="333436"/>
                    </a:lnTo>
                    <a:lnTo>
                      <a:pt x="899660" y="337296"/>
                    </a:lnTo>
                    <a:lnTo>
                      <a:pt x="900113" y="340929"/>
                    </a:lnTo>
                    <a:lnTo>
                      <a:pt x="900113" y="345016"/>
                    </a:lnTo>
                    <a:lnTo>
                      <a:pt x="900113" y="348876"/>
                    </a:lnTo>
                    <a:lnTo>
                      <a:pt x="899433" y="352509"/>
                    </a:lnTo>
                    <a:lnTo>
                      <a:pt x="898526" y="356142"/>
                    </a:lnTo>
                    <a:lnTo>
                      <a:pt x="897165" y="360003"/>
                    </a:lnTo>
                    <a:lnTo>
                      <a:pt x="895578" y="363408"/>
                    </a:lnTo>
                    <a:lnTo>
                      <a:pt x="893536" y="367042"/>
                    </a:lnTo>
                    <a:lnTo>
                      <a:pt x="891042" y="369993"/>
                    </a:lnTo>
                    <a:lnTo>
                      <a:pt x="888320" y="373172"/>
                    </a:lnTo>
                    <a:lnTo>
                      <a:pt x="885599" y="375443"/>
                    </a:lnTo>
                    <a:lnTo>
                      <a:pt x="882877" y="377713"/>
                    </a:lnTo>
                    <a:lnTo>
                      <a:pt x="879929" y="379530"/>
                    </a:lnTo>
                    <a:lnTo>
                      <a:pt x="876981" y="381119"/>
                    </a:lnTo>
                    <a:lnTo>
                      <a:pt x="874033" y="382482"/>
                    </a:lnTo>
                    <a:lnTo>
                      <a:pt x="870631" y="383390"/>
                    </a:lnTo>
                    <a:lnTo>
                      <a:pt x="867456" y="384298"/>
                    </a:lnTo>
                    <a:lnTo>
                      <a:pt x="864281" y="384525"/>
                    </a:lnTo>
                    <a:lnTo>
                      <a:pt x="695552" y="384525"/>
                    </a:lnTo>
                    <a:lnTo>
                      <a:pt x="690790" y="384525"/>
                    </a:lnTo>
                    <a:lnTo>
                      <a:pt x="686481" y="383844"/>
                    </a:lnTo>
                    <a:lnTo>
                      <a:pt x="682172" y="383390"/>
                    </a:lnTo>
                    <a:lnTo>
                      <a:pt x="678543" y="382709"/>
                    </a:lnTo>
                    <a:lnTo>
                      <a:pt x="675142" y="381801"/>
                    </a:lnTo>
                    <a:lnTo>
                      <a:pt x="671740" y="380438"/>
                    </a:lnTo>
                    <a:lnTo>
                      <a:pt x="668792" y="379303"/>
                    </a:lnTo>
                    <a:lnTo>
                      <a:pt x="666070" y="377713"/>
                    </a:lnTo>
                    <a:lnTo>
                      <a:pt x="663576" y="376124"/>
                    </a:lnTo>
                    <a:lnTo>
                      <a:pt x="661308" y="374535"/>
                    </a:lnTo>
                    <a:lnTo>
                      <a:pt x="659040" y="372718"/>
                    </a:lnTo>
                    <a:lnTo>
                      <a:pt x="657226" y="370902"/>
                    </a:lnTo>
                    <a:lnTo>
                      <a:pt x="655638" y="369085"/>
                    </a:lnTo>
                    <a:lnTo>
                      <a:pt x="653824" y="367042"/>
                    </a:lnTo>
                    <a:lnTo>
                      <a:pt x="651329" y="362954"/>
                    </a:lnTo>
                    <a:lnTo>
                      <a:pt x="649288" y="359321"/>
                    </a:lnTo>
                    <a:lnTo>
                      <a:pt x="647927" y="355234"/>
                    </a:lnTo>
                    <a:lnTo>
                      <a:pt x="646793" y="351828"/>
                    </a:lnTo>
                    <a:lnTo>
                      <a:pt x="646340" y="348422"/>
                    </a:lnTo>
                    <a:lnTo>
                      <a:pt x="645886" y="345698"/>
                    </a:lnTo>
                    <a:lnTo>
                      <a:pt x="645660" y="343881"/>
                    </a:lnTo>
                    <a:lnTo>
                      <a:pt x="645660" y="341837"/>
                    </a:lnTo>
                    <a:lnTo>
                      <a:pt x="646113" y="274854"/>
                    </a:lnTo>
                    <a:lnTo>
                      <a:pt x="547008" y="387931"/>
                    </a:lnTo>
                    <a:lnTo>
                      <a:pt x="636588" y="477849"/>
                    </a:lnTo>
                    <a:lnTo>
                      <a:pt x="637722" y="478757"/>
                    </a:lnTo>
                    <a:lnTo>
                      <a:pt x="639990" y="481482"/>
                    </a:lnTo>
                    <a:lnTo>
                      <a:pt x="641351" y="483752"/>
                    </a:lnTo>
                    <a:lnTo>
                      <a:pt x="642938" y="486250"/>
                    </a:lnTo>
                    <a:lnTo>
                      <a:pt x="644299" y="489429"/>
                    </a:lnTo>
                    <a:lnTo>
                      <a:pt x="646113" y="493062"/>
                    </a:lnTo>
                    <a:lnTo>
                      <a:pt x="647474" y="497149"/>
                    </a:lnTo>
                    <a:lnTo>
                      <a:pt x="648608" y="501690"/>
                    </a:lnTo>
                    <a:lnTo>
                      <a:pt x="649288" y="506686"/>
                    </a:lnTo>
                    <a:lnTo>
                      <a:pt x="649968" y="512135"/>
                    </a:lnTo>
                    <a:lnTo>
                      <a:pt x="649968" y="518266"/>
                    </a:lnTo>
                    <a:lnTo>
                      <a:pt x="649061" y="524624"/>
                    </a:lnTo>
                    <a:lnTo>
                      <a:pt x="648608" y="528030"/>
                    </a:lnTo>
                    <a:lnTo>
                      <a:pt x="647927" y="531663"/>
                    </a:lnTo>
                    <a:lnTo>
                      <a:pt x="647020" y="535296"/>
                    </a:lnTo>
                    <a:lnTo>
                      <a:pt x="646113" y="538929"/>
                    </a:lnTo>
                    <a:lnTo>
                      <a:pt x="587602" y="800279"/>
                    </a:lnTo>
                    <a:lnTo>
                      <a:pt x="586468" y="804366"/>
                    </a:lnTo>
                    <a:lnTo>
                      <a:pt x="585108" y="808453"/>
                    </a:lnTo>
                    <a:lnTo>
                      <a:pt x="583293" y="812086"/>
                    </a:lnTo>
                    <a:lnTo>
                      <a:pt x="581252" y="815946"/>
                    </a:lnTo>
                    <a:lnTo>
                      <a:pt x="578984" y="819352"/>
                    </a:lnTo>
                    <a:lnTo>
                      <a:pt x="576263" y="822758"/>
                    </a:lnTo>
                    <a:lnTo>
                      <a:pt x="573542" y="825710"/>
                    </a:lnTo>
                    <a:lnTo>
                      <a:pt x="570367" y="828662"/>
                    </a:lnTo>
                    <a:lnTo>
                      <a:pt x="567192" y="831160"/>
                    </a:lnTo>
                    <a:lnTo>
                      <a:pt x="563563" y="833430"/>
                    </a:lnTo>
                    <a:lnTo>
                      <a:pt x="559934" y="835247"/>
                    </a:lnTo>
                    <a:lnTo>
                      <a:pt x="555852" y="836836"/>
                    </a:lnTo>
                    <a:lnTo>
                      <a:pt x="551997" y="838199"/>
                    </a:lnTo>
                    <a:lnTo>
                      <a:pt x="547688" y="839107"/>
                    </a:lnTo>
                    <a:lnTo>
                      <a:pt x="543152" y="839561"/>
                    </a:lnTo>
                    <a:lnTo>
                      <a:pt x="538843" y="839788"/>
                    </a:lnTo>
                    <a:lnTo>
                      <a:pt x="533627" y="839561"/>
                    </a:lnTo>
                    <a:lnTo>
                      <a:pt x="528638" y="838880"/>
                    </a:lnTo>
                    <a:lnTo>
                      <a:pt x="523876" y="837745"/>
                    </a:lnTo>
                    <a:lnTo>
                      <a:pt x="519567" y="835928"/>
                    </a:lnTo>
                    <a:lnTo>
                      <a:pt x="515258" y="833884"/>
                    </a:lnTo>
                    <a:lnTo>
                      <a:pt x="510949" y="831387"/>
                    </a:lnTo>
                    <a:lnTo>
                      <a:pt x="507320" y="828662"/>
                    </a:lnTo>
                    <a:lnTo>
                      <a:pt x="503692" y="825483"/>
                    </a:lnTo>
                    <a:lnTo>
                      <a:pt x="500517" y="821850"/>
                    </a:lnTo>
                    <a:lnTo>
                      <a:pt x="497568" y="817990"/>
                    </a:lnTo>
                    <a:lnTo>
                      <a:pt x="495074" y="813903"/>
                    </a:lnTo>
                    <a:lnTo>
                      <a:pt x="493033" y="809362"/>
                    </a:lnTo>
                    <a:lnTo>
                      <a:pt x="491218" y="805047"/>
                    </a:lnTo>
                    <a:lnTo>
                      <a:pt x="490084" y="800279"/>
                    </a:lnTo>
                    <a:lnTo>
                      <a:pt x="489404" y="795284"/>
                    </a:lnTo>
                    <a:lnTo>
                      <a:pt x="489177" y="790288"/>
                    </a:lnTo>
                    <a:lnTo>
                      <a:pt x="489177" y="786882"/>
                    </a:lnTo>
                    <a:lnTo>
                      <a:pt x="489631" y="783703"/>
                    </a:lnTo>
                    <a:lnTo>
                      <a:pt x="490084" y="780752"/>
                    </a:lnTo>
                    <a:lnTo>
                      <a:pt x="490538" y="777800"/>
                    </a:lnTo>
                    <a:lnTo>
                      <a:pt x="538843" y="563225"/>
                    </a:lnTo>
                    <a:lnTo>
                      <a:pt x="420234" y="447876"/>
                    </a:lnTo>
                    <a:lnTo>
                      <a:pt x="318181" y="561635"/>
                    </a:lnTo>
                    <a:lnTo>
                      <a:pt x="317274" y="562543"/>
                    </a:lnTo>
                    <a:lnTo>
                      <a:pt x="314779" y="564814"/>
                    </a:lnTo>
                    <a:lnTo>
                      <a:pt x="312738" y="566403"/>
                    </a:lnTo>
                    <a:lnTo>
                      <a:pt x="310697" y="568220"/>
                    </a:lnTo>
                    <a:lnTo>
                      <a:pt x="307522" y="569809"/>
                    </a:lnTo>
                    <a:lnTo>
                      <a:pt x="304347" y="571853"/>
                    </a:lnTo>
                    <a:lnTo>
                      <a:pt x="300491" y="573669"/>
                    </a:lnTo>
                    <a:lnTo>
                      <a:pt x="295956" y="575259"/>
                    </a:lnTo>
                    <a:lnTo>
                      <a:pt x="291193" y="576848"/>
                    </a:lnTo>
                    <a:lnTo>
                      <a:pt x="285750" y="578438"/>
                    </a:lnTo>
                    <a:lnTo>
                      <a:pt x="279400" y="579346"/>
                    </a:lnTo>
                    <a:lnTo>
                      <a:pt x="272824" y="580027"/>
                    </a:lnTo>
                    <a:lnTo>
                      <a:pt x="265566" y="580708"/>
                    </a:lnTo>
                    <a:lnTo>
                      <a:pt x="257856" y="580708"/>
                    </a:lnTo>
                    <a:lnTo>
                      <a:pt x="50573" y="580936"/>
                    </a:lnTo>
                    <a:lnTo>
                      <a:pt x="46491" y="580936"/>
                    </a:lnTo>
                    <a:lnTo>
                      <a:pt x="42182" y="580254"/>
                    </a:lnTo>
                    <a:lnTo>
                      <a:pt x="37873" y="579573"/>
                    </a:lnTo>
                    <a:lnTo>
                      <a:pt x="34018" y="578438"/>
                    </a:lnTo>
                    <a:lnTo>
                      <a:pt x="30163" y="576848"/>
                    </a:lnTo>
                    <a:lnTo>
                      <a:pt x="26081" y="575032"/>
                    </a:lnTo>
                    <a:lnTo>
                      <a:pt x="22679" y="572761"/>
                    </a:lnTo>
                    <a:lnTo>
                      <a:pt x="19277" y="570264"/>
                    </a:lnTo>
                    <a:lnTo>
                      <a:pt x="16329" y="567993"/>
                    </a:lnTo>
                    <a:lnTo>
                      <a:pt x="13154" y="564814"/>
                    </a:lnTo>
                    <a:lnTo>
                      <a:pt x="10432" y="561635"/>
                    </a:lnTo>
                    <a:lnTo>
                      <a:pt x="7938" y="558229"/>
                    </a:lnTo>
                    <a:lnTo>
                      <a:pt x="5670" y="554369"/>
                    </a:lnTo>
                    <a:lnTo>
                      <a:pt x="4082" y="550736"/>
                    </a:lnTo>
                    <a:lnTo>
                      <a:pt x="2495" y="546422"/>
                    </a:lnTo>
                    <a:lnTo>
                      <a:pt x="1361" y="542108"/>
                    </a:lnTo>
                    <a:lnTo>
                      <a:pt x="454" y="537112"/>
                    </a:lnTo>
                    <a:lnTo>
                      <a:pt x="0" y="532117"/>
                    </a:lnTo>
                    <a:lnTo>
                      <a:pt x="227" y="527121"/>
                    </a:lnTo>
                    <a:lnTo>
                      <a:pt x="681" y="522353"/>
                    </a:lnTo>
                    <a:lnTo>
                      <a:pt x="1815" y="517812"/>
                    </a:lnTo>
                    <a:lnTo>
                      <a:pt x="3175" y="513271"/>
                    </a:lnTo>
                    <a:lnTo>
                      <a:pt x="5216" y="508956"/>
                    </a:lnTo>
                    <a:lnTo>
                      <a:pt x="7484" y="504642"/>
                    </a:lnTo>
                    <a:lnTo>
                      <a:pt x="10206" y="500782"/>
                    </a:lnTo>
                    <a:lnTo>
                      <a:pt x="13381" y="497149"/>
                    </a:lnTo>
                    <a:lnTo>
                      <a:pt x="16782" y="493970"/>
                    </a:lnTo>
                    <a:lnTo>
                      <a:pt x="20411" y="491018"/>
                    </a:lnTo>
                    <a:lnTo>
                      <a:pt x="24720" y="488294"/>
                    </a:lnTo>
                    <a:lnTo>
                      <a:pt x="29029" y="486250"/>
                    </a:lnTo>
                    <a:lnTo>
                      <a:pt x="33565" y="484206"/>
                    </a:lnTo>
                    <a:lnTo>
                      <a:pt x="38554" y="483071"/>
                    </a:lnTo>
                    <a:lnTo>
                      <a:pt x="41729" y="482617"/>
                    </a:lnTo>
                    <a:lnTo>
                      <a:pt x="44904" y="481936"/>
                    </a:lnTo>
                    <a:lnTo>
                      <a:pt x="47852" y="481709"/>
                    </a:lnTo>
                    <a:lnTo>
                      <a:pt x="50800" y="481936"/>
                    </a:lnTo>
                    <a:lnTo>
                      <a:pt x="229054" y="482390"/>
                    </a:lnTo>
                    <a:lnTo>
                      <a:pt x="492352" y="176762"/>
                    </a:lnTo>
                    <a:lnTo>
                      <a:pt x="423409" y="176308"/>
                    </a:lnTo>
                    <a:lnTo>
                      <a:pt x="304120" y="314590"/>
                    </a:lnTo>
                    <a:lnTo>
                      <a:pt x="301172" y="317769"/>
                    </a:lnTo>
                    <a:lnTo>
                      <a:pt x="298224" y="320493"/>
                    </a:lnTo>
                    <a:lnTo>
                      <a:pt x="294595" y="322991"/>
                    </a:lnTo>
                    <a:lnTo>
                      <a:pt x="290966" y="325035"/>
                    </a:lnTo>
                    <a:lnTo>
                      <a:pt x="286884" y="326624"/>
                    </a:lnTo>
                    <a:lnTo>
                      <a:pt x="283029" y="327759"/>
                    </a:lnTo>
                    <a:lnTo>
                      <a:pt x="278720" y="328441"/>
                    </a:lnTo>
                    <a:lnTo>
                      <a:pt x="274184" y="328895"/>
                    </a:lnTo>
                    <a:lnTo>
                      <a:pt x="270329" y="328441"/>
                    </a:lnTo>
                    <a:lnTo>
                      <a:pt x="266247" y="327987"/>
                    </a:lnTo>
                    <a:lnTo>
                      <a:pt x="262391" y="327078"/>
                    </a:lnTo>
                    <a:lnTo>
                      <a:pt x="258990" y="325716"/>
                    </a:lnTo>
                    <a:lnTo>
                      <a:pt x="255815" y="324126"/>
                    </a:lnTo>
                    <a:lnTo>
                      <a:pt x="252413" y="322310"/>
                    </a:lnTo>
                    <a:lnTo>
                      <a:pt x="249465" y="320039"/>
                    </a:lnTo>
                    <a:lnTo>
                      <a:pt x="246743" y="317542"/>
                    </a:lnTo>
                    <a:lnTo>
                      <a:pt x="244249" y="314817"/>
                    </a:lnTo>
                    <a:lnTo>
                      <a:pt x="241981" y="311865"/>
                    </a:lnTo>
                    <a:lnTo>
                      <a:pt x="240166" y="308686"/>
                    </a:lnTo>
                    <a:lnTo>
                      <a:pt x="238579" y="305053"/>
                    </a:lnTo>
                    <a:lnTo>
                      <a:pt x="237218" y="301647"/>
                    </a:lnTo>
                    <a:lnTo>
                      <a:pt x="236311" y="297787"/>
                    </a:lnTo>
                    <a:lnTo>
                      <a:pt x="235631" y="294154"/>
                    </a:lnTo>
                    <a:lnTo>
                      <a:pt x="235631" y="290067"/>
                    </a:lnTo>
                    <a:lnTo>
                      <a:pt x="235858" y="285980"/>
                    </a:lnTo>
                    <a:lnTo>
                      <a:pt x="236311" y="281666"/>
                    </a:lnTo>
                    <a:lnTo>
                      <a:pt x="237672" y="277578"/>
                    </a:lnTo>
                    <a:lnTo>
                      <a:pt x="239033" y="273945"/>
                    </a:lnTo>
                    <a:lnTo>
                      <a:pt x="240847" y="270312"/>
                    </a:lnTo>
                    <a:lnTo>
                      <a:pt x="243115" y="266906"/>
                    </a:lnTo>
                    <a:lnTo>
                      <a:pt x="245609" y="263955"/>
                    </a:lnTo>
                    <a:lnTo>
                      <a:pt x="248558" y="261230"/>
                    </a:lnTo>
                    <a:lnTo>
                      <a:pt x="377372" y="112503"/>
                    </a:lnTo>
                    <a:lnTo>
                      <a:pt x="380093" y="109324"/>
                    </a:lnTo>
                    <a:lnTo>
                      <a:pt x="383495" y="106599"/>
                    </a:lnTo>
                    <a:lnTo>
                      <a:pt x="386897" y="104556"/>
                    </a:lnTo>
                    <a:lnTo>
                      <a:pt x="390299" y="102512"/>
                    </a:lnTo>
                    <a:lnTo>
                      <a:pt x="394381" y="100696"/>
                    </a:lnTo>
                    <a:lnTo>
                      <a:pt x="398236" y="99560"/>
                    </a:lnTo>
                    <a:lnTo>
                      <a:pt x="402772" y="98652"/>
                    </a:lnTo>
                    <a:lnTo>
                      <a:pt x="407081" y="98425"/>
                    </a:lnTo>
                    <a:close/>
                    <a:moveTo>
                      <a:pt x="706437" y="0"/>
                    </a:moveTo>
                    <a:lnTo>
                      <a:pt x="710520" y="0"/>
                    </a:lnTo>
                    <a:lnTo>
                      <a:pt x="714375" y="0"/>
                    </a:lnTo>
                    <a:lnTo>
                      <a:pt x="718230" y="453"/>
                    </a:lnTo>
                    <a:lnTo>
                      <a:pt x="722086" y="907"/>
                    </a:lnTo>
                    <a:lnTo>
                      <a:pt x="725941" y="1361"/>
                    </a:lnTo>
                    <a:lnTo>
                      <a:pt x="729570" y="2495"/>
                    </a:lnTo>
                    <a:lnTo>
                      <a:pt x="733425" y="3402"/>
                    </a:lnTo>
                    <a:lnTo>
                      <a:pt x="736827" y="4762"/>
                    </a:lnTo>
                    <a:lnTo>
                      <a:pt x="740455" y="5896"/>
                    </a:lnTo>
                    <a:lnTo>
                      <a:pt x="743857" y="7711"/>
                    </a:lnTo>
                    <a:lnTo>
                      <a:pt x="747032" y="9298"/>
                    </a:lnTo>
                    <a:lnTo>
                      <a:pt x="750434" y="11112"/>
                    </a:lnTo>
                    <a:lnTo>
                      <a:pt x="753609" y="13153"/>
                    </a:lnTo>
                    <a:lnTo>
                      <a:pt x="756557" y="15195"/>
                    </a:lnTo>
                    <a:lnTo>
                      <a:pt x="759279" y="17689"/>
                    </a:lnTo>
                    <a:lnTo>
                      <a:pt x="762227" y="19957"/>
                    </a:lnTo>
                    <a:lnTo>
                      <a:pt x="764722" y="22679"/>
                    </a:lnTo>
                    <a:lnTo>
                      <a:pt x="767670" y="25173"/>
                    </a:lnTo>
                    <a:lnTo>
                      <a:pt x="769711" y="27895"/>
                    </a:lnTo>
                    <a:lnTo>
                      <a:pt x="771979" y="30843"/>
                    </a:lnTo>
                    <a:lnTo>
                      <a:pt x="774247" y="33791"/>
                    </a:lnTo>
                    <a:lnTo>
                      <a:pt x="776288" y="37193"/>
                    </a:lnTo>
                    <a:lnTo>
                      <a:pt x="778329" y="40368"/>
                    </a:lnTo>
                    <a:lnTo>
                      <a:pt x="779690" y="43543"/>
                    </a:lnTo>
                    <a:lnTo>
                      <a:pt x="781504" y="47171"/>
                    </a:lnTo>
                    <a:lnTo>
                      <a:pt x="782865" y="50573"/>
                    </a:lnTo>
                    <a:lnTo>
                      <a:pt x="783998" y="53975"/>
                    </a:lnTo>
                    <a:lnTo>
                      <a:pt x="784906" y="57830"/>
                    </a:lnTo>
                    <a:lnTo>
                      <a:pt x="786040" y="61459"/>
                    </a:lnTo>
                    <a:lnTo>
                      <a:pt x="786493" y="65314"/>
                    </a:lnTo>
                    <a:lnTo>
                      <a:pt x="786947" y="68943"/>
                    </a:lnTo>
                    <a:lnTo>
                      <a:pt x="787400" y="73025"/>
                    </a:lnTo>
                    <a:lnTo>
                      <a:pt x="787400" y="77107"/>
                    </a:lnTo>
                    <a:lnTo>
                      <a:pt x="787400" y="80963"/>
                    </a:lnTo>
                    <a:lnTo>
                      <a:pt x="786947" y="84818"/>
                    </a:lnTo>
                    <a:lnTo>
                      <a:pt x="786493" y="88673"/>
                    </a:lnTo>
                    <a:lnTo>
                      <a:pt x="786040" y="92529"/>
                    </a:lnTo>
                    <a:lnTo>
                      <a:pt x="784906" y="96157"/>
                    </a:lnTo>
                    <a:lnTo>
                      <a:pt x="783998" y="100013"/>
                    </a:lnTo>
                    <a:lnTo>
                      <a:pt x="782865" y="103415"/>
                    </a:lnTo>
                    <a:lnTo>
                      <a:pt x="781504" y="106817"/>
                    </a:lnTo>
                    <a:lnTo>
                      <a:pt x="779690" y="110445"/>
                    </a:lnTo>
                    <a:lnTo>
                      <a:pt x="778329" y="113620"/>
                    </a:lnTo>
                    <a:lnTo>
                      <a:pt x="776288" y="116795"/>
                    </a:lnTo>
                    <a:lnTo>
                      <a:pt x="774247" y="120197"/>
                    </a:lnTo>
                    <a:lnTo>
                      <a:pt x="772206" y="123145"/>
                    </a:lnTo>
                    <a:lnTo>
                      <a:pt x="769711" y="125867"/>
                    </a:lnTo>
                    <a:lnTo>
                      <a:pt x="767670" y="128815"/>
                    </a:lnTo>
                    <a:lnTo>
                      <a:pt x="764722" y="131309"/>
                    </a:lnTo>
                    <a:lnTo>
                      <a:pt x="762227" y="134031"/>
                    </a:lnTo>
                    <a:lnTo>
                      <a:pt x="759279" y="136299"/>
                    </a:lnTo>
                    <a:lnTo>
                      <a:pt x="756557" y="138567"/>
                    </a:lnTo>
                    <a:lnTo>
                      <a:pt x="753609" y="140835"/>
                    </a:lnTo>
                    <a:lnTo>
                      <a:pt x="750434" y="142876"/>
                    </a:lnTo>
                    <a:lnTo>
                      <a:pt x="747032" y="144690"/>
                    </a:lnTo>
                    <a:lnTo>
                      <a:pt x="743857" y="146277"/>
                    </a:lnTo>
                    <a:lnTo>
                      <a:pt x="740455" y="148092"/>
                    </a:lnTo>
                    <a:lnTo>
                      <a:pt x="736827" y="149226"/>
                    </a:lnTo>
                    <a:lnTo>
                      <a:pt x="733425" y="150586"/>
                    </a:lnTo>
                    <a:lnTo>
                      <a:pt x="729570" y="151493"/>
                    </a:lnTo>
                    <a:lnTo>
                      <a:pt x="725941" y="152627"/>
                    </a:lnTo>
                    <a:lnTo>
                      <a:pt x="722086" y="153081"/>
                    </a:lnTo>
                    <a:lnTo>
                      <a:pt x="718230" y="153535"/>
                    </a:lnTo>
                    <a:lnTo>
                      <a:pt x="714375" y="153988"/>
                    </a:lnTo>
                    <a:lnTo>
                      <a:pt x="710520" y="153988"/>
                    </a:lnTo>
                    <a:lnTo>
                      <a:pt x="706437" y="153988"/>
                    </a:lnTo>
                    <a:lnTo>
                      <a:pt x="702582" y="153535"/>
                    </a:lnTo>
                    <a:lnTo>
                      <a:pt x="698727" y="153081"/>
                    </a:lnTo>
                    <a:lnTo>
                      <a:pt x="695098" y="152627"/>
                    </a:lnTo>
                    <a:lnTo>
                      <a:pt x="691243" y="151493"/>
                    </a:lnTo>
                    <a:lnTo>
                      <a:pt x="687614" y="150586"/>
                    </a:lnTo>
                    <a:lnTo>
                      <a:pt x="683986" y="149226"/>
                    </a:lnTo>
                    <a:lnTo>
                      <a:pt x="680584" y="148092"/>
                    </a:lnTo>
                    <a:lnTo>
                      <a:pt x="677182" y="146277"/>
                    </a:lnTo>
                    <a:lnTo>
                      <a:pt x="673553" y="144690"/>
                    </a:lnTo>
                    <a:lnTo>
                      <a:pt x="670605" y="142876"/>
                    </a:lnTo>
                    <a:lnTo>
                      <a:pt x="667430" y="140835"/>
                    </a:lnTo>
                    <a:lnTo>
                      <a:pt x="664255" y="138567"/>
                    </a:lnTo>
                    <a:lnTo>
                      <a:pt x="661307" y="136299"/>
                    </a:lnTo>
                    <a:lnTo>
                      <a:pt x="658586" y="134031"/>
                    </a:lnTo>
                    <a:lnTo>
                      <a:pt x="655864" y="131309"/>
                    </a:lnTo>
                    <a:lnTo>
                      <a:pt x="653369" y="128815"/>
                    </a:lnTo>
                    <a:lnTo>
                      <a:pt x="650875" y="125867"/>
                    </a:lnTo>
                    <a:lnTo>
                      <a:pt x="648607" y="123145"/>
                    </a:lnTo>
                    <a:lnTo>
                      <a:pt x="646566" y="120197"/>
                    </a:lnTo>
                    <a:lnTo>
                      <a:pt x="644752" y="116795"/>
                    </a:lnTo>
                    <a:lnTo>
                      <a:pt x="642710" y="113620"/>
                    </a:lnTo>
                    <a:lnTo>
                      <a:pt x="640896" y="110445"/>
                    </a:lnTo>
                    <a:lnTo>
                      <a:pt x="639535" y="106817"/>
                    </a:lnTo>
                    <a:lnTo>
                      <a:pt x="638175" y="103415"/>
                    </a:lnTo>
                    <a:lnTo>
                      <a:pt x="637041" y="100013"/>
                    </a:lnTo>
                    <a:lnTo>
                      <a:pt x="635907" y="96157"/>
                    </a:lnTo>
                    <a:lnTo>
                      <a:pt x="635000" y="92529"/>
                    </a:lnTo>
                    <a:lnTo>
                      <a:pt x="634546" y="88673"/>
                    </a:lnTo>
                    <a:lnTo>
                      <a:pt x="633866" y="84818"/>
                    </a:lnTo>
                    <a:lnTo>
                      <a:pt x="633412" y="80963"/>
                    </a:lnTo>
                    <a:lnTo>
                      <a:pt x="633412" y="77107"/>
                    </a:lnTo>
                    <a:lnTo>
                      <a:pt x="633412" y="73025"/>
                    </a:lnTo>
                    <a:lnTo>
                      <a:pt x="633866" y="68943"/>
                    </a:lnTo>
                    <a:lnTo>
                      <a:pt x="634546" y="65314"/>
                    </a:lnTo>
                    <a:lnTo>
                      <a:pt x="635000" y="61232"/>
                    </a:lnTo>
                    <a:lnTo>
                      <a:pt x="635907" y="57830"/>
                    </a:lnTo>
                    <a:lnTo>
                      <a:pt x="637041" y="53975"/>
                    </a:lnTo>
                    <a:lnTo>
                      <a:pt x="638175" y="50573"/>
                    </a:lnTo>
                    <a:lnTo>
                      <a:pt x="639535" y="47171"/>
                    </a:lnTo>
                    <a:lnTo>
                      <a:pt x="640896" y="43543"/>
                    </a:lnTo>
                    <a:lnTo>
                      <a:pt x="642710" y="40368"/>
                    </a:lnTo>
                    <a:lnTo>
                      <a:pt x="644752" y="37193"/>
                    </a:lnTo>
                    <a:lnTo>
                      <a:pt x="646566" y="33791"/>
                    </a:lnTo>
                    <a:lnTo>
                      <a:pt x="648607" y="30843"/>
                    </a:lnTo>
                    <a:lnTo>
                      <a:pt x="650875" y="27895"/>
                    </a:lnTo>
                    <a:lnTo>
                      <a:pt x="653369" y="25173"/>
                    </a:lnTo>
                    <a:lnTo>
                      <a:pt x="655864" y="22452"/>
                    </a:lnTo>
                    <a:lnTo>
                      <a:pt x="658586" y="19957"/>
                    </a:lnTo>
                    <a:lnTo>
                      <a:pt x="661307" y="17689"/>
                    </a:lnTo>
                    <a:lnTo>
                      <a:pt x="664255" y="15195"/>
                    </a:lnTo>
                    <a:lnTo>
                      <a:pt x="667430" y="13153"/>
                    </a:lnTo>
                    <a:lnTo>
                      <a:pt x="670605" y="11112"/>
                    </a:lnTo>
                    <a:lnTo>
                      <a:pt x="673553" y="9298"/>
                    </a:lnTo>
                    <a:lnTo>
                      <a:pt x="677182" y="7484"/>
                    </a:lnTo>
                    <a:lnTo>
                      <a:pt x="680584" y="5896"/>
                    </a:lnTo>
                    <a:lnTo>
                      <a:pt x="683986" y="4762"/>
                    </a:lnTo>
                    <a:lnTo>
                      <a:pt x="687614" y="3402"/>
                    </a:lnTo>
                    <a:lnTo>
                      <a:pt x="691243" y="2495"/>
                    </a:lnTo>
                    <a:lnTo>
                      <a:pt x="695098" y="1361"/>
                    </a:lnTo>
                    <a:lnTo>
                      <a:pt x="698727" y="907"/>
                    </a:lnTo>
                    <a:lnTo>
                      <a:pt x="702582" y="453"/>
                    </a:lnTo>
                    <a:lnTo>
                      <a:pt x="706437" y="0"/>
                    </a:lnTo>
                    <a:close/>
                  </a:path>
                </a:pathLst>
              </a:custGeom>
              <a:grp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12" name="矩形 11"/>
              <p:cNvSpPr/>
              <p:nvPr/>
            </p:nvSpPr>
            <p:spPr>
              <a:xfrm rot="19576579">
                <a:off x="5256655" y="3004686"/>
                <a:ext cx="2402281" cy="45719"/>
              </a:xfrm>
              <a:prstGeom prst="rect">
                <a:avLst/>
              </a:prstGeom>
              <a:grp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grpSp>
      </p:grpSp>
      <p:sp>
        <p:nvSpPr>
          <p:cNvPr id="14" name="矩形 13"/>
          <p:cNvSpPr/>
          <p:nvPr/>
        </p:nvSpPr>
        <p:spPr>
          <a:xfrm>
            <a:off x="8031285" y="4048568"/>
            <a:ext cx="3201917"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bg1"/>
                </a:solidFill>
                <a:sym typeface="微软雅黑" panose="020B0503020204020204" pitchFamily="34" charset="-122"/>
              </a:rPr>
              <a:t>在此录入上述图表的综合描述说明，在此录入上述图表的综合描述说明。在此录入上述图表的描述说明</a:t>
            </a:r>
            <a:endParaRPr lang="zh-CN" altLang="en-US" sz="1050" dirty="0">
              <a:solidFill>
                <a:schemeClr val="bg1"/>
              </a:solidFill>
              <a:sym typeface="微软雅黑" panose="020B0503020204020204" pitchFamily="34" charset="-122"/>
            </a:endParaRPr>
          </a:p>
        </p:txBody>
      </p:sp>
      <p:sp>
        <p:nvSpPr>
          <p:cNvPr id="19" name="矩形 18"/>
          <p:cNvSpPr/>
          <p:nvPr/>
        </p:nvSpPr>
        <p:spPr>
          <a:xfrm>
            <a:off x="8031285" y="4842850"/>
            <a:ext cx="3201917"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bg1"/>
                </a:solidFill>
                <a:sym typeface="微软雅黑" panose="020B0503020204020204" pitchFamily="34" charset="-122"/>
              </a:rPr>
              <a:t>在此录入上述图表的综合描述说明，在此录入上述图表的综合描述说明。在此录入上述图表的描述说明</a:t>
            </a:r>
            <a:endParaRPr lang="zh-CN" altLang="en-US" sz="1050" dirty="0">
              <a:solidFill>
                <a:schemeClr val="bg1"/>
              </a:solidFill>
              <a:sym typeface="微软雅黑" panose="020B0503020204020204" pitchFamily="34" charset="-122"/>
            </a:endParaRPr>
          </a:p>
        </p:txBody>
      </p:sp>
      <p:sp>
        <p:nvSpPr>
          <p:cNvPr id="22" name="矩形 21"/>
          <p:cNvSpPr/>
          <p:nvPr/>
        </p:nvSpPr>
        <p:spPr>
          <a:xfrm>
            <a:off x="8031285" y="3258502"/>
            <a:ext cx="3201917"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bg1"/>
                </a:solidFill>
                <a:sym typeface="微软雅黑" panose="020B0503020204020204" pitchFamily="34" charset="-122"/>
              </a:rPr>
              <a:t>在此录入上述图表的综合描述说明，在此录入上述图表的综合描述说明。在此录入上述图表的描述说明</a:t>
            </a:r>
            <a:endParaRPr lang="zh-CN" altLang="en-US" sz="1050" dirty="0">
              <a:solidFill>
                <a:schemeClr val="bg1"/>
              </a:solidFill>
              <a:sym typeface="微软雅黑" panose="020B0503020204020204" pitchFamily="34" charset="-122"/>
            </a:endParaRPr>
          </a:p>
        </p:txBody>
      </p:sp>
      <p:sp>
        <p:nvSpPr>
          <p:cNvPr id="25" name="矩形 24"/>
          <p:cNvSpPr/>
          <p:nvPr/>
        </p:nvSpPr>
        <p:spPr>
          <a:xfrm>
            <a:off x="8031285" y="2462519"/>
            <a:ext cx="3201917"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bg1"/>
                </a:solidFill>
                <a:sym typeface="微软雅黑" panose="020B0503020204020204" pitchFamily="34" charset="-122"/>
              </a:rPr>
              <a:t>在此录入上述图表的综合描述说明，在此录入上述图表的综合描述说明。在此录入上述图表的描述说明</a:t>
            </a:r>
            <a:endParaRPr lang="zh-CN" altLang="en-US" sz="1050" dirty="0">
              <a:solidFill>
                <a:schemeClr val="bg1"/>
              </a:solidFill>
              <a:sym typeface="微软雅黑" panose="020B0503020204020204" pitchFamily="34" charset="-122"/>
            </a:endParaRPr>
          </a:p>
        </p:txBody>
      </p:sp>
      <p:sp>
        <p:nvSpPr>
          <p:cNvPr id="27" name="矩形 26"/>
          <p:cNvSpPr/>
          <p:nvPr/>
        </p:nvSpPr>
        <p:spPr>
          <a:xfrm>
            <a:off x="994287" y="2803300"/>
            <a:ext cx="3763338" cy="867930"/>
          </a:xfrm>
          <a:prstGeom prst="rect">
            <a:avLst/>
          </a:prstGeom>
          <a:noFill/>
        </p:spPr>
        <p:txBody>
          <a:bodyPr wrap="square" rtlCol="0">
            <a:spAutoFit/>
          </a:body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sp>
        <p:nvSpPr>
          <p:cNvPr id="28" name="文本框 27"/>
          <p:cNvSpPr txBox="1"/>
          <p:nvPr/>
        </p:nvSpPr>
        <p:spPr>
          <a:xfrm>
            <a:off x="994287" y="2287561"/>
            <a:ext cx="2268530" cy="400110"/>
          </a:xfrm>
          <a:prstGeom prst="rect">
            <a:avLst/>
          </a:prstGeom>
          <a:solidFill>
            <a:schemeClr val="tx2"/>
          </a:solidFill>
          <a:ln>
            <a:noFill/>
          </a:ln>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bg1"/>
                </a:solidFill>
                <a:latin typeface="+mj-ea"/>
                <a:ea typeface="+mj-ea"/>
              </a:rPr>
              <a:t>点击此处添加标题</a:t>
            </a:r>
            <a:endParaRPr lang="zh-CN" altLang="en-US" sz="2000" b="1">
              <a:solidFill>
                <a:schemeClr val="bg1"/>
              </a:solidFill>
              <a:latin typeface="+mj-ea"/>
              <a:ea typeface="+mj-ea"/>
            </a:endParaRPr>
          </a:p>
        </p:txBody>
      </p:sp>
      <p:sp>
        <p:nvSpPr>
          <p:cNvPr id="29" name="矩形 28"/>
          <p:cNvSpPr/>
          <p:nvPr/>
        </p:nvSpPr>
        <p:spPr>
          <a:xfrm>
            <a:off x="934090" y="4770849"/>
            <a:ext cx="3883732" cy="867930"/>
          </a:xfrm>
          <a:prstGeom prst="rect">
            <a:avLst/>
          </a:prstGeom>
          <a:noFill/>
        </p:spPr>
        <p:txBody>
          <a:bodyPr wrap="square" rtlCol="0">
            <a:spAutoFit/>
          </a:body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sp>
        <p:nvSpPr>
          <p:cNvPr id="30" name="文本框 29"/>
          <p:cNvSpPr txBox="1"/>
          <p:nvPr/>
        </p:nvSpPr>
        <p:spPr>
          <a:xfrm>
            <a:off x="994287" y="4335662"/>
            <a:ext cx="2268530" cy="400110"/>
          </a:xfrm>
          <a:prstGeom prst="rect">
            <a:avLst/>
          </a:prstGeom>
          <a:solidFill>
            <a:schemeClr val="accent1"/>
          </a:solidFill>
          <a:ln>
            <a:noFill/>
          </a:ln>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bg1"/>
                </a:solidFill>
                <a:latin typeface="+mj-ea"/>
                <a:ea typeface="+mj-ea"/>
              </a:rPr>
              <a:t>点击此处添加标题</a:t>
            </a:r>
            <a:endParaRPr lang="zh-CN" altLang="en-US" sz="2000" b="1">
              <a:solidFill>
                <a:schemeClr val="bg1"/>
              </a:solidFill>
              <a:latin typeface="+mj-ea"/>
              <a:ea typeface="+mj-ea"/>
            </a:endParaRPr>
          </a:p>
        </p:txBody>
      </p:sp>
      <p:sp>
        <p:nvSpPr>
          <p:cNvPr id="10" name="标题 9"/>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1+#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par>
                                <p:cTn id="9" presetID="50" presetClass="entr" presetSubtype="0" decel="100000" fill="hold" grpId="0" nodeType="withEffect">
                                  <p:stCondLst>
                                    <p:cond delay="1000"/>
                                  </p:stCondLst>
                                  <p:iterate type="lt">
                                    <p:tmPct val="4444"/>
                                  </p:iterate>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strVal val="#ppt_w+.3"/>
                                          </p:val>
                                        </p:tav>
                                        <p:tav tm="100000">
                                          <p:val>
                                            <p:strVal val="#ppt_w"/>
                                          </p:val>
                                        </p:tav>
                                      </p:tavLst>
                                    </p:anim>
                                    <p:anim calcmode="lin" valueType="num">
                                      <p:cBhvr>
                                        <p:cTn id="12" dur="500" fill="hold"/>
                                        <p:tgtEl>
                                          <p:spTgt spid="25"/>
                                        </p:tgtEl>
                                        <p:attrNameLst>
                                          <p:attrName>ppt_h</p:attrName>
                                        </p:attrNameLst>
                                      </p:cBhvr>
                                      <p:tavLst>
                                        <p:tav tm="0">
                                          <p:val>
                                            <p:strVal val="#ppt_h"/>
                                          </p:val>
                                        </p:tav>
                                        <p:tav tm="100000">
                                          <p:val>
                                            <p:strVal val="#ppt_h"/>
                                          </p:val>
                                        </p:tav>
                                      </p:tavLst>
                                    </p:anim>
                                    <p:animEffect transition="in" filter="fade">
                                      <p:cBhvr>
                                        <p:cTn id="13" dur="500"/>
                                        <p:tgtEl>
                                          <p:spTgt spid="25"/>
                                        </p:tgtEl>
                                      </p:cBhvr>
                                    </p:animEffect>
                                  </p:childTnLst>
                                </p:cTn>
                              </p:par>
                              <p:par>
                                <p:cTn id="14" presetID="50" presetClass="entr" presetSubtype="0" decel="100000" fill="hold" grpId="0" nodeType="withEffect">
                                  <p:stCondLst>
                                    <p:cond delay="1500"/>
                                  </p:stCondLst>
                                  <p:iterate type="lt">
                                    <p:tmPct val="2222"/>
                                  </p:iterate>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strVal val="#ppt_w+.3"/>
                                          </p:val>
                                        </p:tav>
                                        <p:tav tm="100000">
                                          <p:val>
                                            <p:strVal val="#ppt_w"/>
                                          </p:val>
                                        </p:tav>
                                      </p:tavLst>
                                    </p:anim>
                                    <p:anim calcmode="lin" valueType="num">
                                      <p:cBhvr>
                                        <p:cTn id="17" dur="500" fill="hold"/>
                                        <p:tgtEl>
                                          <p:spTgt spid="22"/>
                                        </p:tgtEl>
                                        <p:attrNameLst>
                                          <p:attrName>ppt_h</p:attrName>
                                        </p:attrNameLst>
                                      </p:cBhvr>
                                      <p:tavLst>
                                        <p:tav tm="0">
                                          <p:val>
                                            <p:strVal val="#ppt_h"/>
                                          </p:val>
                                        </p:tav>
                                        <p:tav tm="100000">
                                          <p:val>
                                            <p:strVal val="#ppt_h"/>
                                          </p:val>
                                        </p:tav>
                                      </p:tavLst>
                                    </p:anim>
                                    <p:animEffect transition="in" filter="fade">
                                      <p:cBhvr>
                                        <p:cTn id="18" dur="500"/>
                                        <p:tgtEl>
                                          <p:spTgt spid="22"/>
                                        </p:tgtEl>
                                      </p:cBhvr>
                                    </p:animEffect>
                                  </p:childTnLst>
                                </p:cTn>
                              </p:par>
                              <p:par>
                                <p:cTn id="19" presetID="50" presetClass="entr" presetSubtype="0" decel="100000" fill="hold" grpId="0" nodeType="withEffect">
                                  <p:stCondLst>
                                    <p:cond delay="1800"/>
                                  </p:stCondLst>
                                  <p:iterate type="lt">
                                    <p:tmPct val="3111"/>
                                  </p:iterate>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strVal val="#ppt_w+.3"/>
                                          </p:val>
                                        </p:tav>
                                        <p:tav tm="100000">
                                          <p:val>
                                            <p:strVal val="#ppt_w"/>
                                          </p:val>
                                        </p:tav>
                                      </p:tavLst>
                                    </p:anim>
                                    <p:anim calcmode="lin" valueType="num">
                                      <p:cBhvr>
                                        <p:cTn id="22" dur="500" fill="hold"/>
                                        <p:tgtEl>
                                          <p:spTgt spid="14"/>
                                        </p:tgtEl>
                                        <p:attrNameLst>
                                          <p:attrName>ppt_h</p:attrName>
                                        </p:attrNameLst>
                                      </p:cBhvr>
                                      <p:tavLst>
                                        <p:tav tm="0">
                                          <p:val>
                                            <p:strVal val="#ppt_h"/>
                                          </p:val>
                                        </p:tav>
                                        <p:tav tm="100000">
                                          <p:val>
                                            <p:strVal val="#ppt_h"/>
                                          </p:val>
                                        </p:tav>
                                      </p:tavLst>
                                    </p:anim>
                                    <p:animEffect transition="in" filter="fade">
                                      <p:cBhvr>
                                        <p:cTn id="23" dur="500"/>
                                        <p:tgtEl>
                                          <p:spTgt spid="14"/>
                                        </p:tgtEl>
                                      </p:cBhvr>
                                    </p:animEffect>
                                  </p:childTnLst>
                                </p:cTn>
                              </p:par>
                              <p:par>
                                <p:cTn id="24" presetID="50" presetClass="entr" presetSubtype="0" decel="100000" fill="hold" grpId="0" nodeType="withEffect">
                                  <p:stCondLst>
                                    <p:cond delay="2100"/>
                                  </p:stCondLst>
                                  <p:iterate type="lt">
                                    <p:tmPct val="4000"/>
                                  </p:iterate>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strVal val="#ppt_w+.3"/>
                                          </p:val>
                                        </p:tav>
                                        <p:tav tm="100000">
                                          <p:val>
                                            <p:strVal val="#ppt_w"/>
                                          </p:val>
                                        </p:tav>
                                      </p:tavLst>
                                    </p:anim>
                                    <p:anim calcmode="lin" valueType="num">
                                      <p:cBhvr>
                                        <p:cTn id="27" dur="500" fill="hold"/>
                                        <p:tgtEl>
                                          <p:spTgt spid="19"/>
                                        </p:tgtEl>
                                        <p:attrNameLst>
                                          <p:attrName>ppt_h</p:attrName>
                                        </p:attrNameLst>
                                      </p:cBhvr>
                                      <p:tavLst>
                                        <p:tav tm="0">
                                          <p:val>
                                            <p:strVal val="#ppt_h"/>
                                          </p:val>
                                        </p:tav>
                                        <p:tav tm="100000">
                                          <p:val>
                                            <p:strVal val="#ppt_h"/>
                                          </p:val>
                                        </p:tav>
                                      </p:tavLst>
                                    </p:anim>
                                    <p:animEffect transition="in" filter="fade">
                                      <p:cBhvr>
                                        <p:cTn id="28" dur="500"/>
                                        <p:tgtEl>
                                          <p:spTgt spid="19"/>
                                        </p:tgtEl>
                                      </p:cBhvr>
                                    </p:animEffect>
                                  </p:childTnLst>
                                </p:cTn>
                              </p:par>
                              <p:par>
                                <p:cTn id="29" presetID="22" presetClass="entr" presetSubtype="1" fill="hold" grpId="0" nodeType="withEffect">
                                  <p:stCondLst>
                                    <p:cond delay="250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par>
                                <p:cTn id="32" presetID="55" presetClass="entr" presetSubtype="0" fill="hold" grpId="0" nodeType="withEffect">
                                  <p:stCondLst>
                                    <p:cond delay="3000"/>
                                  </p:stCondLst>
                                  <p:iterate type="lt">
                                    <p:tmPct val="1402"/>
                                  </p:iterate>
                                  <p:childTnLst>
                                    <p:set>
                                      <p:cBhvr>
                                        <p:cTn id="33" dur="1" fill="hold">
                                          <p:stCondLst>
                                            <p:cond delay="0"/>
                                          </p:stCondLst>
                                        </p:cTn>
                                        <p:tgtEl>
                                          <p:spTgt spid="27">
                                            <p:txEl>
                                              <p:pRg st="0" end="0"/>
                                            </p:txEl>
                                          </p:spTgt>
                                        </p:tgtEl>
                                        <p:attrNameLst>
                                          <p:attrName>style.visibility</p:attrName>
                                        </p:attrNameLst>
                                      </p:cBhvr>
                                      <p:to>
                                        <p:strVal val="visible"/>
                                      </p:to>
                                    </p:set>
                                    <p:anim calcmode="lin" valueType="num">
                                      <p:cBhvr>
                                        <p:cTn id="34" dur="500" fill="hold"/>
                                        <p:tgtEl>
                                          <p:spTgt spid="27">
                                            <p:txEl>
                                              <p:pRg st="0" end="0"/>
                                            </p:txEl>
                                          </p:spTgt>
                                        </p:tgtEl>
                                        <p:attrNameLst>
                                          <p:attrName>ppt_w</p:attrName>
                                        </p:attrNameLst>
                                      </p:cBhvr>
                                      <p:tavLst>
                                        <p:tav tm="0">
                                          <p:val>
                                            <p:strVal val="#ppt_w*0.70"/>
                                          </p:val>
                                        </p:tav>
                                        <p:tav tm="100000">
                                          <p:val>
                                            <p:strVal val="#ppt_w"/>
                                          </p:val>
                                        </p:tav>
                                      </p:tavLst>
                                    </p:anim>
                                    <p:anim calcmode="lin" valueType="num">
                                      <p:cBhvr>
                                        <p:cTn id="35" dur="500" fill="hold"/>
                                        <p:tgtEl>
                                          <p:spTgt spid="27">
                                            <p:txEl>
                                              <p:pRg st="0" end="0"/>
                                            </p:txEl>
                                          </p:spTgt>
                                        </p:tgtEl>
                                        <p:attrNameLst>
                                          <p:attrName>ppt_h</p:attrName>
                                        </p:attrNameLst>
                                      </p:cBhvr>
                                      <p:tavLst>
                                        <p:tav tm="0">
                                          <p:val>
                                            <p:strVal val="#ppt_h"/>
                                          </p:val>
                                        </p:tav>
                                        <p:tav tm="100000">
                                          <p:val>
                                            <p:strVal val="#ppt_h"/>
                                          </p:val>
                                        </p:tav>
                                      </p:tavLst>
                                    </p:anim>
                                    <p:animEffect transition="in" filter="fade">
                                      <p:cBhvr>
                                        <p:cTn id="36" dur="500"/>
                                        <p:tgtEl>
                                          <p:spTgt spid="27">
                                            <p:txEl>
                                              <p:pRg st="0" end="0"/>
                                            </p:txEl>
                                          </p:spTgt>
                                        </p:tgtEl>
                                      </p:cBhvr>
                                    </p:animEffect>
                                  </p:childTnLst>
                                </p:cTn>
                              </p:par>
                              <p:par>
                                <p:cTn id="37" presetID="22" presetClass="entr" presetSubtype="1" fill="hold" grpId="0" nodeType="withEffect">
                                  <p:stCondLst>
                                    <p:cond delay="3500"/>
                                  </p:stCondLst>
                                  <p:childTnLst>
                                    <p:set>
                                      <p:cBhvr>
                                        <p:cTn id="38" dur="1" fill="hold">
                                          <p:stCondLst>
                                            <p:cond delay="0"/>
                                          </p:stCondLst>
                                        </p:cTn>
                                        <p:tgtEl>
                                          <p:spTgt spid="30"/>
                                        </p:tgtEl>
                                        <p:attrNameLst>
                                          <p:attrName>style.visibility</p:attrName>
                                        </p:attrNameLst>
                                      </p:cBhvr>
                                      <p:to>
                                        <p:strVal val="visible"/>
                                      </p:to>
                                    </p:set>
                                    <p:animEffect transition="in" filter="wipe(up)">
                                      <p:cBhvr>
                                        <p:cTn id="39" dur="500"/>
                                        <p:tgtEl>
                                          <p:spTgt spid="30"/>
                                        </p:tgtEl>
                                      </p:cBhvr>
                                    </p:animEffect>
                                  </p:childTnLst>
                                </p:cTn>
                              </p:par>
                              <p:par>
                                <p:cTn id="40" presetID="55" presetClass="entr" presetSubtype="0" fill="hold" grpId="0" nodeType="withEffect">
                                  <p:stCondLst>
                                    <p:cond delay="3700"/>
                                  </p:stCondLst>
                                  <p:iterate type="lt">
                                    <p:tmPct val="1210"/>
                                  </p:iterate>
                                  <p:childTnLst>
                                    <p:set>
                                      <p:cBhvr>
                                        <p:cTn id="41" dur="1" fill="hold">
                                          <p:stCondLst>
                                            <p:cond delay="0"/>
                                          </p:stCondLst>
                                        </p:cTn>
                                        <p:tgtEl>
                                          <p:spTgt spid="29">
                                            <p:txEl>
                                              <p:pRg st="0" end="0"/>
                                            </p:txEl>
                                          </p:spTgt>
                                        </p:tgtEl>
                                        <p:attrNameLst>
                                          <p:attrName>style.visibility</p:attrName>
                                        </p:attrNameLst>
                                      </p:cBhvr>
                                      <p:to>
                                        <p:strVal val="visible"/>
                                      </p:to>
                                    </p:set>
                                    <p:anim calcmode="lin" valueType="num">
                                      <p:cBhvr>
                                        <p:cTn id="42" dur="500" fill="hold"/>
                                        <p:tgtEl>
                                          <p:spTgt spid="29">
                                            <p:txEl>
                                              <p:pRg st="0" end="0"/>
                                            </p:txEl>
                                          </p:spTgt>
                                        </p:tgtEl>
                                        <p:attrNameLst>
                                          <p:attrName>ppt_w</p:attrName>
                                        </p:attrNameLst>
                                      </p:cBhvr>
                                      <p:tavLst>
                                        <p:tav tm="0">
                                          <p:val>
                                            <p:strVal val="#ppt_w*0.70"/>
                                          </p:val>
                                        </p:tav>
                                        <p:tav tm="100000">
                                          <p:val>
                                            <p:strVal val="#ppt_w"/>
                                          </p:val>
                                        </p:tav>
                                      </p:tavLst>
                                    </p:anim>
                                    <p:anim calcmode="lin" valueType="num">
                                      <p:cBhvr>
                                        <p:cTn id="43" dur="500" fill="hold"/>
                                        <p:tgtEl>
                                          <p:spTgt spid="29">
                                            <p:txEl>
                                              <p:pRg st="0" end="0"/>
                                            </p:txEl>
                                          </p:spTgt>
                                        </p:tgtEl>
                                        <p:attrNameLst>
                                          <p:attrName>ppt_h</p:attrName>
                                        </p:attrNameLst>
                                      </p:cBhvr>
                                      <p:tavLst>
                                        <p:tav tm="0">
                                          <p:val>
                                            <p:strVal val="#ppt_h"/>
                                          </p:val>
                                        </p:tav>
                                        <p:tav tm="100000">
                                          <p:val>
                                            <p:strVal val="#ppt_h"/>
                                          </p:val>
                                        </p:tav>
                                      </p:tavLst>
                                    </p:anim>
                                    <p:animEffect transition="in" filter="fade">
                                      <p:cBhvr>
                                        <p:cTn id="44"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2" grpId="0"/>
      <p:bldP spid="25" grpId="0"/>
      <p:bldP spid="27" grpId="0" build="p"/>
      <p:bldP spid="28" grpId="0" animBg="1"/>
      <p:bldP spid="29" grpId="0" build="p"/>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21077" y="2072531"/>
            <a:ext cx="10749849" cy="867930"/>
          </a:xfrm>
          <a:prstGeom prst="rect">
            <a:avLst/>
          </a:prstGeom>
          <a:noFill/>
        </p:spPr>
        <p:txBody>
          <a:bodyPr wrap="square" rtlCol="0">
            <a:spAutoFit/>
          </a:bodyPr>
          <a:lstStyle/>
          <a:p>
            <a:pPr>
              <a:lnSpc>
                <a:spcPct val="120000"/>
              </a:lnSpc>
              <a:spcBef>
                <a:spcPct val="0"/>
              </a:spcBef>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a:p>
            <a:pPr>
              <a:lnSpc>
                <a:spcPct val="120000"/>
              </a:lnSpc>
              <a:spcBef>
                <a:spcPct val="0"/>
              </a:spcBef>
              <a:buNone/>
            </a:pPr>
            <a:endParaRPr lang="zh-CN" altLang="en-US" sz="1400" dirty="0">
              <a:solidFill>
                <a:schemeClr val="tx1">
                  <a:lumMod val="50000"/>
                  <a:lumOff val="50000"/>
                </a:schemeClr>
              </a:solidFill>
              <a:sym typeface="微软雅黑" panose="020B0503020204020204" pitchFamily="34" charset="-122"/>
            </a:endParaRPr>
          </a:p>
        </p:txBody>
      </p:sp>
      <p:sp>
        <p:nvSpPr>
          <p:cNvPr id="3" name="文本框 2"/>
          <p:cNvSpPr txBox="1"/>
          <p:nvPr/>
        </p:nvSpPr>
        <p:spPr>
          <a:xfrm>
            <a:off x="721077" y="1556792"/>
            <a:ext cx="2268530" cy="400110"/>
          </a:xfrm>
          <a:prstGeom prst="rect">
            <a:avLst/>
          </a:prstGeom>
          <a:solidFill>
            <a:schemeClr val="accent2"/>
          </a:solidFill>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bg1"/>
                </a:solidFill>
                <a:latin typeface="+mj-ea"/>
                <a:ea typeface="+mj-ea"/>
              </a:rPr>
              <a:t>点击此处添加标题</a:t>
            </a:r>
            <a:endParaRPr lang="zh-CN" altLang="en-US" sz="2000" b="1">
              <a:solidFill>
                <a:schemeClr val="bg1"/>
              </a:solidFill>
              <a:latin typeface="+mj-ea"/>
              <a:ea typeface="+mj-ea"/>
            </a:endParaRPr>
          </a:p>
        </p:txBody>
      </p:sp>
      <p:sp>
        <p:nvSpPr>
          <p:cNvPr id="4" name="圆角矩形 3"/>
          <p:cNvSpPr/>
          <p:nvPr/>
        </p:nvSpPr>
        <p:spPr>
          <a:xfrm>
            <a:off x="721078" y="3070552"/>
            <a:ext cx="2670281" cy="2844800"/>
          </a:xfrm>
          <a:prstGeom prst="roundRect">
            <a:avLst>
              <a:gd name="adj" fmla="val 688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8644846" y="3070552"/>
            <a:ext cx="2670281" cy="2844800"/>
          </a:xfrm>
          <a:prstGeom prst="roundRect">
            <a:avLst>
              <a:gd name="adj" fmla="val 68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4682962" y="3070552"/>
            <a:ext cx="2670281" cy="2844800"/>
          </a:xfrm>
          <a:prstGeom prst="roundRect">
            <a:avLst>
              <a:gd name="adj" fmla="val 688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294728" y="3115004"/>
            <a:ext cx="1505540" cy="769441"/>
          </a:xfrm>
          <a:prstGeom prst="rect">
            <a:avLst/>
          </a:prstGeom>
          <a:noFill/>
        </p:spPr>
        <p:txBody>
          <a:bodyPr wrap="none" rtlCol="0">
            <a:spAutoFit/>
          </a:bodyPr>
          <a:lstStyle/>
          <a:p>
            <a:r>
              <a:rPr lang="en-US" altLang="zh-CN" sz="4400" dirty="0">
                <a:solidFill>
                  <a:schemeClr val="bg1"/>
                </a:solidFill>
                <a:latin typeface="+mj-ea"/>
                <a:ea typeface="+mj-ea"/>
              </a:rPr>
              <a:t>2014</a:t>
            </a:r>
            <a:endParaRPr lang="zh-CN" altLang="en-US" sz="4400" dirty="0">
              <a:solidFill>
                <a:schemeClr val="bg1"/>
              </a:solidFill>
              <a:latin typeface="+mj-ea"/>
              <a:ea typeface="+mj-ea"/>
            </a:endParaRPr>
          </a:p>
        </p:txBody>
      </p:sp>
      <p:sp>
        <p:nvSpPr>
          <p:cNvPr id="8" name="文本框 7"/>
          <p:cNvSpPr txBox="1"/>
          <p:nvPr/>
        </p:nvSpPr>
        <p:spPr>
          <a:xfrm>
            <a:off x="5334513" y="3115004"/>
            <a:ext cx="1505540" cy="769441"/>
          </a:xfrm>
          <a:prstGeom prst="rect">
            <a:avLst/>
          </a:prstGeom>
          <a:noFill/>
        </p:spPr>
        <p:txBody>
          <a:bodyPr wrap="none" rtlCol="0">
            <a:spAutoFit/>
          </a:bodyPr>
          <a:lstStyle/>
          <a:p>
            <a:r>
              <a:rPr lang="en-US" altLang="zh-CN" sz="4400" dirty="0">
                <a:solidFill>
                  <a:schemeClr val="bg1"/>
                </a:solidFill>
                <a:latin typeface="+mj-ea"/>
                <a:ea typeface="+mj-ea"/>
              </a:rPr>
              <a:t>2015</a:t>
            </a:r>
            <a:endParaRPr lang="zh-CN" altLang="en-US" sz="4400" dirty="0">
              <a:solidFill>
                <a:schemeClr val="bg1"/>
              </a:solidFill>
              <a:latin typeface="+mj-ea"/>
              <a:ea typeface="+mj-ea"/>
            </a:endParaRPr>
          </a:p>
        </p:txBody>
      </p:sp>
      <p:sp>
        <p:nvSpPr>
          <p:cNvPr id="9" name="文本框 8"/>
          <p:cNvSpPr txBox="1"/>
          <p:nvPr/>
        </p:nvSpPr>
        <p:spPr>
          <a:xfrm>
            <a:off x="9218497" y="3115004"/>
            <a:ext cx="1505540" cy="769441"/>
          </a:xfrm>
          <a:prstGeom prst="rect">
            <a:avLst/>
          </a:prstGeom>
          <a:noFill/>
        </p:spPr>
        <p:txBody>
          <a:bodyPr wrap="none" rtlCol="0">
            <a:spAutoFit/>
          </a:bodyPr>
          <a:lstStyle/>
          <a:p>
            <a:r>
              <a:rPr lang="en-US" altLang="zh-CN" sz="4400" dirty="0">
                <a:solidFill>
                  <a:schemeClr val="bg1"/>
                </a:solidFill>
                <a:latin typeface="+mj-ea"/>
                <a:ea typeface="+mj-ea"/>
              </a:rPr>
              <a:t>2016</a:t>
            </a:r>
            <a:endParaRPr lang="zh-CN" altLang="en-US" sz="4400" dirty="0">
              <a:solidFill>
                <a:schemeClr val="bg1"/>
              </a:solidFill>
              <a:latin typeface="+mj-ea"/>
              <a:ea typeface="+mj-ea"/>
            </a:endParaRPr>
          </a:p>
        </p:txBody>
      </p:sp>
      <p:sp>
        <p:nvSpPr>
          <p:cNvPr id="10" name="文本框 9"/>
          <p:cNvSpPr txBox="1"/>
          <p:nvPr/>
        </p:nvSpPr>
        <p:spPr>
          <a:xfrm>
            <a:off x="721076" y="3821194"/>
            <a:ext cx="2268530" cy="400110"/>
          </a:xfrm>
          <a:prstGeom prst="rect">
            <a:avLst/>
          </a:prstGeom>
          <a:noFill/>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bg1"/>
                </a:solidFill>
                <a:latin typeface="+mj-ea"/>
                <a:ea typeface="+mj-ea"/>
              </a:rPr>
              <a:t>点击此处添加标题</a:t>
            </a:r>
            <a:endParaRPr lang="zh-CN" altLang="en-US" sz="2000" b="1">
              <a:solidFill>
                <a:schemeClr val="bg1"/>
              </a:solidFill>
              <a:latin typeface="+mj-ea"/>
              <a:ea typeface="+mj-ea"/>
            </a:endParaRPr>
          </a:p>
        </p:txBody>
      </p:sp>
      <p:sp>
        <p:nvSpPr>
          <p:cNvPr id="11" name="文本框 10"/>
          <p:cNvSpPr txBox="1"/>
          <p:nvPr/>
        </p:nvSpPr>
        <p:spPr>
          <a:xfrm>
            <a:off x="4682961" y="3821194"/>
            <a:ext cx="2268530" cy="400110"/>
          </a:xfrm>
          <a:prstGeom prst="rect">
            <a:avLst/>
          </a:prstGeom>
          <a:noFill/>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bg1"/>
                </a:solidFill>
                <a:latin typeface="+mj-ea"/>
                <a:ea typeface="+mj-ea"/>
              </a:rPr>
              <a:t>点击此处添加标题</a:t>
            </a:r>
            <a:endParaRPr lang="zh-CN" altLang="en-US" sz="2000" b="1">
              <a:solidFill>
                <a:schemeClr val="bg1"/>
              </a:solidFill>
              <a:latin typeface="+mj-ea"/>
              <a:ea typeface="+mj-ea"/>
            </a:endParaRPr>
          </a:p>
        </p:txBody>
      </p:sp>
      <p:sp>
        <p:nvSpPr>
          <p:cNvPr id="12" name="文本框 11"/>
          <p:cNvSpPr txBox="1"/>
          <p:nvPr/>
        </p:nvSpPr>
        <p:spPr>
          <a:xfrm>
            <a:off x="8644845" y="3821194"/>
            <a:ext cx="2268530" cy="400110"/>
          </a:xfrm>
          <a:prstGeom prst="rect">
            <a:avLst/>
          </a:prstGeom>
          <a:noFill/>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bg1"/>
                </a:solidFill>
                <a:latin typeface="+mj-ea"/>
                <a:ea typeface="+mj-ea"/>
              </a:rPr>
              <a:t>点击此处添加标题</a:t>
            </a:r>
            <a:endParaRPr lang="zh-CN" altLang="en-US" sz="2000" b="1">
              <a:solidFill>
                <a:schemeClr val="bg1"/>
              </a:solidFill>
              <a:latin typeface="+mj-ea"/>
              <a:ea typeface="+mj-ea"/>
            </a:endParaRPr>
          </a:p>
        </p:txBody>
      </p:sp>
      <p:sp>
        <p:nvSpPr>
          <p:cNvPr id="13" name="文本框 12"/>
          <p:cNvSpPr txBox="1"/>
          <p:nvPr/>
        </p:nvSpPr>
        <p:spPr>
          <a:xfrm>
            <a:off x="721076" y="4190525"/>
            <a:ext cx="2268530" cy="400110"/>
          </a:xfrm>
          <a:prstGeom prst="rect">
            <a:avLst/>
          </a:prstGeom>
          <a:noFill/>
        </p:spPr>
        <p:txBody>
          <a:bodyPr wrap="square">
            <a:spAutoFit/>
          </a:bodyPr>
          <a:lstStyle>
            <a:defPPr>
              <a:defRPr lang="zh-CN"/>
            </a:defPPr>
            <a:lvl1pPr>
              <a:defRPr sz="2400">
                <a:solidFill>
                  <a:schemeClr val="bg2">
                    <a:lumMod val="25000"/>
                    <a:alpha val="85000"/>
                  </a:schemeClr>
                </a:solidFill>
                <a:latin typeface="+mn-ea"/>
              </a:defRPr>
            </a:lvl1pPr>
          </a:lstStyle>
          <a:p>
            <a:r>
              <a:rPr lang="en-US" altLang="zh-CN" sz="2000" b="1">
                <a:solidFill>
                  <a:schemeClr val="bg1"/>
                </a:solidFill>
                <a:latin typeface="+mj-ea"/>
                <a:ea typeface="+mj-ea"/>
              </a:rPr>
              <a:t>325,455</a:t>
            </a:r>
            <a:endParaRPr lang="zh-CN" altLang="en-US" sz="2000" b="1">
              <a:solidFill>
                <a:schemeClr val="bg1"/>
              </a:solidFill>
              <a:latin typeface="+mj-ea"/>
              <a:ea typeface="+mj-ea"/>
            </a:endParaRPr>
          </a:p>
        </p:txBody>
      </p:sp>
      <p:sp>
        <p:nvSpPr>
          <p:cNvPr id="14" name="文本框 13"/>
          <p:cNvSpPr txBox="1"/>
          <p:nvPr/>
        </p:nvSpPr>
        <p:spPr>
          <a:xfrm>
            <a:off x="4682961" y="4190525"/>
            <a:ext cx="2268530" cy="400110"/>
          </a:xfrm>
          <a:prstGeom prst="rect">
            <a:avLst/>
          </a:prstGeom>
          <a:noFill/>
        </p:spPr>
        <p:txBody>
          <a:bodyPr wrap="square">
            <a:spAutoFit/>
          </a:bodyPr>
          <a:lstStyle>
            <a:defPPr>
              <a:defRPr lang="zh-CN"/>
            </a:defPPr>
            <a:lvl1pPr>
              <a:defRPr sz="2400">
                <a:solidFill>
                  <a:schemeClr val="bg2">
                    <a:lumMod val="25000"/>
                    <a:alpha val="85000"/>
                  </a:schemeClr>
                </a:solidFill>
                <a:latin typeface="+mn-ea"/>
              </a:defRPr>
            </a:lvl1pPr>
          </a:lstStyle>
          <a:p>
            <a:r>
              <a:rPr lang="en-US" altLang="zh-CN" sz="2000" b="1">
                <a:solidFill>
                  <a:schemeClr val="bg1"/>
                </a:solidFill>
                <a:latin typeface="+mj-ea"/>
                <a:ea typeface="+mj-ea"/>
              </a:rPr>
              <a:t>589,454</a:t>
            </a:r>
            <a:endParaRPr lang="zh-CN" altLang="en-US" sz="2000" b="1">
              <a:solidFill>
                <a:schemeClr val="bg1"/>
              </a:solidFill>
              <a:latin typeface="+mj-ea"/>
              <a:ea typeface="+mj-ea"/>
            </a:endParaRPr>
          </a:p>
        </p:txBody>
      </p:sp>
      <p:sp>
        <p:nvSpPr>
          <p:cNvPr id="15" name="文本框 14"/>
          <p:cNvSpPr txBox="1"/>
          <p:nvPr/>
        </p:nvSpPr>
        <p:spPr>
          <a:xfrm>
            <a:off x="8644845" y="4190525"/>
            <a:ext cx="2268530" cy="400110"/>
          </a:xfrm>
          <a:prstGeom prst="rect">
            <a:avLst/>
          </a:prstGeom>
          <a:noFill/>
        </p:spPr>
        <p:txBody>
          <a:bodyPr wrap="square">
            <a:spAutoFit/>
          </a:bodyPr>
          <a:lstStyle>
            <a:defPPr>
              <a:defRPr lang="zh-CN"/>
            </a:defPPr>
            <a:lvl1pPr>
              <a:defRPr sz="2400">
                <a:solidFill>
                  <a:schemeClr val="bg2">
                    <a:lumMod val="25000"/>
                    <a:alpha val="85000"/>
                  </a:schemeClr>
                </a:solidFill>
                <a:latin typeface="+mn-ea"/>
              </a:defRPr>
            </a:lvl1pPr>
          </a:lstStyle>
          <a:p>
            <a:r>
              <a:rPr lang="en-US" altLang="zh-CN" sz="2000" b="1">
                <a:solidFill>
                  <a:schemeClr val="bg1"/>
                </a:solidFill>
                <a:latin typeface="+mj-ea"/>
                <a:ea typeface="+mj-ea"/>
              </a:rPr>
              <a:t>454,896</a:t>
            </a:r>
            <a:endParaRPr lang="zh-CN" altLang="en-US" sz="2000" b="1">
              <a:solidFill>
                <a:schemeClr val="bg1"/>
              </a:solidFill>
              <a:latin typeface="+mj-ea"/>
              <a:ea typeface="+mj-ea"/>
            </a:endParaRPr>
          </a:p>
        </p:txBody>
      </p:sp>
      <p:sp>
        <p:nvSpPr>
          <p:cNvPr id="16" name="矩形 15"/>
          <p:cNvSpPr/>
          <p:nvPr/>
        </p:nvSpPr>
        <p:spPr>
          <a:xfrm>
            <a:off x="721077" y="4598713"/>
            <a:ext cx="2414397" cy="1142620"/>
          </a:xfrm>
          <a:prstGeom prst="rect">
            <a:avLst/>
          </a:prstGeom>
          <a:noFill/>
        </p:spPr>
        <p:txBody>
          <a:bodyPr wrap="square" rtlCol="0">
            <a:spAutoFit/>
          </a:bodyPr>
          <a:lstStyle/>
          <a:p>
            <a:pPr>
              <a:lnSpc>
                <a:spcPct val="130000"/>
              </a:lnSpc>
            </a:pPr>
            <a:r>
              <a:rPr lang="zh-CN" altLang="en-US" sz="1050">
                <a:solidFill>
                  <a:schemeClr val="bg1"/>
                </a:solidFill>
                <a:latin typeface="+mj-ea"/>
                <a:ea typeface="+mj-ea"/>
              </a:rPr>
              <a:t>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之间点击添加正文间点击添加正文、温提示正文行距在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a:t>
            </a:r>
            <a:endParaRPr lang="zh-CN" altLang="en-US" sz="1050">
              <a:solidFill>
                <a:schemeClr val="bg1"/>
              </a:solidFill>
              <a:latin typeface="+mj-ea"/>
              <a:ea typeface="+mj-ea"/>
            </a:endParaRPr>
          </a:p>
        </p:txBody>
      </p:sp>
      <p:sp>
        <p:nvSpPr>
          <p:cNvPr id="17" name="矩形 16"/>
          <p:cNvSpPr/>
          <p:nvPr/>
        </p:nvSpPr>
        <p:spPr>
          <a:xfrm>
            <a:off x="4682962" y="4598713"/>
            <a:ext cx="2414397" cy="1142620"/>
          </a:xfrm>
          <a:prstGeom prst="rect">
            <a:avLst/>
          </a:prstGeom>
          <a:noFill/>
        </p:spPr>
        <p:txBody>
          <a:bodyPr wrap="square" rtlCol="0">
            <a:spAutoFit/>
          </a:bodyPr>
          <a:lstStyle/>
          <a:p>
            <a:pPr>
              <a:lnSpc>
                <a:spcPct val="130000"/>
              </a:lnSpc>
            </a:pPr>
            <a:r>
              <a:rPr lang="zh-CN" altLang="en-US" sz="1050">
                <a:solidFill>
                  <a:schemeClr val="bg1"/>
                </a:solidFill>
                <a:latin typeface="+mj-ea"/>
                <a:ea typeface="+mj-ea"/>
              </a:rPr>
              <a:t>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之间点击添加正文间点击添加正文、温提示正文行距在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a:t>
            </a:r>
            <a:endParaRPr lang="zh-CN" altLang="en-US" sz="1050">
              <a:solidFill>
                <a:schemeClr val="bg1"/>
              </a:solidFill>
              <a:latin typeface="+mj-ea"/>
              <a:ea typeface="+mj-ea"/>
            </a:endParaRPr>
          </a:p>
        </p:txBody>
      </p:sp>
      <p:sp>
        <p:nvSpPr>
          <p:cNvPr id="18" name="矩形 17"/>
          <p:cNvSpPr/>
          <p:nvPr/>
        </p:nvSpPr>
        <p:spPr>
          <a:xfrm>
            <a:off x="8644846" y="4598713"/>
            <a:ext cx="2414397" cy="1142620"/>
          </a:xfrm>
          <a:prstGeom prst="rect">
            <a:avLst/>
          </a:prstGeom>
          <a:noFill/>
        </p:spPr>
        <p:txBody>
          <a:bodyPr wrap="square" rtlCol="0">
            <a:spAutoFit/>
          </a:bodyPr>
          <a:lstStyle/>
          <a:p>
            <a:pPr>
              <a:lnSpc>
                <a:spcPct val="130000"/>
              </a:lnSpc>
            </a:pPr>
            <a:r>
              <a:rPr lang="zh-CN" altLang="en-US" sz="1050">
                <a:solidFill>
                  <a:schemeClr val="bg1"/>
                </a:solidFill>
                <a:latin typeface="+mj-ea"/>
                <a:ea typeface="+mj-ea"/>
              </a:rPr>
              <a:t>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之间点击添加正文间点击添加正文、温提示正文行距在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a:t>
            </a:r>
            <a:endParaRPr lang="zh-CN" altLang="en-US" sz="1050">
              <a:solidFill>
                <a:schemeClr val="bg1"/>
              </a:solidFill>
              <a:latin typeface="+mj-ea"/>
              <a:ea typeface="+mj-ea"/>
            </a:endParaRPr>
          </a:p>
        </p:txBody>
      </p:sp>
      <p:sp>
        <p:nvSpPr>
          <p:cNvPr id="19" name="燕尾形 18"/>
          <p:cNvSpPr/>
          <p:nvPr/>
        </p:nvSpPr>
        <p:spPr>
          <a:xfrm>
            <a:off x="3761425" y="4114810"/>
            <a:ext cx="551471" cy="551543"/>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燕尾形 19"/>
          <p:cNvSpPr/>
          <p:nvPr/>
        </p:nvSpPr>
        <p:spPr>
          <a:xfrm>
            <a:off x="7723309" y="4114810"/>
            <a:ext cx="551471" cy="55154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标题 20"/>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50" presetClass="entr" presetSubtype="0" decel="100000" fill="hold" grpId="0" nodeType="withEffect">
                                  <p:stCondLst>
                                    <p:cond delay="300"/>
                                  </p:stCondLst>
                                  <p:iterate type="lt">
                                    <p:tmPct val="2575"/>
                                  </p:iterate>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strVal val="#ppt_w+.3"/>
                                          </p:val>
                                        </p:tav>
                                        <p:tav tm="100000">
                                          <p:val>
                                            <p:strVal val="#ppt_w"/>
                                          </p:val>
                                        </p:tav>
                                      </p:tavLst>
                                    </p:anim>
                                    <p:anim calcmode="lin" valueType="num">
                                      <p:cBhvr>
                                        <p:cTn id="11" dur="500" fill="hold"/>
                                        <p:tgtEl>
                                          <p:spTgt spid="2"/>
                                        </p:tgtEl>
                                        <p:attrNameLst>
                                          <p:attrName>ppt_h</p:attrName>
                                        </p:attrNameLst>
                                      </p:cBhvr>
                                      <p:tavLst>
                                        <p:tav tm="0">
                                          <p:val>
                                            <p:strVal val="#ppt_h"/>
                                          </p:val>
                                        </p:tav>
                                        <p:tav tm="100000">
                                          <p:val>
                                            <p:strVal val="#ppt_h"/>
                                          </p:val>
                                        </p:tav>
                                      </p:tavLst>
                                    </p:anim>
                                    <p:animEffect transition="in" filter="fade">
                                      <p:cBhvr>
                                        <p:cTn id="12" dur="500"/>
                                        <p:tgtEl>
                                          <p:spTgt spid="2"/>
                                        </p:tgtEl>
                                      </p:cBhvr>
                                    </p:animEffect>
                                  </p:childTnLst>
                                </p:cTn>
                              </p:par>
                              <p:par>
                                <p:cTn id="13" presetID="22" presetClass="entr" presetSubtype="8" fill="hold" grpId="0" nodeType="withEffect">
                                  <p:stCondLst>
                                    <p:cond delay="1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49" presetClass="entr" presetSubtype="0" decel="100000" fill="hold" grpId="0" nodeType="withEffect">
                                  <p:stCondLst>
                                    <p:cond delay="200"/>
                                  </p:stCondLst>
                                  <p:iterate type="lt">
                                    <p:tmPct val="10000"/>
                                  </p:iterate>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 calcmode="lin" valueType="num">
                                      <p:cBhvr>
                                        <p:cTn id="20" dur="500" fill="hold"/>
                                        <p:tgtEl>
                                          <p:spTgt spid="7"/>
                                        </p:tgtEl>
                                        <p:attrNameLst>
                                          <p:attrName>style.rotation</p:attrName>
                                        </p:attrNameLst>
                                      </p:cBhvr>
                                      <p:tavLst>
                                        <p:tav tm="0">
                                          <p:val>
                                            <p:fltVal val="360"/>
                                          </p:val>
                                        </p:tav>
                                        <p:tav tm="100000">
                                          <p:val>
                                            <p:fltVal val="0"/>
                                          </p:val>
                                        </p:tav>
                                      </p:tavLst>
                                    </p:anim>
                                    <p:animEffect transition="in" filter="fade">
                                      <p:cBhvr>
                                        <p:cTn id="21" dur="500"/>
                                        <p:tgtEl>
                                          <p:spTgt spid="7"/>
                                        </p:tgtEl>
                                      </p:cBhvr>
                                    </p:animEffect>
                                  </p:childTnLst>
                                </p:cTn>
                              </p:par>
                              <p:par>
                                <p:cTn id="22" presetID="49" presetClass="entr" presetSubtype="0" decel="100000" fill="hold" grpId="0" nodeType="withEffect">
                                  <p:stCondLst>
                                    <p:cond delay="300"/>
                                  </p:stCondLst>
                                  <p:iterate type="lt">
                                    <p:tmPct val="10000"/>
                                  </p:iterate>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 calcmode="lin" valueType="num">
                                      <p:cBhvr>
                                        <p:cTn id="26" dur="500" fill="hold"/>
                                        <p:tgtEl>
                                          <p:spTgt spid="10"/>
                                        </p:tgtEl>
                                        <p:attrNameLst>
                                          <p:attrName>style.rotation</p:attrName>
                                        </p:attrNameLst>
                                      </p:cBhvr>
                                      <p:tavLst>
                                        <p:tav tm="0">
                                          <p:val>
                                            <p:fltVal val="360"/>
                                          </p:val>
                                        </p:tav>
                                        <p:tav tm="100000">
                                          <p:val>
                                            <p:fltVal val="0"/>
                                          </p:val>
                                        </p:tav>
                                      </p:tavLst>
                                    </p:anim>
                                    <p:animEffect transition="in" filter="fade">
                                      <p:cBhvr>
                                        <p:cTn id="27" dur="500"/>
                                        <p:tgtEl>
                                          <p:spTgt spid="10"/>
                                        </p:tgtEl>
                                      </p:cBhvr>
                                    </p:animEffect>
                                  </p:childTnLst>
                                </p:cTn>
                              </p:par>
                              <p:par>
                                <p:cTn id="28" presetID="49" presetClass="entr" presetSubtype="0" decel="100000" fill="hold" grpId="0" nodeType="withEffect">
                                  <p:stCondLst>
                                    <p:cond delay="500"/>
                                  </p:stCondLst>
                                  <p:iterate type="lt">
                                    <p:tmPct val="10000"/>
                                  </p:iterate>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22" presetClass="entr" presetSubtype="1" fill="hold" grpId="0" nodeType="withEffect">
                                  <p:stCondLst>
                                    <p:cond delay="60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par>
                                <p:cTn id="37" presetID="22" presetClass="entr" presetSubtype="8" fill="hold" grpId="0" nodeType="withEffect">
                                  <p:stCondLst>
                                    <p:cond delay="70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2" presetClass="entr" presetSubtype="8" fill="hold" grpId="0" nodeType="withEffect">
                                  <p:stCondLst>
                                    <p:cond delay="80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par>
                                <p:cTn id="43" presetID="49" presetClass="entr" presetSubtype="0" decel="100000" fill="hold" grpId="0" nodeType="withEffect">
                                  <p:stCondLst>
                                    <p:cond delay="900"/>
                                  </p:stCondLst>
                                  <p:iterate type="lt">
                                    <p:tmPct val="10000"/>
                                  </p:iterate>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 calcmode="lin" valueType="num">
                                      <p:cBhvr>
                                        <p:cTn id="47" dur="500" fill="hold"/>
                                        <p:tgtEl>
                                          <p:spTgt spid="8"/>
                                        </p:tgtEl>
                                        <p:attrNameLst>
                                          <p:attrName>style.rotation</p:attrName>
                                        </p:attrNameLst>
                                      </p:cBhvr>
                                      <p:tavLst>
                                        <p:tav tm="0">
                                          <p:val>
                                            <p:fltVal val="360"/>
                                          </p:val>
                                        </p:tav>
                                        <p:tav tm="100000">
                                          <p:val>
                                            <p:fltVal val="0"/>
                                          </p:val>
                                        </p:tav>
                                      </p:tavLst>
                                    </p:anim>
                                    <p:animEffect transition="in" filter="fade">
                                      <p:cBhvr>
                                        <p:cTn id="48" dur="500"/>
                                        <p:tgtEl>
                                          <p:spTgt spid="8"/>
                                        </p:tgtEl>
                                      </p:cBhvr>
                                    </p:animEffect>
                                  </p:childTnLst>
                                </p:cTn>
                              </p:par>
                              <p:par>
                                <p:cTn id="49" presetID="49" presetClass="entr" presetSubtype="0" decel="100000" fill="hold" grpId="0" nodeType="withEffect">
                                  <p:stCondLst>
                                    <p:cond delay="1000"/>
                                  </p:stCondLst>
                                  <p:iterate type="lt">
                                    <p:tmPct val="10000"/>
                                  </p:iterate>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 calcmode="lin" valueType="num">
                                      <p:cBhvr>
                                        <p:cTn id="53" dur="500" fill="hold"/>
                                        <p:tgtEl>
                                          <p:spTgt spid="11"/>
                                        </p:tgtEl>
                                        <p:attrNameLst>
                                          <p:attrName>style.rotation</p:attrName>
                                        </p:attrNameLst>
                                      </p:cBhvr>
                                      <p:tavLst>
                                        <p:tav tm="0">
                                          <p:val>
                                            <p:fltVal val="360"/>
                                          </p:val>
                                        </p:tav>
                                        <p:tav tm="100000">
                                          <p:val>
                                            <p:fltVal val="0"/>
                                          </p:val>
                                        </p:tav>
                                      </p:tavLst>
                                    </p:anim>
                                    <p:animEffect transition="in" filter="fade">
                                      <p:cBhvr>
                                        <p:cTn id="54" dur="500"/>
                                        <p:tgtEl>
                                          <p:spTgt spid="11"/>
                                        </p:tgtEl>
                                      </p:cBhvr>
                                    </p:animEffect>
                                  </p:childTnLst>
                                </p:cTn>
                              </p:par>
                              <p:par>
                                <p:cTn id="55" presetID="49" presetClass="entr" presetSubtype="0" decel="100000" fill="hold" grpId="0" nodeType="withEffect">
                                  <p:stCondLst>
                                    <p:cond delay="1100"/>
                                  </p:stCondLst>
                                  <p:iterate type="lt">
                                    <p:tmPct val="10000"/>
                                  </p:iterate>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 calcmode="lin" valueType="num">
                                      <p:cBhvr>
                                        <p:cTn id="59" dur="500" fill="hold"/>
                                        <p:tgtEl>
                                          <p:spTgt spid="14"/>
                                        </p:tgtEl>
                                        <p:attrNameLst>
                                          <p:attrName>style.rotation</p:attrName>
                                        </p:attrNameLst>
                                      </p:cBhvr>
                                      <p:tavLst>
                                        <p:tav tm="0">
                                          <p:val>
                                            <p:fltVal val="360"/>
                                          </p:val>
                                        </p:tav>
                                        <p:tav tm="100000">
                                          <p:val>
                                            <p:fltVal val="0"/>
                                          </p:val>
                                        </p:tav>
                                      </p:tavLst>
                                    </p:anim>
                                    <p:animEffect transition="in" filter="fade">
                                      <p:cBhvr>
                                        <p:cTn id="60" dur="500"/>
                                        <p:tgtEl>
                                          <p:spTgt spid="14"/>
                                        </p:tgtEl>
                                      </p:cBhvr>
                                    </p:animEffect>
                                  </p:childTnLst>
                                </p:cTn>
                              </p:par>
                              <p:par>
                                <p:cTn id="61" presetID="22" presetClass="entr" presetSubtype="1" fill="hold" grpId="0" nodeType="withEffect">
                                  <p:stCondLst>
                                    <p:cond delay="1100"/>
                                  </p:stCondLst>
                                  <p:childTnLst>
                                    <p:set>
                                      <p:cBhvr>
                                        <p:cTn id="62" dur="1" fill="hold">
                                          <p:stCondLst>
                                            <p:cond delay="0"/>
                                          </p:stCondLst>
                                        </p:cTn>
                                        <p:tgtEl>
                                          <p:spTgt spid="17"/>
                                        </p:tgtEl>
                                        <p:attrNameLst>
                                          <p:attrName>style.visibility</p:attrName>
                                        </p:attrNameLst>
                                      </p:cBhvr>
                                      <p:to>
                                        <p:strVal val="visible"/>
                                      </p:to>
                                    </p:set>
                                    <p:animEffect transition="in" filter="wipe(up)">
                                      <p:cBhvr>
                                        <p:cTn id="63" dur="500"/>
                                        <p:tgtEl>
                                          <p:spTgt spid="17"/>
                                        </p:tgtEl>
                                      </p:cBhvr>
                                    </p:animEffect>
                                  </p:childTnLst>
                                </p:cTn>
                              </p:par>
                              <p:par>
                                <p:cTn id="64" presetID="22" presetClass="entr" presetSubtype="8" fill="hold" grpId="0" nodeType="withEffect">
                                  <p:stCondLst>
                                    <p:cond delay="120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par>
                                <p:cTn id="67" presetID="22" presetClass="entr" presetSubtype="8" fill="hold" grpId="0" nodeType="withEffect">
                                  <p:stCondLst>
                                    <p:cond delay="1200"/>
                                  </p:stCondLst>
                                  <p:childTnLst>
                                    <p:set>
                                      <p:cBhvr>
                                        <p:cTn id="68" dur="1" fill="hold">
                                          <p:stCondLst>
                                            <p:cond delay="0"/>
                                          </p:stCondLst>
                                        </p:cTn>
                                        <p:tgtEl>
                                          <p:spTgt spid="5"/>
                                        </p:tgtEl>
                                        <p:attrNameLst>
                                          <p:attrName>style.visibility</p:attrName>
                                        </p:attrNameLst>
                                      </p:cBhvr>
                                      <p:to>
                                        <p:strVal val="visible"/>
                                      </p:to>
                                    </p:set>
                                    <p:animEffect transition="in" filter="wipe(left)">
                                      <p:cBhvr>
                                        <p:cTn id="69" dur="500"/>
                                        <p:tgtEl>
                                          <p:spTgt spid="5"/>
                                        </p:tgtEl>
                                      </p:cBhvr>
                                    </p:animEffect>
                                  </p:childTnLst>
                                </p:cTn>
                              </p:par>
                              <p:par>
                                <p:cTn id="70" presetID="49" presetClass="entr" presetSubtype="0" decel="100000" fill="hold" grpId="0" nodeType="withEffect">
                                  <p:stCondLst>
                                    <p:cond delay="1200"/>
                                  </p:stCondLst>
                                  <p:iterate type="lt">
                                    <p:tmPct val="10000"/>
                                  </p:iterate>
                                  <p:childTnLst>
                                    <p:set>
                                      <p:cBhvr>
                                        <p:cTn id="71" dur="1" fill="hold">
                                          <p:stCondLst>
                                            <p:cond delay="0"/>
                                          </p:stCondLst>
                                        </p:cTn>
                                        <p:tgtEl>
                                          <p:spTgt spid="9"/>
                                        </p:tgtEl>
                                        <p:attrNameLst>
                                          <p:attrName>style.visibility</p:attrName>
                                        </p:attrNameLst>
                                      </p:cBhvr>
                                      <p:to>
                                        <p:strVal val="visible"/>
                                      </p:to>
                                    </p:set>
                                    <p:anim calcmode="lin" valueType="num">
                                      <p:cBhvr>
                                        <p:cTn id="72" dur="500" fill="hold"/>
                                        <p:tgtEl>
                                          <p:spTgt spid="9"/>
                                        </p:tgtEl>
                                        <p:attrNameLst>
                                          <p:attrName>ppt_w</p:attrName>
                                        </p:attrNameLst>
                                      </p:cBhvr>
                                      <p:tavLst>
                                        <p:tav tm="0">
                                          <p:val>
                                            <p:fltVal val="0"/>
                                          </p:val>
                                        </p:tav>
                                        <p:tav tm="100000">
                                          <p:val>
                                            <p:strVal val="#ppt_w"/>
                                          </p:val>
                                        </p:tav>
                                      </p:tavLst>
                                    </p:anim>
                                    <p:anim calcmode="lin" valueType="num">
                                      <p:cBhvr>
                                        <p:cTn id="73" dur="500" fill="hold"/>
                                        <p:tgtEl>
                                          <p:spTgt spid="9"/>
                                        </p:tgtEl>
                                        <p:attrNameLst>
                                          <p:attrName>ppt_h</p:attrName>
                                        </p:attrNameLst>
                                      </p:cBhvr>
                                      <p:tavLst>
                                        <p:tav tm="0">
                                          <p:val>
                                            <p:fltVal val="0"/>
                                          </p:val>
                                        </p:tav>
                                        <p:tav tm="100000">
                                          <p:val>
                                            <p:strVal val="#ppt_h"/>
                                          </p:val>
                                        </p:tav>
                                      </p:tavLst>
                                    </p:anim>
                                    <p:anim calcmode="lin" valueType="num">
                                      <p:cBhvr>
                                        <p:cTn id="74" dur="500" fill="hold"/>
                                        <p:tgtEl>
                                          <p:spTgt spid="9"/>
                                        </p:tgtEl>
                                        <p:attrNameLst>
                                          <p:attrName>style.rotation</p:attrName>
                                        </p:attrNameLst>
                                      </p:cBhvr>
                                      <p:tavLst>
                                        <p:tav tm="0">
                                          <p:val>
                                            <p:fltVal val="360"/>
                                          </p:val>
                                        </p:tav>
                                        <p:tav tm="100000">
                                          <p:val>
                                            <p:fltVal val="0"/>
                                          </p:val>
                                        </p:tav>
                                      </p:tavLst>
                                    </p:anim>
                                    <p:animEffect transition="in" filter="fade">
                                      <p:cBhvr>
                                        <p:cTn id="75" dur="500"/>
                                        <p:tgtEl>
                                          <p:spTgt spid="9"/>
                                        </p:tgtEl>
                                      </p:cBhvr>
                                    </p:animEffect>
                                  </p:childTnLst>
                                </p:cTn>
                              </p:par>
                              <p:par>
                                <p:cTn id="76" presetID="49" presetClass="entr" presetSubtype="0" decel="100000" fill="hold" grpId="0" nodeType="withEffect">
                                  <p:stCondLst>
                                    <p:cond delay="1300"/>
                                  </p:stCondLst>
                                  <p:iterate type="lt">
                                    <p:tmPct val="10000"/>
                                  </p:iterate>
                                  <p:childTnLst>
                                    <p:set>
                                      <p:cBhvr>
                                        <p:cTn id="77" dur="1" fill="hold">
                                          <p:stCondLst>
                                            <p:cond delay="0"/>
                                          </p:stCondLst>
                                        </p:cTn>
                                        <p:tgtEl>
                                          <p:spTgt spid="12"/>
                                        </p:tgtEl>
                                        <p:attrNameLst>
                                          <p:attrName>style.visibility</p:attrName>
                                        </p:attrNameLst>
                                      </p:cBhvr>
                                      <p:to>
                                        <p:strVal val="visible"/>
                                      </p:to>
                                    </p:set>
                                    <p:anim calcmode="lin" valueType="num">
                                      <p:cBhvr>
                                        <p:cTn id="78" dur="500" fill="hold"/>
                                        <p:tgtEl>
                                          <p:spTgt spid="12"/>
                                        </p:tgtEl>
                                        <p:attrNameLst>
                                          <p:attrName>ppt_w</p:attrName>
                                        </p:attrNameLst>
                                      </p:cBhvr>
                                      <p:tavLst>
                                        <p:tav tm="0">
                                          <p:val>
                                            <p:fltVal val="0"/>
                                          </p:val>
                                        </p:tav>
                                        <p:tav tm="100000">
                                          <p:val>
                                            <p:strVal val="#ppt_w"/>
                                          </p:val>
                                        </p:tav>
                                      </p:tavLst>
                                    </p:anim>
                                    <p:anim calcmode="lin" valueType="num">
                                      <p:cBhvr>
                                        <p:cTn id="79" dur="500" fill="hold"/>
                                        <p:tgtEl>
                                          <p:spTgt spid="12"/>
                                        </p:tgtEl>
                                        <p:attrNameLst>
                                          <p:attrName>ppt_h</p:attrName>
                                        </p:attrNameLst>
                                      </p:cBhvr>
                                      <p:tavLst>
                                        <p:tav tm="0">
                                          <p:val>
                                            <p:fltVal val="0"/>
                                          </p:val>
                                        </p:tav>
                                        <p:tav tm="100000">
                                          <p:val>
                                            <p:strVal val="#ppt_h"/>
                                          </p:val>
                                        </p:tav>
                                      </p:tavLst>
                                    </p:anim>
                                    <p:anim calcmode="lin" valueType="num">
                                      <p:cBhvr>
                                        <p:cTn id="80" dur="500" fill="hold"/>
                                        <p:tgtEl>
                                          <p:spTgt spid="12"/>
                                        </p:tgtEl>
                                        <p:attrNameLst>
                                          <p:attrName>style.rotation</p:attrName>
                                        </p:attrNameLst>
                                      </p:cBhvr>
                                      <p:tavLst>
                                        <p:tav tm="0">
                                          <p:val>
                                            <p:fltVal val="360"/>
                                          </p:val>
                                        </p:tav>
                                        <p:tav tm="100000">
                                          <p:val>
                                            <p:fltVal val="0"/>
                                          </p:val>
                                        </p:tav>
                                      </p:tavLst>
                                    </p:anim>
                                    <p:animEffect transition="in" filter="fade">
                                      <p:cBhvr>
                                        <p:cTn id="81" dur="500"/>
                                        <p:tgtEl>
                                          <p:spTgt spid="12"/>
                                        </p:tgtEl>
                                      </p:cBhvr>
                                    </p:animEffect>
                                  </p:childTnLst>
                                </p:cTn>
                              </p:par>
                              <p:par>
                                <p:cTn id="82" presetID="49" presetClass="entr" presetSubtype="0" decel="100000" fill="hold" grpId="0" nodeType="withEffect">
                                  <p:stCondLst>
                                    <p:cond delay="1400"/>
                                  </p:stCondLst>
                                  <p:iterate type="lt">
                                    <p:tmPct val="10000"/>
                                  </p:iterate>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 calcmode="lin" valueType="num">
                                      <p:cBhvr>
                                        <p:cTn id="86" dur="500" fill="hold"/>
                                        <p:tgtEl>
                                          <p:spTgt spid="15"/>
                                        </p:tgtEl>
                                        <p:attrNameLst>
                                          <p:attrName>style.rotation</p:attrName>
                                        </p:attrNameLst>
                                      </p:cBhvr>
                                      <p:tavLst>
                                        <p:tav tm="0">
                                          <p:val>
                                            <p:fltVal val="360"/>
                                          </p:val>
                                        </p:tav>
                                        <p:tav tm="100000">
                                          <p:val>
                                            <p:fltVal val="0"/>
                                          </p:val>
                                        </p:tav>
                                      </p:tavLst>
                                    </p:anim>
                                    <p:animEffect transition="in" filter="fade">
                                      <p:cBhvr>
                                        <p:cTn id="87" dur="500"/>
                                        <p:tgtEl>
                                          <p:spTgt spid="15"/>
                                        </p:tgtEl>
                                      </p:cBhvr>
                                    </p:animEffect>
                                  </p:childTnLst>
                                </p:cTn>
                              </p:par>
                              <p:par>
                                <p:cTn id="88" presetID="22" presetClass="entr" presetSubtype="1" fill="hold" grpId="0" nodeType="withEffect">
                                  <p:stCondLst>
                                    <p:cond delay="1500"/>
                                  </p:stCondLst>
                                  <p:childTnLst>
                                    <p:set>
                                      <p:cBhvr>
                                        <p:cTn id="89" dur="1" fill="hold">
                                          <p:stCondLst>
                                            <p:cond delay="0"/>
                                          </p:stCondLst>
                                        </p:cTn>
                                        <p:tgtEl>
                                          <p:spTgt spid="18"/>
                                        </p:tgtEl>
                                        <p:attrNameLst>
                                          <p:attrName>style.visibility</p:attrName>
                                        </p:attrNameLst>
                                      </p:cBhvr>
                                      <p:to>
                                        <p:strVal val="visible"/>
                                      </p:to>
                                    </p:set>
                                    <p:animEffect transition="in" filter="wipe(up)">
                                      <p:cBhvr>
                                        <p:cTn id="9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p:bldP spid="8" grpId="0"/>
      <p:bldP spid="9" grpId="0"/>
      <p:bldP spid="10" grpId="0"/>
      <p:bldP spid="11" grpId="0"/>
      <p:bldP spid="12" grpId="0"/>
      <p:bldP spid="13" grpId="0"/>
      <p:bldP spid="14" grpId="0"/>
      <p:bldP spid="15" grpId="0"/>
      <p:bldP spid="16" grpId="0"/>
      <p:bldP spid="17" grpId="0"/>
      <p:bldP spid="18" grpId="0"/>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442003" y="1522412"/>
            <a:ext cx="685711" cy="4762192"/>
            <a:chOff x="7442177" y="1522412"/>
            <a:chExt cx="685800" cy="4762192"/>
          </a:xfrm>
        </p:grpSpPr>
        <p:grpSp>
          <p:nvGrpSpPr>
            <p:cNvPr id="2" name="组合 1"/>
            <p:cNvGrpSpPr/>
            <p:nvPr/>
          </p:nvGrpSpPr>
          <p:grpSpPr>
            <a:xfrm>
              <a:off x="7766980" y="2255043"/>
              <a:ext cx="45719" cy="3385390"/>
              <a:chOff x="8042752" y="1861343"/>
              <a:chExt cx="45719" cy="3385390"/>
            </a:xfrm>
          </p:grpSpPr>
          <p:sp>
            <p:nvSpPr>
              <p:cNvPr id="3" name="矩形 2"/>
              <p:cNvSpPr/>
              <p:nvPr/>
            </p:nvSpPr>
            <p:spPr>
              <a:xfrm>
                <a:off x="8042752" y="1861343"/>
                <a:ext cx="45719" cy="7036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8042752" y="3208294"/>
                <a:ext cx="45719" cy="7036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042752" y="4543043"/>
                <a:ext cx="45719" cy="7036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椭圆 6"/>
            <p:cNvSpPr/>
            <p:nvPr/>
          </p:nvSpPr>
          <p:spPr bwMode="auto">
            <a:xfrm>
              <a:off x="7442177" y="1616075"/>
              <a:ext cx="650875" cy="650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8" name="Freeform 659"/>
            <p:cNvSpPr>
              <a:spLocks noEditPoints="1"/>
            </p:cNvSpPr>
            <p:nvPr/>
          </p:nvSpPr>
          <p:spPr bwMode="auto">
            <a:xfrm>
              <a:off x="7602515" y="1724025"/>
              <a:ext cx="330200" cy="434975"/>
            </a:xfrm>
            <a:custGeom>
              <a:avLst/>
              <a:gdLst>
                <a:gd name="T0" fmla="*/ 191 w 218"/>
                <a:gd name="T1" fmla="*/ 36 h 288"/>
                <a:gd name="T2" fmla="*/ 157 w 218"/>
                <a:gd name="T3" fmla="*/ 0 h 288"/>
                <a:gd name="T4" fmla="*/ 61 w 218"/>
                <a:gd name="T5" fmla="*/ 0 h 288"/>
                <a:gd name="T6" fmla="*/ 28 w 218"/>
                <a:gd name="T7" fmla="*/ 36 h 288"/>
                <a:gd name="T8" fmla="*/ 0 w 218"/>
                <a:gd name="T9" fmla="*/ 36 h 288"/>
                <a:gd name="T10" fmla="*/ 0 w 218"/>
                <a:gd name="T11" fmla="*/ 288 h 288"/>
                <a:gd name="T12" fmla="*/ 218 w 218"/>
                <a:gd name="T13" fmla="*/ 288 h 288"/>
                <a:gd name="T14" fmla="*/ 218 w 218"/>
                <a:gd name="T15" fmla="*/ 36 h 288"/>
                <a:gd name="T16" fmla="*/ 191 w 218"/>
                <a:gd name="T17" fmla="*/ 36 h 288"/>
                <a:gd name="T18" fmla="*/ 74 w 218"/>
                <a:gd name="T19" fmla="*/ 16 h 288"/>
                <a:gd name="T20" fmla="*/ 142 w 218"/>
                <a:gd name="T21" fmla="*/ 16 h 288"/>
                <a:gd name="T22" fmla="*/ 151 w 218"/>
                <a:gd name="T23" fmla="*/ 24 h 288"/>
                <a:gd name="T24" fmla="*/ 142 w 218"/>
                <a:gd name="T25" fmla="*/ 33 h 288"/>
                <a:gd name="T26" fmla="*/ 74 w 218"/>
                <a:gd name="T27" fmla="*/ 33 h 288"/>
                <a:gd name="T28" fmla="*/ 66 w 218"/>
                <a:gd name="T29" fmla="*/ 24 h 288"/>
                <a:gd name="T30" fmla="*/ 74 w 218"/>
                <a:gd name="T31" fmla="*/ 16 h 288"/>
                <a:gd name="T32" fmla="*/ 171 w 218"/>
                <a:gd name="T33" fmla="*/ 236 h 288"/>
                <a:gd name="T34" fmla="*/ 45 w 218"/>
                <a:gd name="T35" fmla="*/ 236 h 288"/>
                <a:gd name="T36" fmla="*/ 45 w 218"/>
                <a:gd name="T37" fmla="*/ 217 h 288"/>
                <a:gd name="T38" fmla="*/ 171 w 218"/>
                <a:gd name="T39" fmla="*/ 217 h 288"/>
                <a:gd name="T40" fmla="*/ 171 w 218"/>
                <a:gd name="T41" fmla="*/ 236 h 288"/>
                <a:gd name="T42" fmla="*/ 171 w 218"/>
                <a:gd name="T43" fmla="*/ 193 h 288"/>
                <a:gd name="T44" fmla="*/ 45 w 218"/>
                <a:gd name="T45" fmla="*/ 193 h 288"/>
                <a:gd name="T46" fmla="*/ 45 w 218"/>
                <a:gd name="T47" fmla="*/ 174 h 288"/>
                <a:gd name="T48" fmla="*/ 171 w 218"/>
                <a:gd name="T49" fmla="*/ 174 h 288"/>
                <a:gd name="T50" fmla="*/ 171 w 218"/>
                <a:gd name="T51" fmla="*/ 193 h 288"/>
                <a:gd name="T52" fmla="*/ 171 w 218"/>
                <a:gd name="T53" fmla="*/ 150 h 288"/>
                <a:gd name="T54" fmla="*/ 45 w 218"/>
                <a:gd name="T55" fmla="*/ 150 h 288"/>
                <a:gd name="T56" fmla="*/ 45 w 218"/>
                <a:gd name="T57" fmla="*/ 131 h 288"/>
                <a:gd name="T58" fmla="*/ 171 w 218"/>
                <a:gd name="T59" fmla="*/ 131 h 288"/>
                <a:gd name="T60" fmla="*/ 171 w 218"/>
                <a:gd name="T61" fmla="*/ 150 h 288"/>
                <a:gd name="T62" fmla="*/ 171 w 218"/>
                <a:gd name="T63" fmla="*/ 107 h 288"/>
                <a:gd name="T64" fmla="*/ 45 w 218"/>
                <a:gd name="T65" fmla="*/ 107 h 288"/>
                <a:gd name="T66" fmla="*/ 45 w 218"/>
                <a:gd name="T67" fmla="*/ 88 h 288"/>
                <a:gd name="T68" fmla="*/ 171 w 218"/>
                <a:gd name="T69" fmla="*/ 88 h 288"/>
                <a:gd name="T70" fmla="*/ 171 w 218"/>
                <a:gd name="T71" fmla="*/ 10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8" h="288">
                  <a:moveTo>
                    <a:pt x="191" y="36"/>
                  </a:moveTo>
                  <a:cubicBezTo>
                    <a:pt x="183" y="21"/>
                    <a:pt x="169" y="0"/>
                    <a:pt x="157" y="0"/>
                  </a:cubicBezTo>
                  <a:cubicBezTo>
                    <a:pt x="61" y="0"/>
                    <a:pt x="61" y="0"/>
                    <a:pt x="61" y="0"/>
                  </a:cubicBezTo>
                  <a:cubicBezTo>
                    <a:pt x="49" y="0"/>
                    <a:pt x="36" y="19"/>
                    <a:pt x="28" y="36"/>
                  </a:cubicBezTo>
                  <a:cubicBezTo>
                    <a:pt x="0" y="36"/>
                    <a:pt x="0" y="36"/>
                    <a:pt x="0" y="36"/>
                  </a:cubicBezTo>
                  <a:cubicBezTo>
                    <a:pt x="0" y="288"/>
                    <a:pt x="0" y="288"/>
                    <a:pt x="0" y="288"/>
                  </a:cubicBezTo>
                  <a:cubicBezTo>
                    <a:pt x="218" y="288"/>
                    <a:pt x="218" y="288"/>
                    <a:pt x="218" y="288"/>
                  </a:cubicBezTo>
                  <a:cubicBezTo>
                    <a:pt x="218" y="36"/>
                    <a:pt x="218" y="36"/>
                    <a:pt x="218" y="36"/>
                  </a:cubicBezTo>
                  <a:lnTo>
                    <a:pt x="191" y="36"/>
                  </a:lnTo>
                  <a:close/>
                  <a:moveTo>
                    <a:pt x="74" y="16"/>
                  </a:moveTo>
                  <a:cubicBezTo>
                    <a:pt x="142" y="16"/>
                    <a:pt x="142" y="16"/>
                    <a:pt x="142" y="16"/>
                  </a:cubicBezTo>
                  <a:cubicBezTo>
                    <a:pt x="147" y="16"/>
                    <a:pt x="151" y="20"/>
                    <a:pt x="151" y="24"/>
                  </a:cubicBezTo>
                  <a:cubicBezTo>
                    <a:pt x="151" y="29"/>
                    <a:pt x="147" y="33"/>
                    <a:pt x="142" y="33"/>
                  </a:cubicBezTo>
                  <a:cubicBezTo>
                    <a:pt x="74" y="33"/>
                    <a:pt x="74" y="33"/>
                    <a:pt x="74" y="33"/>
                  </a:cubicBezTo>
                  <a:cubicBezTo>
                    <a:pt x="70" y="33"/>
                    <a:pt x="66" y="29"/>
                    <a:pt x="66" y="24"/>
                  </a:cubicBezTo>
                  <a:cubicBezTo>
                    <a:pt x="66" y="20"/>
                    <a:pt x="70" y="16"/>
                    <a:pt x="74" y="16"/>
                  </a:cubicBezTo>
                  <a:close/>
                  <a:moveTo>
                    <a:pt x="171" y="236"/>
                  </a:moveTo>
                  <a:cubicBezTo>
                    <a:pt x="45" y="236"/>
                    <a:pt x="45" y="236"/>
                    <a:pt x="45" y="236"/>
                  </a:cubicBezTo>
                  <a:cubicBezTo>
                    <a:pt x="45" y="217"/>
                    <a:pt x="45" y="217"/>
                    <a:pt x="45" y="217"/>
                  </a:cubicBezTo>
                  <a:cubicBezTo>
                    <a:pt x="171" y="217"/>
                    <a:pt x="171" y="217"/>
                    <a:pt x="171" y="217"/>
                  </a:cubicBezTo>
                  <a:lnTo>
                    <a:pt x="171" y="236"/>
                  </a:lnTo>
                  <a:close/>
                  <a:moveTo>
                    <a:pt x="171" y="193"/>
                  </a:moveTo>
                  <a:cubicBezTo>
                    <a:pt x="45" y="193"/>
                    <a:pt x="45" y="193"/>
                    <a:pt x="45" y="193"/>
                  </a:cubicBezTo>
                  <a:cubicBezTo>
                    <a:pt x="45" y="174"/>
                    <a:pt x="45" y="174"/>
                    <a:pt x="45" y="174"/>
                  </a:cubicBezTo>
                  <a:cubicBezTo>
                    <a:pt x="171" y="174"/>
                    <a:pt x="171" y="174"/>
                    <a:pt x="171" y="174"/>
                  </a:cubicBezTo>
                  <a:lnTo>
                    <a:pt x="171" y="193"/>
                  </a:lnTo>
                  <a:close/>
                  <a:moveTo>
                    <a:pt x="171" y="150"/>
                  </a:moveTo>
                  <a:cubicBezTo>
                    <a:pt x="45" y="150"/>
                    <a:pt x="45" y="150"/>
                    <a:pt x="45" y="150"/>
                  </a:cubicBezTo>
                  <a:cubicBezTo>
                    <a:pt x="45" y="131"/>
                    <a:pt x="45" y="131"/>
                    <a:pt x="45" y="131"/>
                  </a:cubicBezTo>
                  <a:cubicBezTo>
                    <a:pt x="171" y="131"/>
                    <a:pt x="171" y="131"/>
                    <a:pt x="171" y="131"/>
                  </a:cubicBezTo>
                  <a:lnTo>
                    <a:pt x="171" y="150"/>
                  </a:lnTo>
                  <a:close/>
                  <a:moveTo>
                    <a:pt x="171" y="107"/>
                  </a:moveTo>
                  <a:cubicBezTo>
                    <a:pt x="45" y="107"/>
                    <a:pt x="45" y="107"/>
                    <a:pt x="45" y="107"/>
                  </a:cubicBezTo>
                  <a:cubicBezTo>
                    <a:pt x="45" y="88"/>
                    <a:pt x="45" y="88"/>
                    <a:pt x="45" y="88"/>
                  </a:cubicBezTo>
                  <a:cubicBezTo>
                    <a:pt x="171" y="88"/>
                    <a:pt x="171" y="88"/>
                    <a:pt x="171" y="88"/>
                  </a:cubicBezTo>
                  <a:lnTo>
                    <a:pt x="171" y="107"/>
                  </a:lnTo>
                  <a:close/>
                </a:path>
              </a:pathLst>
            </a:custGeom>
            <a:solidFill>
              <a:schemeClr val="bg1"/>
            </a:solidFill>
            <a:ln>
              <a:noFill/>
            </a:ln>
          </p:spPr>
          <p:txBody>
            <a:bodyPr/>
            <a:lstStyle/>
            <a:p>
              <a:pPr eaLnBrk="1" hangingPunct="1">
                <a:buFont typeface="Arial" panose="020B0604020202020204" pitchFamily="34" charset="0"/>
                <a:buNone/>
                <a:defRPr/>
              </a:pPr>
              <a:endParaRPr lang="zh-CN" altLang="en-US"/>
            </a:p>
          </p:txBody>
        </p:sp>
        <p:sp>
          <p:nvSpPr>
            <p:cNvPr id="9" name="椭圆 8"/>
            <p:cNvSpPr/>
            <p:nvPr/>
          </p:nvSpPr>
          <p:spPr>
            <a:xfrm>
              <a:off x="7893027" y="1522412"/>
              <a:ext cx="234950" cy="236538"/>
            </a:xfrm>
            <a:prstGeom prst="ellipse">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a:t>1</a:t>
              </a:r>
              <a:endParaRPr lang="zh-CN" altLang="en-US"/>
            </a:p>
          </p:txBody>
        </p:sp>
        <p:sp>
          <p:nvSpPr>
            <p:cNvPr id="11" name="椭圆 10"/>
            <p:cNvSpPr/>
            <p:nvPr/>
          </p:nvSpPr>
          <p:spPr bwMode="auto">
            <a:xfrm>
              <a:off x="7442177" y="2954764"/>
              <a:ext cx="650875" cy="650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12" name="Freeform 655"/>
            <p:cNvSpPr>
              <a:spLocks noEditPoints="1"/>
            </p:cNvSpPr>
            <p:nvPr/>
          </p:nvSpPr>
          <p:spPr bwMode="auto">
            <a:xfrm>
              <a:off x="7566002" y="3054777"/>
              <a:ext cx="403225" cy="434975"/>
            </a:xfrm>
            <a:custGeom>
              <a:avLst/>
              <a:gdLst>
                <a:gd name="T0" fmla="*/ 267 w 267"/>
                <a:gd name="T1" fmla="*/ 70 h 288"/>
                <a:gd name="T2" fmla="*/ 144 w 267"/>
                <a:gd name="T3" fmla="*/ 0 h 288"/>
                <a:gd name="T4" fmla="*/ 0 w 267"/>
                <a:gd name="T5" fmla="*/ 144 h 288"/>
                <a:gd name="T6" fmla="*/ 144 w 267"/>
                <a:gd name="T7" fmla="*/ 288 h 288"/>
                <a:gd name="T8" fmla="*/ 266 w 267"/>
                <a:gd name="T9" fmla="*/ 219 h 288"/>
                <a:gd name="T10" fmla="*/ 142 w 267"/>
                <a:gd name="T11" fmla="*/ 145 h 288"/>
                <a:gd name="T12" fmla="*/ 267 w 267"/>
                <a:gd name="T13" fmla="*/ 70 h 288"/>
                <a:gd name="T14" fmla="*/ 169 w 267"/>
                <a:gd name="T15" fmla="*/ 39 h 288"/>
                <a:gd name="T16" fmla="*/ 192 w 267"/>
                <a:gd name="T17" fmla="*/ 62 h 288"/>
                <a:gd name="T18" fmla="*/ 169 w 267"/>
                <a:gd name="T19" fmla="*/ 85 h 288"/>
                <a:gd name="T20" fmla="*/ 146 w 267"/>
                <a:gd name="T21" fmla="*/ 62 h 288"/>
                <a:gd name="T22" fmla="*/ 169 w 267"/>
                <a:gd name="T23" fmla="*/ 3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7" h="288">
                  <a:moveTo>
                    <a:pt x="267" y="70"/>
                  </a:moveTo>
                  <a:cubicBezTo>
                    <a:pt x="242" y="28"/>
                    <a:pt x="196" y="0"/>
                    <a:pt x="144" y="0"/>
                  </a:cubicBezTo>
                  <a:cubicBezTo>
                    <a:pt x="64" y="0"/>
                    <a:pt x="0" y="64"/>
                    <a:pt x="0" y="144"/>
                  </a:cubicBezTo>
                  <a:cubicBezTo>
                    <a:pt x="0" y="224"/>
                    <a:pt x="64" y="288"/>
                    <a:pt x="144" y="288"/>
                  </a:cubicBezTo>
                  <a:cubicBezTo>
                    <a:pt x="195" y="288"/>
                    <a:pt x="241" y="261"/>
                    <a:pt x="266" y="219"/>
                  </a:cubicBezTo>
                  <a:cubicBezTo>
                    <a:pt x="142" y="145"/>
                    <a:pt x="142" y="145"/>
                    <a:pt x="142" y="145"/>
                  </a:cubicBezTo>
                  <a:lnTo>
                    <a:pt x="267" y="70"/>
                  </a:lnTo>
                  <a:close/>
                  <a:moveTo>
                    <a:pt x="169" y="39"/>
                  </a:moveTo>
                  <a:cubicBezTo>
                    <a:pt x="182" y="39"/>
                    <a:pt x="192" y="49"/>
                    <a:pt x="192" y="62"/>
                  </a:cubicBezTo>
                  <a:cubicBezTo>
                    <a:pt x="192" y="74"/>
                    <a:pt x="182" y="85"/>
                    <a:pt x="169" y="85"/>
                  </a:cubicBezTo>
                  <a:cubicBezTo>
                    <a:pt x="156" y="85"/>
                    <a:pt x="146" y="74"/>
                    <a:pt x="146" y="62"/>
                  </a:cubicBezTo>
                  <a:cubicBezTo>
                    <a:pt x="146" y="49"/>
                    <a:pt x="156" y="39"/>
                    <a:pt x="169" y="39"/>
                  </a:cubicBezTo>
                  <a:close/>
                </a:path>
              </a:pathLst>
            </a:custGeom>
            <a:solidFill>
              <a:schemeClr val="bg1"/>
            </a:solidFill>
            <a:ln>
              <a:noFill/>
            </a:ln>
          </p:spPr>
          <p:txBody>
            <a:bodyPr/>
            <a:lstStyle/>
            <a:p>
              <a:pPr eaLnBrk="1" hangingPunct="1">
                <a:buFont typeface="Arial" panose="020B0604020202020204" pitchFamily="34" charset="0"/>
                <a:buNone/>
                <a:defRPr/>
              </a:pPr>
              <a:endParaRPr lang="zh-CN" altLang="en-US"/>
            </a:p>
          </p:txBody>
        </p:sp>
        <p:sp>
          <p:nvSpPr>
            <p:cNvPr id="13" name="椭圆 12"/>
            <p:cNvSpPr/>
            <p:nvPr/>
          </p:nvSpPr>
          <p:spPr>
            <a:xfrm>
              <a:off x="7893027" y="2883327"/>
              <a:ext cx="234950" cy="236537"/>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a:t>2</a:t>
              </a:r>
              <a:endParaRPr lang="zh-CN" altLang="en-US"/>
            </a:p>
          </p:txBody>
        </p:sp>
        <p:sp>
          <p:nvSpPr>
            <p:cNvPr id="15" name="椭圆 14"/>
            <p:cNvSpPr/>
            <p:nvPr/>
          </p:nvSpPr>
          <p:spPr bwMode="auto">
            <a:xfrm>
              <a:off x="7442177" y="5633729"/>
              <a:ext cx="650875" cy="650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grpSp>
          <p:nvGrpSpPr>
            <p:cNvPr id="16" name="组合 15"/>
            <p:cNvGrpSpPr/>
            <p:nvPr/>
          </p:nvGrpSpPr>
          <p:grpSpPr bwMode="auto">
            <a:xfrm>
              <a:off x="7549965" y="5741517"/>
              <a:ext cx="435300" cy="435300"/>
              <a:chOff x="5745617" y="3919453"/>
              <a:chExt cx="333375" cy="333375"/>
            </a:xfrm>
            <a:solidFill>
              <a:schemeClr val="bg1">
                <a:lumMod val="95000"/>
              </a:schemeClr>
            </a:solidFill>
          </p:grpSpPr>
          <p:sp>
            <p:nvSpPr>
              <p:cNvPr id="17" name="Freeform 597"/>
              <p:cNvSpPr>
                <a:spLocks noEditPoints="1"/>
              </p:cNvSpPr>
              <p:nvPr/>
            </p:nvSpPr>
            <p:spPr bwMode="auto">
              <a:xfrm>
                <a:off x="5745617" y="3919453"/>
                <a:ext cx="333375" cy="333375"/>
              </a:xfrm>
              <a:custGeom>
                <a:avLst/>
                <a:gdLst>
                  <a:gd name="T0" fmla="*/ 286 w 288"/>
                  <a:gd name="T1" fmla="*/ 121 h 287"/>
                  <a:gd name="T2" fmla="*/ 265 w 288"/>
                  <a:gd name="T3" fmla="*/ 66 h 287"/>
                  <a:gd name="T4" fmla="*/ 173 w 288"/>
                  <a:gd name="T5" fmla="*/ 3 h 287"/>
                  <a:gd name="T6" fmla="*/ 144 w 288"/>
                  <a:gd name="T7" fmla="*/ 0 h 287"/>
                  <a:gd name="T8" fmla="*/ 116 w 288"/>
                  <a:gd name="T9" fmla="*/ 3 h 287"/>
                  <a:gd name="T10" fmla="*/ 23 w 288"/>
                  <a:gd name="T11" fmla="*/ 66 h 287"/>
                  <a:gd name="T12" fmla="*/ 2 w 288"/>
                  <a:gd name="T13" fmla="*/ 121 h 287"/>
                  <a:gd name="T14" fmla="*/ 0 w 288"/>
                  <a:gd name="T15" fmla="*/ 143 h 287"/>
                  <a:gd name="T16" fmla="*/ 41 w 288"/>
                  <a:gd name="T17" fmla="*/ 244 h 287"/>
                  <a:gd name="T18" fmla="*/ 97 w 288"/>
                  <a:gd name="T19" fmla="*/ 280 h 287"/>
                  <a:gd name="T20" fmla="*/ 144 w 288"/>
                  <a:gd name="T21" fmla="*/ 287 h 287"/>
                  <a:gd name="T22" fmla="*/ 191 w 288"/>
                  <a:gd name="T23" fmla="*/ 279 h 287"/>
                  <a:gd name="T24" fmla="*/ 247 w 288"/>
                  <a:gd name="T25" fmla="*/ 244 h 287"/>
                  <a:gd name="T26" fmla="*/ 288 w 288"/>
                  <a:gd name="T27" fmla="*/ 143 h 287"/>
                  <a:gd name="T28" fmla="*/ 286 w 288"/>
                  <a:gd name="T29" fmla="*/ 121 h 287"/>
                  <a:gd name="T30" fmla="*/ 241 w 288"/>
                  <a:gd name="T31" fmla="*/ 225 h 287"/>
                  <a:gd name="T32" fmla="*/ 239 w 288"/>
                  <a:gd name="T33" fmla="*/ 218 h 287"/>
                  <a:gd name="T34" fmla="*/ 188 w 288"/>
                  <a:gd name="T35" fmla="*/ 218 h 287"/>
                  <a:gd name="T36" fmla="*/ 172 w 288"/>
                  <a:gd name="T37" fmla="*/ 266 h 287"/>
                  <a:gd name="T38" fmla="*/ 174 w 288"/>
                  <a:gd name="T39" fmla="*/ 267 h 287"/>
                  <a:gd name="T40" fmla="*/ 144 w 288"/>
                  <a:gd name="T41" fmla="*/ 270 h 287"/>
                  <a:gd name="T42" fmla="*/ 115 w 288"/>
                  <a:gd name="T43" fmla="*/ 267 h 287"/>
                  <a:gd name="T44" fmla="*/ 116 w 288"/>
                  <a:gd name="T45" fmla="*/ 266 h 287"/>
                  <a:gd name="T46" fmla="*/ 101 w 288"/>
                  <a:gd name="T47" fmla="*/ 218 h 287"/>
                  <a:gd name="T48" fmla="*/ 50 w 288"/>
                  <a:gd name="T49" fmla="*/ 218 h 287"/>
                  <a:gd name="T50" fmla="*/ 48 w 288"/>
                  <a:gd name="T51" fmla="*/ 226 h 287"/>
                  <a:gd name="T52" fmla="*/ 17 w 288"/>
                  <a:gd name="T53" fmla="*/ 143 h 287"/>
                  <a:gd name="T54" fmla="*/ 18 w 288"/>
                  <a:gd name="T55" fmla="*/ 132 h 287"/>
                  <a:gd name="T56" fmla="*/ 34 w 288"/>
                  <a:gd name="T57" fmla="*/ 144 h 287"/>
                  <a:gd name="T58" fmla="*/ 75 w 288"/>
                  <a:gd name="T59" fmla="*/ 114 h 287"/>
                  <a:gd name="T60" fmla="*/ 60 w 288"/>
                  <a:gd name="T61" fmla="*/ 66 h 287"/>
                  <a:gd name="T62" fmla="*/ 43 w 288"/>
                  <a:gd name="T63" fmla="*/ 66 h 287"/>
                  <a:gd name="T64" fmla="*/ 110 w 288"/>
                  <a:gd name="T65" fmla="*/ 21 h 287"/>
                  <a:gd name="T66" fmla="*/ 104 w 288"/>
                  <a:gd name="T67" fmla="*/ 40 h 287"/>
                  <a:gd name="T68" fmla="*/ 145 w 288"/>
                  <a:gd name="T69" fmla="*/ 69 h 287"/>
                  <a:gd name="T70" fmla="*/ 185 w 288"/>
                  <a:gd name="T71" fmla="*/ 40 h 287"/>
                  <a:gd name="T72" fmla="*/ 180 w 288"/>
                  <a:gd name="T73" fmla="*/ 22 h 287"/>
                  <a:gd name="T74" fmla="*/ 245 w 288"/>
                  <a:gd name="T75" fmla="*/ 66 h 287"/>
                  <a:gd name="T76" fmla="*/ 229 w 288"/>
                  <a:gd name="T77" fmla="*/ 66 h 287"/>
                  <a:gd name="T78" fmla="*/ 213 w 288"/>
                  <a:gd name="T79" fmla="*/ 114 h 287"/>
                  <a:gd name="T80" fmla="*/ 254 w 288"/>
                  <a:gd name="T81" fmla="*/ 144 h 287"/>
                  <a:gd name="T82" fmla="*/ 270 w 288"/>
                  <a:gd name="T83" fmla="*/ 132 h 287"/>
                  <a:gd name="T84" fmla="*/ 271 w 288"/>
                  <a:gd name="T85" fmla="*/ 143 h 287"/>
                  <a:gd name="T86" fmla="*/ 241 w 288"/>
                  <a:gd name="T87" fmla="*/ 22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8" h="287">
                    <a:moveTo>
                      <a:pt x="286" y="121"/>
                    </a:moveTo>
                    <a:cubicBezTo>
                      <a:pt x="283" y="101"/>
                      <a:pt x="276" y="83"/>
                      <a:pt x="265" y="66"/>
                    </a:cubicBezTo>
                    <a:cubicBezTo>
                      <a:pt x="245" y="34"/>
                      <a:pt x="212" y="11"/>
                      <a:pt x="173" y="3"/>
                    </a:cubicBezTo>
                    <a:cubicBezTo>
                      <a:pt x="164" y="1"/>
                      <a:pt x="154" y="0"/>
                      <a:pt x="144" y="0"/>
                    </a:cubicBezTo>
                    <a:cubicBezTo>
                      <a:pt x="134" y="0"/>
                      <a:pt x="125" y="1"/>
                      <a:pt x="116" y="3"/>
                    </a:cubicBezTo>
                    <a:cubicBezTo>
                      <a:pt x="77" y="10"/>
                      <a:pt x="43" y="34"/>
                      <a:pt x="23" y="66"/>
                    </a:cubicBezTo>
                    <a:cubicBezTo>
                      <a:pt x="12" y="83"/>
                      <a:pt x="5" y="101"/>
                      <a:pt x="2" y="121"/>
                    </a:cubicBezTo>
                    <a:cubicBezTo>
                      <a:pt x="1" y="128"/>
                      <a:pt x="0" y="136"/>
                      <a:pt x="0" y="143"/>
                    </a:cubicBezTo>
                    <a:cubicBezTo>
                      <a:pt x="0" y="183"/>
                      <a:pt x="16" y="218"/>
                      <a:pt x="41" y="244"/>
                    </a:cubicBezTo>
                    <a:cubicBezTo>
                      <a:pt x="57" y="260"/>
                      <a:pt x="76" y="272"/>
                      <a:pt x="97" y="280"/>
                    </a:cubicBezTo>
                    <a:cubicBezTo>
                      <a:pt x="112" y="285"/>
                      <a:pt x="128" y="287"/>
                      <a:pt x="144" y="287"/>
                    </a:cubicBezTo>
                    <a:cubicBezTo>
                      <a:pt x="160" y="287"/>
                      <a:pt x="176" y="284"/>
                      <a:pt x="191" y="279"/>
                    </a:cubicBezTo>
                    <a:cubicBezTo>
                      <a:pt x="212" y="272"/>
                      <a:pt x="232" y="260"/>
                      <a:pt x="247" y="244"/>
                    </a:cubicBezTo>
                    <a:cubicBezTo>
                      <a:pt x="272" y="218"/>
                      <a:pt x="288" y="182"/>
                      <a:pt x="288" y="143"/>
                    </a:cubicBezTo>
                    <a:cubicBezTo>
                      <a:pt x="288" y="136"/>
                      <a:pt x="287" y="128"/>
                      <a:pt x="286" y="121"/>
                    </a:cubicBezTo>
                    <a:close/>
                    <a:moveTo>
                      <a:pt x="241" y="225"/>
                    </a:moveTo>
                    <a:cubicBezTo>
                      <a:pt x="239" y="218"/>
                      <a:pt x="239" y="218"/>
                      <a:pt x="239" y="218"/>
                    </a:cubicBezTo>
                    <a:cubicBezTo>
                      <a:pt x="188" y="218"/>
                      <a:pt x="188" y="218"/>
                      <a:pt x="188" y="218"/>
                    </a:cubicBezTo>
                    <a:cubicBezTo>
                      <a:pt x="172" y="266"/>
                      <a:pt x="172" y="266"/>
                      <a:pt x="172" y="266"/>
                    </a:cubicBezTo>
                    <a:cubicBezTo>
                      <a:pt x="174" y="267"/>
                      <a:pt x="174" y="267"/>
                      <a:pt x="174" y="267"/>
                    </a:cubicBezTo>
                    <a:cubicBezTo>
                      <a:pt x="164" y="269"/>
                      <a:pt x="154" y="270"/>
                      <a:pt x="144" y="270"/>
                    </a:cubicBezTo>
                    <a:cubicBezTo>
                      <a:pt x="134" y="270"/>
                      <a:pt x="124" y="269"/>
                      <a:pt x="115" y="267"/>
                    </a:cubicBezTo>
                    <a:cubicBezTo>
                      <a:pt x="116" y="266"/>
                      <a:pt x="116" y="266"/>
                      <a:pt x="116" y="266"/>
                    </a:cubicBezTo>
                    <a:cubicBezTo>
                      <a:pt x="101" y="218"/>
                      <a:pt x="101" y="218"/>
                      <a:pt x="101" y="218"/>
                    </a:cubicBezTo>
                    <a:cubicBezTo>
                      <a:pt x="50" y="218"/>
                      <a:pt x="50" y="218"/>
                      <a:pt x="50" y="218"/>
                    </a:cubicBezTo>
                    <a:cubicBezTo>
                      <a:pt x="48" y="226"/>
                      <a:pt x="48" y="226"/>
                      <a:pt x="48" y="226"/>
                    </a:cubicBezTo>
                    <a:cubicBezTo>
                      <a:pt x="29" y="204"/>
                      <a:pt x="17" y="175"/>
                      <a:pt x="17" y="143"/>
                    </a:cubicBezTo>
                    <a:cubicBezTo>
                      <a:pt x="17" y="140"/>
                      <a:pt x="17" y="136"/>
                      <a:pt x="18" y="132"/>
                    </a:cubicBezTo>
                    <a:cubicBezTo>
                      <a:pt x="34" y="144"/>
                      <a:pt x="34" y="144"/>
                      <a:pt x="34" y="144"/>
                    </a:cubicBezTo>
                    <a:cubicBezTo>
                      <a:pt x="75" y="114"/>
                      <a:pt x="75" y="114"/>
                      <a:pt x="75" y="114"/>
                    </a:cubicBezTo>
                    <a:cubicBezTo>
                      <a:pt x="60" y="66"/>
                      <a:pt x="60" y="66"/>
                      <a:pt x="60" y="66"/>
                    </a:cubicBezTo>
                    <a:cubicBezTo>
                      <a:pt x="43" y="66"/>
                      <a:pt x="43" y="66"/>
                      <a:pt x="43" y="66"/>
                    </a:cubicBezTo>
                    <a:cubicBezTo>
                      <a:pt x="60" y="45"/>
                      <a:pt x="83" y="29"/>
                      <a:pt x="110" y="21"/>
                    </a:cubicBezTo>
                    <a:cubicBezTo>
                      <a:pt x="104" y="40"/>
                      <a:pt x="104" y="40"/>
                      <a:pt x="104" y="40"/>
                    </a:cubicBezTo>
                    <a:cubicBezTo>
                      <a:pt x="145" y="69"/>
                      <a:pt x="145" y="69"/>
                      <a:pt x="145" y="69"/>
                    </a:cubicBezTo>
                    <a:cubicBezTo>
                      <a:pt x="185" y="40"/>
                      <a:pt x="185" y="40"/>
                      <a:pt x="185" y="40"/>
                    </a:cubicBezTo>
                    <a:cubicBezTo>
                      <a:pt x="180" y="22"/>
                      <a:pt x="180" y="22"/>
                      <a:pt x="180" y="22"/>
                    </a:cubicBezTo>
                    <a:cubicBezTo>
                      <a:pt x="206" y="29"/>
                      <a:pt x="228" y="45"/>
                      <a:pt x="245" y="66"/>
                    </a:cubicBezTo>
                    <a:cubicBezTo>
                      <a:pt x="229" y="66"/>
                      <a:pt x="229" y="66"/>
                      <a:pt x="229" y="66"/>
                    </a:cubicBezTo>
                    <a:cubicBezTo>
                      <a:pt x="213" y="114"/>
                      <a:pt x="213" y="114"/>
                      <a:pt x="213" y="114"/>
                    </a:cubicBezTo>
                    <a:cubicBezTo>
                      <a:pt x="254" y="144"/>
                      <a:pt x="254" y="144"/>
                      <a:pt x="254" y="144"/>
                    </a:cubicBezTo>
                    <a:cubicBezTo>
                      <a:pt x="270" y="132"/>
                      <a:pt x="270" y="132"/>
                      <a:pt x="270" y="132"/>
                    </a:cubicBezTo>
                    <a:cubicBezTo>
                      <a:pt x="271" y="136"/>
                      <a:pt x="271" y="140"/>
                      <a:pt x="271" y="143"/>
                    </a:cubicBezTo>
                    <a:cubicBezTo>
                      <a:pt x="271" y="175"/>
                      <a:pt x="260" y="203"/>
                      <a:pt x="241" y="2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buFont typeface="Arial" panose="020B0604020202020204" pitchFamily="34" charset="0"/>
                  <a:buNone/>
                  <a:defRPr/>
                </a:pPr>
                <a:endParaRPr lang="zh-CN" altLang="en-US"/>
              </a:p>
            </p:txBody>
          </p:sp>
          <p:sp>
            <p:nvSpPr>
              <p:cNvPr id="18" name="Freeform 598"/>
              <p:cNvSpPr/>
              <p:nvPr/>
            </p:nvSpPr>
            <p:spPr bwMode="auto">
              <a:xfrm>
                <a:off x="5856742" y="4044866"/>
                <a:ext cx="111125" cy="104775"/>
              </a:xfrm>
              <a:custGeom>
                <a:avLst/>
                <a:gdLst>
                  <a:gd name="T0" fmla="*/ 0 w 70"/>
                  <a:gd name="T1" fmla="*/ 26 h 66"/>
                  <a:gd name="T2" fmla="*/ 14 w 70"/>
                  <a:gd name="T3" fmla="*/ 66 h 66"/>
                  <a:gd name="T4" fmla="*/ 57 w 70"/>
                  <a:gd name="T5" fmla="*/ 66 h 66"/>
                  <a:gd name="T6" fmla="*/ 70 w 70"/>
                  <a:gd name="T7" fmla="*/ 26 h 66"/>
                  <a:gd name="T8" fmla="*/ 35 w 70"/>
                  <a:gd name="T9" fmla="*/ 0 h 66"/>
                  <a:gd name="T10" fmla="*/ 0 w 70"/>
                  <a:gd name="T11" fmla="*/ 26 h 66"/>
                </a:gdLst>
                <a:ahLst/>
                <a:cxnLst>
                  <a:cxn ang="0">
                    <a:pos x="T0" y="T1"/>
                  </a:cxn>
                  <a:cxn ang="0">
                    <a:pos x="T2" y="T3"/>
                  </a:cxn>
                  <a:cxn ang="0">
                    <a:pos x="T4" y="T5"/>
                  </a:cxn>
                  <a:cxn ang="0">
                    <a:pos x="T6" y="T7"/>
                  </a:cxn>
                  <a:cxn ang="0">
                    <a:pos x="T8" y="T9"/>
                  </a:cxn>
                  <a:cxn ang="0">
                    <a:pos x="T10" y="T11"/>
                  </a:cxn>
                </a:cxnLst>
                <a:rect l="0" t="0" r="r" b="b"/>
                <a:pathLst>
                  <a:path w="70" h="66">
                    <a:moveTo>
                      <a:pt x="0" y="26"/>
                    </a:moveTo>
                    <a:lnTo>
                      <a:pt x="14" y="66"/>
                    </a:lnTo>
                    <a:lnTo>
                      <a:pt x="57" y="66"/>
                    </a:lnTo>
                    <a:lnTo>
                      <a:pt x="70" y="26"/>
                    </a:lnTo>
                    <a:lnTo>
                      <a:pt x="35" y="0"/>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buFont typeface="Arial" panose="020B0604020202020204" pitchFamily="34" charset="0"/>
                  <a:buNone/>
                  <a:defRPr/>
                </a:pPr>
                <a:endParaRPr lang="zh-CN" altLang="en-US"/>
              </a:p>
            </p:txBody>
          </p:sp>
        </p:grpSp>
        <p:sp>
          <p:nvSpPr>
            <p:cNvPr id="19" name="椭圆 18"/>
            <p:cNvSpPr/>
            <p:nvPr/>
          </p:nvSpPr>
          <p:spPr>
            <a:xfrm>
              <a:off x="7889852" y="5568642"/>
              <a:ext cx="234950" cy="236537"/>
            </a:xfrm>
            <a:prstGeom prst="ellipse">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dirty="0"/>
                <a:t>4</a:t>
              </a:r>
              <a:endParaRPr lang="zh-CN" altLang="en-US" dirty="0"/>
            </a:p>
          </p:txBody>
        </p:sp>
        <p:sp>
          <p:nvSpPr>
            <p:cNvPr id="21" name="椭圆 20"/>
            <p:cNvSpPr/>
            <p:nvPr/>
          </p:nvSpPr>
          <p:spPr bwMode="auto">
            <a:xfrm>
              <a:off x="7442177" y="4301391"/>
              <a:ext cx="650875" cy="650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22" name="Freeform 570"/>
            <p:cNvSpPr/>
            <p:nvPr/>
          </p:nvSpPr>
          <p:spPr bwMode="auto">
            <a:xfrm>
              <a:off x="7570765" y="4407754"/>
              <a:ext cx="438150" cy="438150"/>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lumMod val="95000"/>
              </a:schemeClr>
            </a:solidFill>
            <a:ln>
              <a:noFill/>
            </a:ln>
          </p:spPr>
          <p:txBody>
            <a:bodyPr/>
            <a:lstStyle/>
            <a:p>
              <a:pPr eaLnBrk="1" hangingPunct="1">
                <a:buFont typeface="Arial" panose="020B0604020202020204" pitchFamily="34" charset="0"/>
                <a:buNone/>
                <a:defRPr/>
              </a:pPr>
              <a:endParaRPr lang="zh-CN" altLang="en-US"/>
            </a:p>
          </p:txBody>
        </p:sp>
        <p:sp>
          <p:nvSpPr>
            <p:cNvPr id="23" name="椭圆 22"/>
            <p:cNvSpPr/>
            <p:nvPr/>
          </p:nvSpPr>
          <p:spPr>
            <a:xfrm>
              <a:off x="7893027" y="4222016"/>
              <a:ext cx="234950" cy="236538"/>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a:t>3</a:t>
              </a:r>
              <a:endParaRPr lang="zh-CN" altLang="en-US"/>
            </a:p>
          </p:txBody>
        </p:sp>
      </p:grpSp>
      <p:sp>
        <p:nvSpPr>
          <p:cNvPr id="24" name="矩形 23"/>
          <p:cNvSpPr/>
          <p:nvPr/>
        </p:nvSpPr>
        <p:spPr>
          <a:xfrm>
            <a:off x="8124539" y="1715613"/>
            <a:ext cx="3201917"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25" name="文本框 24"/>
          <p:cNvSpPr txBox="1"/>
          <p:nvPr/>
        </p:nvSpPr>
        <p:spPr>
          <a:xfrm>
            <a:off x="8124539" y="1361071"/>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tx2"/>
                </a:solidFill>
                <a:latin typeface="+mj-ea"/>
                <a:ea typeface="+mj-ea"/>
              </a:rPr>
              <a:t>点击此处添加标题</a:t>
            </a:r>
            <a:endParaRPr lang="zh-CN" altLang="en-US" sz="2000" b="1">
              <a:solidFill>
                <a:schemeClr val="tx2"/>
              </a:solidFill>
              <a:latin typeface="+mj-ea"/>
              <a:ea typeface="+mj-ea"/>
            </a:endParaRPr>
          </a:p>
        </p:txBody>
      </p:sp>
      <p:sp>
        <p:nvSpPr>
          <p:cNvPr id="26" name="矩形 25"/>
          <p:cNvSpPr/>
          <p:nvPr/>
        </p:nvSpPr>
        <p:spPr>
          <a:xfrm>
            <a:off x="8124539" y="3088283"/>
            <a:ext cx="3201917"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27" name="文本框 26"/>
          <p:cNvSpPr txBox="1"/>
          <p:nvPr/>
        </p:nvSpPr>
        <p:spPr>
          <a:xfrm>
            <a:off x="8124539" y="2733741"/>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dirty="0">
                <a:solidFill>
                  <a:schemeClr val="accent1"/>
                </a:solidFill>
                <a:latin typeface="+mj-ea"/>
                <a:ea typeface="+mj-ea"/>
              </a:rPr>
              <a:t>点击此处添加标题</a:t>
            </a:r>
            <a:endParaRPr lang="zh-CN" altLang="en-US" sz="2000" b="1" dirty="0">
              <a:solidFill>
                <a:schemeClr val="accent1"/>
              </a:solidFill>
              <a:latin typeface="+mj-ea"/>
              <a:ea typeface="+mj-ea"/>
            </a:endParaRPr>
          </a:p>
        </p:txBody>
      </p:sp>
      <p:sp>
        <p:nvSpPr>
          <p:cNvPr id="28" name="矩形 27"/>
          <p:cNvSpPr/>
          <p:nvPr/>
        </p:nvSpPr>
        <p:spPr>
          <a:xfrm>
            <a:off x="8221365" y="4442847"/>
            <a:ext cx="3201917"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29" name="文本框 28"/>
          <p:cNvSpPr txBox="1"/>
          <p:nvPr/>
        </p:nvSpPr>
        <p:spPr>
          <a:xfrm>
            <a:off x="8221364" y="4088305"/>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accent2"/>
                </a:solidFill>
                <a:latin typeface="+mj-ea"/>
                <a:ea typeface="+mj-ea"/>
              </a:rPr>
              <a:t>点击此处添加标题</a:t>
            </a:r>
            <a:endParaRPr lang="zh-CN" altLang="en-US" sz="2000" b="1">
              <a:solidFill>
                <a:schemeClr val="accent2"/>
              </a:solidFill>
              <a:latin typeface="+mj-ea"/>
              <a:ea typeface="+mj-ea"/>
            </a:endParaRPr>
          </a:p>
        </p:txBody>
      </p:sp>
      <p:sp>
        <p:nvSpPr>
          <p:cNvPr id="30" name="矩形 29"/>
          <p:cNvSpPr/>
          <p:nvPr/>
        </p:nvSpPr>
        <p:spPr>
          <a:xfrm>
            <a:off x="8237875" y="5755034"/>
            <a:ext cx="3201917"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31" name="文本框 30"/>
          <p:cNvSpPr txBox="1"/>
          <p:nvPr/>
        </p:nvSpPr>
        <p:spPr>
          <a:xfrm>
            <a:off x="8237874" y="5400492"/>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accent3"/>
                </a:solidFill>
                <a:latin typeface="+mj-ea"/>
                <a:ea typeface="+mj-ea"/>
              </a:rPr>
              <a:t>点击此处添加标题</a:t>
            </a:r>
            <a:endParaRPr lang="zh-CN" altLang="en-US" sz="2000" b="1">
              <a:solidFill>
                <a:schemeClr val="accent3"/>
              </a:solidFill>
              <a:latin typeface="+mj-ea"/>
              <a:ea typeface="+mj-ea"/>
            </a:endParaRPr>
          </a:p>
        </p:txBody>
      </p:sp>
      <p:sp>
        <p:nvSpPr>
          <p:cNvPr id="32" name="矩形 31"/>
          <p:cNvSpPr/>
          <p:nvPr/>
        </p:nvSpPr>
        <p:spPr>
          <a:xfrm>
            <a:off x="904399" y="2873077"/>
            <a:ext cx="6115406" cy="1902059"/>
          </a:xfrm>
          <a:prstGeom prst="rect">
            <a:avLst/>
          </a:prstGeom>
          <a:noFill/>
        </p:spPr>
        <p:txBody>
          <a:bodyPr wrap="square" rtlCol="0">
            <a:spAutoFit/>
          </a:bodyPr>
          <a:lstStyle/>
          <a:p>
            <a:pPr>
              <a:lnSpc>
                <a:spcPct val="120000"/>
              </a:lnSpc>
              <a:spcBef>
                <a:spcPct val="0"/>
              </a:spcBef>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在此录入上述图表的综合描述说明，在此录入上述图表的综合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a:p>
            <a:pPr>
              <a:lnSpc>
                <a:spcPct val="120000"/>
              </a:lnSpc>
              <a:spcBef>
                <a:spcPct val="0"/>
              </a:spcBef>
            </a:pPr>
            <a:endParaRPr lang="zh-CN" altLang="en-US" sz="1400" dirty="0">
              <a:solidFill>
                <a:schemeClr val="tx1">
                  <a:lumMod val="50000"/>
                  <a:lumOff val="50000"/>
                </a:schemeClr>
              </a:solidFill>
              <a:sym typeface="微软雅黑" panose="020B0503020204020204" pitchFamily="34" charset="-122"/>
            </a:endParaRPr>
          </a:p>
          <a:p>
            <a:pPr>
              <a:lnSpc>
                <a:spcPct val="120000"/>
              </a:lnSpc>
              <a:spcBef>
                <a:spcPct val="0"/>
              </a:spcBef>
              <a:buNone/>
            </a:pPr>
            <a:endParaRPr lang="zh-CN" altLang="en-US" sz="1400" dirty="0">
              <a:solidFill>
                <a:schemeClr val="tx1">
                  <a:lumMod val="50000"/>
                  <a:lumOff val="50000"/>
                </a:schemeClr>
              </a:solidFill>
              <a:sym typeface="微软雅黑" panose="020B0503020204020204" pitchFamily="34" charset="-122"/>
            </a:endParaRPr>
          </a:p>
        </p:txBody>
      </p:sp>
      <p:sp>
        <p:nvSpPr>
          <p:cNvPr id="33" name="文本框 32"/>
          <p:cNvSpPr txBox="1"/>
          <p:nvPr/>
        </p:nvSpPr>
        <p:spPr>
          <a:xfrm>
            <a:off x="1004399" y="2357338"/>
            <a:ext cx="2268530" cy="400110"/>
          </a:xfrm>
          <a:prstGeom prst="rect">
            <a:avLst/>
          </a:prstGeom>
          <a:solidFill>
            <a:schemeClr val="accent2"/>
          </a:solidFill>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bg1"/>
                </a:solidFill>
                <a:latin typeface="+mj-ea"/>
                <a:ea typeface="+mj-ea"/>
              </a:rPr>
              <a:t>点击此处添加标题</a:t>
            </a:r>
            <a:endParaRPr lang="zh-CN" altLang="en-US" sz="2000" b="1">
              <a:solidFill>
                <a:schemeClr val="bg1"/>
              </a:solidFill>
              <a:latin typeface="+mj-ea"/>
              <a:ea typeface="+mj-ea"/>
            </a:endParaRPr>
          </a:p>
        </p:txBody>
      </p:sp>
      <p:graphicFrame>
        <p:nvGraphicFramePr>
          <p:cNvPr id="34" name="表格 33"/>
          <p:cNvGraphicFramePr>
            <a:graphicFrameLocks noGrp="1"/>
          </p:cNvGraphicFramePr>
          <p:nvPr/>
        </p:nvGraphicFramePr>
        <p:xfrm>
          <a:off x="1004398" y="4488415"/>
          <a:ext cx="5908524" cy="1854200"/>
        </p:xfrm>
        <a:graphic>
          <a:graphicData uri="http://schemas.openxmlformats.org/drawingml/2006/table">
            <a:tbl>
              <a:tblPr firstRow="1" bandRow="1">
                <a:tableStyleId>{5C22544A-7EE6-4342-B048-85BDC9FD1C3A}</a:tableStyleId>
              </a:tblPr>
              <a:tblGrid>
                <a:gridCol w="1477131"/>
                <a:gridCol w="1477131"/>
                <a:gridCol w="1477131"/>
                <a:gridCol w="1477131"/>
              </a:tblGrid>
              <a:tr h="370840">
                <a:tc>
                  <a:txBody>
                    <a:bodyPr/>
                    <a:lstStyle/>
                    <a:p>
                      <a:endParaRPr lang="zh-CN" altLang="en-US" dirty="0"/>
                    </a:p>
                  </a:txBody>
                  <a:tcPr marL="91428" marR="9142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US" altLang="zh-CN" dirty="0" smtClean="0"/>
                        <a:t>2015</a:t>
                      </a:r>
                      <a:endParaRPr lang="zh-CN" altLang="en-US" dirty="0"/>
                    </a:p>
                  </a:txBody>
                  <a:tcPr marL="91428" marR="9142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US" altLang="zh-CN" dirty="0" smtClean="0"/>
                        <a:t>2016</a:t>
                      </a:r>
                      <a:endParaRPr lang="zh-CN" altLang="en-US" dirty="0"/>
                    </a:p>
                  </a:txBody>
                  <a:tcPr marL="91428" marR="9142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US" altLang="zh-CN" dirty="0" smtClean="0"/>
                        <a:t>%</a:t>
                      </a:r>
                      <a:endParaRPr lang="zh-CN" altLang="en-US" dirty="0"/>
                    </a:p>
                  </a:txBody>
                  <a:tcPr marL="91428" marR="9142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r>
              <a:tr h="370840">
                <a:tc>
                  <a:txBody>
                    <a:bodyPr/>
                    <a:lstStyle/>
                    <a:p>
                      <a:pPr algn="ctr"/>
                      <a:r>
                        <a:rPr lang="en-US" altLang="zh-CN" smtClean="0">
                          <a:solidFill>
                            <a:schemeClr val="bg1">
                              <a:lumMod val="50000"/>
                            </a:schemeClr>
                          </a:solidFill>
                        </a:rPr>
                        <a:t>S1</a:t>
                      </a:r>
                      <a:endParaRPr lang="zh-CN" altLang="en-US">
                        <a:solidFill>
                          <a:schemeClr val="bg1">
                            <a:lumMod val="50000"/>
                          </a:schemeClr>
                        </a:solidFill>
                      </a:endParaRPr>
                    </a:p>
                  </a:txBody>
                  <a:tcPr marL="91428" marR="9142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257,463</a:t>
                      </a:r>
                      <a:endParaRPr lang="zh-CN" altLang="en-US">
                        <a:solidFill>
                          <a:schemeClr val="bg1">
                            <a:lumMod val="50000"/>
                          </a:schemeClr>
                        </a:solidFill>
                      </a:endParaRPr>
                    </a:p>
                  </a:txBody>
                  <a:tcPr marL="91428" marR="9142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335,548</a:t>
                      </a:r>
                      <a:endParaRPr lang="zh-CN" altLang="en-US">
                        <a:solidFill>
                          <a:schemeClr val="bg1">
                            <a:lumMod val="50000"/>
                          </a:schemeClr>
                        </a:solidFill>
                      </a:endParaRPr>
                    </a:p>
                  </a:txBody>
                  <a:tcPr marL="91428" marR="9142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31%</a:t>
                      </a:r>
                      <a:endParaRPr lang="zh-CN" altLang="en-US">
                        <a:solidFill>
                          <a:schemeClr val="bg1">
                            <a:lumMod val="50000"/>
                          </a:schemeClr>
                        </a:solidFill>
                      </a:endParaRPr>
                    </a:p>
                  </a:txBody>
                  <a:tcPr marL="91428" marR="9142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r>
              <a:tr h="370840">
                <a:tc>
                  <a:txBody>
                    <a:bodyPr/>
                    <a:lstStyle/>
                    <a:p>
                      <a:pPr algn="ctr"/>
                      <a:r>
                        <a:rPr lang="en-US" altLang="zh-CN" smtClean="0">
                          <a:solidFill>
                            <a:schemeClr val="bg1">
                              <a:lumMod val="50000"/>
                            </a:schemeClr>
                          </a:solidFill>
                        </a:rPr>
                        <a:t>S2</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242,265</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254,546</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5%</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r>
              <a:tr h="370840">
                <a:tc>
                  <a:txBody>
                    <a:bodyPr/>
                    <a:lstStyle/>
                    <a:p>
                      <a:pPr algn="ctr"/>
                      <a:r>
                        <a:rPr lang="en-US" altLang="zh-CN" smtClean="0">
                          <a:solidFill>
                            <a:schemeClr val="bg1">
                              <a:lumMod val="50000"/>
                            </a:schemeClr>
                          </a:solidFill>
                        </a:rPr>
                        <a:t>S3</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432,456</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587,256</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8%</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r>
              <a:tr h="370840">
                <a:tc>
                  <a:txBody>
                    <a:bodyPr/>
                    <a:lstStyle/>
                    <a:p>
                      <a:pPr algn="ctr"/>
                      <a:r>
                        <a:rPr lang="en-US" altLang="zh-CN" smtClean="0">
                          <a:solidFill>
                            <a:schemeClr val="bg1">
                              <a:lumMod val="50000"/>
                            </a:schemeClr>
                          </a:solidFill>
                        </a:rPr>
                        <a:t>S4</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489,589</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166,848</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dirty="0" smtClean="0">
                          <a:solidFill>
                            <a:schemeClr val="bg1">
                              <a:lumMod val="50000"/>
                            </a:schemeClr>
                          </a:solidFill>
                        </a:rPr>
                        <a:t>86%</a:t>
                      </a:r>
                      <a:endParaRPr lang="zh-CN" altLang="en-US" dirty="0">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r>
            </a:tbl>
          </a:graphicData>
        </a:graphic>
      </p:graphicFrame>
      <p:sp>
        <p:nvSpPr>
          <p:cNvPr id="10" name="标题 9"/>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9" presetClass="entr" presetSubtype="10" fill="hold" grpId="0" nodeType="withEffect">
                                  <p:stCondLst>
                                    <p:cond delay="300"/>
                                  </p:stCondLst>
                                  <p:iterate type="lt">
                                    <p:tmPct val="1677"/>
                                  </p:iterate>
                                  <p:childTnLst>
                                    <p:set>
                                      <p:cBhvr>
                                        <p:cTn id="9" dur="1" fill="hold">
                                          <p:stCondLst>
                                            <p:cond delay="0"/>
                                          </p:stCondLst>
                                        </p:cTn>
                                        <p:tgtEl>
                                          <p:spTgt spid="32"/>
                                        </p:tgtEl>
                                        <p:attrNameLst>
                                          <p:attrName>style.visibility</p:attrName>
                                        </p:attrNameLst>
                                      </p:cBhvr>
                                      <p:to>
                                        <p:strVal val="visible"/>
                                      </p:to>
                                    </p:set>
                                    <p:anim calcmode="lin" valueType="num">
                                      <p:cBhvr>
                                        <p:cTn id="10" dur="500" fill="hold"/>
                                        <p:tgtEl>
                                          <p:spTgt spid="32"/>
                                        </p:tgtEl>
                                        <p:attrNameLst>
                                          <p:attrName>ppt_w</p:attrName>
                                        </p:attrNameLst>
                                      </p:cBhvr>
                                      <p:tavLst>
                                        <p:tav tm="0" fmla="#ppt_w*sin(2.5*pi*$)">
                                          <p:val>
                                            <p:fltVal val="0"/>
                                          </p:val>
                                        </p:tav>
                                        <p:tav tm="100000">
                                          <p:val>
                                            <p:fltVal val="1"/>
                                          </p:val>
                                        </p:tav>
                                      </p:tavLst>
                                    </p:anim>
                                    <p:anim calcmode="lin" valueType="num">
                                      <p:cBhvr>
                                        <p:cTn id="11" dur="500" fill="hold"/>
                                        <p:tgtEl>
                                          <p:spTgt spid="32"/>
                                        </p:tgtEl>
                                        <p:attrNameLst>
                                          <p:attrName>ppt_h</p:attrName>
                                        </p:attrNameLst>
                                      </p:cBhvr>
                                      <p:tavLst>
                                        <p:tav tm="0">
                                          <p:val>
                                            <p:strVal val="#ppt_h"/>
                                          </p:val>
                                        </p:tav>
                                        <p:tav tm="100000">
                                          <p:val>
                                            <p:strVal val="#ppt_h"/>
                                          </p:val>
                                        </p:tav>
                                      </p:tavLst>
                                    </p:anim>
                                  </p:childTnLst>
                                </p:cTn>
                              </p:par>
                              <p:par>
                                <p:cTn id="12" presetID="22" presetClass="entr" presetSubtype="1" fill="hold" nodeType="withEffect">
                                  <p:stCondLst>
                                    <p:cond delay="600"/>
                                  </p:stCondLst>
                                  <p:childTnLst>
                                    <p:set>
                                      <p:cBhvr>
                                        <p:cTn id="13" dur="1" fill="hold">
                                          <p:stCondLst>
                                            <p:cond delay="0"/>
                                          </p:stCondLst>
                                        </p:cTn>
                                        <p:tgtEl>
                                          <p:spTgt spid="34"/>
                                        </p:tgtEl>
                                        <p:attrNameLst>
                                          <p:attrName>style.visibility</p:attrName>
                                        </p:attrNameLst>
                                      </p:cBhvr>
                                      <p:to>
                                        <p:strVal val="visible"/>
                                      </p:to>
                                    </p:set>
                                    <p:animEffect transition="in" filter="wipe(up)">
                                      <p:cBhvr>
                                        <p:cTn id="14" dur="1250"/>
                                        <p:tgtEl>
                                          <p:spTgt spid="34"/>
                                        </p:tgtEl>
                                      </p:cBhvr>
                                    </p:animEffect>
                                  </p:childTnLst>
                                </p:cTn>
                              </p:par>
                              <p:par>
                                <p:cTn id="15" presetID="22" presetClass="entr" presetSubtype="1" fill="hold"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2000"/>
                                        <p:tgtEl>
                                          <p:spTgt spid="6"/>
                                        </p:tgtEl>
                                      </p:cBhvr>
                                    </p:animEffect>
                                  </p:childTnLst>
                                </p:cTn>
                              </p:par>
                              <p:par>
                                <p:cTn id="18" presetID="17" presetClass="entr" presetSubtype="10" fill="hold" grpId="0" nodeType="withEffect">
                                  <p:stCondLst>
                                    <p:cond delay="1400"/>
                                  </p:stCondLst>
                                  <p:iterate type="lt">
                                    <p:tmPct val="10000"/>
                                  </p:iterate>
                                  <p:childTnLst>
                                    <p:set>
                                      <p:cBhvr>
                                        <p:cTn id="19" dur="1" fill="hold">
                                          <p:stCondLst>
                                            <p:cond delay="0"/>
                                          </p:stCondLst>
                                        </p:cTn>
                                        <p:tgtEl>
                                          <p:spTgt spid="25"/>
                                        </p:tgtEl>
                                        <p:attrNameLst>
                                          <p:attrName>style.visibility</p:attrName>
                                        </p:attrNameLst>
                                      </p:cBhvr>
                                      <p:to>
                                        <p:strVal val="visible"/>
                                      </p:to>
                                    </p:set>
                                    <p:anim calcmode="lin" valueType="num">
                                      <p:cBhvr>
                                        <p:cTn id="20" dur="450" fill="hold"/>
                                        <p:tgtEl>
                                          <p:spTgt spid="25"/>
                                        </p:tgtEl>
                                        <p:attrNameLst>
                                          <p:attrName>ppt_w</p:attrName>
                                        </p:attrNameLst>
                                      </p:cBhvr>
                                      <p:tavLst>
                                        <p:tav tm="0">
                                          <p:val>
                                            <p:fltVal val="0"/>
                                          </p:val>
                                        </p:tav>
                                        <p:tav tm="100000">
                                          <p:val>
                                            <p:strVal val="#ppt_w"/>
                                          </p:val>
                                        </p:tav>
                                      </p:tavLst>
                                    </p:anim>
                                    <p:anim calcmode="lin" valueType="num">
                                      <p:cBhvr>
                                        <p:cTn id="21" dur="450" fill="hold"/>
                                        <p:tgtEl>
                                          <p:spTgt spid="25"/>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1800"/>
                                  </p:stCondLst>
                                  <p:iterate type="lt">
                                    <p:tmPct val="10000"/>
                                  </p:iterate>
                                  <p:childTnLst>
                                    <p:set>
                                      <p:cBhvr>
                                        <p:cTn id="23" dur="1" fill="hold">
                                          <p:stCondLst>
                                            <p:cond delay="0"/>
                                          </p:stCondLst>
                                        </p:cTn>
                                        <p:tgtEl>
                                          <p:spTgt spid="24"/>
                                        </p:tgtEl>
                                        <p:attrNameLst>
                                          <p:attrName>style.visibility</p:attrName>
                                        </p:attrNameLst>
                                      </p:cBhvr>
                                      <p:to>
                                        <p:strVal val="visible"/>
                                      </p:to>
                                    </p:set>
                                    <p:anim calcmode="lin" valueType="num">
                                      <p:cBhvr>
                                        <p:cTn id="24" dur="450" fill="hold"/>
                                        <p:tgtEl>
                                          <p:spTgt spid="24"/>
                                        </p:tgtEl>
                                        <p:attrNameLst>
                                          <p:attrName>ppt_w</p:attrName>
                                        </p:attrNameLst>
                                      </p:cBhvr>
                                      <p:tavLst>
                                        <p:tav tm="0">
                                          <p:val>
                                            <p:fltVal val="0"/>
                                          </p:val>
                                        </p:tav>
                                        <p:tav tm="100000">
                                          <p:val>
                                            <p:strVal val="#ppt_w"/>
                                          </p:val>
                                        </p:tav>
                                      </p:tavLst>
                                    </p:anim>
                                    <p:anim calcmode="lin" valueType="num">
                                      <p:cBhvr>
                                        <p:cTn id="25" dur="450" fill="hold"/>
                                        <p:tgtEl>
                                          <p:spTgt spid="24"/>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1800"/>
                                  </p:stCondLst>
                                  <p:iterate type="lt">
                                    <p:tmPct val="10000"/>
                                  </p:iterate>
                                  <p:childTnLst>
                                    <p:set>
                                      <p:cBhvr>
                                        <p:cTn id="27" dur="1" fill="hold">
                                          <p:stCondLst>
                                            <p:cond delay="0"/>
                                          </p:stCondLst>
                                        </p:cTn>
                                        <p:tgtEl>
                                          <p:spTgt spid="27"/>
                                        </p:tgtEl>
                                        <p:attrNameLst>
                                          <p:attrName>style.visibility</p:attrName>
                                        </p:attrNameLst>
                                      </p:cBhvr>
                                      <p:to>
                                        <p:strVal val="visible"/>
                                      </p:to>
                                    </p:set>
                                    <p:anim calcmode="lin" valueType="num">
                                      <p:cBhvr>
                                        <p:cTn id="28" dur="450" fill="hold"/>
                                        <p:tgtEl>
                                          <p:spTgt spid="27"/>
                                        </p:tgtEl>
                                        <p:attrNameLst>
                                          <p:attrName>ppt_w</p:attrName>
                                        </p:attrNameLst>
                                      </p:cBhvr>
                                      <p:tavLst>
                                        <p:tav tm="0">
                                          <p:val>
                                            <p:fltVal val="0"/>
                                          </p:val>
                                        </p:tav>
                                        <p:tav tm="100000">
                                          <p:val>
                                            <p:strVal val="#ppt_w"/>
                                          </p:val>
                                        </p:tav>
                                      </p:tavLst>
                                    </p:anim>
                                    <p:anim calcmode="lin" valueType="num">
                                      <p:cBhvr>
                                        <p:cTn id="29" dur="450" fill="hold"/>
                                        <p:tgtEl>
                                          <p:spTgt spid="27"/>
                                        </p:tgtEl>
                                        <p:attrNameLst>
                                          <p:attrName>ppt_h</p:attrName>
                                        </p:attrNameLst>
                                      </p:cBhvr>
                                      <p:tavLst>
                                        <p:tav tm="0">
                                          <p:val>
                                            <p:strVal val="#ppt_h"/>
                                          </p:val>
                                        </p:tav>
                                        <p:tav tm="100000">
                                          <p:val>
                                            <p:strVal val="#ppt_h"/>
                                          </p:val>
                                        </p:tav>
                                      </p:tavLst>
                                    </p:anim>
                                  </p:childTnLst>
                                </p:cTn>
                              </p:par>
                              <p:par>
                                <p:cTn id="30" presetID="17" presetClass="entr" presetSubtype="10" fill="hold" grpId="0" nodeType="withEffect">
                                  <p:stCondLst>
                                    <p:cond delay="2200"/>
                                  </p:stCondLst>
                                  <p:iterate type="lt">
                                    <p:tmPct val="8802"/>
                                  </p:iterate>
                                  <p:childTnLst>
                                    <p:set>
                                      <p:cBhvr>
                                        <p:cTn id="31" dur="1" fill="hold">
                                          <p:stCondLst>
                                            <p:cond delay="0"/>
                                          </p:stCondLst>
                                        </p:cTn>
                                        <p:tgtEl>
                                          <p:spTgt spid="26"/>
                                        </p:tgtEl>
                                        <p:attrNameLst>
                                          <p:attrName>style.visibility</p:attrName>
                                        </p:attrNameLst>
                                      </p:cBhvr>
                                      <p:to>
                                        <p:strVal val="visible"/>
                                      </p:to>
                                    </p:set>
                                    <p:anim calcmode="lin" valueType="num">
                                      <p:cBhvr>
                                        <p:cTn id="32" dur="450" fill="hold"/>
                                        <p:tgtEl>
                                          <p:spTgt spid="26"/>
                                        </p:tgtEl>
                                        <p:attrNameLst>
                                          <p:attrName>ppt_w</p:attrName>
                                        </p:attrNameLst>
                                      </p:cBhvr>
                                      <p:tavLst>
                                        <p:tav tm="0">
                                          <p:val>
                                            <p:fltVal val="0"/>
                                          </p:val>
                                        </p:tav>
                                        <p:tav tm="100000">
                                          <p:val>
                                            <p:strVal val="#ppt_w"/>
                                          </p:val>
                                        </p:tav>
                                      </p:tavLst>
                                    </p:anim>
                                    <p:anim calcmode="lin" valueType="num">
                                      <p:cBhvr>
                                        <p:cTn id="33" dur="450" fill="hold"/>
                                        <p:tgtEl>
                                          <p:spTgt spid="26"/>
                                        </p:tgtEl>
                                        <p:attrNameLst>
                                          <p:attrName>ppt_h</p:attrName>
                                        </p:attrNameLst>
                                      </p:cBhvr>
                                      <p:tavLst>
                                        <p:tav tm="0">
                                          <p:val>
                                            <p:strVal val="#ppt_h"/>
                                          </p:val>
                                        </p:tav>
                                        <p:tav tm="100000">
                                          <p:val>
                                            <p:strVal val="#ppt_h"/>
                                          </p:val>
                                        </p:tav>
                                      </p:tavLst>
                                    </p:anim>
                                  </p:childTnLst>
                                </p:cTn>
                              </p:par>
                              <p:par>
                                <p:cTn id="34" presetID="17" presetClass="entr" presetSubtype="10" fill="hold" grpId="0" nodeType="withEffect">
                                  <p:stCondLst>
                                    <p:cond delay="2100"/>
                                  </p:stCondLst>
                                  <p:iterate type="lt">
                                    <p:tmPct val="10000"/>
                                  </p:iterate>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strVal val="#ppt_h"/>
                                          </p:val>
                                        </p:tav>
                                        <p:tav tm="100000">
                                          <p:val>
                                            <p:strVal val="#ppt_h"/>
                                          </p:val>
                                        </p:tav>
                                      </p:tavLst>
                                    </p:anim>
                                  </p:childTnLst>
                                </p:cTn>
                              </p:par>
                              <p:par>
                                <p:cTn id="38" presetID="17" presetClass="entr" presetSubtype="10" fill="hold" grpId="0" nodeType="withEffect">
                                  <p:stCondLst>
                                    <p:cond delay="2500"/>
                                  </p:stCondLst>
                                  <p:iterate type="lt">
                                    <p:tmPct val="8514"/>
                                  </p:iterate>
                                  <p:childTnLst>
                                    <p:set>
                                      <p:cBhvr>
                                        <p:cTn id="39" dur="1" fill="hold">
                                          <p:stCondLst>
                                            <p:cond delay="0"/>
                                          </p:stCondLst>
                                        </p:cTn>
                                        <p:tgtEl>
                                          <p:spTgt spid="28"/>
                                        </p:tgtEl>
                                        <p:attrNameLst>
                                          <p:attrName>style.visibility</p:attrName>
                                        </p:attrNameLst>
                                      </p:cBhvr>
                                      <p:to>
                                        <p:strVal val="visible"/>
                                      </p:to>
                                    </p:set>
                                    <p:anim calcmode="lin" valueType="num">
                                      <p:cBhvr>
                                        <p:cTn id="40" dur="450" fill="hold"/>
                                        <p:tgtEl>
                                          <p:spTgt spid="28"/>
                                        </p:tgtEl>
                                        <p:attrNameLst>
                                          <p:attrName>ppt_w</p:attrName>
                                        </p:attrNameLst>
                                      </p:cBhvr>
                                      <p:tavLst>
                                        <p:tav tm="0">
                                          <p:val>
                                            <p:fltVal val="0"/>
                                          </p:val>
                                        </p:tav>
                                        <p:tav tm="100000">
                                          <p:val>
                                            <p:strVal val="#ppt_w"/>
                                          </p:val>
                                        </p:tav>
                                      </p:tavLst>
                                    </p:anim>
                                    <p:anim calcmode="lin" valueType="num">
                                      <p:cBhvr>
                                        <p:cTn id="41" dur="450" fill="hold"/>
                                        <p:tgtEl>
                                          <p:spTgt spid="28"/>
                                        </p:tgtEl>
                                        <p:attrNameLst>
                                          <p:attrName>ppt_h</p:attrName>
                                        </p:attrNameLst>
                                      </p:cBhvr>
                                      <p:tavLst>
                                        <p:tav tm="0">
                                          <p:val>
                                            <p:strVal val="#ppt_h"/>
                                          </p:val>
                                        </p:tav>
                                        <p:tav tm="100000">
                                          <p:val>
                                            <p:strVal val="#ppt_h"/>
                                          </p:val>
                                        </p:tav>
                                      </p:tavLst>
                                    </p:anim>
                                  </p:childTnLst>
                                </p:cTn>
                              </p:par>
                              <p:par>
                                <p:cTn id="42" presetID="17" presetClass="entr" presetSubtype="10" fill="hold" grpId="0" nodeType="withEffect">
                                  <p:stCondLst>
                                    <p:cond delay="2500"/>
                                  </p:stCondLst>
                                  <p:iterate type="lt">
                                    <p:tmPct val="10000"/>
                                  </p:iterate>
                                  <p:childTnLst>
                                    <p:set>
                                      <p:cBhvr>
                                        <p:cTn id="43" dur="1" fill="hold">
                                          <p:stCondLst>
                                            <p:cond delay="0"/>
                                          </p:stCondLst>
                                        </p:cTn>
                                        <p:tgtEl>
                                          <p:spTgt spid="31"/>
                                        </p:tgtEl>
                                        <p:attrNameLst>
                                          <p:attrName>style.visibility</p:attrName>
                                        </p:attrNameLst>
                                      </p:cBhvr>
                                      <p:to>
                                        <p:strVal val="visible"/>
                                      </p:to>
                                    </p:set>
                                    <p:anim calcmode="lin" valueType="num">
                                      <p:cBhvr>
                                        <p:cTn id="44" dur="450" fill="hold"/>
                                        <p:tgtEl>
                                          <p:spTgt spid="31"/>
                                        </p:tgtEl>
                                        <p:attrNameLst>
                                          <p:attrName>ppt_w</p:attrName>
                                        </p:attrNameLst>
                                      </p:cBhvr>
                                      <p:tavLst>
                                        <p:tav tm="0">
                                          <p:val>
                                            <p:fltVal val="0"/>
                                          </p:val>
                                        </p:tav>
                                        <p:tav tm="100000">
                                          <p:val>
                                            <p:strVal val="#ppt_w"/>
                                          </p:val>
                                        </p:tav>
                                      </p:tavLst>
                                    </p:anim>
                                    <p:anim calcmode="lin" valueType="num">
                                      <p:cBhvr>
                                        <p:cTn id="45" dur="450" fill="hold"/>
                                        <p:tgtEl>
                                          <p:spTgt spid="31"/>
                                        </p:tgtEl>
                                        <p:attrNameLst>
                                          <p:attrName>ppt_h</p:attrName>
                                        </p:attrNameLst>
                                      </p:cBhvr>
                                      <p:tavLst>
                                        <p:tav tm="0">
                                          <p:val>
                                            <p:strVal val="#ppt_h"/>
                                          </p:val>
                                        </p:tav>
                                        <p:tav tm="100000">
                                          <p:val>
                                            <p:strVal val="#ppt_h"/>
                                          </p:val>
                                        </p:tav>
                                      </p:tavLst>
                                    </p:anim>
                                  </p:childTnLst>
                                </p:cTn>
                              </p:par>
                              <p:par>
                                <p:cTn id="46" presetID="17" presetClass="entr" presetSubtype="10" fill="hold" grpId="0" nodeType="withEffect">
                                  <p:stCondLst>
                                    <p:cond delay="2900"/>
                                  </p:stCondLst>
                                  <p:iterate type="lt">
                                    <p:tmPct val="7071"/>
                                  </p:iterate>
                                  <p:childTnLst>
                                    <p:set>
                                      <p:cBhvr>
                                        <p:cTn id="47" dur="1" fill="hold">
                                          <p:stCondLst>
                                            <p:cond delay="0"/>
                                          </p:stCondLst>
                                        </p:cTn>
                                        <p:tgtEl>
                                          <p:spTgt spid="30"/>
                                        </p:tgtEl>
                                        <p:attrNameLst>
                                          <p:attrName>style.visibility</p:attrName>
                                        </p:attrNameLst>
                                      </p:cBhvr>
                                      <p:to>
                                        <p:strVal val="visible"/>
                                      </p:to>
                                    </p:set>
                                    <p:anim calcmode="lin" valueType="num">
                                      <p:cBhvr>
                                        <p:cTn id="48" dur="450" fill="hold"/>
                                        <p:tgtEl>
                                          <p:spTgt spid="30"/>
                                        </p:tgtEl>
                                        <p:attrNameLst>
                                          <p:attrName>ppt_w</p:attrName>
                                        </p:attrNameLst>
                                      </p:cBhvr>
                                      <p:tavLst>
                                        <p:tav tm="0">
                                          <p:val>
                                            <p:fltVal val="0"/>
                                          </p:val>
                                        </p:tav>
                                        <p:tav tm="100000">
                                          <p:val>
                                            <p:strVal val="#ppt_w"/>
                                          </p:val>
                                        </p:tav>
                                      </p:tavLst>
                                    </p:anim>
                                    <p:anim calcmode="lin" valueType="num">
                                      <p:cBhvr>
                                        <p:cTn id="49" dur="45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2561099" y="2017508"/>
            <a:ext cx="7160281" cy="1643527"/>
          </a:xfrm>
          <a:prstGeom prst="rect">
            <a:avLst/>
          </a:prstGeom>
          <a:noFill/>
        </p:spPr>
        <p:txBody>
          <a:bodyPr>
            <a:spAutoFit/>
          </a:bodyPr>
          <a:lstStyle/>
          <a:p>
            <a:pPr>
              <a:lnSpc>
                <a:spcPct val="120000"/>
              </a:lnSpc>
              <a:spcBef>
                <a:spcPct val="0"/>
              </a:spcBef>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在此录入上述图表的综合描述说明，在此录入上述图表的综合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a:p>
            <a:pPr>
              <a:lnSpc>
                <a:spcPct val="120000"/>
              </a:lnSpc>
              <a:spcBef>
                <a:spcPct val="0"/>
              </a:spcBef>
            </a:pPr>
            <a:endParaRPr lang="zh-CN" altLang="en-US" sz="1400" dirty="0">
              <a:solidFill>
                <a:schemeClr val="tx1">
                  <a:lumMod val="50000"/>
                  <a:lumOff val="50000"/>
                </a:schemeClr>
              </a:solidFill>
              <a:sym typeface="微软雅黑" panose="020B0503020204020204" pitchFamily="34" charset="-122"/>
            </a:endParaRPr>
          </a:p>
          <a:p>
            <a:pPr>
              <a:lnSpc>
                <a:spcPct val="120000"/>
              </a:lnSpc>
              <a:spcBef>
                <a:spcPct val="0"/>
              </a:spcBef>
              <a:buNone/>
            </a:pPr>
            <a:endParaRPr lang="zh-CN" altLang="en-US" sz="1400" dirty="0">
              <a:solidFill>
                <a:schemeClr val="tx1">
                  <a:lumMod val="50000"/>
                  <a:lumOff val="50000"/>
                </a:schemeClr>
              </a:solidFill>
              <a:sym typeface="微软雅黑" panose="020B0503020204020204" pitchFamily="34" charset="-122"/>
            </a:endParaRPr>
          </a:p>
        </p:txBody>
      </p:sp>
      <p:sp>
        <p:nvSpPr>
          <p:cNvPr id="39" name="TextBox 3"/>
          <p:cNvSpPr txBox="1"/>
          <p:nvPr/>
        </p:nvSpPr>
        <p:spPr bwMode="auto">
          <a:xfrm>
            <a:off x="3097598" y="5152302"/>
            <a:ext cx="988948" cy="253916"/>
          </a:xfrm>
          <a:prstGeom prst="rect">
            <a:avLst/>
          </a:prstGeom>
          <a:noFill/>
          <a:ln w="9525">
            <a:noFill/>
          </a:ln>
        </p:spPr>
        <p:txBody>
          <a:bodyPr wrap="square">
            <a:spAutoFit/>
          </a:bodyPr>
          <a:lstStyle/>
          <a:p>
            <a:pPr algn="ctr">
              <a:defRPr/>
            </a:pPr>
            <a:r>
              <a:rPr lang="zh-CN" altLang="en-US" sz="1050" dirty="0">
                <a:solidFill>
                  <a:schemeClr val="tx1">
                    <a:lumMod val="75000"/>
                    <a:lumOff val="25000"/>
                  </a:schemeClr>
                </a:solidFill>
                <a:latin typeface="方正正纤黑简体" panose="02000000000000000000" pitchFamily="2" charset="-122"/>
                <a:ea typeface="方正正纤黑简体" panose="02000000000000000000" pitchFamily="2" charset="-122"/>
              </a:rPr>
              <a:t>添加标题</a:t>
            </a:r>
            <a:endParaRPr lang="en-US" altLang="zh-CN" sz="105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sp>
        <p:nvSpPr>
          <p:cNvPr id="40" name="Rectangle 6"/>
          <p:cNvSpPr>
            <a:spLocks noChangeArrowheads="1"/>
          </p:cNvSpPr>
          <p:nvPr/>
        </p:nvSpPr>
        <p:spPr bwMode="auto">
          <a:xfrm>
            <a:off x="3276902" y="4039337"/>
            <a:ext cx="116064" cy="1009385"/>
          </a:xfrm>
          <a:prstGeom prst="rect">
            <a:avLst/>
          </a:prstGeom>
          <a:solidFill>
            <a:schemeClr val="bg1">
              <a:lumMod val="75000"/>
            </a:schemeClr>
          </a:solidFill>
          <a:ln>
            <a:noFill/>
          </a:ln>
          <a:effectLst>
            <a:reflection blurRad="6350" stA="10000" endPos="55000" dir="5400000" sy="-100000" algn="bl" rotWithShape="0"/>
          </a:effec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1" name="Rectangle 7"/>
          <p:cNvSpPr>
            <a:spLocks noChangeArrowheads="1"/>
          </p:cNvSpPr>
          <p:nvPr/>
        </p:nvSpPr>
        <p:spPr bwMode="auto">
          <a:xfrm>
            <a:off x="3460264" y="3452236"/>
            <a:ext cx="110213" cy="1596485"/>
          </a:xfrm>
          <a:prstGeom prst="rect">
            <a:avLst/>
          </a:prstGeom>
          <a:solidFill>
            <a:schemeClr val="accent3"/>
          </a:solidFill>
          <a:ln w="12700">
            <a:noFill/>
          </a:ln>
          <a:effec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2" name="Rectangle 8"/>
          <p:cNvSpPr>
            <a:spLocks noChangeArrowheads="1"/>
          </p:cNvSpPr>
          <p:nvPr/>
        </p:nvSpPr>
        <p:spPr bwMode="auto">
          <a:xfrm>
            <a:off x="3637706" y="3801710"/>
            <a:ext cx="116476" cy="1247337"/>
          </a:xfrm>
          <a:prstGeom prst="rect">
            <a:avLst/>
          </a:prstGeom>
          <a:solidFill>
            <a:schemeClr val="bg1">
              <a:lumMod val="65000"/>
            </a:schemeClr>
          </a:solidFill>
          <a:ln>
            <a:noFill/>
          </a:ln>
          <a:effectLst>
            <a:reflection blurRad="6350" stA="10000" endPos="55000" dir="5400000" sy="-100000" algn="bl" rotWithShape="0"/>
          </a:effectLst>
        </p:spPr>
        <p:txBody>
          <a:bodyPr/>
          <a:lstStyle/>
          <a:p>
            <a:pPr>
              <a:defRPr/>
            </a:pPr>
            <a:endParaRPr lang="zh-CN" altLang="en-US">
              <a:solidFill>
                <a:prstClr val="black"/>
              </a:solidFill>
            </a:endParaRPr>
          </a:p>
        </p:txBody>
      </p:sp>
      <p:sp>
        <p:nvSpPr>
          <p:cNvPr id="43" name="Rectangle 9"/>
          <p:cNvSpPr>
            <a:spLocks noChangeArrowheads="1"/>
          </p:cNvSpPr>
          <p:nvPr/>
        </p:nvSpPr>
        <p:spPr bwMode="auto">
          <a:xfrm>
            <a:off x="3821211" y="4155581"/>
            <a:ext cx="116476" cy="893467"/>
          </a:xfrm>
          <a:prstGeom prst="rect">
            <a:avLst/>
          </a:prstGeom>
          <a:solidFill>
            <a:schemeClr val="bg1">
              <a:lumMod val="85000"/>
            </a:schemeClr>
          </a:solidFill>
          <a:ln>
            <a:noFill/>
          </a:ln>
          <a:effectLst>
            <a:reflection blurRad="6350" stA="10000" endPos="55000" dir="5400000" sy="-100000" algn="bl" rotWithShape="0"/>
          </a:effectLst>
        </p:spPr>
        <p:txBody>
          <a:bodyPr/>
          <a:lstStyle/>
          <a:p>
            <a:pPr>
              <a:defRPr/>
            </a:pPr>
            <a:endParaRPr lang="zh-CN" altLang="en-US">
              <a:solidFill>
                <a:prstClr val="black"/>
              </a:solidFill>
            </a:endParaRPr>
          </a:p>
        </p:txBody>
      </p:sp>
      <p:sp>
        <p:nvSpPr>
          <p:cNvPr id="44" name="TextBox 32"/>
          <p:cNvSpPr txBox="1">
            <a:spLocks noChangeArrowheads="1"/>
          </p:cNvSpPr>
          <p:nvPr/>
        </p:nvSpPr>
        <p:spPr bwMode="auto">
          <a:xfrm>
            <a:off x="3293720" y="5416355"/>
            <a:ext cx="7928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87</a:t>
            </a:r>
            <a:r>
              <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a:t>
            </a:r>
            <a:endPar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45" name="Rectangle 10"/>
          <p:cNvSpPr>
            <a:spLocks noChangeArrowheads="1"/>
          </p:cNvSpPr>
          <p:nvPr/>
        </p:nvSpPr>
        <p:spPr bwMode="auto">
          <a:xfrm>
            <a:off x="4961774" y="3525148"/>
            <a:ext cx="116036" cy="1523482"/>
          </a:xfrm>
          <a:prstGeom prst="rect">
            <a:avLst/>
          </a:prstGeom>
          <a:solidFill>
            <a:schemeClr val="accent2"/>
          </a:solidFill>
          <a:ln w="12700">
            <a:noFill/>
          </a:ln>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46" name="Rectangle 11"/>
          <p:cNvSpPr>
            <a:spLocks noChangeArrowheads="1"/>
          </p:cNvSpPr>
          <p:nvPr/>
        </p:nvSpPr>
        <p:spPr bwMode="auto">
          <a:xfrm>
            <a:off x="5145091" y="4222516"/>
            <a:ext cx="116036" cy="826114"/>
          </a:xfrm>
          <a:prstGeom prst="rect">
            <a:avLst/>
          </a:prstGeom>
          <a:solidFill>
            <a:schemeClr val="bg1">
              <a:lumMod val="6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47" name="Rectangle 12"/>
          <p:cNvSpPr>
            <a:spLocks noChangeArrowheads="1"/>
          </p:cNvSpPr>
          <p:nvPr/>
        </p:nvSpPr>
        <p:spPr bwMode="auto">
          <a:xfrm>
            <a:off x="5328328" y="4424110"/>
            <a:ext cx="109884" cy="624218"/>
          </a:xfrm>
          <a:prstGeom prst="rect">
            <a:avLst/>
          </a:prstGeom>
          <a:solidFill>
            <a:schemeClr val="bg1">
              <a:lumMod val="7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48" name="Rectangle 13"/>
          <p:cNvSpPr>
            <a:spLocks noChangeArrowheads="1"/>
          </p:cNvSpPr>
          <p:nvPr/>
        </p:nvSpPr>
        <p:spPr bwMode="auto">
          <a:xfrm>
            <a:off x="5506340" y="4736221"/>
            <a:ext cx="116476" cy="312109"/>
          </a:xfrm>
          <a:prstGeom prst="rect">
            <a:avLst/>
          </a:prstGeom>
          <a:solidFill>
            <a:schemeClr val="bg1">
              <a:lumMod val="85000"/>
            </a:schemeClr>
          </a:solidFill>
          <a:ln w="9525">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49" name="TextBox 33"/>
          <p:cNvSpPr txBox="1">
            <a:spLocks noChangeArrowheads="1"/>
          </p:cNvSpPr>
          <p:nvPr/>
        </p:nvSpPr>
        <p:spPr bwMode="auto">
          <a:xfrm>
            <a:off x="4997050" y="5416355"/>
            <a:ext cx="7658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36</a:t>
            </a:r>
            <a:r>
              <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a:t>
            </a:r>
            <a:endPar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50" name="TextBox 36"/>
          <p:cNvSpPr txBox="1"/>
          <p:nvPr/>
        </p:nvSpPr>
        <p:spPr bwMode="auto">
          <a:xfrm>
            <a:off x="4769851" y="5152302"/>
            <a:ext cx="1060172" cy="253916"/>
          </a:xfrm>
          <a:prstGeom prst="rect">
            <a:avLst/>
          </a:prstGeom>
          <a:noFill/>
          <a:ln w="9525">
            <a:noFill/>
          </a:ln>
        </p:spPr>
        <p:txBody>
          <a:bodyPr wrap="square">
            <a:spAutoFit/>
          </a:bodyPr>
          <a:lstStyle/>
          <a:p>
            <a:pPr algn="ctr">
              <a:defRPr/>
            </a:pPr>
            <a:r>
              <a:rPr lang="zh-CN" altLang="en-US" sz="1050" dirty="0">
                <a:solidFill>
                  <a:schemeClr val="tx1">
                    <a:lumMod val="75000"/>
                    <a:lumOff val="25000"/>
                  </a:schemeClr>
                </a:solidFill>
                <a:latin typeface="方正正纤黑简体" panose="02000000000000000000" pitchFamily="2" charset="-122"/>
                <a:ea typeface="方正正纤黑简体" panose="02000000000000000000" pitchFamily="2" charset="-122"/>
              </a:rPr>
              <a:t>添加标题</a:t>
            </a:r>
            <a:endParaRPr lang="en-US" altLang="zh-CN" sz="105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sp>
        <p:nvSpPr>
          <p:cNvPr id="51" name="Rectangle 14"/>
          <p:cNvSpPr>
            <a:spLocks noChangeArrowheads="1"/>
          </p:cNvSpPr>
          <p:nvPr/>
        </p:nvSpPr>
        <p:spPr bwMode="auto">
          <a:xfrm>
            <a:off x="6627419" y="4437314"/>
            <a:ext cx="116939" cy="611453"/>
          </a:xfrm>
          <a:prstGeom prst="rect">
            <a:avLst/>
          </a:prstGeom>
          <a:solidFill>
            <a:schemeClr val="bg1">
              <a:lumMod val="6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2" name="Rectangle 15"/>
          <p:cNvSpPr>
            <a:spLocks noChangeArrowheads="1"/>
          </p:cNvSpPr>
          <p:nvPr/>
        </p:nvSpPr>
        <p:spPr bwMode="auto">
          <a:xfrm>
            <a:off x="6811600" y="4541660"/>
            <a:ext cx="110119" cy="507106"/>
          </a:xfrm>
          <a:prstGeom prst="rect">
            <a:avLst/>
          </a:prstGeom>
          <a:solidFill>
            <a:schemeClr val="bg1">
              <a:lumMod val="7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3" name="Rectangle 16"/>
          <p:cNvSpPr>
            <a:spLocks noChangeArrowheads="1"/>
          </p:cNvSpPr>
          <p:nvPr/>
        </p:nvSpPr>
        <p:spPr bwMode="auto">
          <a:xfrm>
            <a:off x="6989283" y="4743911"/>
            <a:ext cx="115377" cy="304416"/>
          </a:xfrm>
          <a:prstGeom prst="rect">
            <a:avLst/>
          </a:prstGeom>
          <a:solidFill>
            <a:schemeClr val="bg1">
              <a:lumMod val="8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4" name="Rectangle 17"/>
          <p:cNvSpPr>
            <a:spLocks noChangeArrowheads="1"/>
          </p:cNvSpPr>
          <p:nvPr/>
        </p:nvSpPr>
        <p:spPr bwMode="auto">
          <a:xfrm>
            <a:off x="7171688" y="3372392"/>
            <a:ext cx="110982" cy="1675937"/>
          </a:xfrm>
          <a:prstGeom prst="rect">
            <a:avLst/>
          </a:prstGeom>
          <a:solidFill>
            <a:schemeClr val="accent1"/>
          </a:solidFill>
          <a:ln w="12700">
            <a:noFill/>
          </a:ln>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5" name="TextBox 34"/>
          <p:cNvSpPr txBox="1">
            <a:spLocks noChangeArrowheads="1"/>
          </p:cNvSpPr>
          <p:nvPr/>
        </p:nvSpPr>
        <p:spPr bwMode="auto">
          <a:xfrm>
            <a:off x="6646140" y="5416355"/>
            <a:ext cx="7085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24</a:t>
            </a:r>
            <a:r>
              <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a:t>
            </a:r>
            <a:endPar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56" name="TextBox 37"/>
          <p:cNvSpPr txBox="1"/>
          <p:nvPr/>
        </p:nvSpPr>
        <p:spPr bwMode="auto">
          <a:xfrm>
            <a:off x="6556524" y="5152302"/>
            <a:ext cx="790787" cy="253916"/>
          </a:xfrm>
          <a:prstGeom prst="rect">
            <a:avLst/>
          </a:prstGeom>
          <a:noFill/>
          <a:ln w="9525">
            <a:noFill/>
          </a:ln>
        </p:spPr>
        <p:txBody>
          <a:bodyPr wrap="square">
            <a:spAutoFit/>
          </a:bodyPr>
          <a:lstStyle/>
          <a:p>
            <a:pPr algn="ctr">
              <a:defRPr/>
            </a:pPr>
            <a:r>
              <a:rPr lang="zh-CN" altLang="en-US" sz="1050" dirty="0">
                <a:solidFill>
                  <a:schemeClr val="tx1">
                    <a:lumMod val="75000"/>
                    <a:lumOff val="25000"/>
                  </a:schemeClr>
                </a:solidFill>
                <a:latin typeface="方正正纤黑简体" panose="02000000000000000000" pitchFamily="2" charset="-122"/>
                <a:ea typeface="方正正纤黑简体" panose="02000000000000000000" pitchFamily="2" charset="-122"/>
              </a:rPr>
              <a:t>添加标题</a:t>
            </a:r>
            <a:endParaRPr lang="en-US" altLang="zh-CN" sz="105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sp>
        <p:nvSpPr>
          <p:cNvPr id="57" name="Rectangle 18"/>
          <p:cNvSpPr>
            <a:spLocks noChangeArrowheads="1"/>
          </p:cNvSpPr>
          <p:nvPr/>
        </p:nvSpPr>
        <p:spPr bwMode="auto">
          <a:xfrm>
            <a:off x="8196006" y="3629844"/>
            <a:ext cx="116033" cy="1418922"/>
          </a:xfrm>
          <a:prstGeom prst="rect">
            <a:avLst/>
          </a:prstGeom>
          <a:solidFill>
            <a:schemeClr val="bg1">
              <a:lumMod val="7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8" name="Rectangle 19"/>
          <p:cNvSpPr>
            <a:spLocks noChangeArrowheads="1"/>
          </p:cNvSpPr>
          <p:nvPr/>
        </p:nvSpPr>
        <p:spPr bwMode="auto">
          <a:xfrm>
            <a:off x="8379319" y="3372390"/>
            <a:ext cx="116033" cy="1676376"/>
          </a:xfrm>
          <a:prstGeom prst="rect">
            <a:avLst/>
          </a:prstGeom>
          <a:solidFill>
            <a:schemeClr val="tx2"/>
          </a:solidFill>
          <a:ln w="12700">
            <a:noFill/>
          </a:ln>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9" name="Rectangle 20"/>
          <p:cNvSpPr>
            <a:spLocks noChangeArrowheads="1"/>
          </p:cNvSpPr>
          <p:nvPr/>
        </p:nvSpPr>
        <p:spPr bwMode="auto">
          <a:xfrm>
            <a:off x="8562331" y="3525147"/>
            <a:ext cx="110983" cy="1523180"/>
          </a:xfrm>
          <a:prstGeom prst="rect">
            <a:avLst/>
          </a:prstGeom>
          <a:solidFill>
            <a:schemeClr val="bg1">
              <a:lumMod val="6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60" name="Rectangle 21"/>
          <p:cNvSpPr>
            <a:spLocks noChangeArrowheads="1"/>
          </p:cNvSpPr>
          <p:nvPr/>
        </p:nvSpPr>
        <p:spPr bwMode="auto">
          <a:xfrm>
            <a:off x="8740341" y="4039470"/>
            <a:ext cx="116476" cy="1008859"/>
          </a:xfrm>
          <a:prstGeom prst="rect">
            <a:avLst/>
          </a:prstGeom>
          <a:solidFill>
            <a:schemeClr val="bg1">
              <a:lumMod val="8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61" name="TextBox 35"/>
          <p:cNvSpPr txBox="1">
            <a:spLocks noChangeArrowheads="1"/>
          </p:cNvSpPr>
          <p:nvPr/>
        </p:nvSpPr>
        <p:spPr bwMode="auto">
          <a:xfrm>
            <a:off x="8237895" y="5416355"/>
            <a:ext cx="739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74</a:t>
            </a:r>
            <a:r>
              <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a:t>
            </a:r>
            <a:endPar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62" name="TextBox 38"/>
          <p:cNvSpPr txBox="1"/>
          <p:nvPr/>
        </p:nvSpPr>
        <p:spPr bwMode="auto">
          <a:xfrm>
            <a:off x="8160197" y="5152302"/>
            <a:ext cx="723768" cy="253916"/>
          </a:xfrm>
          <a:prstGeom prst="rect">
            <a:avLst/>
          </a:prstGeom>
          <a:noFill/>
          <a:ln w="9525">
            <a:noFill/>
          </a:ln>
        </p:spPr>
        <p:txBody>
          <a:bodyPr wrap="square">
            <a:spAutoFit/>
          </a:bodyPr>
          <a:lstStyle/>
          <a:p>
            <a:pPr algn="ctr">
              <a:defRPr/>
            </a:pPr>
            <a:r>
              <a:rPr lang="zh-CN" altLang="en-US" sz="1050" dirty="0">
                <a:solidFill>
                  <a:schemeClr val="tx1">
                    <a:lumMod val="75000"/>
                    <a:lumOff val="25000"/>
                  </a:schemeClr>
                </a:solidFill>
                <a:latin typeface="方正正纤黑简体" panose="02000000000000000000" pitchFamily="2" charset="-122"/>
                <a:ea typeface="方正正纤黑简体" panose="02000000000000000000" pitchFamily="2" charset="-122"/>
              </a:rPr>
              <a:t>添加标题</a:t>
            </a:r>
            <a:endParaRPr lang="en-US" altLang="zh-CN" sz="105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cxnSp>
        <p:nvCxnSpPr>
          <p:cNvPr id="63" name="直接连接符 62"/>
          <p:cNvCxnSpPr/>
          <p:nvPr/>
        </p:nvCxnSpPr>
        <p:spPr>
          <a:xfrm>
            <a:off x="3293721" y="5148105"/>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3293721" y="5407658"/>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4978850" y="5148105"/>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4978850" y="5407658"/>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6638704" y="5148105"/>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6638704" y="5407658"/>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8196007" y="5148105"/>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8196007" y="5407658"/>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300" fill="hold"/>
                                        <p:tgtEl>
                                          <p:spTgt spid="63"/>
                                        </p:tgtEl>
                                        <p:attrNameLst>
                                          <p:attrName>ppt_x</p:attrName>
                                        </p:attrNameLst>
                                      </p:cBhvr>
                                      <p:tavLst>
                                        <p:tav tm="0">
                                          <p:val>
                                            <p:strVal val="0-#ppt_w/2"/>
                                          </p:val>
                                        </p:tav>
                                        <p:tav tm="100000">
                                          <p:val>
                                            <p:strVal val="#ppt_x"/>
                                          </p:val>
                                        </p:tav>
                                      </p:tavLst>
                                    </p:anim>
                                    <p:anim calcmode="lin" valueType="num">
                                      <p:cBhvr additive="base">
                                        <p:cTn id="8" dur="300" fill="hold"/>
                                        <p:tgtEl>
                                          <p:spTgt spid="6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300" fill="hold"/>
                                        <p:tgtEl>
                                          <p:spTgt spid="64"/>
                                        </p:tgtEl>
                                        <p:attrNameLst>
                                          <p:attrName>ppt_x</p:attrName>
                                        </p:attrNameLst>
                                      </p:cBhvr>
                                      <p:tavLst>
                                        <p:tav tm="0">
                                          <p:val>
                                            <p:strVal val="0-#ppt_w/2"/>
                                          </p:val>
                                        </p:tav>
                                        <p:tav tm="100000">
                                          <p:val>
                                            <p:strVal val="#ppt_x"/>
                                          </p:val>
                                        </p:tav>
                                      </p:tavLst>
                                    </p:anim>
                                    <p:anim calcmode="lin" valueType="num">
                                      <p:cBhvr additive="base">
                                        <p:cTn id="12" dur="300" fill="hold"/>
                                        <p:tgtEl>
                                          <p:spTgt spid="6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300" fill="hold"/>
                                        <p:tgtEl>
                                          <p:spTgt spid="65"/>
                                        </p:tgtEl>
                                        <p:attrNameLst>
                                          <p:attrName>ppt_x</p:attrName>
                                        </p:attrNameLst>
                                      </p:cBhvr>
                                      <p:tavLst>
                                        <p:tav tm="0">
                                          <p:val>
                                            <p:strVal val="0-#ppt_w/2"/>
                                          </p:val>
                                        </p:tav>
                                        <p:tav tm="100000">
                                          <p:val>
                                            <p:strVal val="#ppt_x"/>
                                          </p:val>
                                        </p:tav>
                                      </p:tavLst>
                                    </p:anim>
                                    <p:anim calcmode="lin" valueType="num">
                                      <p:cBhvr additive="base">
                                        <p:cTn id="16" dur="300" fill="hold"/>
                                        <p:tgtEl>
                                          <p:spTgt spid="6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300" fill="hold"/>
                                        <p:tgtEl>
                                          <p:spTgt spid="66"/>
                                        </p:tgtEl>
                                        <p:attrNameLst>
                                          <p:attrName>ppt_x</p:attrName>
                                        </p:attrNameLst>
                                      </p:cBhvr>
                                      <p:tavLst>
                                        <p:tav tm="0">
                                          <p:val>
                                            <p:strVal val="0-#ppt_w/2"/>
                                          </p:val>
                                        </p:tav>
                                        <p:tav tm="100000">
                                          <p:val>
                                            <p:strVal val="#ppt_x"/>
                                          </p:val>
                                        </p:tav>
                                      </p:tavLst>
                                    </p:anim>
                                    <p:anim calcmode="lin" valueType="num">
                                      <p:cBhvr additive="base">
                                        <p:cTn id="20" dur="300" fill="hold"/>
                                        <p:tgtEl>
                                          <p:spTgt spid="6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500"/>
                                  </p:stCondLst>
                                  <p:childTnLst>
                                    <p:set>
                                      <p:cBhvr>
                                        <p:cTn id="22" dur="1" fill="hold">
                                          <p:stCondLst>
                                            <p:cond delay="0"/>
                                          </p:stCondLst>
                                        </p:cTn>
                                        <p:tgtEl>
                                          <p:spTgt spid="67"/>
                                        </p:tgtEl>
                                        <p:attrNameLst>
                                          <p:attrName>style.visibility</p:attrName>
                                        </p:attrNameLst>
                                      </p:cBhvr>
                                      <p:to>
                                        <p:strVal val="visible"/>
                                      </p:to>
                                    </p:set>
                                    <p:anim calcmode="lin" valueType="num">
                                      <p:cBhvr additive="base">
                                        <p:cTn id="23" dur="300" fill="hold"/>
                                        <p:tgtEl>
                                          <p:spTgt spid="67"/>
                                        </p:tgtEl>
                                        <p:attrNameLst>
                                          <p:attrName>ppt_x</p:attrName>
                                        </p:attrNameLst>
                                      </p:cBhvr>
                                      <p:tavLst>
                                        <p:tav tm="0">
                                          <p:val>
                                            <p:strVal val="0-#ppt_w/2"/>
                                          </p:val>
                                        </p:tav>
                                        <p:tav tm="100000">
                                          <p:val>
                                            <p:strVal val="#ppt_x"/>
                                          </p:val>
                                        </p:tav>
                                      </p:tavLst>
                                    </p:anim>
                                    <p:anim calcmode="lin" valueType="num">
                                      <p:cBhvr additive="base">
                                        <p:cTn id="24" dur="300" fill="hold"/>
                                        <p:tgtEl>
                                          <p:spTgt spid="67"/>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500"/>
                                  </p:stCondLst>
                                  <p:childTnLst>
                                    <p:set>
                                      <p:cBhvr>
                                        <p:cTn id="26" dur="1" fill="hold">
                                          <p:stCondLst>
                                            <p:cond delay="0"/>
                                          </p:stCondLst>
                                        </p:cTn>
                                        <p:tgtEl>
                                          <p:spTgt spid="68"/>
                                        </p:tgtEl>
                                        <p:attrNameLst>
                                          <p:attrName>style.visibility</p:attrName>
                                        </p:attrNameLst>
                                      </p:cBhvr>
                                      <p:to>
                                        <p:strVal val="visible"/>
                                      </p:to>
                                    </p:set>
                                    <p:anim calcmode="lin" valueType="num">
                                      <p:cBhvr additive="base">
                                        <p:cTn id="27" dur="300" fill="hold"/>
                                        <p:tgtEl>
                                          <p:spTgt spid="68"/>
                                        </p:tgtEl>
                                        <p:attrNameLst>
                                          <p:attrName>ppt_x</p:attrName>
                                        </p:attrNameLst>
                                      </p:cBhvr>
                                      <p:tavLst>
                                        <p:tav tm="0">
                                          <p:val>
                                            <p:strVal val="0-#ppt_w/2"/>
                                          </p:val>
                                        </p:tav>
                                        <p:tav tm="100000">
                                          <p:val>
                                            <p:strVal val="#ppt_x"/>
                                          </p:val>
                                        </p:tav>
                                      </p:tavLst>
                                    </p:anim>
                                    <p:anim calcmode="lin" valueType="num">
                                      <p:cBhvr additive="base">
                                        <p:cTn id="28" dur="300" fill="hold"/>
                                        <p:tgtEl>
                                          <p:spTgt spid="68"/>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500"/>
                                  </p:stCondLst>
                                  <p:childTnLst>
                                    <p:set>
                                      <p:cBhvr>
                                        <p:cTn id="30" dur="1" fill="hold">
                                          <p:stCondLst>
                                            <p:cond delay="0"/>
                                          </p:stCondLst>
                                        </p:cTn>
                                        <p:tgtEl>
                                          <p:spTgt spid="69"/>
                                        </p:tgtEl>
                                        <p:attrNameLst>
                                          <p:attrName>style.visibility</p:attrName>
                                        </p:attrNameLst>
                                      </p:cBhvr>
                                      <p:to>
                                        <p:strVal val="visible"/>
                                      </p:to>
                                    </p:set>
                                    <p:anim calcmode="lin" valueType="num">
                                      <p:cBhvr additive="base">
                                        <p:cTn id="31" dur="300" fill="hold"/>
                                        <p:tgtEl>
                                          <p:spTgt spid="69"/>
                                        </p:tgtEl>
                                        <p:attrNameLst>
                                          <p:attrName>ppt_x</p:attrName>
                                        </p:attrNameLst>
                                      </p:cBhvr>
                                      <p:tavLst>
                                        <p:tav tm="0">
                                          <p:val>
                                            <p:strVal val="0-#ppt_w/2"/>
                                          </p:val>
                                        </p:tav>
                                        <p:tav tm="100000">
                                          <p:val>
                                            <p:strVal val="#ppt_x"/>
                                          </p:val>
                                        </p:tav>
                                      </p:tavLst>
                                    </p:anim>
                                    <p:anim calcmode="lin" valueType="num">
                                      <p:cBhvr additive="base">
                                        <p:cTn id="32" dur="300" fill="hold"/>
                                        <p:tgtEl>
                                          <p:spTgt spid="69"/>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500"/>
                                  </p:stCondLst>
                                  <p:childTnLst>
                                    <p:set>
                                      <p:cBhvr>
                                        <p:cTn id="34" dur="1" fill="hold">
                                          <p:stCondLst>
                                            <p:cond delay="0"/>
                                          </p:stCondLst>
                                        </p:cTn>
                                        <p:tgtEl>
                                          <p:spTgt spid="70"/>
                                        </p:tgtEl>
                                        <p:attrNameLst>
                                          <p:attrName>style.visibility</p:attrName>
                                        </p:attrNameLst>
                                      </p:cBhvr>
                                      <p:to>
                                        <p:strVal val="visible"/>
                                      </p:to>
                                    </p:set>
                                    <p:anim calcmode="lin" valueType="num">
                                      <p:cBhvr additive="base">
                                        <p:cTn id="35" dur="300" fill="hold"/>
                                        <p:tgtEl>
                                          <p:spTgt spid="70"/>
                                        </p:tgtEl>
                                        <p:attrNameLst>
                                          <p:attrName>ppt_x</p:attrName>
                                        </p:attrNameLst>
                                      </p:cBhvr>
                                      <p:tavLst>
                                        <p:tav tm="0">
                                          <p:val>
                                            <p:strVal val="0-#ppt_w/2"/>
                                          </p:val>
                                        </p:tav>
                                        <p:tav tm="100000">
                                          <p:val>
                                            <p:strVal val="#ppt_x"/>
                                          </p:val>
                                        </p:tav>
                                      </p:tavLst>
                                    </p:anim>
                                    <p:anim calcmode="lin" valueType="num">
                                      <p:cBhvr additive="base">
                                        <p:cTn id="36" dur="300" fill="hold"/>
                                        <p:tgtEl>
                                          <p:spTgt spid="70"/>
                                        </p:tgtEl>
                                        <p:attrNameLst>
                                          <p:attrName>ppt_y</p:attrName>
                                        </p:attrNameLst>
                                      </p:cBhvr>
                                      <p:tavLst>
                                        <p:tav tm="0">
                                          <p:val>
                                            <p:strVal val="#ppt_y"/>
                                          </p:val>
                                        </p:tav>
                                        <p:tav tm="100000">
                                          <p:val>
                                            <p:strVal val="#ppt_y"/>
                                          </p:val>
                                        </p:tav>
                                      </p:tavLst>
                                    </p:anim>
                                  </p:childTnLst>
                                </p:cTn>
                              </p:par>
                              <p:par>
                                <p:cTn id="37" presetID="22" presetClass="entr" presetSubtype="4" fill="hold" grpId="0" nodeType="withEffect">
                                  <p:stCondLst>
                                    <p:cond delay="75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22" presetClass="entr" presetSubtype="4" fill="hold" grpId="0" nodeType="withEffect">
                                  <p:stCondLst>
                                    <p:cond delay="75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par>
                                <p:cTn id="43" presetID="22" presetClass="entr" presetSubtype="4" fill="hold" grpId="0" nodeType="withEffect">
                                  <p:stCondLst>
                                    <p:cond delay="750"/>
                                  </p:stCondLst>
                                  <p:childTnLst>
                                    <p:set>
                                      <p:cBhvr>
                                        <p:cTn id="44" dur="1" fill="hold">
                                          <p:stCondLst>
                                            <p:cond delay="0"/>
                                          </p:stCondLst>
                                        </p:cTn>
                                        <p:tgtEl>
                                          <p:spTgt spid="43"/>
                                        </p:tgtEl>
                                        <p:attrNameLst>
                                          <p:attrName>style.visibility</p:attrName>
                                        </p:attrNameLst>
                                      </p:cBhvr>
                                      <p:to>
                                        <p:strVal val="visible"/>
                                      </p:to>
                                    </p:set>
                                    <p:animEffect transition="in" filter="wipe(down)">
                                      <p:cBhvr>
                                        <p:cTn id="45" dur="500"/>
                                        <p:tgtEl>
                                          <p:spTgt spid="43"/>
                                        </p:tgtEl>
                                      </p:cBhvr>
                                    </p:animEffect>
                                  </p:childTnLst>
                                </p:cTn>
                              </p:par>
                              <p:par>
                                <p:cTn id="46" presetID="22" presetClass="entr" presetSubtype="4" fill="hold" grpId="0" nodeType="withEffect">
                                  <p:stCondLst>
                                    <p:cond delay="750"/>
                                  </p:stCondLst>
                                  <p:childTnLst>
                                    <p:set>
                                      <p:cBhvr>
                                        <p:cTn id="47" dur="1" fill="hold">
                                          <p:stCondLst>
                                            <p:cond delay="0"/>
                                          </p:stCondLst>
                                        </p:cTn>
                                        <p:tgtEl>
                                          <p:spTgt spid="41"/>
                                        </p:tgtEl>
                                        <p:attrNameLst>
                                          <p:attrName>style.visibility</p:attrName>
                                        </p:attrNameLst>
                                      </p:cBhvr>
                                      <p:to>
                                        <p:strVal val="visible"/>
                                      </p:to>
                                    </p:set>
                                    <p:animEffect transition="in" filter="wipe(down)">
                                      <p:cBhvr>
                                        <p:cTn id="48" dur="500"/>
                                        <p:tgtEl>
                                          <p:spTgt spid="41"/>
                                        </p:tgtEl>
                                      </p:cBhvr>
                                    </p:animEffect>
                                  </p:childTnLst>
                                </p:cTn>
                              </p:par>
                              <p:par>
                                <p:cTn id="49" presetID="22" presetClass="entr" presetSubtype="4" fill="hold" grpId="0" nodeType="withEffect">
                                  <p:stCondLst>
                                    <p:cond delay="750"/>
                                  </p:stCondLst>
                                  <p:childTnLst>
                                    <p:set>
                                      <p:cBhvr>
                                        <p:cTn id="50" dur="1" fill="hold">
                                          <p:stCondLst>
                                            <p:cond delay="0"/>
                                          </p:stCondLst>
                                        </p:cTn>
                                        <p:tgtEl>
                                          <p:spTgt spid="45"/>
                                        </p:tgtEl>
                                        <p:attrNameLst>
                                          <p:attrName>style.visibility</p:attrName>
                                        </p:attrNameLst>
                                      </p:cBhvr>
                                      <p:to>
                                        <p:strVal val="visible"/>
                                      </p:to>
                                    </p:set>
                                    <p:animEffect transition="in" filter="wipe(down)">
                                      <p:cBhvr>
                                        <p:cTn id="51" dur="500"/>
                                        <p:tgtEl>
                                          <p:spTgt spid="45"/>
                                        </p:tgtEl>
                                      </p:cBhvr>
                                    </p:animEffect>
                                  </p:childTnLst>
                                </p:cTn>
                              </p:par>
                              <p:par>
                                <p:cTn id="52" presetID="22" presetClass="entr" presetSubtype="4" fill="hold" grpId="0" nodeType="withEffect">
                                  <p:stCondLst>
                                    <p:cond delay="750"/>
                                  </p:stCondLst>
                                  <p:childTnLst>
                                    <p:set>
                                      <p:cBhvr>
                                        <p:cTn id="53" dur="1" fill="hold">
                                          <p:stCondLst>
                                            <p:cond delay="0"/>
                                          </p:stCondLst>
                                        </p:cTn>
                                        <p:tgtEl>
                                          <p:spTgt spid="46"/>
                                        </p:tgtEl>
                                        <p:attrNameLst>
                                          <p:attrName>style.visibility</p:attrName>
                                        </p:attrNameLst>
                                      </p:cBhvr>
                                      <p:to>
                                        <p:strVal val="visible"/>
                                      </p:to>
                                    </p:set>
                                    <p:animEffect transition="in" filter="wipe(down)">
                                      <p:cBhvr>
                                        <p:cTn id="54" dur="500"/>
                                        <p:tgtEl>
                                          <p:spTgt spid="46"/>
                                        </p:tgtEl>
                                      </p:cBhvr>
                                    </p:animEffect>
                                  </p:childTnLst>
                                </p:cTn>
                              </p:par>
                              <p:par>
                                <p:cTn id="55" presetID="22" presetClass="entr" presetSubtype="4" fill="hold" grpId="0" nodeType="withEffect">
                                  <p:stCondLst>
                                    <p:cond delay="750"/>
                                  </p:stCondLst>
                                  <p:childTnLst>
                                    <p:set>
                                      <p:cBhvr>
                                        <p:cTn id="56" dur="1" fill="hold">
                                          <p:stCondLst>
                                            <p:cond delay="0"/>
                                          </p:stCondLst>
                                        </p:cTn>
                                        <p:tgtEl>
                                          <p:spTgt spid="47"/>
                                        </p:tgtEl>
                                        <p:attrNameLst>
                                          <p:attrName>style.visibility</p:attrName>
                                        </p:attrNameLst>
                                      </p:cBhvr>
                                      <p:to>
                                        <p:strVal val="visible"/>
                                      </p:to>
                                    </p:set>
                                    <p:animEffect transition="in" filter="wipe(down)">
                                      <p:cBhvr>
                                        <p:cTn id="57" dur="500"/>
                                        <p:tgtEl>
                                          <p:spTgt spid="47"/>
                                        </p:tgtEl>
                                      </p:cBhvr>
                                    </p:animEffect>
                                  </p:childTnLst>
                                </p:cTn>
                              </p:par>
                              <p:par>
                                <p:cTn id="58" presetID="22" presetClass="entr" presetSubtype="4" fill="hold" grpId="0" nodeType="withEffect">
                                  <p:stCondLst>
                                    <p:cond delay="750"/>
                                  </p:stCondLst>
                                  <p:childTnLst>
                                    <p:set>
                                      <p:cBhvr>
                                        <p:cTn id="59" dur="1" fill="hold">
                                          <p:stCondLst>
                                            <p:cond delay="0"/>
                                          </p:stCondLst>
                                        </p:cTn>
                                        <p:tgtEl>
                                          <p:spTgt spid="48"/>
                                        </p:tgtEl>
                                        <p:attrNameLst>
                                          <p:attrName>style.visibility</p:attrName>
                                        </p:attrNameLst>
                                      </p:cBhvr>
                                      <p:to>
                                        <p:strVal val="visible"/>
                                      </p:to>
                                    </p:set>
                                    <p:animEffect transition="in" filter="wipe(down)">
                                      <p:cBhvr>
                                        <p:cTn id="60" dur="500"/>
                                        <p:tgtEl>
                                          <p:spTgt spid="48"/>
                                        </p:tgtEl>
                                      </p:cBhvr>
                                    </p:animEffect>
                                  </p:childTnLst>
                                </p:cTn>
                              </p:par>
                              <p:par>
                                <p:cTn id="61" presetID="22" presetClass="entr" presetSubtype="4" fill="hold" grpId="0" nodeType="withEffect">
                                  <p:stCondLst>
                                    <p:cond delay="750"/>
                                  </p:stCondLst>
                                  <p:childTnLst>
                                    <p:set>
                                      <p:cBhvr>
                                        <p:cTn id="62" dur="1" fill="hold">
                                          <p:stCondLst>
                                            <p:cond delay="0"/>
                                          </p:stCondLst>
                                        </p:cTn>
                                        <p:tgtEl>
                                          <p:spTgt spid="51"/>
                                        </p:tgtEl>
                                        <p:attrNameLst>
                                          <p:attrName>style.visibility</p:attrName>
                                        </p:attrNameLst>
                                      </p:cBhvr>
                                      <p:to>
                                        <p:strVal val="visible"/>
                                      </p:to>
                                    </p:set>
                                    <p:animEffect transition="in" filter="wipe(down)">
                                      <p:cBhvr>
                                        <p:cTn id="63" dur="500"/>
                                        <p:tgtEl>
                                          <p:spTgt spid="51"/>
                                        </p:tgtEl>
                                      </p:cBhvr>
                                    </p:animEffect>
                                  </p:childTnLst>
                                </p:cTn>
                              </p:par>
                              <p:par>
                                <p:cTn id="64" presetID="22" presetClass="entr" presetSubtype="4" fill="hold" grpId="0" nodeType="withEffect">
                                  <p:stCondLst>
                                    <p:cond delay="750"/>
                                  </p:stCondLst>
                                  <p:childTnLst>
                                    <p:set>
                                      <p:cBhvr>
                                        <p:cTn id="65" dur="1" fill="hold">
                                          <p:stCondLst>
                                            <p:cond delay="0"/>
                                          </p:stCondLst>
                                        </p:cTn>
                                        <p:tgtEl>
                                          <p:spTgt spid="52"/>
                                        </p:tgtEl>
                                        <p:attrNameLst>
                                          <p:attrName>style.visibility</p:attrName>
                                        </p:attrNameLst>
                                      </p:cBhvr>
                                      <p:to>
                                        <p:strVal val="visible"/>
                                      </p:to>
                                    </p:set>
                                    <p:animEffect transition="in" filter="wipe(down)">
                                      <p:cBhvr>
                                        <p:cTn id="66" dur="500"/>
                                        <p:tgtEl>
                                          <p:spTgt spid="52"/>
                                        </p:tgtEl>
                                      </p:cBhvr>
                                    </p:animEffect>
                                  </p:childTnLst>
                                </p:cTn>
                              </p:par>
                              <p:par>
                                <p:cTn id="67" presetID="22" presetClass="entr" presetSubtype="4" fill="hold" grpId="0" nodeType="withEffect">
                                  <p:stCondLst>
                                    <p:cond delay="750"/>
                                  </p:stCondLst>
                                  <p:childTnLst>
                                    <p:set>
                                      <p:cBhvr>
                                        <p:cTn id="68" dur="1" fill="hold">
                                          <p:stCondLst>
                                            <p:cond delay="0"/>
                                          </p:stCondLst>
                                        </p:cTn>
                                        <p:tgtEl>
                                          <p:spTgt spid="53"/>
                                        </p:tgtEl>
                                        <p:attrNameLst>
                                          <p:attrName>style.visibility</p:attrName>
                                        </p:attrNameLst>
                                      </p:cBhvr>
                                      <p:to>
                                        <p:strVal val="visible"/>
                                      </p:to>
                                    </p:set>
                                    <p:animEffect transition="in" filter="wipe(down)">
                                      <p:cBhvr>
                                        <p:cTn id="69" dur="500"/>
                                        <p:tgtEl>
                                          <p:spTgt spid="53"/>
                                        </p:tgtEl>
                                      </p:cBhvr>
                                    </p:animEffect>
                                  </p:childTnLst>
                                </p:cTn>
                              </p:par>
                              <p:par>
                                <p:cTn id="70" presetID="22" presetClass="entr" presetSubtype="4" fill="hold" grpId="0" nodeType="withEffect">
                                  <p:stCondLst>
                                    <p:cond delay="750"/>
                                  </p:stCondLst>
                                  <p:childTnLst>
                                    <p:set>
                                      <p:cBhvr>
                                        <p:cTn id="71" dur="1" fill="hold">
                                          <p:stCondLst>
                                            <p:cond delay="0"/>
                                          </p:stCondLst>
                                        </p:cTn>
                                        <p:tgtEl>
                                          <p:spTgt spid="54"/>
                                        </p:tgtEl>
                                        <p:attrNameLst>
                                          <p:attrName>style.visibility</p:attrName>
                                        </p:attrNameLst>
                                      </p:cBhvr>
                                      <p:to>
                                        <p:strVal val="visible"/>
                                      </p:to>
                                    </p:set>
                                    <p:animEffect transition="in" filter="wipe(down)">
                                      <p:cBhvr>
                                        <p:cTn id="72" dur="500"/>
                                        <p:tgtEl>
                                          <p:spTgt spid="54"/>
                                        </p:tgtEl>
                                      </p:cBhvr>
                                    </p:animEffect>
                                  </p:childTnLst>
                                </p:cTn>
                              </p:par>
                              <p:par>
                                <p:cTn id="73" presetID="22" presetClass="entr" presetSubtype="4" fill="hold" grpId="0" nodeType="withEffect">
                                  <p:stCondLst>
                                    <p:cond delay="750"/>
                                  </p:stCondLst>
                                  <p:childTnLst>
                                    <p:set>
                                      <p:cBhvr>
                                        <p:cTn id="74" dur="1" fill="hold">
                                          <p:stCondLst>
                                            <p:cond delay="0"/>
                                          </p:stCondLst>
                                        </p:cTn>
                                        <p:tgtEl>
                                          <p:spTgt spid="57"/>
                                        </p:tgtEl>
                                        <p:attrNameLst>
                                          <p:attrName>style.visibility</p:attrName>
                                        </p:attrNameLst>
                                      </p:cBhvr>
                                      <p:to>
                                        <p:strVal val="visible"/>
                                      </p:to>
                                    </p:set>
                                    <p:animEffect transition="in" filter="wipe(down)">
                                      <p:cBhvr>
                                        <p:cTn id="75" dur="500"/>
                                        <p:tgtEl>
                                          <p:spTgt spid="57"/>
                                        </p:tgtEl>
                                      </p:cBhvr>
                                    </p:animEffect>
                                  </p:childTnLst>
                                </p:cTn>
                              </p:par>
                              <p:par>
                                <p:cTn id="76" presetID="22" presetClass="entr" presetSubtype="4" fill="hold" grpId="0" nodeType="withEffect">
                                  <p:stCondLst>
                                    <p:cond delay="750"/>
                                  </p:stCondLst>
                                  <p:childTnLst>
                                    <p:set>
                                      <p:cBhvr>
                                        <p:cTn id="77" dur="1" fill="hold">
                                          <p:stCondLst>
                                            <p:cond delay="0"/>
                                          </p:stCondLst>
                                        </p:cTn>
                                        <p:tgtEl>
                                          <p:spTgt spid="58"/>
                                        </p:tgtEl>
                                        <p:attrNameLst>
                                          <p:attrName>style.visibility</p:attrName>
                                        </p:attrNameLst>
                                      </p:cBhvr>
                                      <p:to>
                                        <p:strVal val="visible"/>
                                      </p:to>
                                    </p:set>
                                    <p:animEffect transition="in" filter="wipe(down)">
                                      <p:cBhvr>
                                        <p:cTn id="78" dur="500"/>
                                        <p:tgtEl>
                                          <p:spTgt spid="58"/>
                                        </p:tgtEl>
                                      </p:cBhvr>
                                    </p:animEffect>
                                  </p:childTnLst>
                                </p:cTn>
                              </p:par>
                              <p:par>
                                <p:cTn id="79" presetID="22" presetClass="entr" presetSubtype="4" fill="hold" grpId="0" nodeType="withEffect">
                                  <p:stCondLst>
                                    <p:cond delay="750"/>
                                  </p:stCondLst>
                                  <p:childTnLst>
                                    <p:set>
                                      <p:cBhvr>
                                        <p:cTn id="80" dur="1" fill="hold">
                                          <p:stCondLst>
                                            <p:cond delay="0"/>
                                          </p:stCondLst>
                                        </p:cTn>
                                        <p:tgtEl>
                                          <p:spTgt spid="59"/>
                                        </p:tgtEl>
                                        <p:attrNameLst>
                                          <p:attrName>style.visibility</p:attrName>
                                        </p:attrNameLst>
                                      </p:cBhvr>
                                      <p:to>
                                        <p:strVal val="visible"/>
                                      </p:to>
                                    </p:set>
                                    <p:animEffect transition="in" filter="wipe(down)">
                                      <p:cBhvr>
                                        <p:cTn id="81" dur="500"/>
                                        <p:tgtEl>
                                          <p:spTgt spid="59"/>
                                        </p:tgtEl>
                                      </p:cBhvr>
                                    </p:animEffect>
                                  </p:childTnLst>
                                </p:cTn>
                              </p:par>
                              <p:par>
                                <p:cTn id="82" presetID="22" presetClass="entr" presetSubtype="4" fill="hold" grpId="0" nodeType="withEffect">
                                  <p:stCondLst>
                                    <p:cond delay="750"/>
                                  </p:stCondLst>
                                  <p:childTnLst>
                                    <p:set>
                                      <p:cBhvr>
                                        <p:cTn id="83" dur="1" fill="hold">
                                          <p:stCondLst>
                                            <p:cond delay="0"/>
                                          </p:stCondLst>
                                        </p:cTn>
                                        <p:tgtEl>
                                          <p:spTgt spid="60"/>
                                        </p:tgtEl>
                                        <p:attrNameLst>
                                          <p:attrName>style.visibility</p:attrName>
                                        </p:attrNameLst>
                                      </p:cBhvr>
                                      <p:to>
                                        <p:strVal val="visible"/>
                                      </p:to>
                                    </p:set>
                                    <p:animEffect transition="in" filter="wipe(down)">
                                      <p:cBhvr>
                                        <p:cTn id="84" dur="500"/>
                                        <p:tgtEl>
                                          <p:spTgt spid="60"/>
                                        </p:tgtEl>
                                      </p:cBhvr>
                                    </p:animEffect>
                                  </p:childTnLst>
                                </p:cTn>
                              </p:par>
                              <p:par>
                                <p:cTn id="85" presetID="14" presetClass="entr" presetSubtype="10" fill="hold" grpId="0" nodeType="withEffect">
                                  <p:stCondLst>
                                    <p:cond delay="750"/>
                                  </p:stCondLst>
                                  <p:childTnLst>
                                    <p:set>
                                      <p:cBhvr>
                                        <p:cTn id="86" dur="1" fill="hold">
                                          <p:stCondLst>
                                            <p:cond delay="0"/>
                                          </p:stCondLst>
                                        </p:cTn>
                                        <p:tgtEl>
                                          <p:spTgt spid="39"/>
                                        </p:tgtEl>
                                        <p:attrNameLst>
                                          <p:attrName>style.visibility</p:attrName>
                                        </p:attrNameLst>
                                      </p:cBhvr>
                                      <p:to>
                                        <p:strVal val="visible"/>
                                      </p:to>
                                    </p:set>
                                    <p:animEffect transition="in" filter="randombar(horizontal)">
                                      <p:cBhvr>
                                        <p:cTn id="87" dur="500"/>
                                        <p:tgtEl>
                                          <p:spTgt spid="39"/>
                                        </p:tgtEl>
                                      </p:cBhvr>
                                    </p:animEffect>
                                  </p:childTnLst>
                                </p:cTn>
                              </p:par>
                              <p:par>
                                <p:cTn id="88" presetID="14" presetClass="entr" presetSubtype="10" fill="hold" grpId="0" nodeType="withEffect">
                                  <p:stCondLst>
                                    <p:cond delay="750"/>
                                  </p:stCondLst>
                                  <p:childTnLst>
                                    <p:set>
                                      <p:cBhvr>
                                        <p:cTn id="89" dur="1" fill="hold">
                                          <p:stCondLst>
                                            <p:cond delay="0"/>
                                          </p:stCondLst>
                                        </p:cTn>
                                        <p:tgtEl>
                                          <p:spTgt spid="50"/>
                                        </p:tgtEl>
                                        <p:attrNameLst>
                                          <p:attrName>style.visibility</p:attrName>
                                        </p:attrNameLst>
                                      </p:cBhvr>
                                      <p:to>
                                        <p:strVal val="visible"/>
                                      </p:to>
                                    </p:set>
                                    <p:animEffect transition="in" filter="randombar(horizontal)">
                                      <p:cBhvr>
                                        <p:cTn id="90" dur="500"/>
                                        <p:tgtEl>
                                          <p:spTgt spid="50"/>
                                        </p:tgtEl>
                                      </p:cBhvr>
                                    </p:animEffect>
                                  </p:childTnLst>
                                </p:cTn>
                              </p:par>
                              <p:par>
                                <p:cTn id="91" presetID="14" presetClass="entr" presetSubtype="10" fill="hold" grpId="0" nodeType="withEffect">
                                  <p:stCondLst>
                                    <p:cond delay="750"/>
                                  </p:stCondLst>
                                  <p:childTnLst>
                                    <p:set>
                                      <p:cBhvr>
                                        <p:cTn id="92" dur="1" fill="hold">
                                          <p:stCondLst>
                                            <p:cond delay="0"/>
                                          </p:stCondLst>
                                        </p:cTn>
                                        <p:tgtEl>
                                          <p:spTgt spid="56"/>
                                        </p:tgtEl>
                                        <p:attrNameLst>
                                          <p:attrName>style.visibility</p:attrName>
                                        </p:attrNameLst>
                                      </p:cBhvr>
                                      <p:to>
                                        <p:strVal val="visible"/>
                                      </p:to>
                                    </p:set>
                                    <p:animEffect transition="in" filter="randombar(horizontal)">
                                      <p:cBhvr>
                                        <p:cTn id="93" dur="500"/>
                                        <p:tgtEl>
                                          <p:spTgt spid="56"/>
                                        </p:tgtEl>
                                      </p:cBhvr>
                                    </p:animEffect>
                                  </p:childTnLst>
                                </p:cTn>
                              </p:par>
                              <p:par>
                                <p:cTn id="94" presetID="14" presetClass="entr" presetSubtype="10" fill="hold" grpId="0" nodeType="withEffect">
                                  <p:stCondLst>
                                    <p:cond delay="750"/>
                                  </p:stCondLst>
                                  <p:childTnLst>
                                    <p:set>
                                      <p:cBhvr>
                                        <p:cTn id="95" dur="1" fill="hold">
                                          <p:stCondLst>
                                            <p:cond delay="0"/>
                                          </p:stCondLst>
                                        </p:cTn>
                                        <p:tgtEl>
                                          <p:spTgt spid="62"/>
                                        </p:tgtEl>
                                        <p:attrNameLst>
                                          <p:attrName>style.visibility</p:attrName>
                                        </p:attrNameLst>
                                      </p:cBhvr>
                                      <p:to>
                                        <p:strVal val="visible"/>
                                      </p:to>
                                    </p:set>
                                    <p:animEffect transition="in" filter="randombar(horizontal)">
                                      <p:cBhvr>
                                        <p:cTn id="96" dur="500"/>
                                        <p:tgtEl>
                                          <p:spTgt spid="62"/>
                                        </p:tgtEl>
                                      </p:cBhvr>
                                    </p:animEffect>
                                  </p:childTnLst>
                                </p:cTn>
                              </p:par>
                              <p:par>
                                <p:cTn id="97" presetID="42" presetClass="entr" presetSubtype="0" fill="hold" grpId="0" nodeType="withEffect">
                                  <p:stCondLst>
                                    <p:cond delay="1250"/>
                                  </p:stCondLst>
                                  <p:childTnLst>
                                    <p:set>
                                      <p:cBhvr>
                                        <p:cTn id="98" dur="1" fill="hold">
                                          <p:stCondLst>
                                            <p:cond delay="0"/>
                                          </p:stCondLst>
                                        </p:cTn>
                                        <p:tgtEl>
                                          <p:spTgt spid="44"/>
                                        </p:tgtEl>
                                        <p:attrNameLst>
                                          <p:attrName>style.visibility</p:attrName>
                                        </p:attrNameLst>
                                      </p:cBhvr>
                                      <p:to>
                                        <p:strVal val="visible"/>
                                      </p:to>
                                    </p:set>
                                    <p:animEffect transition="in" filter="fade">
                                      <p:cBhvr>
                                        <p:cTn id="99" dur="500"/>
                                        <p:tgtEl>
                                          <p:spTgt spid="44"/>
                                        </p:tgtEl>
                                      </p:cBhvr>
                                    </p:animEffect>
                                    <p:anim calcmode="lin" valueType="num">
                                      <p:cBhvr>
                                        <p:cTn id="100" dur="500" fill="hold"/>
                                        <p:tgtEl>
                                          <p:spTgt spid="44"/>
                                        </p:tgtEl>
                                        <p:attrNameLst>
                                          <p:attrName>ppt_x</p:attrName>
                                        </p:attrNameLst>
                                      </p:cBhvr>
                                      <p:tavLst>
                                        <p:tav tm="0">
                                          <p:val>
                                            <p:strVal val="#ppt_x"/>
                                          </p:val>
                                        </p:tav>
                                        <p:tav tm="100000">
                                          <p:val>
                                            <p:strVal val="#ppt_x"/>
                                          </p:val>
                                        </p:tav>
                                      </p:tavLst>
                                    </p:anim>
                                    <p:anim calcmode="lin" valueType="num">
                                      <p:cBhvr>
                                        <p:cTn id="101" dur="500" fill="hold"/>
                                        <p:tgtEl>
                                          <p:spTgt spid="44"/>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125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anim calcmode="lin" valueType="num">
                                      <p:cBhvr>
                                        <p:cTn id="105" dur="500" fill="hold"/>
                                        <p:tgtEl>
                                          <p:spTgt spid="49"/>
                                        </p:tgtEl>
                                        <p:attrNameLst>
                                          <p:attrName>ppt_x</p:attrName>
                                        </p:attrNameLst>
                                      </p:cBhvr>
                                      <p:tavLst>
                                        <p:tav tm="0">
                                          <p:val>
                                            <p:strVal val="#ppt_x"/>
                                          </p:val>
                                        </p:tav>
                                        <p:tav tm="100000">
                                          <p:val>
                                            <p:strVal val="#ppt_x"/>
                                          </p:val>
                                        </p:tav>
                                      </p:tavLst>
                                    </p:anim>
                                    <p:anim calcmode="lin" valueType="num">
                                      <p:cBhvr>
                                        <p:cTn id="106" dur="500" fill="hold"/>
                                        <p:tgtEl>
                                          <p:spTgt spid="49"/>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1250"/>
                                  </p:stCondLst>
                                  <p:childTnLst>
                                    <p:set>
                                      <p:cBhvr>
                                        <p:cTn id="108" dur="1" fill="hold">
                                          <p:stCondLst>
                                            <p:cond delay="0"/>
                                          </p:stCondLst>
                                        </p:cTn>
                                        <p:tgtEl>
                                          <p:spTgt spid="55"/>
                                        </p:tgtEl>
                                        <p:attrNameLst>
                                          <p:attrName>style.visibility</p:attrName>
                                        </p:attrNameLst>
                                      </p:cBhvr>
                                      <p:to>
                                        <p:strVal val="visible"/>
                                      </p:to>
                                    </p:set>
                                    <p:animEffect transition="in" filter="fade">
                                      <p:cBhvr>
                                        <p:cTn id="109" dur="500"/>
                                        <p:tgtEl>
                                          <p:spTgt spid="55"/>
                                        </p:tgtEl>
                                      </p:cBhvr>
                                    </p:animEffect>
                                    <p:anim calcmode="lin" valueType="num">
                                      <p:cBhvr>
                                        <p:cTn id="110" dur="500" fill="hold"/>
                                        <p:tgtEl>
                                          <p:spTgt spid="55"/>
                                        </p:tgtEl>
                                        <p:attrNameLst>
                                          <p:attrName>ppt_x</p:attrName>
                                        </p:attrNameLst>
                                      </p:cBhvr>
                                      <p:tavLst>
                                        <p:tav tm="0">
                                          <p:val>
                                            <p:strVal val="#ppt_x"/>
                                          </p:val>
                                        </p:tav>
                                        <p:tav tm="100000">
                                          <p:val>
                                            <p:strVal val="#ppt_x"/>
                                          </p:val>
                                        </p:tav>
                                      </p:tavLst>
                                    </p:anim>
                                    <p:anim calcmode="lin" valueType="num">
                                      <p:cBhvr>
                                        <p:cTn id="111" dur="500" fill="hold"/>
                                        <p:tgtEl>
                                          <p:spTgt spid="55"/>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1250"/>
                                  </p:stCondLst>
                                  <p:childTnLst>
                                    <p:set>
                                      <p:cBhvr>
                                        <p:cTn id="113" dur="1" fill="hold">
                                          <p:stCondLst>
                                            <p:cond delay="0"/>
                                          </p:stCondLst>
                                        </p:cTn>
                                        <p:tgtEl>
                                          <p:spTgt spid="61"/>
                                        </p:tgtEl>
                                        <p:attrNameLst>
                                          <p:attrName>style.visibility</p:attrName>
                                        </p:attrNameLst>
                                      </p:cBhvr>
                                      <p:to>
                                        <p:strVal val="visible"/>
                                      </p:to>
                                    </p:set>
                                    <p:animEffect transition="in" filter="fade">
                                      <p:cBhvr>
                                        <p:cTn id="114" dur="500"/>
                                        <p:tgtEl>
                                          <p:spTgt spid="61"/>
                                        </p:tgtEl>
                                      </p:cBhvr>
                                    </p:animEffect>
                                    <p:anim calcmode="lin" valueType="num">
                                      <p:cBhvr>
                                        <p:cTn id="115" dur="500" fill="hold"/>
                                        <p:tgtEl>
                                          <p:spTgt spid="61"/>
                                        </p:tgtEl>
                                        <p:attrNameLst>
                                          <p:attrName>ppt_x</p:attrName>
                                        </p:attrNameLst>
                                      </p:cBhvr>
                                      <p:tavLst>
                                        <p:tav tm="0">
                                          <p:val>
                                            <p:strVal val="#ppt_x"/>
                                          </p:val>
                                        </p:tav>
                                        <p:tav tm="100000">
                                          <p:val>
                                            <p:strVal val="#ppt_x"/>
                                          </p:val>
                                        </p:tav>
                                      </p:tavLst>
                                    </p:anim>
                                    <p:anim calcmode="lin" valueType="num">
                                      <p:cBhvr>
                                        <p:cTn id="116" dur="500" fill="hold"/>
                                        <p:tgtEl>
                                          <p:spTgt spid="61"/>
                                        </p:tgtEl>
                                        <p:attrNameLst>
                                          <p:attrName>ppt_y</p:attrName>
                                        </p:attrNameLst>
                                      </p:cBhvr>
                                      <p:tavLst>
                                        <p:tav tm="0">
                                          <p:val>
                                            <p:strVal val="#ppt_y+.1"/>
                                          </p:val>
                                        </p:tav>
                                        <p:tav tm="100000">
                                          <p:val>
                                            <p:strVal val="#ppt_y"/>
                                          </p:val>
                                        </p:tav>
                                      </p:tavLst>
                                    </p:anim>
                                  </p:childTnLst>
                                </p:cTn>
                              </p:par>
                              <p:par>
                                <p:cTn id="117" presetID="50" presetClass="entr" presetSubtype="0" decel="100000" fill="hold" grpId="0" nodeType="withEffect">
                                  <p:stCondLst>
                                    <p:cond delay="1000"/>
                                  </p:stCondLst>
                                  <p:iterate type="lt">
                                    <p:tmPct val="4444"/>
                                  </p:iterate>
                                  <p:childTnLst>
                                    <p:set>
                                      <p:cBhvr>
                                        <p:cTn id="118" dur="1" fill="hold">
                                          <p:stCondLst>
                                            <p:cond delay="0"/>
                                          </p:stCondLst>
                                        </p:cTn>
                                        <p:tgtEl>
                                          <p:spTgt spid="38"/>
                                        </p:tgtEl>
                                        <p:attrNameLst>
                                          <p:attrName>style.visibility</p:attrName>
                                        </p:attrNameLst>
                                      </p:cBhvr>
                                      <p:to>
                                        <p:strVal val="visible"/>
                                      </p:to>
                                    </p:set>
                                    <p:anim calcmode="lin" valueType="num">
                                      <p:cBhvr>
                                        <p:cTn id="119" dur="500" fill="hold"/>
                                        <p:tgtEl>
                                          <p:spTgt spid="38"/>
                                        </p:tgtEl>
                                        <p:attrNameLst>
                                          <p:attrName>ppt_w</p:attrName>
                                        </p:attrNameLst>
                                      </p:cBhvr>
                                      <p:tavLst>
                                        <p:tav tm="0">
                                          <p:val>
                                            <p:strVal val="#ppt_w+.3"/>
                                          </p:val>
                                        </p:tav>
                                        <p:tav tm="100000">
                                          <p:val>
                                            <p:strVal val="#ppt_w"/>
                                          </p:val>
                                        </p:tav>
                                      </p:tavLst>
                                    </p:anim>
                                    <p:anim calcmode="lin" valueType="num">
                                      <p:cBhvr>
                                        <p:cTn id="120" dur="500" fill="hold"/>
                                        <p:tgtEl>
                                          <p:spTgt spid="38"/>
                                        </p:tgtEl>
                                        <p:attrNameLst>
                                          <p:attrName>ppt_h</p:attrName>
                                        </p:attrNameLst>
                                      </p:cBhvr>
                                      <p:tavLst>
                                        <p:tav tm="0">
                                          <p:val>
                                            <p:strVal val="#ppt_h"/>
                                          </p:val>
                                        </p:tav>
                                        <p:tav tm="100000">
                                          <p:val>
                                            <p:strVal val="#ppt_h"/>
                                          </p:val>
                                        </p:tav>
                                      </p:tavLst>
                                    </p:anim>
                                    <p:animEffect transition="in" filter="fade">
                                      <p:cBhvr>
                                        <p:cTn id="1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animBg="1"/>
      <p:bldP spid="41" grpId="0" animBg="1"/>
      <p:bldP spid="42" grpId="0" animBg="1"/>
      <p:bldP spid="43" grpId="0" animBg="1"/>
      <p:bldP spid="44" grpId="0"/>
      <p:bldP spid="45" grpId="0" animBg="1"/>
      <p:bldP spid="46" grpId="0" animBg="1"/>
      <p:bldP spid="47" grpId="0" animBg="1"/>
      <p:bldP spid="48" grpId="0" animBg="1"/>
      <p:bldP spid="49" grpId="0"/>
      <p:bldP spid="50" grpId="0"/>
      <p:bldP spid="51" grpId="0" animBg="1"/>
      <p:bldP spid="52" grpId="0" animBg="1"/>
      <p:bldP spid="53" grpId="0" animBg="1"/>
      <p:bldP spid="54" grpId="0" animBg="1"/>
      <p:bldP spid="55" grpId="0"/>
      <p:bldP spid="56" grpId="0"/>
      <p:bldP spid="57" grpId="0" animBg="1"/>
      <p:bldP spid="58" grpId="0" animBg="1"/>
      <p:bldP spid="59" grpId="0" animBg="1"/>
      <p:bldP spid="60" grpId="0" animBg="1"/>
      <p:bldP spid="61" grpId="0"/>
      <p:bldP spid="6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矩形 159"/>
          <p:cNvSpPr>
            <a:spLocks noChangeArrowheads="1"/>
          </p:cNvSpPr>
          <p:nvPr/>
        </p:nvSpPr>
        <p:spPr bwMode="auto">
          <a:xfrm>
            <a:off x="2956917" y="4472760"/>
            <a:ext cx="6632689" cy="1384995"/>
          </a:xfrm>
          <a:prstGeom prst="rect">
            <a:avLst/>
          </a:prstGeom>
        </p:spPr>
        <p:txBody>
          <a:bodyPr wrap="square">
            <a:spAutoFit/>
          </a:bodyPr>
          <a:lstStyle/>
          <a:p>
            <a:pPr>
              <a:lnSpc>
                <a:spcPct val="120000"/>
              </a:lnSpc>
              <a:spcBef>
                <a:spcPct val="0"/>
              </a:spcBef>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在此录入上述图表的综合描述说明，在此录入上述图表的综合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a:p>
            <a:pPr>
              <a:lnSpc>
                <a:spcPct val="120000"/>
              </a:lnSpc>
              <a:spcBef>
                <a:spcPct val="0"/>
              </a:spcBef>
              <a:buNone/>
            </a:pPr>
            <a:endParaRPr lang="zh-CN" altLang="en-US" sz="1400" dirty="0">
              <a:solidFill>
                <a:schemeClr val="tx1">
                  <a:lumMod val="50000"/>
                  <a:lumOff val="50000"/>
                </a:schemeClr>
              </a:solidFill>
              <a:sym typeface="微软雅黑" panose="020B0503020204020204" pitchFamily="34" charset="-122"/>
            </a:endParaRPr>
          </a:p>
        </p:txBody>
      </p:sp>
      <p:sp>
        <p:nvSpPr>
          <p:cNvPr id="161" name="矩形 160"/>
          <p:cNvSpPr>
            <a:spLocks noChangeArrowheads="1"/>
          </p:cNvSpPr>
          <p:nvPr/>
        </p:nvSpPr>
        <p:spPr bwMode="auto">
          <a:xfrm>
            <a:off x="2956917" y="4013291"/>
            <a:ext cx="22312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buNone/>
              <a:defRPr/>
            </a:pPr>
            <a:r>
              <a:rPr lang="zh-CN" altLang="en-US" sz="2000" b="1">
                <a:solidFill>
                  <a:schemeClr val="tx2"/>
                </a:solidFill>
                <a:latin typeface="+mj-ea"/>
                <a:ea typeface="+mj-ea"/>
              </a:rPr>
              <a:t>点击此处添加标题</a:t>
            </a:r>
            <a:endParaRPr lang="zh-CN" altLang="en-US" sz="2000" b="1">
              <a:solidFill>
                <a:schemeClr val="tx2"/>
              </a:solidFill>
              <a:latin typeface="+mj-ea"/>
              <a:ea typeface="+mj-ea"/>
            </a:endParaRPr>
          </a:p>
        </p:txBody>
      </p:sp>
      <p:sp>
        <p:nvSpPr>
          <p:cNvPr id="162" name="椭圆 161"/>
          <p:cNvSpPr/>
          <p:nvPr/>
        </p:nvSpPr>
        <p:spPr>
          <a:xfrm>
            <a:off x="2850080" y="2293530"/>
            <a:ext cx="1243371" cy="1243532"/>
          </a:xfrm>
          <a:prstGeom prst="ellipse">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63" name="TextBox 338"/>
          <p:cNvSpPr txBox="1">
            <a:spLocks noChangeArrowheads="1"/>
          </p:cNvSpPr>
          <p:nvPr/>
        </p:nvSpPr>
        <p:spPr bwMode="auto">
          <a:xfrm>
            <a:off x="2841791" y="2731183"/>
            <a:ext cx="12812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82%</a:t>
            </a:r>
            <a:endPar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164" name="空心弧 163"/>
          <p:cNvSpPr/>
          <p:nvPr/>
        </p:nvSpPr>
        <p:spPr>
          <a:xfrm rot="19800000">
            <a:off x="2800218" y="2254956"/>
            <a:ext cx="1310872" cy="1311043"/>
          </a:xfrm>
          <a:prstGeom prst="blockArc">
            <a:avLst>
              <a:gd name="adj1" fmla="val 18153874"/>
              <a:gd name="adj2" fmla="val 14191435"/>
              <a:gd name="adj3" fmla="val 5402"/>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5" name="TextBox 340"/>
          <p:cNvSpPr txBox="1">
            <a:spLocks noChangeArrowheads="1"/>
          </p:cNvSpPr>
          <p:nvPr/>
        </p:nvSpPr>
        <p:spPr bwMode="auto">
          <a:xfrm>
            <a:off x="4930616" y="2731183"/>
            <a:ext cx="9628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43%</a:t>
            </a:r>
            <a:endPar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166" name="椭圆 165"/>
          <p:cNvSpPr/>
          <p:nvPr/>
        </p:nvSpPr>
        <p:spPr>
          <a:xfrm>
            <a:off x="4766868" y="2254954"/>
            <a:ext cx="1243371" cy="1243532"/>
          </a:xfrm>
          <a:prstGeom prst="ellipse">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67" name="空心弧 166"/>
          <p:cNvSpPr/>
          <p:nvPr/>
        </p:nvSpPr>
        <p:spPr>
          <a:xfrm rot="19800000">
            <a:off x="4722482" y="2228736"/>
            <a:ext cx="1310872" cy="1311043"/>
          </a:xfrm>
          <a:prstGeom prst="blockArc">
            <a:avLst>
              <a:gd name="adj1" fmla="val 18153874"/>
              <a:gd name="adj2" fmla="val 6208019"/>
              <a:gd name="adj3" fmla="val 5471"/>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8" name="椭圆 167"/>
          <p:cNvSpPr/>
          <p:nvPr/>
        </p:nvSpPr>
        <p:spPr>
          <a:xfrm>
            <a:off x="6632969" y="2290349"/>
            <a:ext cx="1184684" cy="1184838"/>
          </a:xfrm>
          <a:prstGeom prst="ellipse">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69" name="TextBox 341"/>
          <p:cNvSpPr txBox="1">
            <a:spLocks noChangeArrowheads="1"/>
          </p:cNvSpPr>
          <p:nvPr/>
        </p:nvSpPr>
        <p:spPr bwMode="auto">
          <a:xfrm>
            <a:off x="6831186" y="2731183"/>
            <a:ext cx="962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25%</a:t>
            </a:r>
            <a:endPar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170" name="空心弧 169"/>
          <p:cNvSpPr/>
          <p:nvPr/>
        </p:nvSpPr>
        <p:spPr>
          <a:xfrm rot="19800000">
            <a:off x="6544233" y="2254001"/>
            <a:ext cx="1310872" cy="1311043"/>
          </a:xfrm>
          <a:prstGeom prst="blockArc">
            <a:avLst>
              <a:gd name="adj1" fmla="val 18153874"/>
              <a:gd name="adj2" fmla="val 2391340"/>
              <a:gd name="adj3" fmla="val 567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1" name="椭圆 170"/>
          <p:cNvSpPr/>
          <p:nvPr/>
        </p:nvSpPr>
        <p:spPr>
          <a:xfrm>
            <a:off x="8443381" y="2297054"/>
            <a:ext cx="1184686" cy="1184838"/>
          </a:xfrm>
          <a:prstGeom prst="ellipse">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72" name="TextBox 342"/>
          <p:cNvSpPr txBox="1">
            <a:spLocks noChangeArrowheads="1"/>
          </p:cNvSpPr>
          <p:nvPr/>
        </p:nvSpPr>
        <p:spPr bwMode="auto">
          <a:xfrm>
            <a:off x="8568511" y="2731183"/>
            <a:ext cx="9630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10%</a:t>
            </a:r>
            <a:endPar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173" name="空心弧 172"/>
          <p:cNvSpPr/>
          <p:nvPr/>
        </p:nvSpPr>
        <p:spPr>
          <a:xfrm rot="19800000">
            <a:off x="8354079" y="2258763"/>
            <a:ext cx="1310872" cy="1311043"/>
          </a:xfrm>
          <a:prstGeom prst="blockArc">
            <a:avLst>
              <a:gd name="adj1" fmla="val 18153874"/>
              <a:gd name="adj2" fmla="val 21071673"/>
              <a:gd name="adj3" fmla="val 5367"/>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500"/>
                                        <p:tgtEl>
                                          <p:spTgt spid="162"/>
                                        </p:tgtEl>
                                      </p:cBhvr>
                                    </p:animEffect>
                                  </p:childTnLst>
                                </p:cTn>
                              </p:par>
                              <p:par>
                                <p:cTn id="8" presetID="21" presetClass="entr" presetSubtype="1" fill="hold" grpId="0" nodeType="withEffect">
                                  <p:stCondLst>
                                    <p:cond delay="1100"/>
                                  </p:stCondLst>
                                  <p:childTnLst>
                                    <p:set>
                                      <p:cBhvr>
                                        <p:cTn id="9" dur="1" fill="hold">
                                          <p:stCondLst>
                                            <p:cond delay="0"/>
                                          </p:stCondLst>
                                        </p:cTn>
                                        <p:tgtEl>
                                          <p:spTgt spid="164"/>
                                        </p:tgtEl>
                                        <p:attrNameLst>
                                          <p:attrName>style.visibility</p:attrName>
                                        </p:attrNameLst>
                                      </p:cBhvr>
                                      <p:to>
                                        <p:strVal val="visible"/>
                                      </p:to>
                                    </p:set>
                                    <p:animEffect transition="in" filter="wheel(1)">
                                      <p:cBhvr>
                                        <p:cTn id="10" dur="1000"/>
                                        <p:tgtEl>
                                          <p:spTgt spid="164"/>
                                        </p:tgtEl>
                                      </p:cBhvr>
                                    </p:animEffect>
                                  </p:childTnLst>
                                </p:cTn>
                              </p:par>
                              <p:par>
                                <p:cTn id="11" presetID="23" presetClass="entr" presetSubtype="16" fill="hold" grpId="0" nodeType="withEffect">
                                  <p:stCondLst>
                                    <p:cond delay="1600"/>
                                  </p:stCondLst>
                                  <p:childTnLst>
                                    <p:set>
                                      <p:cBhvr>
                                        <p:cTn id="12" dur="1" fill="hold">
                                          <p:stCondLst>
                                            <p:cond delay="0"/>
                                          </p:stCondLst>
                                        </p:cTn>
                                        <p:tgtEl>
                                          <p:spTgt spid="163"/>
                                        </p:tgtEl>
                                        <p:attrNameLst>
                                          <p:attrName>style.visibility</p:attrName>
                                        </p:attrNameLst>
                                      </p:cBhvr>
                                      <p:to>
                                        <p:strVal val="visible"/>
                                      </p:to>
                                    </p:set>
                                    <p:anim calcmode="lin" valueType="num">
                                      <p:cBhvr>
                                        <p:cTn id="13" dur="500" fill="hold"/>
                                        <p:tgtEl>
                                          <p:spTgt spid="163"/>
                                        </p:tgtEl>
                                        <p:attrNameLst>
                                          <p:attrName>ppt_w</p:attrName>
                                        </p:attrNameLst>
                                      </p:cBhvr>
                                      <p:tavLst>
                                        <p:tav tm="0">
                                          <p:val>
                                            <p:fltVal val="0"/>
                                          </p:val>
                                        </p:tav>
                                        <p:tav tm="100000">
                                          <p:val>
                                            <p:strVal val="#ppt_w"/>
                                          </p:val>
                                        </p:tav>
                                      </p:tavLst>
                                    </p:anim>
                                    <p:anim calcmode="lin" valueType="num">
                                      <p:cBhvr>
                                        <p:cTn id="14" dur="500" fill="hold"/>
                                        <p:tgtEl>
                                          <p:spTgt spid="163"/>
                                        </p:tgtEl>
                                        <p:attrNameLst>
                                          <p:attrName>ppt_h</p:attrName>
                                        </p:attrNameLst>
                                      </p:cBhvr>
                                      <p:tavLst>
                                        <p:tav tm="0">
                                          <p:val>
                                            <p:fltVal val="0"/>
                                          </p:val>
                                        </p:tav>
                                        <p:tav tm="100000">
                                          <p:val>
                                            <p:strVal val="#ppt_h"/>
                                          </p:val>
                                        </p:tav>
                                      </p:tavLst>
                                    </p:anim>
                                  </p:childTnLst>
                                </p:cTn>
                              </p:par>
                              <p:par>
                                <p:cTn id="15" presetID="10" presetClass="entr" presetSubtype="0" fill="hold" grpId="0" nodeType="withEffect">
                                  <p:stCondLst>
                                    <p:cond delay="1600"/>
                                  </p:stCondLst>
                                  <p:childTnLst>
                                    <p:set>
                                      <p:cBhvr>
                                        <p:cTn id="16" dur="1" fill="hold">
                                          <p:stCondLst>
                                            <p:cond delay="0"/>
                                          </p:stCondLst>
                                        </p:cTn>
                                        <p:tgtEl>
                                          <p:spTgt spid="166"/>
                                        </p:tgtEl>
                                        <p:attrNameLst>
                                          <p:attrName>style.visibility</p:attrName>
                                        </p:attrNameLst>
                                      </p:cBhvr>
                                      <p:to>
                                        <p:strVal val="visible"/>
                                      </p:to>
                                    </p:set>
                                    <p:animEffect transition="in" filter="fade">
                                      <p:cBhvr>
                                        <p:cTn id="17" dur="500"/>
                                        <p:tgtEl>
                                          <p:spTgt spid="166"/>
                                        </p:tgtEl>
                                      </p:cBhvr>
                                    </p:animEffect>
                                  </p:childTnLst>
                                </p:cTn>
                              </p:par>
                              <p:par>
                                <p:cTn id="18" presetID="22" presetClass="entr" presetSubtype="1" fill="hold" grpId="0" nodeType="withEffect">
                                  <p:stCondLst>
                                    <p:cond delay="1700"/>
                                  </p:stCondLst>
                                  <p:childTnLst>
                                    <p:set>
                                      <p:cBhvr>
                                        <p:cTn id="19" dur="1" fill="hold">
                                          <p:stCondLst>
                                            <p:cond delay="0"/>
                                          </p:stCondLst>
                                        </p:cTn>
                                        <p:tgtEl>
                                          <p:spTgt spid="167"/>
                                        </p:tgtEl>
                                        <p:attrNameLst>
                                          <p:attrName>style.visibility</p:attrName>
                                        </p:attrNameLst>
                                      </p:cBhvr>
                                      <p:to>
                                        <p:strVal val="visible"/>
                                      </p:to>
                                    </p:set>
                                    <p:animEffect transition="in" filter="wipe(up)">
                                      <p:cBhvr>
                                        <p:cTn id="20" dur="750"/>
                                        <p:tgtEl>
                                          <p:spTgt spid="167"/>
                                        </p:tgtEl>
                                      </p:cBhvr>
                                    </p:animEffect>
                                  </p:childTnLst>
                                </p:cTn>
                              </p:par>
                              <p:par>
                                <p:cTn id="21" presetID="23" presetClass="entr" presetSubtype="16" fill="hold" grpId="0" nodeType="withEffect">
                                  <p:stCondLst>
                                    <p:cond delay="2100"/>
                                  </p:stCondLst>
                                  <p:childTnLst>
                                    <p:set>
                                      <p:cBhvr>
                                        <p:cTn id="22" dur="1" fill="hold">
                                          <p:stCondLst>
                                            <p:cond delay="0"/>
                                          </p:stCondLst>
                                        </p:cTn>
                                        <p:tgtEl>
                                          <p:spTgt spid="165"/>
                                        </p:tgtEl>
                                        <p:attrNameLst>
                                          <p:attrName>style.visibility</p:attrName>
                                        </p:attrNameLst>
                                      </p:cBhvr>
                                      <p:to>
                                        <p:strVal val="visible"/>
                                      </p:to>
                                    </p:set>
                                    <p:anim calcmode="lin" valueType="num">
                                      <p:cBhvr>
                                        <p:cTn id="23" dur="500" fill="hold"/>
                                        <p:tgtEl>
                                          <p:spTgt spid="165"/>
                                        </p:tgtEl>
                                        <p:attrNameLst>
                                          <p:attrName>ppt_w</p:attrName>
                                        </p:attrNameLst>
                                      </p:cBhvr>
                                      <p:tavLst>
                                        <p:tav tm="0">
                                          <p:val>
                                            <p:fltVal val="0"/>
                                          </p:val>
                                        </p:tav>
                                        <p:tav tm="100000">
                                          <p:val>
                                            <p:strVal val="#ppt_w"/>
                                          </p:val>
                                        </p:tav>
                                      </p:tavLst>
                                    </p:anim>
                                    <p:anim calcmode="lin" valueType="num">
                                      <p:cBhvr>
                                        <p:cTn id="24" dur="500" fill="hold"/>
                                        <p:tgtEl>
                                          <p:spTgt spid="165"/>
                                        </p:tgtEl>
                                        <p:attrNameLst>
                                          <p:attrName>ppt_h</p:attrName>
                                        </p:attrNameLst>
                                      </p:cBhvr>
                                      <p:tavLst>
                                        <p:tav tm="0">
                                          <p:val>
                                            <p:fltVal val="0"/>
                                          </p:val>
                                        </p:tav>
                                        <p:tav tm="100000">
                                          <p:val>
                                            <p:strVal val="#ppt_h"/>
                                          </p:val>
                                        </p:tav>
                                      </p:tavLst>
                                    </p:anim>
                                  </p:childTnLst>
                                </p:cTn>
                              </p:par>
                              <p:par>
                                <p:cTn id="25" presetID="10" presetClass="entr" presetSubtype="0" fill="hold" grpId="0" nodeType="withEffect">
                                  <p:stCondLst>
                                    <p:cond delay="2100"/>
                                  </p:stCondLst>
                                  <p:childTnLst>
                                    <p:set>
                                      <p:cBhvr>
                                        <p:cTn id="26" dur="1" fill="hold">
                                          <p:stCondLst>
                                            <p:cond delay="0"/>
                                          </p:stCondLst>
                                        </p:cTn>
                                        <p:tgtEl>
                                          <p:spTgt spid="168"/>
                                        </p:tgtEl>
                                        <p:attrNameLst>
                                          <p:attrName>style.visibility</p:attrName>
                                        </p:attrNameLst>
                                      </p:cBhvr>
                                      <p:to>
                                        <p:strVal val="visible"/>
                                      </p:to>
                                    </p:set>
                                    <p:animEffect transition="in" filter="fade">
                                      <p:cBhvr>
                                        <p:cTn id="27" dur="500"/>
                                        <p:tgtEl>
                                          <p:spTgt spid="168"/>
                                        </p:tgtEl>
                                      </p:cBhvr>
                                    </p:animEffect>
                                  </p:childTnLst>
                                </p:cTn>
                              </p:par>
                              <p:par>
                                <p:cTn id="28" presetID="22" presetClass="entr" presetSubtype="1" fill="hold" grpId="0" nodeType="withEffect">
                                  <p:stCondLst>
                                    <p:cond delay="2300"/>
                                  </p:stCondLst>
                                  <p:childTnLst>
                                    <p:set>
                                      <p:cBhvr>
                                        <p:cTn id="29" dur="1" fill="hold">
                                          <p:stCondLst>
                                            <p:cond delay="0"/>
                                          </p:stCondLst>
                                        </p:cTn>
                                        <p:tgtEl>
                                          <p:spTgt spid="170"/>
                                        </p:tgtEl>
                                        <p:attrNameLst>
                                          <p:attrName>style.visibility</p:attrName>
                                        </p:attrNameLst>
                                      </p:cBhvr>
                                      <p:to>
                                        <p:strVal val="visible"/>
                                      </p:to>
                                    </p:set>
                                    <p:animEffect transition="in" filter="wipe(up)">
                                      <p:cBhvr>
                                        <p:cTn id="30" dur="500"/>
                                        <p:tgtEl>
                                          <p:spTgt spid="170"/>
                                        </p:tgtEl>
                                      </p:cBhvr>
                                    </p:animEffect>
                                  </p:childTnLst>
                                </p:cTn>
                              </p:par>
                              <p:par>
                                <p:cTn id="31" presetID="23" presetClass="entr" presetSubtype="16" fill="hold" grpId="0" nodeType="withEffect">
                                  <p:stCondLst>
                                    <p:cond delay="2600"/>
                                  </p:stCondLst>
                                  <p:childTnLst>
                                    <p:set>
                                      <p:cBhvr>
                                        <p:cTn id="32" dur="1" fill="hold">
                                          <p:stCondLst>
                                            <p:cond delay="0"/>
                                          </p:stCondLst>
                                        </p:cTn>
                                        <p:tgtEl>
                                          <p:spTgt spid="169"/>
                                        </p:tgtEl>
                                        <p:attrNameLst>
                                          <p:attrName>style.visibility</p:attrName>
                                        </p:attrNameLst>
                                      </p:cBhvr>
                                      <p:to>
                                        <p:strVal val="visible"/>
                                      </p:to>
                                    </p:set>
                                    <p:anim calcmode="lin" valueType="num">
                                      <p:cBhvr>
                                        <p:cTn id="33" dur="500" fill="hold"/>
                                        <p:tgtEl>
                                          <p:spTgt spid="169"/>
                                        </p:tgtEl>
                                        <p:attrNameLst>
                                          <p:attrName>ppt_w</p:attrName>
                                        </p:attrNameLst>
                                      </p:cBhvr>
                                      <p:tavLst>
                                        <p:tav tm="0">
                                          <p:val>
                                            <p:fltVal val="0"/>
                                          </p:val>
                                        </p:tav>
                                        <p:tav tm="100000">
                                          <p:val>
                                            <p:strVal val="#ppt_w"/>
                                          </p:val>
                                        </p:tav>
                                      </p:tavLst>
                                    </p:anim>
                                    <p:anim calcmode="lin" valueType="num">
                                      <p:cBhvr>
                                        <p:cTn id="34" dur="500" fill="hold"/>
                                        <p:tgtEl>
                                          <p:spTgt spid="169"/>
                                        </p:tgtEl>
                                        <p:attrNameLst>
                                          <p:attrName>ppt_h</p:attrName>
                                        </p:attrNameLst>
                                      </p:cBhvr>
                                      <p:tavLst>
                                        <p:tav tm="0">
                                          <p:val>
                                            <p:fltVal val="0"/>
                                          </p:val>
                                        </p:tav>
                                        <p:tav tm="100000">
                                          <p:val>
                                            <p:strVal val="#ppt_h"/>
                                          </p:val>
                                        </p:tav>
                                      </p:tavLst>
                                    </p:anim>
                                  </p:childTnLst>
                                </p:cTn>
                              </p:par>
                              <p:par>
                                <p:cTn id="35" presetID="10" presetClass="entr" presetSubtype="0" fill="hold" grpId="0" nodeType="withEffect">
                                  <p:stCondLst>
                                    <p:cond delay="2600"/>
                                  </p:stCondLst>
                                  <p:childTnLst>
                                    <p:set>
                                      <p:cBhvr>
                                        <p:cTn id="36" dur="1" fill="hold">
                                          <p:stCondLst>
                                            <p:cond delay="0"/>
                                          </p:stCondLst>
                                        </p:cTn>
                                        <p:tgtEl>
                                          <p:spTgt spid="171"/>
                                        </p:tgtEl>
                                        <p:attrNameLst>
                                          <p:attrName>style.visibility</p:attrName>
                                        </p:attrNameLst>
                                      </p:cBhvr>
                                      <p:to>
                                        <p:strVal val="visible"/>
                                      </p:to>
                                    </p:set>
                                    <p:animEffect transition="in" filter="fade">
                                      <p:cBhvr>
                                        <p:cTn id="37" dur="500"/>
                                        <p:tgtEl>
                                          <p:spTgt spid="171"/>
                                        </p:tgtEl>
                                      </p:cBhvr>
                                    </p:animEffect>
                                  </p:childTnLst>
                                </p:cTn>
                              </p:par>
                              <p:par>
                                <p:cTn id="38" presetID="22" presetClass="entr" presetSubtype="8" fill="hold" grpId="0" nodeType="withEffect">
                                  <p:stCondLst>
                                    <p:cond delay="3000"/>
                                  </p:stCondLst>
                                  <p:childTnLst>
                                    <p:set>
                                      <p:cBhvr>
                                        <p:cTn id="39" dur="1" fill="hold">
                                          <p:stCondLst>
                                            <p:cond delay="0"/>
                                          </p:stCondLst>
                                        </p:cTn>
                                        <p:tgtEl>
                                          <p:spTgt spid="173"/>
                                        </p:tgtEl>
                                        <p:attrNameLst>
                                          <p:attrName>style.visibility</p:attrName>
                                        </p:attrNameLst>
                                      </p:cBhvr>
                                      <p:to>
                                        <p:strVal val="visible"/>
                                      </p:to>
                                    </p:set>
                                    <p:animEffect transition="in" filter="wipe(left)">
                                      <p:cBhvr>
                                        <p:cTn id="40" dur="250"/>
                                        <p:tgtEl>
                                          <p:spTgt spid="173"/>
                                        </p:tgtEl>
                                      </p:cBhvr>
                                    </p:animEffect>
                                  </p:childTnLst>
                                </p:cTn>
                              </p:par>
                              <p:par>
                                <p:cTn id="41" presetID="23" presetClass="entr" presetSubtype="16" fill="hold" grpId="0" nodeType="withEffect">
                                  <p:stCondLst>
                                    <p:cond delay="3100"/>
                                  </p:stCondLst>
                                  <p:childTnLst>
                                    <p:set>
                                      <p:cBhvr>
                                        <p:cTn id="42" dur="1" fill="hold">
                                          <p:stCondLst>
                                            <p:cond delay="0"/>
                                          </p:stCondLst>
                                        </p:cTn>
                                        <p:tgtEl>
                                          <p:spTgt spid="172"/>
                                        </p:tgtEl>
                                        <p:attrNameLst>
                                          <p:attrName>style.visibility</p:attrName>
                                        </p:attrNameLst>
                                      </p:cBhvr>
                                      <p:to>
                                        <p:strVal val="visible"/>
                                      </p:to>
                                    </p:set>
                                    <p:anim calcmode="lin" valueType="num">
                                      <p:cBhvr>
                                        <p:cTn id="43" dur="500" fill="hold"/>
                                        <p:tgtEl>
                                          <p:spTgt spid="172"/>
                                        </p:tgtEl>
                                        <p:attrNameLst>
                                          <p:attrName>ppt_w</p:attrName>
                                        </p:attrNameLst>
                                      </p:cBhvr>
                                      <p:tavLst>
                                        <p:tav tm="0">
                                          <p:val>
                                            <p:fltVal val="0"/>
                                          </p:val>
                                        </p:tav>
                                        <p:tav tm="100000">
                                          <p:val>
                                            <p:strVal val="#ppt_w"/>
                                          </p:val>
                                        </p:tav>
                                      </p:tavLst>
                                    </p:anim>
                                    <p:anim calcmode="lin" valueType="num">
                                      <p:cBhvr>
                                        <p:cTn id="44" dur="500" fill="hold"/>
                                        <p:tgtEl>
                                          <p:spTgt spid="172"/>
                                        </p:tgtEl>
                                        <p:attrNameLst>
                                          <p:attrName>ppt_h</p:attrName>
                                        </p:attrNameLst>
                                      </p:cBhvr>
                                      <p:tavLst>
                                        <p:tav tm="0">
                                          <p:val>
                                            <p:fltVal val="0"/>
                                          </p:val>
                                        </p:tav>
                                        <p:tav tm="100000">
                                          <p:val>
                                            <p:strVal val="#ppt_h"/>
                                          </p:val>
                                        </p:tav>
                                      </p:tavLst>
                                    </p:anim>
                                  </p:childTnLst>
                                </p:cTn>
                              </p:par>
                              <p:par>
                                <p:cTn id="45" presetID="22" presetClass="entr" presetSubtype="8" fill="hold" grpId="0" nodeType="withEffect">
                                  <p:stCondLst>
                                    <p:cond delay="3600"/>
                                  </p:stCondLst>
                                  <p:childTnLst>
                                    <p:set>
                                      <p:cBhvr>
                                        <p:cTn id="46" dur="1" fill="hold">
                                          <p:stCondLst>
                                            <p:cond delay="0"/>
                                          </p:stCondLst>
                                        </p:cTn>
                                        <p:tgtEl>
                                          <p:spTgt spid="161"/>
                                        </p:tgtEl>
                                        <p:attrNameLst>
                                          <p:attrName>style.visibility</p:attrName>
                                        </p:attrNameLst>
                                      </p:cBhvr>
                                      <p:to>
                                        <p:strVal val="visible"/>
                                      </p:to>
                                    </p:set>
                                    <p:animEffect transition="in" filter="wipe(left)">
                                      <p:cBhvr>
                                        <p:cTn id="47" dur="500"/>
                                        <p:tgtEl>
                                          <p:spTgt spid="161"/>
                                        </p:tgtEl>
                                      </p:cBhvr>
                                    </p:animEffect>
                                  </p:childTnLst>
                                </p:cTn>
                              </p:par>
                              <p:par>
                                <p:cTn id="48" presetID="12" presetClass="entr" presetSubtype="1" fill="hold" grpId="0" nodeType="withEffect">
                                  <p:stCondLst>
                                    <p:cond delay="4100"/>
                                  </p:stCondLst>
                                  <p:childTnLst>
                                    <p:set>
                                      <p:cBhvr>
                                        <p:cTn id="49" dur="1" fill="hold">
                                          <p:stCondLst>
                                            <p:cond delay="0"/>
                                          </p:stCondLst>
                                        </p:cTn>
                                        <p:tgtEl>
                                          <p:spTgt spid="160"/>
                                        </p:tgtEl>
                                        <p:attrNameLst>
                                          <p:attrName>style.visibility</p:attrName>
                                        </p:attrNameLst>
                                      </p:cBhvr>
                                      <p:to>
                                        <p:strVal val="visible"/>
                                      </p:to>
                                    </p:set>
                                    <p:anim calcmode="lin" valueType="num">
                                      <p:cBhvr additive="base">
                                        <p:cTn id="50" dur="500"/>
                                        <p:tgtEl>
                                          <p:spTgt spid="160"/>
                                        </p:tgtEl>
                                        <p:attrNameLst>
                                          <p:attrName>ppt_y</p:attrName>
                                        </p:attrNameLst>
                                      </p:cBhvr>
                                      <p:tavLst>
                                        <p:tav tm="0">
                                          <p:val>
                                            <p:strVal val="#ppt_y-#ppt_h*1.125000"/>
                                          </p:val>
                                        </p:tav>
                                        <p:tav tm="100000">
                                          <p:val>
                                            <p:strVal val="#ppt_y"/>
                                          </p:val>
                                        </p:tav>
                                      </p:tavLst>
                                    </p:anim>
                                    <p:animEffect transition="in" filter="wipe(down)">
                                      <p:cBhvr>
                                        <p:cTn id="51"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1" grpId="0"/>
      <p:bldP spid="162" grpId="0" animBg="1"/>
      <p:bldP spid="163" grpId="0"/>
      <p:bldP spid="164" grpId="0" animBg="1"/>
      <p:bldP spid="165" grpId="0"/>
      <p:bldP spid="166" grpId="0" animBg="1"/>
      <p:bldP spid="167" grpId="0" animBg="1"/>
      <p:bldP spid="168" grpId="0" animBg="1"/>
      <p:bldP spid="169" grpId="0"/>
      <p:bldP spid="170" grpId="0" animBg="1"/>
      <p:bldP spid="171" grpId="0" animBg="1"/>
      <p:bldP spid="172" grpId="0"/>
      <p:bldP spid="17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398"/>
          <p:cNvSpPr/>
          <p:nvPr/>
        </p:nvSpPr>
        <p:spPr bwMode="auto">
          <a:xfrm>
            <a:off x="1545939" y="4237103"/>
            <a:ext cx="95238" cy="576263"/>
          </a:xfrm>
          <a:custGeom>
            <a:avLst/>
            <a:gdLst>
              <a:gd name="T0" fmla="*/ 0 w 1"/>
              <a:gd name="T1" fmla="*/ 0 h 564"/>
              <a:gd name="T2" fmla="*/ 0 w 1"/>
              <a:gd name="T3" fmla="*/ 576263 h 564"/>
              <a:gd name="T4" fmla="*/ 0 60000 65536"/>
              <a:gd name="T5" fmla="*/ 0 60000 65536"/>
            </a:gdLst>
            <a:ahLst/>
            <a:cxnLst>
              <a:cxn ang="T4">
                <a:pos x="T0" y="T1"/>
              </a:cxn>
              <a:cxn ang="T5">
                <a:pos x="T2" y="T3"/>
              </a:cxn>
            </a:cxnLst>
            <a:rect l="0" t="0" r="r" b="b"/>
            <a:pathLst>
              <a:path w="1" h="564">
                <a:moveTo>
                  <a:pt x="0" y="0"/>
                </a:moveTo>
                <a:lnTo>
                  <a:pt x="0" y="564"/>
                </a:lnTo>
              </a:path>
            </a:pathLst>
          </a:custGeom>
          <a:noFill/>
          <a:ln w="19050" cap="flat" cmpd="sng">
            <a:solidFill>
              <a:schemeClr val="bg1">
                <a:lumMod val="65000"/>
              </a:schemeClr>
            </a:solidFill>
            <a:prstDash val="solid"/>
            <a:round/>
            <a:headEnd type="triangle" w="med" len="med"/>
            <a:tailEnd type="none" w="med" len="med"/>
          </a:ln>
          <a:effectLst>
            <a:outerShdw dist="1796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zh-CN" altLang="en-US">
              <a:solidFill>
                <a:schemeClr val="bg1"/>
              </a:solidFill>
            </a:endParaRPr>
          </a:p>
        </p:txBody>
      </p:sp>
      <p:grpSp>
        <p:nvGrpSpPr>
          <p:cNvPr id="16" name="组合 15"/>
          <p:cNvGrpSpPr/>
          <p:nvPr/>
        </p:nvGrpSpPr>
        <p:grpSpPr>
          <a:xfrm>
            <a:off x="2526888" y="1897128"/>
            <a:ext cx="771425" cy="1330325"/>
            <a:chOff x="3585752" y="1736725"/>
            <a:chExt cx="771525" cy="1330325"/>
          </a:xfrm>
        </p:grpSpPr>
        <p:sp>
          <p:nvSpPr>
            <p:cNvPr id="17" name="Line 401"/>
            <p:cNvSpPr>
              <a:spLocks noChangeShapeType="1"/>
            </p:cNvSpPr>
            <p:nvPr/>
          </p:nvSpPr>
          <p:spPr bwMode="auto">
            <a:xfrm flipH="1">
              <a:off x="3585752" y="2384425"/>
              <a:ext cx="287337" cy="0"/>
            </a:xfrm>
            <a:prstGeom prst="line">
              <a:avLst/>
            </a:prstGeom>
            <a:noFill/>
            <a:ln w="19050">
              <a:solidFill>
                <a:schemeClr val="bg1">
                  <a:lumMod val="65000"/>
                </a:schemeClr>
              </a:solidFill>
              <a:round/>
              <a:headEnd type="none" w="med" len="lg"/>
              <a:tailEnd type="none" w="med" len="lg"/>
            </a:ln>
            <a:effectLst>
              <a:outerShdw dist="17961" dir="2700000" algn="ctr" rotWithShape="0">
                <a:schemeClr val="tx1">
                  <a:alpha val="50000"/>
                </a:schemeClr>
              </a:outerShdw>
            </a:effectLst>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18" name="Freeform 404"/>
            <p:cNvSpPr/>
            <p:nvPr/>
          </p:nvSpPr>
          <p:spPr bwMode="auto">
            <a:xfrm>
              <a:off x="3873089" y="1736725"/>
              <a:ext cx="484188" cy="1330325"/>
            </a:xfrm>
            <a:custGeom>
              <a:avLst/>
              <a:gdLst>
                <a:gd name="T0" fmla="*/ 482274 w 253"/>
                <a:gd name="T1" fmla="*/ 0 h 838"/>
                <a:gd name="T2" fmla="*/ 0 w 253"/>
                <a:gd name="T3" fmla="*/ 0 h 838"/>
                <a:gd name="T4" fmla="*/ 0 w 253"/>
                <a:gd name="T5" fmla="*/ 1328738 h 838"/>
                <a:gd name="T6" fmla="*/ 482274 w 253"/>
                <a:gd name="T7" fmla="*/ 1328738 h 8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3" h="838">
                  <a:moveTo>
                    <a:pt x="252" y="0"/>
                  </a:moveTo>
                  <a:lnTo>
                    <a:pt x="0" y="0"/>
                  </a:lnTo>
                  <a:lnTo>
                    <a:pt x="0" y="837"/>
                  </a:lnTo>
                  <a:lnTo>
                    <a:pt x="252" y="837"/>
                  </a:lnTo>
                </a:path>
              </a:pathLst>
            </a:custGeom>
            <a:noFill/>
            <a:ln w="19050" cap="flat" cmpd="sng">
              <a:solidFill>
                <a:schemeClr val="bg1">
                  <a:lumMod val="65000"/>
                </a:schemeClr>
              </a:solidFill>
              <a:prstDash val="solid"/>
              <a:round/>
              <a:headEnd type="triangle" w="med" len="med"/>
              <a:tailEnd type="triangle" w="med" len="med"/>
            </a:ln>
            <a:effectLst>
              <a:outerShdw dist="1796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zh-CN" altLang="en-US">
                <a:solidFill>
                  <a:schemeClr val="bg1"/>
                </a:solidFill>
              </a:endParaRPr>
            </a:p>
          </p:txBody>
        </p:sp>
      </p:grpSp>
      <p:grpSp>
        <p:nvGrpSpPr>
          <p:cNvPr id="20" name="组合 19"/>
          <p:cNvGrpSpPr/>
          <p:nvPr/>
        </p:nvGrpSpPr>
        <p:grpSpPr>
          <a:xfrm>
            <a:off x="2526888" y="4562541"/>
            <a:ext cx="771425" cy="1330325"/>
            <a:chOff x="3585752" y="4402138"/>
            <a:chExt cx="771525" cy="1330325"/>
          </a:xfrm>
        </p:grpSpPr>
        <p:sp>
          <p:nvSpPr>
            <p:cNvPr id="21" name="Line 400"/>
            <p:cNvSpPr>
              <a:spLocks noChangeShapeType="1"/>
            </p:cNvSpPr>
            <p:nvPr/>
          </p:nvSpPr>
          <p:spPr bwMode="auto">
            <a:xfrm flipH="1">
              <a:off x="3585752" y="5049838"/>
              <a:ext cx="287337" cy="0"/>
            </a:xfrm>
            <a:prstGeom prst="line">
              <a:avLst/>
            </a:prstGeom>
            <a:noFill/>
            <a:ln w="19050">
              <a:solidFill>
                <a:schemeClr val="bg1">
                  <a:lumMod val="65000"/>
                </a:schemeClr>
              </a:solidFill>
              <a:round/>
              <a:headEnd type="none" w="med" len="lg"/>
              <a:tailEnd type="none" w="med" len="lg"/>
            </a:ln>
            <a:effectLst>
              <a:outerShdw dist="17961" dir="2700000" algn="ctr" rotWithShape="0">
                <a:schemeClr val="tx1">
                  <a:alpha val="50000"/>
                </a:schemeClr>
              </a:outerShdw>
            </a:effectLst>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22" name="Freeform 438"/>
            <p:cNvSpPr/>
            <p:nvPr/>
          </p:nvSpPr>
          <p:spPr bwMode="auto">
            <a:xfrm>
              <a:off x="3873089" y="4402138"/>
              <a:ext cx="484188" cy="1330325"/>
            </a:xfrm>
            <a:custGeom>
              <a:avLst/>
              <a:gdLst>
                <a:gd name="T0" fmla="*/ 482274 w 253"/>
                <a:gd name="T1" fmla="*/ 0 h 838"/>
                <a:gd name="T2" fmla="*/ 0 w 253"/>
                <a:gd name="T3" fmla="*/ 0 h 838"/>
                <a:gd name="T4" fmla="*/ 0 w 253"/>
                <a:gd name="T5" fmla="*/ 1328738 h 838"/>
                <a:gd name="T6" fmla="*/ 482274 w 253"/>
                <a:gd name="T7" fmla="*/ 1328738 h 8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3" h="838">
                  <a:moveTo>
                    <a:pt x="252" y="0"/>
                  </a:moveTo>
                  <a:lnTo>
                    <a:pt x="0" y="0"/>
                  </a:lnTo>
                  <a:lnTo>
                    <a:pt x="0" y="837"/>
                  </a:lnTo>
                  <a:lnTo>
                    <a:pt x="252" y="837"/>
                  </a:lnTo>
                </a:path>
              </a:pathLst>
            </a:custGeom>
            <a:noFill/>
            <a:ln w="19050" cap="flat" cmpd="sng">
              <a:solidFill>
                <a:schemeClr val="bg1">
                  <a:lumMod val="65000"/>
                </a:schemeClr>
              </a:solidFill>
              <a:prstDash val="solid"/>
              <a:round/>
              <a:headEnd type="triangle" w="med" len="med"/>
              <a:tailEnd type="triangle" w="med" len="med"/>
            </a:ln>
            <a:effectLst>
              <a:outerShdw dist="1796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zh-CN" altLang="en-US">
                <a:solidFill>
                  <a:schemeClr val="bg1"/>
                </a:solidFill>
              </a:endParaRPr>
            </a:p>
          </p:txBody>
        </p:sp>
      </p:grpSp>
      <p:grpSp>
        <p:nvGrpSpPr>
          <p:cNvPr id="23" name="组合 22"/>
          <p:cNvGrpSpPr/>
          <p:nvPr/>
        </p:nvGrpSpPr>
        <p:grpSpPr>
          <a:xfrm>
            <a:off x="655469" y="2184464"/>
            <a:ext cx="1871419" cy="792162"/>
            <a:chOff x="1899442" y="2024063"/>
            <a:chExt cx="1871663" cy="792162"/>
          </a:xfrm>
          <a:solidFill>
            <a:srgbClr val="3D607C"/>
          </a:solidFill>
        </p:grpSpPr>
        <p:sp>
          <p:nvSpPr>
            <p:cNvPr id="24" name="Rectangle 402"/>
            <p:cNvSpPr>
              <a:spLocks noChangeArrowheads="1"/>
            </p:cNvSpPr>
            <p:nvPr/>
          </p:nvSpPr>
          <p:spPr bwMode="auto">
            <a:xfrm>
              <a:off x="1899442" y="2024063"/>
              <a:ext cx="1871663" cy="792162"/>
            </a:xfrm>
            <a:prstGeom prst="rect">
              <a:avLst/>
            </a:prstGeom>
            <a:solidFill>
              <a:schemeClr val="tx2"/>
            </a:solidFill>
            <a:ln w="9525">
              <a:noFill/>
              <a:miter lim="800000"/>
            </a:ln>
          </p:spPr>
          <p:txBody>
            <a:bodyPr wrap="none" anchor="ctr"/>
            <a:lstStyle/>
            <a:p>
              <a:pPr algn="ctr"/>
              <a:endParaRPr lang="zh-CN" altLang="zh-CN">
                <a:solidFill>
                  <a:schemeClr val="bg1"/>
                </a:solidFill>
              </a:endParaRPr>
            </a:p>
          </p:txBody>
        </p:sp>
        <p:sp>
          <p:nvSpPr>
            <p:cNvPr id="25" name="Rectangle 439"/>
            <p:cNvSpPr>
              <a:spLocks noChangeArrowheads="1"/>
            </p:cNvSpPr>
            <p:nvPr/>
          </p:nvSpPr>
          <p:spPr bwMode="auto">
            <a:xfrm>
              <a:off x="1935955" y="2060575"/>
              <a:ext cx="1800225" cy="719138"/>
            </a:xfrm>
            <a:prstGeom prst="rect">
              <a:avLst/>
            </a:prstGeom>
            <a:solidFill>
              <a:schemeClr val="tx2"/>
            </a:solidFill>
            <a:ln w="9525">
              <a:solidFill>
                <a:srgbClr val="808080"/>
              </a:solidFill>
              <a:miter lim="800000"/>
            </a:ln>
          </p:spPr>
          <p:txBody>
            <a:bodyPr wrap="none" anchor="ctr"/>
            <a:lstStyle/>
            <a:p>
              <a:pPr algn="ctr"/>
              <a:endParaRPr lang="zh-CN" altLang="zh-CN">
                <a:solidFill>
                  <a:schemeClr val="bg1"/>
                </a:solidFill>
              </a:endParaRPr>
            </a:p>
          </p:txBody>
        </p:sp>
        <p:sp>
          <p:nvSpPr>
            <p:cNvPr id="26" name="AutoShape 440"/>
            <p:cNvSpPr>
              <a:spLocks noChangeArrowheads="1"/>
            </p:cNvSpPr>
            <p:nvPr/>
          </p:nvSpPr>
          <p:spPr bwMode="auto">
            <a:xfrm rot="5400000">
              <a:off x="1935954" y="2060576"/>
              <a:ext cx="252413" cy="252412"/>
            </a:xfrm>
            <a:prstGeom prst="rtTriangle">
              <a:avLst/>
            </a:prstGeom>
            <a:solidFill>
              <a:schemeClr val="bg1"/>
            </a:solidFill>
            <a:ln>
              <a:noFill/>
            </a:ln>
          </p:spPr>
          <p:txBody>
            <a:bodyPr wrap="none" anchor="ctr"/>
            <a:lstStyle/>
            <a:p>
              <a:endParaRPr lang="zh-CN" altLang="zh-CN">
                <a:solidFill>
                  <a:schemeClr val="bg1"/>
                </a:solidFill>
              </a:endParaRPr>
            </a:p>
          </p:txBody>
        </p:sp>
        <p:sp>
          <p:nvSpPr>
            <p:cNvPr id="27" name="Rectangle 444"/>
            <p:cNvSpPr>
              <a:spLocks noChangeArrowheads="1"/>
            </p:cNvSpPr>
            <p:nvPr/>
          </p:nvSpPr>
          <p:spPr bwMode="auto">
            <a:xfrm>
              <a:off x="2552967" y="2252663"/>
              <a:ext cx="593189" cy="3539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2300" b="1" dirty="0">
                  <a:solidFill>
                    <a:schemeClr val="bg1"/>
                  </a:solidFill>
                  <a:ea typeface="HY헤드라인M"/>
                  <a:cs typeface="HY헤드라인M"/>
                </a:rPr>
                <a:t>标题</a:t>
              </a:r>
              <a:endParaRPr lang="en-US" altLang="ko-KR" sz="2300" b="1" dirty="0">
                <a:solidFill>
                  <a:schemeClr val="bg1"/>
                </a:solidFill>
                <a:ea typeface="HY헤드라인M"/>
                <a:cs typeface="HY헤드라인M"/>
              </a:endParaRPr>
            </a:p>
          </p:txBody>
        </p:sp>
      </p:grpSp>
      <p:grpSp>
        <p:nvGrpSpPr>
          <p:cNvPr id="28" name="组合 27"/>
          <p:cNvGrpSpPr/>
          <p:nvPr/>
        </p:nvGrpSpPr>
        <p:grpSpPr>
          <a:xfrm>
            <a:off x="655469" y="4813364"/>
            <a:ext cx="1871419" cy="792162"/>
            <a:chOff x="1899442" y="4652963"/>
            <a:chExt cx="1871663" cy="792162"/>
          </a:xfrm>
          <a:solidFill>
            <a:srgbClr val="3D607C"/>
          </a:solidFill>
        </p:grpSpPr>
        <p:sp>
          <p:nvSpPr>
            <p:cNvPr id="29" name="Rectangle 441"/>
            <p:cNvSpPr>
              <a:spLocks noChangeArrowheads="1"/>
            </p:cNvSpPr>
            <p:nvPr/>
          </p:nvSpPr>
          <p:spPr bwMode="auto">
            <a:xfrm>
              <a:off x="1899442" y="4652963"/>
              <a:ext cx="1871663" cy="792162"/>
            </a:xfrm>
            <a:prstGeom prst="rect">
              <a:avLst/>
            </a:prstGeom>
            <a:solidFill>
              <a:schemeClr val="accent2"/>
            </a:solidFill>
            <a:ln w="9525">
              <a:noFill/>
              <a:miter lim="800000"/>
            </a:ln>
          </p:spPr>
          <p:txBody>
            <a:bodyPr wrap="none" anchor="ctr"/>
            <a:lstStyle/>
            <a:p>
              <a:pPr algn="ctr"/>
              <a:endParaRPr lang="zh-CN" altLang="zh-CN">
                <a:solidFill>
                  <a:schemeClr val="bg1"/>
                </a:solidFill>
              </a:endParaRPr>
            </a:p>
          </p:txBody>
        </p:sp>
        <p:sp>
          <p:nvSpPr>
            <p:cNvPr id="30" name="Rectangle 442"/>
            <p:cNvSpPr>
              <a:spLocks noChangeArrowheads="1"/>
            </p:cNvSpPr>
            <p:nvPr/>
          </p:nvSpPr>
          <p:spPr bwMode="auto">
            <a:xfrm>
              <a:off x="1935955" y="4689475"/>
              <a:ext cx="1800225" cy="719138"/>
            </a:xfrm>
            <a:prstGeom prst="rect">
              <a:avLst/>
            </a:prstGeom>
            <a:solidFill>
              <a:schemeClr val="accent2"/>
            </a:solidFill>
            <a:ln w="9525">
              <a:solidFill>
                <a:srgbClr val="808080"/>
              </a:solidFill>
              <a:miter lim="800000"/>
            </a:ln>
          </p:spPr>
          <p:txBody>
            <a:bodyPr wrap="none" anchor="ctr"/>
            <a:lstStyle/>
            <a:p>
              <a:pPr algn="ctr"/>
              <a:endParaRPr lang="zh-CN" altLang="zh-CN">
                <a:solidFill>
                  <a:schemeClr val="bg1"/>
                </a:solidFill>
              </a:endParaRPr>
            </a:p>
          </p:txBody>
        </p:sp>
        <p:sp>
          <p:nvSpPr>
            <p:cNvPr id="31" name="AutoShape 443"/>
            <p:cNvSpPr>
              <a:spLocks noChangeArrowheads="1"/>
            </p:cNvSpPr>
            <p:nvPr/>
          </p:nvSpPr>
          <p:spPr bwMode="auto">
            <a:xfrm rot="5400000">
              <a:off x="1935954" y="4689476"/>
              <a:ext cx="252413" cy="252412"/>
            </a:xfrm>
            <a:prstGeom prst="rtTriangle">
              <a:avLst/>
            </a:prstGeom>
            <a:solidFill>
              <a:schemeClr val="bg1"/>
            </a:solidFill>
            <a:ln>
              <a:noFill/>
            </a:ln>
          </p:spPr>
          <p:txBody>
            <a:bodyPr wrap="none" anchor="ctr"/>
            <a:lstStyle/>
            <a:p>
              <a:endParaRPr lang="zh-CN" altLang="zh-CN">
                <a:solidFill>
                  <a:schemeClr val="bg1"/>
                </a:solidFill>
              </a:endParaRPr>
            </a:p>
          </p:txBody>
        </p:sp>
        <p:sp>
          <p:nvSpPr>
            <p:cNvPr id="32" name="Rectangle 445"/>
            <p:cNvSpPr>
              <a:spLocks noChangeArrowheads="1"/>
            </p:cNvSpPr>
            <p:nvPr/>
          </p:nvSpPr>
          <p:spPr bwMode="auto">
            <a:xfrm>
              <a:off x="2544212" y="4878388"/>
              <a:ext cx="597999" cy="3539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2300" b="1" dirty="0">
                  <a:solidFill>
                    <a:schemeClr val="bg1"/>
                  </a:solidFill>
                  <a:ea typeface="HY헤드라인M"/>
                  <a:cs typeface="HY헤드라인M"/>
                </a:rPr>
                <a:t>标题</a:t>
              </a:r>
              <a:endParaRPr lang="en-US" altLang="ko-KR" sz="2300" b="1" dirty="0">
                <a:solidFill>
                  <a:schemeClr val="bg1"/>
                </a:solidFill>
                <a:ea typeface="HY헤드라인M"/>
                <a:cs typeface="HY헤드라인M"/>
              </a:endParaRPr>
            </a:p>
          </p:txBody>
        </p:sp>
      </p:grpSp>
      <p:grpSp>
        <p:nvGrpSpPr>
          <p:cNvPr id="33" name="组合 32"/>
          <p:cNvGrpSpPr/>
          <p:nvPr/>
        </p:nvGrpSpPr>
        <p:grpSpPr>
          <a:xfrm>
            <a:off x="711023" y="3670364"/>
            <a:ext cx="1765070" cy="468312"/>
            <a:chOff x="1955005" y="3509963"/>
            <a:chExt cx="1765300" cy="468312"/>
          </a:xfrm>
          <a:solidFill>
            <a:srgbClr val="FF431E"/>
          </a:solidFill>
        </p:grpSpPr>
        <p:sp>
          <p:nvSpPr>
            <p:cNvPr id="34" name="Rectangle 447"/>
            <p:cNvSpPr>
              <a:spLocks noChangeArrowheads="1"/>
            </p:cNvSpPr>
            <p:nvPr/>
          </p:nvSpPr>
          <p:spPr bwMode="auto">
            <a:xfrm>
              <a:off x="1955005" y="3509963"/>
              <a:ext cx="1765300" cy="468312"/>
            </a:xfrm>
            <a:prstGeom prst="rect">
              <a:avLst/>
            </a:prstGeom>
            <a:solidFill>
              <a:schemeClr val="accent1"/>
            </a:solidFill>
            <a:ln w="9525">
              <a:noFill/>
              <a:miter lim="800000"/>
            </a:ln>
          </p:spPr>
          <p:txBody>
            <a:bodyPr wrap="none" anchor="ctr"/>
            <a:lstStyle/>
            <a:p>
              <a:pPr algn="ctr"/>
              <a:endParaRPr lang="zh-CN" altLang="zh-CN">
                <a:solidFill>
                  <a:schemeClr val="bg1"/>
                </a:solidFill>
              </a:endParaRPr>
            </a:p>
          </p:txBody>
        </p:sp>
        <p:sp>
          <p:nvSpPr>
            <p:cNvPr id="35" name="Rectangle 448"/>
            <p:cNvSpPr>
              <a:spLocks noChangeArrowheads="1"/>
            </p:cNvSpPr>
            <p:nvPr/>
          </p:nvSpPr>
          <p:spPr bwMode="auto">
            <a:xfrm>
              <a:off x="1989136" y="3532188"/>
              <a:ext cx="1697037" cy="423862"/>
            </a:xfrm>
            <a:prstGeom prst="rect">
              <a:avLst/>
            </a:prstGeom>
            <a:solidFill>
              <a:schemeClr val="accent1"/>
            </a:solidFill>
            <a:ln w="9525">
              <a:solidFill>
                <a:schemeClr val="bg1"/>
              </a:solidFill>
              <a:miter lim="800000"/>
            </a:ln>
          </p:spPr>
          <p:txBody>
            <a:bodyPr wrap="none" anchor="ctr"/>
            <a:lstStyle/>
            <a:p>
              <a:pPr algn="ctr"/>
              <a:endParaRPr lang="zh-CN" altLang="zh-CN">
                <a:solidFill>
                  <a:schemeClr val="bg1"/>
                </a:solidFill>
              </a:endParaRPr>
            </a:p>
          </p:txBody>
        </p:sp>
        <p:sp>
          <p:nvSpPr>
            <p:cNvPr id="36" name="Rectangle 449"/>
            <p:cNvSpPr>
              <a:spLocks noChangeArrowheads="1"/>
            </p:cNvSpPr>
            <p:nvPr/>
          </p:nvSpPr>
          <p:spPr bwMode="auto">
            <a:xfrm>
              <a:off x="2646984" y="3649663"/>
              <a:ext cx="359120" cy="21544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1400" b="1" dirty="0">
                  <a:solidFill>
                    <a:schemeClr val="bg1"/>
                  </a:solidFill>
                  <a:ea typeface="HY헤드라인M"/>
                  <a:cs typeface="HY헤드라인M"/>
                </a:rPr>
                <a:t>标题</a:t>
              </a:r>
              <a:endParaRPr lang="en-US" altLang="ko-KR" sz="1400" b="1" dirty="0">
                <a:solidFill>
                  <a:schemeClr val="bg1"/>
                </a:solidFill>
                <a:ea typeface="HY헤드라인M"/>
                <a:cs typeface="HY헤드라인M"/>
              </a:endParaRPr>
            </a:p>
          </p:txBody>
        </p:sp>
      </p:grpSp>
      <p:sp>
        <p:nvSpPr>
          <p:cNvPr id="37" name="Freeform 450"/>
          <p:cNvSpPr/>
          <p:nvPr/>
        </p:nvSpPr>
        <p:spPr bwMode="auto">
          <a:xfrm>
            <a:off x="1545939" y="2994089"/>
            <a:ext cx="95238" cy="576262"/>
          </a:xfrm>
          <a:custGeom>
            <a:avLst/>
            <a:gdLst>
              <a:gd name="T0" fmla="*/ 0 w 1"/>
              <a:gd name="T1" fmla="*/ 0 h 564"/>
              <a:gd name="T2" fmla="*/ 0 w 1"/>
              <a:gd name="T3" fmla="*/ 576262 h 564"/>
              <a:gd name="T4" fmla="*/ 0 60000 65536"/>
              <a:gd name="T5" fmla="*/ 0 60000 65536"/>
            </a:gdLst>
            <a:ahLst/>
            <a:cxnLst>
              <a:cxn ang="T4">
                <a:pos x="T0" y="T1"/>
              </a:cxn>
              <a:cxn ang="T5">
                <a:pos x="T2" y="T3"/>
              </a:cxn>
            </a:cxnLst>
            <a:rect l="0" t="0" r="r" b="b"/>
            <a:pathLst>
              <a:path w="1" h="564">
                <a:moveTo>
                  <a:pt x="0" y="0"/>
                </a:moveTo>
                <a:lnTo>
                  <a:pt x="0" y="564"/>
                </a:lnTo>
              </a:path>
            </a:pathLst>
          </a:custGeom>
          <a:noFill/>
          <a:ln w="19050" cap="flat" cmpd="sng">
            <a:solidFill>
              <a:schemeClr val="bg1">
                <a:lumMod val="65000"/>
              </a:schemeClr>
            </a:solidFill>
            <a:prstDash val="solid"/>
            <a:round/>
            <a:headEnd type="none" w="med" len="med"/>
            <a:tailEnd type="triangle" w="med" len="med"/>
          </a:ln>
          <a:effectLst>
            <a:outerShdw dist="1796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zh-CN" altLang="en-US">
              <a:solidFill>
                <a:schemeClr val="bg1"/>
              </a:solidFill>
            </a:endParaRPr>
          </a:p>
        </p:txBody>
      </p:sp>
      <p:grpSp>
        <p:nvGrpSpPr>
          <p:cNvPr id="38" name="组合 37"/>
          <p:cNvGrpSpPr/>
          <p:nvPr/>
        </p:nvGrpSpPr>
        <p:grpSpPr>
          <a:xfrm>
            <a:off x="3428470" y="1573278"/>
            <a:ext cx="3130143" cy="900113"/>
            <a:chOff x="4672805" y="1412875"/>
            <a:chExt cx="3130550" cy="900113"/>
          </a:xfrm>
          <a:solidFill>
            <a:schemeClr val="tx2"/>
          </a:solidFill>
        </p:grpSpPr>
        <p:sp>
          <p:nvSpPr>
            <p:cNvPr id="39" name="Rectangle 403"/>
            <p:cNvSpPr>
              <a:spLocks noChangeArrowheads="1"/>
            </p:cNvSpPr>
            <p:nvPr/>
          </p:nvSpPr>
          <p:spPr bwMode="auto">
            <a:xfrm>
              <a:off x="4672805" y="1412875"/>
              <a:ext cx="3130550" cy="900113"/>
            </a:xfrm>
            <a:prstGeom prst="rect">
              <a:avLst/>
            </a:prstGeom>
            <a:grpFill/>
            <a:ln w="9525">
              <a:solidFill>
                <a:srgbClr val="FFFFFF">
                  <a:alpha val="39999"/>
                </a:srgbClr>
              </a:solidFill>
              <a:miter lim="800000"/>
            </a:ln>
          </p:spPr>
          <p:txBody>
            <a:bodyPr wrap="none" anchor="ctr"/>
            <a:lstStyle/>
            <a:p>
              <a:pPr algn="ctr"/>
              <a:endParaRPr lang="zh-CN" altLang="zh-CN">
                <a:solidFill>
                  <a:schemeClr val="bg1"/>
                </a:solidFill>
              </a:endParaRPr>
            </a:p>
          </p:txBody>
        </p:sp>
        <p:sp>
          <p:nvSpPr>
            <p:cNvPr id="40" name="Rectangle 408"/>
            <p:cNvSpPr>
              <a:spLocks noChangeArrowheads="1"/>
            </p:cNvSpPr>
            <p:nvPr/>
          </p:nvSpPr>
          <p:spPr bwMode="auto">
            <a:xfrm>
              <a:off x="4707730" y="1447800"/>
              <a:ext cx="3059112" cy="827088"/>
            </a:xfrm>
            <a:prstGeom prst="rect">
              <a:avLst/>
            </a:prstGeom>
            <a:grpFill/>
            <a:ln w="9525">
              <a:solidFill>
                <a:srgbClr val="808080"/>
              </a:solidFill>
              <a:miter lim="800000"/>
            </a:ln>
          </p:spPr>
          <p:txBody>
            <a:bodyPr wrap="none" anchor="ctr"/>
            <a:lstStyle/>
            <a:p>
              <a:pPr algn="ctr"/>
              <a:endParaRPr lang="zh-CN" altLang="zh-CN">
                <a:solidFill>
                  <a:schemeClr val="bg1"/>
                </a:solidFill>
              </a:endParaRPr>
            </a:p>
          </p:txBody>
        </p:sp>
        <p:sp>
          <p:nvSpPr>
            <p:cNvPr id="42" name="Rectangle 414"/>
            <p:cNvSpPr>
              <a:spLocks noChangeArrowheads="1"/>
            </p:cNvSpPr>
            <p:nvPr/>
          </p:nvSpPr>
          <p:spPr bwMode="auto">
            <a:xfrm>
              <a:off x="5306217" y="1806575"/>
              <a:ext cx="1385175" cy="276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dirty="0">
                  <a:solidFill>
                    <a:schemeClr val="bg1"/>
                  </a:solidFill>
                </a:rPr>
                <a:t>添加文字内容</a:t>
              </a:r>
              <a:endParaRPr lang="en-US" altLang="ko-KR" dirty="0">
                <a:solidFill>
                  <a:schemeClr val="bg1"/>
                </a:solidFill>
              </a:endParaRPr>
            </a:p>
          </p:txBody>
        </p:sp>
        <p:sp>
          <p:nvSpPr>
            <p:cNvPr id="43" name="椭圆 42"/>
            <p:cNvSpPr/>
            <p:nvPr/>
          </p:nvSpPr>
          <p:spPr>
            <a:xfrm>
              <a:off x="4860032" y="1772816"/>
              <a:ext cx="288032" cy="2880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3428470" y="2670240"/>
            <a:ext cx="3130143" cy="900113"/>
            <a:chOff x="4672805" y="1412875"/>
            <a:chExt cx="3130550" cy="900113"/>
          </a:xfrm>
          <a:solidFill>
            <a:schemeClr val="tx2"/>
          </a:solidFill>
        </p:grpSpPr>
        <p:sp>
          <p:nvSpPr>
            <p:cNvPr id="45" name="Rectangle 403"/>
            <p:cNvSpPr>
              <a:spLocks noChangeArrowheads="1"/>
            </p:cNvSpPr>
            <p:nvPr/>
          </p:nvSpPr>
          <p:spPr bwMode="auto">
            <a:xfrm>
              <a:off x="4672805" y="1412875"/>
              <a:ext cx="3130550" cy="900113"/>
            </a:xfrm>
            <a:prstGeom prst="rect">
              <a:avLst/>
            </a:prstGeom>
            <a:grpFill/>
            <a:ln w="9525">
              <a:solidFill>
                <a:srgbClr val="FFFFFF">
                  <a:alpha val="39999"/>
                </a:srgbClr>
              </a:solidFill>
              <a:miter lim="800000"/>
            </a:ln>
          </p:spPr>
          <p:txBody>
            <a:bodyPr wrap="none" anchor="ctr"/>
            <a:lstStyle/>
            <a:p>
              <a:pPr algn="ctr"/>
              <a:endParaRPr lang="zh-CN" altLang="zh-CN">
                <a:solidFill>
                  <a:schemeClr val="bg1"/>
                </a:solidFill>
              </a:endParaRPr>
            </a:p>
          </p:txBody>
        </p:sp>
        <p:sp>
          <p:nvSpPr>
            <p:cNvPr id="46" name="Rectangle 408"/>
            <p:cNvSpPr>
              <a:spLocks noChangeArrowheads="1"/>
            </p:cNvSpPr>
            <p:nvPr/>
          </p:nvSpPr>
          <p:spPr bwMode="auto">
            <a:xfrm>
              <a:off x="4707730" y="1447800"/>
              <a:ext cx="3059112" cy="827088"/>
            </a:xfrm>
            <a:prstGeom prst="rect">
              <a:avLst/>
            </a:prstGeom>
            <a:grpFill/>
            <a:ln w="9525">
              <a:solidFill>
                <a:srgbClr val="808080"/>
              </a:solidFill>
              <a:miter lim="800000"/>
            </a:ln>
          </p:spPr>
          <p:txBody>
            <a:bodyPr wrap="none" anchor="ctr"/>
            <a:lstStyle/>
            <a:p>
              <a:pPr algn="ctr"/>
              <a:endParaRPr lang="zh-CN" altLang="zh-CN">
                <a:solidFill>
                  <a:schemeClr val="bg1"/>
                </a:solidFill>
              </a:endParaRPr>
            </a:p>
          </p:txBody>
        </p:sp>
        <p:sp>
          <p:nvSpPr>
            <p:cNvPr id="48" name="Rectangle 414"/>
            <p:cNvSpPr>
              <a:spLocks noChangeArrowheads="1"/>
            </p:cNvSpPr>
            <p:nvPr/>
          </p:nvSpPr>
          <p:spPr bwMode="auto">
            <a:xfrm>
              <a:off x="5306217" y="1806575"/>
              <a:ext cx="1385175" cy="276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dirty="0">
                  <a:solidFill>
                    <a:schemeClr val="bg1"/>
                  </a:solidFill>
                </a:rPr>
                <a:t>添加文字内容</a:t>
              </a:r>
              <a:endParaRPr lang="en-US" altLang="ko-KR" dirty="0">
                <a:solidFill>
                  <a:schemeClr val="bg1"/>
                </a:solidFill>
              </a:endParaRPr>
            </a:p>
          </p:txBody>
        </p:sp>
        <p:sp>
          <p:nvSpPr>
            <p:cNvPr id="49" name="椭圆 48"/>
            <p:cNvSpPr/>
            <p:nvPr/>
          </p:nvSpPr>
          <p:spPr>
            <a:xfrm>
              <a:off x="4860032" y="1772816"/>
              <a:ext cx="288032" cy="2880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3463390" y="4161463"/>
            <a:ext cx="3130143" cy="900113"/>
            <a:chOff x="4672805" y="1412875"/>
            <a:chExt cx="3130550" cy="900113"/>
          </a:xfrm>
          <a:solidFill>
            <a:schemeClr val="accent2"/>
          </a:solidFill>
        </p:grpSpPr>
        <p:sp>
          <p:nvSpPr>
            <p:cNvPr id="51" name="Rectangle 403"/>
            <p:cNvSpPr>
              <a:spLocks noChangeArrowheads="1"/>
            </p:cNvSpPr>
            <p:nvPr/>
          </p:nvSpPr>
          <p:spPr bwMode="auto">
            <a:xfrm>
              <a:off x="4672805" y="1412875"/>
              <a:ext cx="3130550" cy="900113"/>
            </a:xfrm>
            <a:prstGeom prst="rect">
              <a:avLst/>
            </a:prstGeom>
            <a:grpFill/>
            <a:ln w="9525">
              <a:solidFill>
                <a:srgbClr val="FFFFFF">
                  <a:alpha val="39999"/>
                </a:srgbClr>
              </a:solidFill>
              <a:miter lim="800000"/>
            </a:ln>
          </p:spPr>
          <p:txBody>
            <a:bodyPr wrap="none" anchor="ctr"/>
            <a:lstStyle/>
            <a:p>
              <a:pPr algn="ctr"/>
              <a:endParaRPr lang="zh-CN" altLang="zh-CN">
                <a:solidFill>
                  <a:schemeClr val="bg1"/>
                </a:solidFill>
              </a:endParaRPr>
            </a:p>
          </p:txBody>
        </p:sp>
        <p:sp>
          <p:nvSpPr>
            <p:cNvPr id="52" name="Rectangle 408"/>
            <p:cNvSpPr>
              <a:spLocks noChangeArrowheads="1"/>
            </p:cNvSpPr>
            <p:nvPr/>
          </p:nvSpPr>
          <p:spPr bwMode="auto">
            <a:xfrm>
              <a:off x="4707730" y="1447800"/>
              <a:ext cx="3059112" cy="827088"/>
            </a:xfrm>
            <a:prstGeom prst="rect">
              <a:avLst/>
            </a:prstGeom>
            <a:grpFill/>
            <a:ln w="9525">
              <a:solidFill>
                <a:srgbClr val="808080"/>
              </a:solidFill>
              <a:miter lim="800000"/>
            </a:ln>
          </p:spPr>
          <p:txBody>
            <a:bodyPr wrap="none" anchor="ctr"/>
            <a:lstStyle/>
            <a:p>
              <a:pPr algn="ctr"/>
              <a:endParaRPr lang="zh-CN" altLang="zh-CN">
                <a:solidFill>
                  <a:schemeClr val="bg1"/>
                </a:solidFill>
              </a:endParaRPr>
            </a:p>
          </p:txBody>
        </p:sp>
        <p:sp>
          <p:nvSpPr>
            <p:cNvPr id="54" name="Rectangle 414"/>
            <p:cNvSpPr>
              <a:spLocks noChangeArrowheads="1"/>
            </p:cNvSpPr>
            <p:nvPr/>
          </p:nvSpPr>
          <p:spPr bwMode="auto">
            <a:xfrm>
              <a:off x="5306217" y="1806575"/>
              <a:ext cx="1385175" cy="276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dirty="0">
                  <a:solidFill>
                    <a:schemeClr val="bg1"/>
                  </a:solidFill>
                </a:rPr>
                <a:t>添加文字内容</a:t>
              </a:r>
              <a:endParaRPr lang="en-US" altLang="ko-KR" dirty="0">
                <a:solidFill>
                  <a:schemeClr val="bg1"/>
                </a:solidFill>
              </a:endParaRPr>
            </a:p>
          </p:txBody>
        </p:sp>
        <p:sp>
          <p:nvSpPr>
            <p:cNvPr id="55" name="椭圆 54"/>
            <p:cNvSpPr/>
            <p:nvPr/>
          </p:nvSpPr>
          <p:spPr>
            <a:xfrm>
              <a:off x="4860032" y="1772816"/>
              <a:ext cx="288032" cy="2880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p:nvGrpSpPr>
        <p:grpSpPr>
          <a:xfrm>
            <a:off x="3463390" y="5258425"/>
            <a:ext cx="3130143" cy="900113"/>
            <a:chOff x="4672805" y="1412875"/>
            <a:chExt cx="3130550" cy="900113"/>
          </a:xfrm>
          <a:solidFill>
            <a:schemeClr val="accent2"/>
          </a:solidFill>
        </p:grpSpPr>
        <p:sp>
          <p:nvSpPr>
            <p:cNvPr id="57" name="Rectangle 403"/>
            <p:cNvSpPr>
              <a:spLocks noChangeArrowheads="1"/>
            </p:cNvSpPr>
            <p:nvPr/>
          </p:nvSpPr>
          <p:spPr bwMode="auto">
            <a:xfrm>
              <a:off x="4672805" y="1412875"/>
              <a:ext cx="3130550" cy="900113"/>
            </a:xfrm>
            <a:prstGeom prst="rect">
              <a:avLst/>
            </a:prstGeom>
            <a:grpFill/>
            <a:ln w="9525">
              <a:solidFill>
                <a:srgbClr val="FFFFFF">
                  <a:alpha val="39999"/>
                </a:srgbClr>
              </a:solidFill>
              <a:miter lim="800000"/>
            </a:ln>
          </p:spPr>
          <p:txBody>
            <a:bodyPr wrap="none" anchor="ctr"/>
            <a:lstStyle/>
            <a:p>
              <a:pPr algn="ctr"/>
              <a:endParaRPr lang="zh-CN" altLang="zh-CN">
                <a:solidFill>
                  <a:schemeClr val="bg1"/>
                </a:solidFill>
              </a:endParaRPr>
            </a:p>
          </p:txBody>
        </p:sp>
        <p:sp>
          <p:nvSpPr>
            <p:cNvPr id="58" name="Rectangle 408"/>
            <p:cNvSpPr>
              <a:spLocks noChangeArrowheads="1"/>
            </p:cNvSpPr>
            <p:nvPr/>
          </p:nvSpPr>
          <p:spPr bwMode="auto">
            <a:xfrm>
              <a:off x="4707730" y="1447800"/>
              <a:ext cx="3059112" cy="827088"/>
            </a:xfrm>
            <a:prstGeom prst="rect">
              <a:avLst/>
            </a:prstGeom>
            <a:grpFill/>
            <a:ln w="9525">
              <a:solidFill>
                <a:srgbClr val="808080"/>
              </a:solidFill>
              <a:miter lim="800000"/>
            </a:ln>
          </p:spPr>
          <p:txBody>
            <a:bodyPr wrap="none" anchor="ctr"/>
            <a:lstStyle/>
            <a:p>
              <a:pPr algn="ctr"/>
              <a:endParaRPr lang="zh-CN" altLang="zh-CN">
                <a:solidFill>
                  <a:schemeClr val="bg1"/>
                </a:solidFill>
              </a:endParaRPr>
            </a:p>
          </p:txBody>
        </p:sp>
        <p:sp>
          <p:nvSpPr>
            <p:cNvPr id="60" name="Rectangle 414"/>
            <p:cNvSpPr>
              <a:spLocks noChangeArrowheads="1"/>
            </p:cNvSpPr>
            <p:nvPr/>
          </p:nvSpPr>
          <p:spPr bwMode="auto">
            <a:xfrm>
              <a:off x="5306217" y="1806575"/>
              <a:ext cx="1385175" cy="276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dirty="0">
                  <a:solidFill>
                    <a:schemeClr val="bg1"/>
                  </a:solidFill>
                </a:rPr>
                <a:t>添加文字内容</a:t>
              </a:r>
              <a:endParaRPr lang="en-US" altLang="ko-KR" dirty="0">
                <a:solidFill>
                  <a:schemeClr val="bg1"/>
                </a:solidFill>
              </a:endParaRPr>
            </a:p>
          </p:txBody>
        </p:sp>
        <p:sp>
          <p:nvSpPr>
            <p:cNvPr id="61" name="椭圆 60"/>
            <p:cNvSpPr/>
            <p:nvPr/>
          </p:nvSpPr>
          <p:spPr>
            <a:xfrm>
              <a:off x="4860032" y="1772816"/>
              <a:ext cx="288032" cy="2880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2" name="直接连接符 61"/>
          <p:cNvCxnSpPr/>
          <p:nvPr/>
        </p:nvCxnSpPr>
        <p:spPr>
          <a:xfrm>
            <a:off x="7020276" y="1556792"/>
            <a:ext cx="0" cy="456364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3" name="文本框 62"/>
          <p:cNvSpPr txBox="1"/>
          <p:nvPr/>
        </p:nvSpPr>
        <p:spPr>
          <a:xfrm>
            <a:off x="7191942" y="2705164"/>
            <a:ext cx="4520683" cy="2751522"/>
          </a:xfrm>
          <a:prstGeom prst="rect">
            <a:avLst/>
          </a:prstGeom>
          <a:noFill/>
        </p:spPr>
        <p:txBody>
          <a:bodyPr wrap="square" rtlCol="0">
            <a:spAutoFit/>
          </a:bodyPr>
          <a:lstStyle/>
          <a:p>
            <a:pPr>
              <a:lnSpc>
                <a:spcPct val="120000"/>
              </a:lnSpc>
              <a:spcBef>
                <a:spcPct val="0"/>
              </a:spcBef>
            </a:pPr>
            <a:r>
              <a:rPr lang="zh-CN" altLang="en-US" sz="16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endParaRPr lang="zh-CN" altLang="en-US" sz="1600" dirty="0">
              <a:solidFill>
                <a:schemeClr val="tx1">
                  <a:lumMod val="50000"/>
                  <a:lumOff val="50000"/>
                </a:schemeClr>
              </a:solidFill>
              <a:sym typeface="微软雅黑" panose="020B0503020204020204" pitchFamily="34" charset="-122"/>
            </a:endParaRPr>
          </a:p>
          <a:p>
            <a:pPr>
              <a:lnSpc>
                <a:spcPct val="120000"/>
              </a:lnSpc>
              <a:spcBef>
                <a:spcPct val="0"/>
              </a:spcBef>
            </a:pPr>
            <a:r>
              <a:rPr lang="zh-CN" altLang="en-US" sz="16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600" dirty="0">
              <a:solidFill>
                <a:schemeClr val="tx1">
                  <a:lumMod val="50000"/>
                  <a:lumOff val="50000"/>
                </a:schemeClr>
              </a:solidFill>
              <a:sym typeface="微软雅黑" panose="020B0503020204020204" pitchFamily="34" charset="-122"/>
            </a:endParaRPr>
          </a:p>
          <a:p>
            <a:pPr>
              <a:lnSpc>
                <a:spcPct val="120000"/>
              </a:lnSpc>
              <a:spcBef>
                <a:spcPct val="0"/>
              </a:spcBef>
              <a:buNone/>
            </a:pPr>
            <a:endParaRPr lang="zh-CN" altLang="en-US" sz="1600" dirty="0">
              <a:solidFill>
                <a:schemeClr val="tx1">
                  <a:lumMod val="50000"/>
                  <a:lumOff val="50000"/>
                </a:schemeClr>
              </a:solidFill>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par>
                                <p:cTn id="16" presetID="22" presetClass="entr" presetSubtype="8"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left)">
                                      <p:cBhvr>
                                        <p:cTn id="18" dur="500"/>
                                        <p:tgtEl>
                                          <p:spTgt spid="44"/>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500"/>
                                        <p:tgtEl>
                                          <p:spTgt spid="50"/>
                                        </p:tgtEl>
                                      </p:cBhvr>
                                    </p:animEffect>
                                  </p:childTnLst>
                                </p:cTn>
                              </p:par>
                              <p:par>
                                <p:cTn id="31" presetID="22" presetClass="entr" presetSubtype="8"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500"/>
                                        <p:tgtEl>
                                          <p:spTgt spid="56"/>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up)">
                                      <p:cBhvr>
                                        <p:cTn id="37" dur="500"/>
                                        <p:tgtEl>
                                          <p:spTgt spid="3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par>
                          <p:cTn id="41" fill="hold">
                            <p:stCondLst>
                              <p:cond delay="3500"/>
                            </p:stCondLst>
                            <p:childTnLst>
                              <p:par>
                                <p:cTn id="42" presetID="22" presetClass="entr" presetSubtype="8"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left)">
                                      <p:cBhvr>
                                        <p:cTn id="44" dur="500"/>
                                        <p:tgtEl>
                                          <p:spTgt spid="33"/>
                                        </p:tgtEl>
                                      </p:cBhvr>
                                    </p:animEffect>
                                  </p:childTnLst>
                                </p:cTn>
                              </p:par>
                            </p:childTnLst>
                          </p:cTn>
                        </p:par>
                        <p:par>
                          <p:cTn id="45" fill="hold">
                            <p:stCondLst>
                              <p:cond delay="4000"/>
                            </p:stCondLst>
                            <p:childTnLst>
                              <p:par>
                                <p:cTn id="46" presetID="22" presetClass="entr" presetSubtype="1" fill="hold" nodeType="after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wipe(up)">
                                      <p:cBhvr>
                                        <p:cTn id="48" dur="500"/>
                                        <p:tgtEl>
                                          <p:spTgt spid="62"/>
                                        </p:tgtEl>
                                      </p:cBhvr>
                                    </p:animEffect>
                                  </p:childTnLst>
                                </p:cTn>
                              </p:par>
                            </p:childTnLst>
                          </p:cTn>
                        </p:par>
                        <p:par>
                          <p:cTn id="49" fill="hold">
                            <p:stCondLst>
                              <p:cond delay="4500"/>
                            </p:stCondLst>
                            <p:childTnLst>
                              <p:par>
                                <p:cTn id="50" presetID="10" presetClass="entr" presetSubtype="0" fill="hold" grpId="0" nodeType="afterEffect">
                                  <p:stCondLst>
                                    <p:cond delay="0"/>
                                  </p:stCondLst>
                                  <p:iterate type="wd">
                                    <p:tmPct val="10000"/>
                                  </p:iterate>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7" grpId="0" animBg="1"/>
      <p:bldP spid="6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utoShape 11"/>
          <p:cNvSpPr>
            <a:spLocks noChangeArrowheads="1"/>
          </p:cNvSpPr>
          <p:nvPr/>
        </p:nvSpPr>
        <p:spPr bwMode="auto">
          <a:xfrm>
            <a:off x="9511961" y="3972011"/>
            <a:ext cx="1874131" cy="1874578"/>
          </a:xfrm>
          <a:prstGeom prst="cube">
            <a:avLst>
              <a:gd name="adj" fmla="val 25000"/>
            </a:avLst>
          </a:prstGeom>
          <a:solidFill>
            <a:schemeClr val="tx2"/>
          </a:solidFill>
          <a:ln>
            <a:noFill/>
          </a:ln>
        </p:spPr>
        <p:txBody>
          <a:bodyPr wrap="none" anchor="ctr" anchorCtr="1"/>
          <a:lstStyle/>
          <a:p>
            <a:pPr algn="ctr" latinLnBrk="1"/>
            <a:r>
              <a:rPr kumimoji="1" lang="zh-CN" altLang="en-US" sz="2000" b="1" dirty="0">
                <a:solidFill>
                  <a:schemeClr val="bg1"/>
                </a:solidFill>
                <a:latin typeface="+mj-ea"/>
                <a:ea typeface="+mj-ea"/>
              </a:rPr>
              <a:t>添加</a:t>
            </a:r>
            <a:endParaRPr kumimoji="1" lang="en-US" altLang="zh-CN" sz="2000" b="1" dirty="0">
              <a:solidFill>
                <a:schemeClr val="bg1"/>
              </a:solidFill>
              <a:latin typeface="+mj-ea"/>
              <a:ea typeface="+mj-ea"/>
            </a:endParaRPr>
          </a:p>
          <a:p>
            <a:pPr algn="ctr" latinLnBrk="1"/>
            <a:r>
              <a:rPr kumimoji="1" lang="zh-CN" altLang="en-US" sz="2000" b="1" dirty="0">
                <a:solidFill>
                  <a:schemeClr val="bg1"/>
                </a:solidFill>
                <a:latin typeface="+mj-ea"/>
                <a:ea typeface="+mj-ea"/>
              </a:rPr>
              <a:t>文字</a:t>
            </a:r>
            <a:endParaRPr kumimoji="1" lang="en-US" altLang="ko-KR" sz="2000" b="1" dirty="0">
              <a:solidFill>
                <a:schemeClr val="bg1"/>
              </a:solidFill>
              <a:latin typeface="+mj-ea"/>
              <a:ea typeface="+mj-ea"/>
            </a:endParaRPr>
          </a:p>
        </p:txBody>
      </p:sp>
      <p:sp>
        <p:nvSpPr>
          <p:cNvPr id="31" name="AutoShape 12"/>
          <p:cNvSpPr>
            <a:spLocks noChangeArrowheads="1"/>
          </p:cNvSpPr>
          <p:nvPr/>
        </p:nvSpPr>
        <p:spPr bwMode="auto">
          <a:xfrm>
            <a:off x="9479014" y="3945778"/>
            <a:ext cx="1874131" cy="1874578"/>
          </a:xfrm>
          <a:prstGeom prst="cube">
            <a:avLst>
              <a:gd name="adj" fmla="val 25000"/>
            </a:avLst>
          </a:prstGeom>
          <a:solidFill>
            <a:schemeClr val="tx1">
              <a:alpha val="30196"/>
            </a:schemeClr>
          </a:solidFill>
          <a:ln>
            <a:noFill/>
          </a:ln>
        </p:spPr>
        <p:txBody>
          <a:bodyPr wrap="none" anchor="ctr"/>
          <a:lstStyle/>
          <a:p>
            <a:pPr algn="ctr" latinLnBrk="1"/>
            <a:endParaRPr kumimoji="1" lang="zh-CN" altLang="zh-CN" sz="2000" b="1">
              <a:solidFill>
                <a:schemeClr val="bg1"/>
              </a:solidFill>
              <a:latin typeface="+mj-ea"/>
              <a:ea typeface="+mj-ea"/>
            </a:endParaRPr>
          </a:p>
        </p:txBody>
      </p:sp>
      <p:sp>
        <p:nvSpPr>
          <p:cNvPr id="26" name="AutoShape 11"/>
          <p:cNvSpPr>
            <a:spLocks noChangeArrowheads="1"/>
          </p:cNvSpPr>
          <p:nvPr/>
        </p:nvSpPr>
        <p:spPr bwMode="auto">
          <a:xfrm>
            <a:off x="835819" y="3978943"/>
            <a:ext cx="1874131" cy="1874578"/>
          </a:xfrm>
          <a:prstGeom prst="cube">
            <a:avLst>
              <a:gd name="adj" fmla="val 25000"/>
            </a:avLst>
          </a:prstGeom>
          <a:solidFill>
            <a:schemeClr val="accent2"/>
          </a:solidFill>
          <a:ln>
            <a:noFill/>
          </a:ln>
        </p:spPr>
        <p:txBody>
          <a:bodyPr wrap="none" anchor="ctr" anchorCtr="1"/>
          <a:lstStyle/>
          <a:p>
            <a:pPr algn="ctr" latinLnBrk="1"/>
            <a:r>
              <a:rPr kumimoji="1" lang="zh-CN" altLang="en-US" sz="2000" b="1" dirty="0">
                <a:solidFill>
                  <a:schemeClr val="bg1"/>
                </a:solidFill>
                <a:latin typeface="+mj-ea"/>
                <a:ea typeface="+mj-ea"/>
              </a:rPr>
              <a:t>添加</a:t>
            </a:r>
            <a:endParaRPr kumimoji="1" lang="en-US" altLang="zh-CN" sz="2000" b="1" dirty="0">
              <a:solidFill>
                <a:schemeClr val="bg1"/>
              </a:solidFill>
              <a:latin typeface="+mj-ea"/>
              <a:ea typeface="+mj-ea"/>
            </a:endParaRPr>
          </a:p>
          <a:p>
            <a:pPr algn="ctr" latinLnBrk="1"/>
            <a:r>
              <a:rPr kumimoji="1" lang="zh-CN" altLang="en-US" sz="2000" b="1" dirty="0">
                <a:solidFill>
                  <a:schemeClr val="bg1"/>
                </a:solidFill>
                <a:latin typeface="+mj-ea"/>
                <a:ea typeface="+mj-ea"/>
              </a:rPr>
              <a:t>文字</a:t>
            </a:r>
            <a:endParaRPr kumimoji="1" lang="en-US" altLang="ko-KR" sz="2000" b="1" dirty="0">
              <a:solidFill>
                <a:schemeClr val="bg1"/>
              </a:solidFill>
              <a:latin typeface="+mj-ea"/>
              <a:ea typeface="+mj-ea"/>
            </a:endParaRPr>
          </a:p>
        </p:txBody>
      </p:sp>
      <p:sp>
        <p:nvSpPr>
          <p:cNvPr id="27" name="AutoShape 12"/>
          <p:cNvSpPr>
            <a:spLocks noChangeArrowheads="1"/>
          </p:cNvSpPr>
          <p:nvPr/>
        </p:nvSpPr>
        <p:spPr bwMode="auto">
          <a:xfrm>
            <a:off x="2386842" y="3978943"/>
            <a:ext cx="1874131" cy="1874578"/>
          </a:xfrm>
          <a:prstGeom prst="cube">
            <a:avLst>
              <a:gd name="adj" fmla="val 25000"/>
            </a:avLst>
          </a:prstGeom>
          <a:solidFill>
            <a:schemeClr val="tx1">
              <a:alpha val="30196"/>
            </a:schemeClr>
          </a:solidFill>
          <a:ln>
            <a:noFill/>
          </a:ln>
        </p:spPr>
        <p:txBody>
          <a:bodyPr wrap="none" anchor="ctr"/>
          <a:lstStyle/>
          <a:p>
            <a:pPr algn="ctr" latinLnBrk="1"/>
            <a:endParaRPr kumimoji="1" lang="zh-CN" altLang="zh-CN" sz="2000" b="1">
              <a:solidFill>
                <a:schemeClr val="bg1"/>
              </a:solidFill>
              <a:latin typeface="+mj-ea"/>
              <a:ea typeface="+mj-ea"/>
            </a:endParaRPr>
          </a:p>
        </p:txBody>
      </p:sp>
      <p:sp>
        <p:nvSpPr>
          <p:cNvPr id="28" name="AutoShape 11"/>
          <p:cNvSpPr>
            <a:spLocks noChangeArrowheads="1"/>
          </p:cNvSpPr>
          <p:nvPr/>
        </p:nvSpPr>
        <p:spPr bwMode="auto">
          <a:xfrm>
            <a:off x="5941915" y="3978943"/>
            <a:ext cx="1874131" cy="1874578"/>
          </a:xfrm>
          <a:prstGeom prst="cube">
            <a:avLst>
              <a:gd name="adj" fmla="val 25000"/>
            </a:avLst>
          </a:prstGeom>
          <a:solidFill>
            <a:schemeClr val="accent1"/>
          </a:solidFill>
          <a:ln>
            <a:noFill/>
          </a:ln>
        </p:spPr>
        <p:txBody>
          <a:bodyPr wrap="none" anchor="ctr" anchorCtr="1"/>
          <a:lstStyle/>
          <a:p>
            <a:pPr algn="ctr" latinLnBrk="1"/>
            <a:r>
              <a:rPr kumimoji="1" lang="zh-CN" altLang="en-US" sz="2000" b="1" dirty="0">
                <a:solidFill>
                  <a:schemeClr val="bg1"/>
                </a:solidFill>
                <a:latin typeface="+mj-ea"/>
                <a:ea typeface="+mj-ea"/>
              </a:rPr>
              <a:t>添加</a:t>
            </a:r>
            <a:endParaRPr kumimoji="1" lang="en-US" altLang="zh-CN" sz="2000" b="1" dirty="0">
              <a:solidFill>
                <a:schemeClr val="bg1"/>
              </a:solidFill>
              <a:latin typeface="+mj-ea"/>
              <a:ea typeface="+mj-ea"/>
            </a:endParaRPr>
          </a:p>
          <a:p>
            <a:pPr algn="ctr" latinLnBrk="1"/>
            <a:r>
              <a:rPr kumimoji="1" lang="zh-CN" altLang="en-US" sz="2000" b="1" dirty="0">
                <a:solidFill>
                  <a:schemeClr val="bg1"/>
                </a:solidFill>
                <a:latin typeface="+mj-ea"/>
                <a:ea typeface="+mj-ea"/>
              </a:rPr>
              <a:t>文字</a:t>
            </a:r>
            <a:endParaRPr kumimoji="1" lang="en-US" altLang="ko-KR" sz="2000" b="1" dirty="0">
              <a:solidFill>
                <a:schemeClr val="bg1"/>
              </a:solidFill>
              <a:latin typeface="+mj-ea"/>
              <a:ea typeface="+mj-ea"/>
            </a:endParaRPr>
          </a:p>
        </p:txBody>
      </p:sp>
      <p:sp>
        <p:nvSpPr>
          <p:cNvPr id="29" name="AutoShape 12"/>
          <p:cNvSpPr>
            <a:spLocks noChangeArrowheads="1"/>
          </p:cNvSpPr>
          <p:nvPr/>
        </p:nvSpPr>
        <p:spPr bwMode="auto">
          <a:xfrm>
            <a:off x="5835886" y="3160202"/>
            <a:ext cx="1874131" cy="1874578"/>
          </a:xfrm>
          <a:prstGeom prst="cube">
            <a:avLst>
              <a:gd name="adj" fmla="val 25000"/>
            </a:avLst>
          </a:prstGeom>
          <a:solidFill>
            <a:schemeClr val="tx1">
              <a:alpha val="30196"/>
            </a:schemeClr>
          </a:solidFill>
          <a:ln>
            <a:noFill/>
          </a:ln>
        </p:spPr>
        <p:txBody>
          <a:bodyPr wrap="none" anchor="ctr"/>
          <a:lstStyle/>
          <a:p>
            <a:pPr algn="ctr" latinLnBrk="1"/>
            <a:endParaRPr kumimoji="1" lang="zh-CN" altLang="zh-CN" sz="2000" b="1">
              <a:solidFill>
                <a:schemeClr val="bg1"/>
              </a:solidFill>
              <a:latin typeface="+mj-lt"/>
              <a:ea typeface="Gulim" panose="020B0600000101010101" pitchFamily="50" charset="-127"/>
            </a:endParaRPr>
          </a:p>
        </p:txBody>
      </p:sp>
      <p:cxnSp>
        <p:nvCxnSpPr>
          <p:cNvPr id="32" name="直接连接符 31"/>
          <p:cNvCxnSpPr/>
          <p:nvPr/>
        </p:nvCxnSpPr>
        <p:spPr>
          <a:xfrm>
            <a:off x="4853346" y="1813950"/>
            <a:ext cx="0" cy="403957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8561256" y="1780315"/>
            <a:ext cx="0" cy="407320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Box 3"/>
          <p:cNvSpPr txBox="1"/>
          <p:nvPr/>
        </p:nvSpPr>
        <p:spPr>
          <a:xfrm>
            <a:off x="551384" y="2492277"/>
            <a:ext cx="4060864" cy="978729"/>
          </a:xfrm>
          <a:prstGeom prst="rect">
            <a:avLst/>
          </a:prstGeom>
          <a:noFill/>
        </p:spPr>
        <p:txBody>
          <a:bodyPr wrap="square" rtlCol="0">
            <a:spAutoFit/>
          </a:bodyPr>
          <a:lstStyle/>
          <a:p>
            <a:pPr>
              <a:lnSpc>
                <a:spcPct val="120000"/>
              </a:lnSpc>
              <a:spcBef>
                <a:spcPct val="0"/>
              </a:spcBef>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35" name="TextBox 26"/>
          <p:cNvSpPr txBox="1"/>
          <p:nvPr/>
        </p:nvSpPr>
        <p:spPr>
          <a:xfrm>
            <a:off x="5540259" y="1556792"/>
            <a:ext cx="2580791" cy="1421928"/>
          </a:xfrm>
          <a:prstGeom prst="rect">
            <a:avLst/>
          </a:prstGeom>
          <a:noFill/>
        </p:spPr>
        <p:txBody>
          <a:bodyPr wrap="square" rtlCol="0">
            <a:spAutoFit/>
          </a:bodyPr>
          <a:lstStyle/>
          <a:p>
            <a:pPr>
              <a:lnSpc>
                <a:spcPct val="120000"/>
              </a:lnSpc>
              <a:spcBef>
                <a:spcPct val="0"/>
              </a:spcBef>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36" name="TextBox 27"/>
          <p:cNvSpPr txBox="1"/>
          <p:nvPr/>
        </p:nvSpPr>
        <p:spPr>
          <a:xfrm>
            <a:off x="9198448" y="2246240"/>
            <a:ext cx="2501154" cy="1421928"/>
          </a:xfrm>
          <a:prstGeom prst="rect">
            <a:avLst/>
          </a:prstGeom>
          <a:noFill/>
        </p:spPr>
        <p:txBody>
          <a:bodyPr wrap="square" rtlCol="0">
            <a:spAutoFit/>
          </a:bodyPr>
          <a:lstStyle/>
          <a:p>
            <a:pPr>
              <a:lnSpc>
                <a:spcPct val="120000"/>
              </a:lnSpc>
              <a:spcBef>
                <a:spcPct val="0"/>
              </a:spcBef>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7"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22" presetClass="entr" presetSubtype="8"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5000"/>
                            </p:stCondLst>
                            <p:childTnLst>
                              <p:par>
                                <p:cTn id="37" presetID="1"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par>
                          <p:cTn id="39" fill="hold">
                            <p:stCondLst>
                              <p:cond delay="5000"/>
                            </p:stCondLst>
                            <p:childTnLst>
                              <p:par>
                                <p:cTn id="40" presetID="1" presetClass="entr" presetSubtype="0"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childTnLst>
                          </p:cTn>
                        </p:par>
                        <p:par>
                          <p:cTn id="42" fill="hold">
                            <p:stCondLst>
                              <p:cond delay="5000"/>
                            </p:stCondLst>
                            <p:childTnLst>
                              <p:par>
                                <p:cTn id="43" presetID="35" presetClass="emph" presetSubtype="0" fill="hold" grpId="1" nodeType="afterEffect">
                                  <p:stCondLst>
                                    <p:cond delay="0"/>
                                  </p:stCondLst>
                                  <p:childTnLst>
                                    <p:anim calcmode="discrete" valueType="str">
                                      <p:cBhvr>
                                        <p:cTn id="44" dur="1000" fill="hold"/>
                                        <p:tgtEl>
                                          <p:spTgt spid="30"/>
                                        </p:tgtEl>
                                        <p:attrNameLst>
                                          <p:attrName>style.visibility</p:attrName>
                                        </p:attrNameLst>
                                      </p:cBhvr>
                                      <p:tavLst>
                                        <p:tav tm="0">
                                          <p:val>
                                            <p:strVal val="hidden"/>
                                          </p:val>
                                        </p:tav>
                                        <p:tav tm="50000">
                                          <p:val>
                                            <p:strVal val="visible"/>
                                          </p:val>
                                        </p:tav>
                                      </p:tavLst>
                                    </p:anim>
                                  </p:childTnLst>
                                </p:cTn>
                              </p:par>
                            </p:childTnLst>
                          </p:cTn>
                        </p:par>
                        <p:par>
                          <p:cTn id="45" fill="hold">
                            <p:stCondLst>
                              <p:cond delay="6000"/>
                            </p:stCondLst>
                            <p:childTnLst>
                              <p:par>
                                <p:cTn id="46" presetID="35" presetClass="emph" presetSubtype="0" fill="hold" grpId="1" nodeType="afterEffect">
                                  <p:stCondLst>
                                    <p:cond delay="0"/>
                                  </p:stCondLst>
                                  <p:childTnLst>
                                    <p:anim calcmode="discrete" valueType="str">
                                      <p:cBhvr>
                                        <p:cTn id="47" dur="1000" fill="hold"/>
                                        <p:tgtEl>
                                          <p:spTgt spid="31"/>
                                        </p:tgtEl>
                                        <p:attrNameLst>
                                          <p:attrName>style.visibility</p:attrName>
                                        </p:attrNameLst>
                                      </p:cBhvr>
                                      <p:tavLst>
                                        <p:tav tm="0">
                                          <p:val>
                                            <p:strVal val="hidden"/>
                                          </p:val>
                                        </p:tav>
                                        <p:tav tm="50000">
                                          <p:val>
                                            <p:strVal val="visible"/>
                                          </p:val>
                                        </p:tav>
                                      </p:tavLst>
                                    </p:anim>
                                  </p:childTnLst>
                                </p:cTn>
                              </p:par>
                            </p:childTnLst>
                          </p:cTn>
                        </p:par>
                        <p:par>
                          <p:cTn id="48" fill="hold">
                            <p:stCondLst>
                              <p:cond delay="7000"/>
                            </p:stCondLst>
                            <p:childTnLst>
                              <p:par>
                                <p:cTn id="49" presetID="2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26" grpId="0" animBg="1"/>
      <p:bldP spid="27" grpId="0" animBg="1"/>
      <p:bldP spid="28" grpId="0" animBg="1"/>
      <p:bldP spid="29" grpId="0" animBg="1"/>
      <p:bldP spid="34"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bwMode="auto">
          <a:xfrm>
            <a:off x="1276707" y="1758724"/>
            <a:ext cx="4953670" cy="3340552"/>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 name="矩形 2"/>
          <p:cNvSpPr/>
          <p:nvPr/>
        </p:nvSpPr>
        <p:spPr>
          <a:xfrm>
            <a:off x="1143645" y="5622926"/>
            <a:ext cx="5257116" cy="535531"/>
          </a:xfrm>
          <a:prstGeom prst="rect">
            <a:avLst/>
          </a:prstGeom>
          <a:noFill/>
        </p:spPr>
        <p:txBody>
          <a:bodyPr>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4" name="文本框 3"/>
          <p:cNvSpPr txBox="1"/>
          <p:nvPr/>
        </p:nvSpPr>
        <p:spPr>
          <a:xfrm>
            <a:off x="1143646" y="5267325"/>
            <a:ext cx="2268243" cy="400050"/>
          </a:xfrm>
          <a:prstGeom prst="rect">
            <a:avLst/>
          </a:prstGeom>
        </p:spPr>
        <p:txBody>
          <a:bodyPr>
            <a:spAutoFit/>
          </a:bodyPr>
          <a:lstStyle>
            <a:defPPr>
              <a:defRPr lang="zh-CN"/>
            </a:defPPr>
            <a:lvl1pPr>
              <a:defRPr sz="2400">
                <a:solidFill>
                  <a:schemeClr val="bg2">
                    <a:lumMod val="25000"/>
                    <a:alpha val="85000"/>
                  </a:schemeClr>
                </a:solidFill>
                <a:latin typeface="+mn-ea"/>
              </a:defRPr>
            </a:lvl1pPr>
          </a:lstStyle>
          <a:p>
            <a:pPr>
              <a:defRPr/>
            </a:pPr>
            <a:r>
              <a:rPr lang="zh-CN" altLang="en-US" sz="2000" b="1" dirty="0">
                <a:solidFill>
                  <a:schemeClr val="tx2"/>
                </a:solidFill>
                <a:latin typeface="+mj-ea"/>
                <a:ea typeface="+mj-ea"/>
              </a:rPr>
              <a:t>点击此处添加标题</a:t>
            </a:r>
            <a:endParaRPr lang="zh-CN" altLang="en-US" sz="2000" b="1" dirty="0">
              <a:solidFill>
                <a:schemeClr val="tx2"/>
              </a:solidFill>
              <a:latin typeface="+mj-ea"/>
              <a:ea typeface="+mj-ea"/>
            </a:endParaRPr>
          </a:p>
        </p:txBody>
      </p:sp>
      <p:grpSp>
        <p:nvGrpSpPr>
          <p:cNvPr id="27" name="组合 26"/>
          <p:cNvGrpSpPr/>
          <p:nvPr/>
        </p:nvGrpSpPr>
        <p:grpSpPr>
          <a:xfrm>
            <a:off x="7505517" y="4846640"/>
            <a:ext cx="549204" cy="636587"/>
            <a:chOff x="7505700" y="4846638"/>
            <a:chExt cx="549275" cy="636587"/>
          </a:xfrm>
        </p:grpSpPr>
        <p:sp>
          <p:nvSpPr>
            <p:cNvPr id="5" name="六边形 4"/>
            <p:cNvSpPr/>
            <p:nvPr/>
          </p:nvSpPr>
          <p:spPr>
            <a:xfrm rot="16200000">
              <a:off x="7462044" y="4890294"/>
              <a:ext cx="636587" cy="549275"/>
            </a:xfrm>
            <a:prstGeom prst="hexagon">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6" name="组合 5"/>
            <p:cNvGrpSpPr/>
            <p:nvPr/>
          </p:nvGrpSpPr>
          <p:grpSpPr>
            <a:xfrm>
              <a:off x="7641497" y="4984329"/>
              <a:ext cx="277832" cy="362710"/>
              <a:chOff x="6548410" y="5124435"/>
              <a:chExt cx="538723" cy="703303"/>
            </a:xfrm>
            <a:solidFill>
              <a:schemeClr val="bg1"/>
            </a:solidFill>
          </p:grpSpPr>
          <p:sp>
            <p:nvSpPr>
              <p:cNvPr id="7" name="Freeform 21"/>
              <p:cNvSpPr>
                <a:spLocks noEditPoints="1"/>
              </p:cNvSpPr>
              <p:nvPr/>
            </p:nvSpPr>
            <p:spPr bwMode="auto">
              <a:xfrm>
                <a:off x="6597784" y="5124435"/>
                <a:ext cx="439976" cy="450948"/>
              </a:xfrm>
              <a:custGeom>
                <a:avLst/>
                <a:gdLst>
                  <a:gd name="T0" fmla="*/ 16 w 509"/>
                  <a:gd name="T1" fmla="*/ 394 h 522"/>
                  <a:gd name="T2" fmla="*/ 111 w 509"/>
                  <a:gd name="T3" fmla="*/ 413 h 522"/>
                  <a:gd name="T4" fmla="*/ 129 w 509"/>
                  <a:gd name="T5" fmla="*/ 414 h 522"/>
                  <a:gd name="T6" fmla="*/ 254 w 509"/>
                  <a:gd name="T7" fmla="*/ 394 h 522"/>
                  <a:gd name="T8" fmla="*/ 380 w 509"/>
                  <a:gd name="T9" fmla="*/ 414 h 522"/>
                  <a:gd name="T10" fmla="*/ 398 w 509"/>
                  <a:gd name="T11" fmla="*/ 413 h 522"/>
                  <a:gd name="T12" fmla="*/ 493 w 509"/>
                  <a:gd name="T13" fmla="*/ 394 h 522"/>
                  <a:gd name="T14" fmla="*/ 509 w 509"/>
                  <a:gd name="T15" fmla="*/ 410 h 522"/>
                  <a:gd name="T16" fmla="*/ 509 w 509"/>
                  <a:gd name="T17" fmla="*/ 432 h 522"/>
                  <a:gd name="T18" fmla="*/ 254 w 509"/>
                  <a:gd name="T19" fmla="*/ 522 h 522"/>
                  <a:gd name="T20" fmla="*/ 0 w 509"/>
                  <a:gd name="T21" fmla="*/ 432 h 522"/>
                  <a:gd name="T22" fmla="*/ 0 w 509"/>
                  <a:gd name="T23" fmla="*/ 410 h 522"/>
                  <a:gd name="T24" fmla="*/ 16 w 509"/>
                  <a:gd name="T25" fmla="*/ 394 h 522"/>
                  <a:gd name="T26" fmla="*/ 385 w 509"/>
                  <a:gd name="T27" fmla="*/ 337 h 522"/>
                  <a:gd name="T28" fmla="*/ 366 w 509"/>
                  <a:gd name="T29" fmla="*/ 334 h 522"/>
                  <a:gd name="T30" fmla="*/ 254 w 509"/>
                  <a:gd name="T31" fmla="*/ 356 h 522"/>
                  <a:gd name="T32" fmla="*/ 142 w 509"/>
                  <a:gd name="T33" fmla="*/ 334 h 522"/>
                  <a:gd name="T34" fmla="*/ 124 w 509"/>
                  <a:gd name="T35" fmla="*/ 337 h 522"/>
                  <a:gd name="T36" fmla="*/ 83 w 509"/>
                  <a:gd name="T37" fmla="*/ 305 h 522"/>
                  <a:gd name="T38" fmla="*/ 70 w 509"/>
                  <a:gd name="T39" fmla="*/ 80 h 522"/>
                  <a:gd name="T40" fmla="*/ 150 w 509"/>
                  <a:gd name="T41" fmla="*/ 0 h 522"/>
                  <a:gd name="T42" fmla="*/ 199 w 509"/>
                  <a:gd name="T43" fmla="*/ 7 h 522"/>
                  <a:gd name="T44" fmla="*/ 254 w 509"/>
                  <a:gd name="T45" fmla="*/ 0 h 522"/>
                  <a:gd name="T46" fmla="*/ 310 w 509"/>
                  <a:gd name="T47" fmla="*/ 7 h 522"/>
                  <a:gd name="T48" fmla="*/ 359 w 509"/>
                  <a:gd name="T49" fmla="*/ 0 h 522"/>
                  <a:gd name="T50" fmla="*/ 439 w 509"/>
                  <a:gd name="T51" fmla="*/ 80 h 522"/>
                  <a:gd name="T52" fmla="*/ 426 w 509"/>
                  <a:gd name="T53" fmla="*/ 305 h 522"/>
                  <a:gd name="T54" fmla="*/ 385 w 509"/>
                  <a:gd name="T55" fmla="*/ 337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9" h="522">
                    <a:moveTo>
                      <a:pt x="16" y="394"/>
                    </a:moveTo>
                    <a:cubicBezTo>
                      <a:pt x="65" y="394"/>
                      <a:pt x="88" y="405"/>
                      <a:pt x="111" y="413"/>
                    </a:cubicBezTo>
                    <a:cubicBezTo>
                      <a:pt x="117" y="415"/>
                      <a:pt x="122" y="416"/>
                      <a:pt x="129" y="414"/>
                    </a:cubicBezTo>
                    <a:cubicBezTo>
                      <a:pt x="157" y="407"/>
                      <a:pt x="205" y="394"/>
                      <a:pt x="254" y="394"/>
                    </a:cubicBezTo>
                    <a:cubicBezTo>
                      <a:pt x="304" y="394"/>
                      <a:pt x="352" y="407"/>
                      <a:pt x="380" y="414"/>
                    </a:cubicBezTo>
                    <a:cubicBezTo>
                      <a:pt x="387" y="416"/>
                      <a:pt x="392" y="415"/>
                      <a:pt x="398" y="413"/>
                    </a:cubicBezTo>
                    <a:cubicBezTo>
                      <a:pt x="421" y="405"/>
                      <a:pt x="444" y="394"/>
                      <a:pt x="493" y="394"/>
                    </a:cubicBezTo>
                    <a:cubicBezTo>
                      <a:pt x="501" y="394"/>
                      <a:pt x="509" y="402"/>
                      <a:pt x="509" y="410"/>
                    </a:cubicBezTo>
                    <a:cubicBezTo>
                      <a:pt x="509" y="432"/>
                      <a:pt x="509" y="432"/>
                      <a:pt x="509" y="432"/>
                    </a:cubicBezTo>
                    <a:cubicBezTo>
                      <a:pt x="509" y="492"/>
                      <a:pt x="366" y="522"/>
                      <a:pt x="254" y="522"/>
                    </a:cubicBezTo>
                    <a:cubicBezTo>
                      <a:pt x="143" y="522"/>
                      <a:pt x="0" y="492"/>
                      <a:pt x="0" y="432"/>
                    </a:cubicBezTo>
                    <a:cubicBezTo>
                      <a:pt x="0" y="410"/>
                      <a:pt x="0" y="410"/>
                      <a:pt x="0" y="410"/>
                    </a:cubicBezTo>
                    <a:cubicBezTo>
                      <a:pt x="0" y="401"/>
                      <a:pt x="7" y="394"/>
                      <a:pt x="16" y="394"/>
                    </a:cubicBezTo>
                    <a:close/>
                    <a:moveTo>
                      <a:pt x="385" y="337"/>
                    </a:moveTo>
                    <a:cubicBezTo>
                      <a:pt x="378" y="336"/>
                      <a:pt x="373" y="333"/>
                      <a:pt x="366" y="334"/>
                    </a:cubicBezTo>
                    <a:cubicBezTo>
                      <a:pt x="338" y="341"/>
                      <a:pt x="305" y="356"/>
                      <a:pt x="254" y="356"/>
                    </a:cubicBezTo>
                    <a:cubicBezTo>
                      <a:pt x="204" y="356"/>
                      <a:pt x="171" y="341"/>
                      <a:pt x="142" y="334"/>
                    </a:cubicBezTo>
                    <a:cubicBezTo>
                      <a:pt x="136" y="333"/>
                      <a:pt x="131" y="336"/>
                      <a:pt x="124" y="337"/>
                    </a:cubicBezTo>
                    <a:cubicBezTo>
                      <a:pt x="107" y="338"/>
                      <a:pt x="84" y="323"/>
                      <a:pt x="83" y="305"/>
                    </a:cubicBezTo>
                    <a:cubicBezTo>
                      <a:pt x="70" y="80"/>
                      <a:pt x="70" y="80"/>
                      <a:pt x="70" y="80"/>
                    </a:cubicBezTo>
                    <a:cubicBezTo>
                      <a:pt x="68" y="36"/>
                      <a:pt x="106" y="0"/>
                      <a:pt x="150" y="0"/>
                    </a:cubicBezTo>
                    <a:cubicBezTo>
                      <a:pt x="171" y="0"/>
                      <a:pt x="184" y="7"/>
                      <a:pt x="199" y="7"/>
                    </a:cubicBezTo>
                    <a:cubicBezTo>
                      <a:pt x="214" y="7"/>
                      <a:pt x="233" y="0"/>
                      <a:pt x="254" y="0"/>
                    </a:cubicBezTo>
                    <a:cubicBezTo>
                      <a:pt x="276" y="0"/>
                      <a:pt x="295" y="7"/>
                      <a:pt x="310" y="7"/>
                    </a:cubicBezTo>
                    <a:cubicBezTo>
                      <a:pt x="325" y="7"/>
                      <a:pt x="338" y="0"/>
                      <a:pt x="359" y="0"/>
                    </a:cubicBezTo>
                    <a:cubicBezTo>
                      <a:pt x="403" y="0"/>
                      <a:pt x="439" y="36"/>
                      <a:pt x="439" y="80"/>
                    </a:cubicBezTo>
                    <a:cubicBezTo>
                      <a:pt x="439" y="155"/>
                      <a:pt x="426" y="230"/>
                      <a:pt x="426" y="305"/>
                    </a:cubicBezTo>
                    <a:cubicBezTo>
                      <a:pt x="426" y="323"/>
                      <a:pt x="402" y="338"/>
                      <a:pt x="385" y="3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sp>
            <p:nvSpPr>
              <p:cNvPr id="8" name="Freeform 22"/>
              <p:cNvSpPr>
                <a:spLocks noEditPoints="1"/>
              </p:cNvSpPr>
              <p:nvPr/>
            </p:nvSpPr>
            <p:spPr bwMode="auto">
              <a:xfrm>
                <a:off x="6548410" y="5257562"/>
                <a:ext cx="538723" cy="570176"/>
              </a:xfrm>
              <a:custGeom>
                <a:avLst/>
                <a:gdLst>
                  <a:gd name="T0" fmla="*/ 100 w 623"/>
                  <a:gd name="T1" fmla="*/ 153 h 660"/>
                  <a:gd name="T2" fmla="*/ 73 w 623"/>
                  <a:gd name="T3" fmla="*/ 183 h 660"/>
                  <a:gd name="T4" fmla="*/ 43 w 623"/>
                  <a:gd name="T5" fmla="*/ 156 h 660"/>
                  <a:gd name="T6" fmla="*/ 30 w 623"/>
                  <a:gd name="T7" fmla="*/ 45 h 660"/>
                  <a:gd name="T8" fmla="*/ 94 w 623"/>
                  <a:gd name="T9" fmla="*/ 41 h 660"/>
                  <a:gd name="T10" fmla="*/ 100 w 623"/>
                  <a:gd name="T11" fmla="*/ 153 h 660"/>
                  <a:gd name="T12" fmla="*/ 76 w 623"/>
                  <a:gd name="T13" fmla="*/ 502 h 660"/>
                  <a:gd name="T14" fmla="*/ 57 w 623"/>
                  <a:gd name="T15" fmla="*/ 521 h 660"/>
                  <a:gd name="T16" fmla="*/ 38 w 623"/>
                  <a:gd name="T17" fmla="*/ 502 h 660"/>
                  <a:gd name="T18" fmla="*/ 38 w 623"/>
                  <a:gd name="T19" fmla="*/ 487 h 660"/>
                  <a:gd name="T20" fmla="*/ 78 w 623"/>
                  <a:gd name="T21" fmla="*/ 440 h 660"/>
                  <a:gd name="T22" fmla="*/ 289 w 623"/>
                  <a:gd name="T23" fmla="*/ 406 h 660"/>
                  <a:gd name="T24" fmla="*/ 334 w 623"/>
                  <a:gd name="T25" fmla="*/ 406 h 660"/>
                  <a:gd name="T26" fmla="*/ 545 w 623"/>
                  <a:gd name="T27" fmla="*/ 440 h 660"/>
                  <a:gd name="T28" fmla="*/ 585 w 623"/>
                  <a:gd name="T29" fmla="*/ 487 h 660"/>
                  <a:gd name="T30" fmla="*/ 585 w 623"/>
                  <a:gd name="T31" fmla="*/ 502 h 660"/>
                  <a:gd name="T32" fmla="*/ 566 w 623"/>
                  <a:gd name="T33" fmla="*/ 521 h 660"/>
                  <a:gd name="T34" fmla="*/ 547 w 623"/>
                  <a:gd name="T35" fmla="*/ 502 h 660"/>
                  <a:gd name="T36" fmla="*/ 547 w 623"/>
                  <a:gd name="T37" fmla="*/ 490 h 660"/>
                  <a:gd name="T38" fmla="*/ 538 w 623"/>
                  <a:gd name="T39" fmla="*/ 481 h 660"/>
                  <a:gd name="T40" fmla="*/ 341 w 623"/>
                  <a:gd name="T41" fmla="*/ 468 h 660"/>
                  <a:gd name="T42" fmla="*/ 334 w 623"/>
                  <a:gd name="T43" fmla="*/ 470 h 660"/>
                  <a:gd name="T44" fmla="*/ 331 w 623"/>
                  <a:gd name="T45" fmla="*/ 477 h 660"/>
                  <a:gd name="T46" fmla="*/ 331 w 623"/>
                  <a:gd name="T47" fmla="*/ 502 h 660"/>
                  <a:gd name="T48" fmla="*/ 311 w 623"/>
                  <a:gd name="T49" fmla="*/ 521 h 660"/>
                  <a:gd name="T50" fmla="*/ 292 w 623"/>
                  <a:gd name="T51" fmla="*/ 502 h 660"/>
                  <a:gd name="T52" fmla="*/ 292 w 623"/>
                  <a:gd name="T53" fmla="*/ 477 h 660"/>
                  <a:gd name="T54" fmla="*/ 289 w 623"/>
                  <a:gd name="T55" fmla="*/ 470 h 660"/>
                  <a:gd name="T56" fmla="*/ 282 w 623"/>
                  <a:gd name="T57" fmla="*/ 468 h 660"/>
                  <a:gd name="T58" fmla="*/ 85 w 623"/>
                  <a:gd name="T59" fmla="*/ 481 h 660"/>
                  <a:gd name="T60" fmla="*/ 76 w 623"/>
                  <a:gd name="T61" fmla="*/ 490 h 660"/>
                  <a:gd name="T62" fmla="*/ 76 w 623"/>
                  <a:gd name="T63" fmla="*/ 502 h 660"/>
                  <a:gd name="T64" fmla="*/ 566 w 623"/>
                  <a:gd name="T65" fmla="*/ 545 h 660"/>
                  <a:gd name="T66" fmla="*/ 623 w 623"/>
                  <a:gd name="T67" fmla="*/ 602 h 660"/>
                  <a:gd name="T68" fmla="*/ 566 w 623"/>
                  <a:gd name="T69" fmla="*/ 660 h 660"/>
                  <a:gd name="T70" fmla="*/ 509 w 623"/>
                  <a:gd name="T71" fmla="*/ 602 h 660"/>
                  <a:gd name="T72" fmla="*/ 566 w 623"/>
                  <a:gd name="T73" fmla="*/ 545 h 660"/>
                  <a:gd name="T74" fmla="*/ 57 w 623"/>
                  <a:gd name="T75" fmla="*/ 545 h 660"/>
                  <a:gd name="T76" fmla="*/ 114 w 623"/>
                  <a:gd name="T77" fmla="*/ 602 h 660"/>
                  <a:gd name="T78" fmla="*/ 57 w 623"/>
                  <a:gd name="T79" fmla="*/ 660 h 660"/>
                  <a:gd name="T80" fmla="*/ 0 w 623"/>
                  <a:gd name="T81" fmla="*/ 602 h 660"/>
                  <a:gd name="T82" fmla="*/ 57 w 623"/>
                  <a:gd name="T83" fmla="*/ 545 h 660"/>
                  <a:gd name="T84" fmla="*/ 311 w 623"/>
                  <a:gd name="T85" fmla="*/ 545 h 660"/>
                  <a:gd name="T86" fmla="*/ 369 w 623"/>
                  <a:gd name="T87" fmla="*/ 602 h 660"/>
                  <a:gd name="T88" fmla="*/ 311 w 623"/>
                  <a:gd name="T89" fmla="*/ 660 h 660"/>
                  <a:gd name="T90" fmla="*/ 254 w 623"/>
                  <a:gd name="T91" fmla="*/ 602 h 660"/>
                  <a:gd name="T92" fmla="*/ 311 w 623"/>
                  <a:gd name="T93" fmla="*/ 545 h 660"/>
                  <a:gd name="T94" fmla="*/ 580 w 623"/>
                  <a:gd name="T95" fmla="*/ 156 h 660"/>
                  <a:gd name="T96" fmla="*/ 550 w 623"/>
                  <a:gd name="T97" fmla="*/ 183 h 660"/>
                  <a:gd name="T98" fmla="*/ 523 w 623"/>
                  <a:gd name="T99" fmla="*/ 153 h 660"/>
                  <a:gd name="T100" fmla="*/ 529 w 623"/>
                  <a:gd name="T101" fmla="*/ 41 h 660"/>
                  <a:gd name="T102" fmla="*/ 593 w 623"/>
                  <a:gd name="T103" fmla="*/ 45 h 660"/>
                  <a:gd name="T104" fmla="*/ 580 w 623"/>
                  <a:gd name="T105" fmla="*/ 156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 h="660">
                    <a:moveTo>
                      <a:pt x="100" y="153"/>
                    </a:moveTo>
                    <a:cubicBezTo>
                      <a:pt x="101" y="169"/>
                      <a:pt x="89" y="182"/>
                      <a:pt x="73" y="183"/>
                    </a:cubicBezTo>
                    <a:cubicBezTo>
                      <a:pt x="57" y="184"/>
                      <a:pt x="44" y="172"/>
                      <a:pt x="43" y="156"/>
                    </a:cubicBezTo>
                    <a:cubicBezTo>
                      <a:pt x="30" y="45"/>
                      <a:pt x="30" y="45"/>
                      <a:pt x="30" y="45"/>
                    </a:cubicBezTo>
                    <a:cubicBezTo>
                      <a:pt x="29" y="12"/>
                      <a:pt x="91" y="0"/>
                      <a:pt x="94" y="41"/>
                    </a:cubicBezTo>
                    <a:cubicBezTo>
                      <a:pt x="100" y="153"/>
                      <a:pt x="100" y="153"/>
                      <a:pt x="100" y="153"/>
                    </a:cubicBezTo>
                    <a:close/>
                    <a:moveTo>
                      <a:pt x="76" y="502"/>
                    </a:moveTo>
                    <a:cubicBezTo>
                      <a:pt x="76" y="513"/>
                      <a:pt x="68" y="521"/>
                      <a:pt x="57" y="521"/>
                    </a:cubicBezTo>
                    <a:cubicBezTo>
                      <a:pt x="47" y="521"/>
                      <a:pt x="38" y="513"/>
                      <a:pt x="38" y="502"/>
                    </a:cubicBezTo>
                    <a:cubicBezTo>
                      <a:pt x="38" y="487"/>
                      <a:pt x="38" y="487"/>
                      <a:pt x="38" y="487"/>
                    </a:cubicBezTo>
                    <a:cubicBezTo>
                      <a:pt x="38" y="464"/>
                      <a:pt x="55" y="444"/>
                      <a:pt x="78" y="440"/>
                    </a:cubicBezTo>
                    <a:cubicBezTo>
                      <a:pt x="289" y="406"/>
                      <a:pt x="289" y="406"/>
                      <a:pt x="289" y="406"/>
                    </a:cubicBezTo>
                    <a:cubicBezTo>
                      <a:pt x="304" y="406"/>
                      <a:pt x="319" y="406"/>
                      <a:pt x="334" y="406"/>
                    </a:cubicBezTo>
                    <a:cubicBezTo>
                      <a:pt x="545" y="440"/>
                      <a:pt x="545" y="440"/>
                      <a:pt x="545" y="440"/>
                    </a:cubicBezTo>
                    <a:cubicBezTo>
                      <a:pt x="568" y="444"/>
                      <a:pt x="585" y="464"/>
                      <a:pt x="585" y="487"/>
                    </a:cubicBezTo>
                    <a:cubicBezTo>
                      <a:pt x="585" y="502"/>
                      <a:pt x="585" y="502"/>
                      <a:pt x="585" y="502"/>
                    </a:cubicBezTo>
                    <a:cubicBezTo>
                      <a:pt x="585" y="513"/>
                      <a:pt x="576" y="521"/>
                      <a:pt x="566" y="521"/>
                    </a:cubicBezTo>
                    <a:cubicBezTo>
                      <a:pt x="555" y="521"/>
                      <a:pt x="547" y="513"/>
                      <a:pt x="547" y="502"/>
                    </a:cubicBezTo>
                    <a:cubicBezTo>
                      <a:pt x="547" y="498"/>
                      <a:pt x="547" y="494"/>
                      <a:pt x="547" y="490"/>
                    </a:cubicBezTo>
                    <a:cubicBezTo>
                      <a:pt x="547" y="485"/>
                      <a:pt x="543" y="481"/>
                      <a:pt x="538" y="481"/>
                    </a:cubicBezTo>
                    <a:cubicBezTo>
                      <a:pt x="341" y="468"/>
                      <a:pt x="341" y="468"/>
                      <a:pt x="341" y="468"/>
                    </a:cubicBezTo>
                    <a:cubicBezTo>
                      <a:pt x="338" y="468"/>
                      <a:pt x="336" y="468"/>
                      <a:pt x="334" y="470"/>
                    </a:cubicBezTo>
                    <a:cubicBezTo>
                      <a:pt x="332" y="472"/>
                      <a:pt x="331" y="475"/>
                      <a:pt x="331" y="477"/>
                    </a:cubicBezTo>
                    <a:cubicBezTo>
                      <a:pt x="331" y="502"/>
                      <a:pt x="331" y="502"/>
                      <a:pt x="331" y="502"/>
                    </a:cubicBezTo>
                    <a:cubicBezTo>
                      <a:pt x="331" y="513"/>
                      <a:pt x="322" y="521"/>
                      <a:pt x="311" y="521"/>
                    </a:cubicBezTo>
                    <a:cubicBezTo>
                      <a:pt x="301" y="521"/>
                      <a:pt x="292" y="513"/>
                      <a:pt x="292" y="502"/>
                    </a:cubicBezTo>
                    <a:cubicBezTo>
                      <a:pt x="292" y="477"/>
                      <a:pt x="292" y="477"/>
                      <a:pt x="292" y="477"/>
                    </a:cubicBezTo>
                    <a:cubicBezTo>
                      <a:pt x="292" y="475"/>
                      <a:pt x="291" y="472"/>
                      <a:pt x="289" y="470"/>
                    </a:cubicBezTo>
                    <a:cubicBezTo>
                      <a:pt x="287" y="468"/>
                      <a:pt x="285" y="468"/>
                      <a:pt x="282" y="468"/>
                    </a:cubicBezTo>
                    <a:cubicBezTo>
                      <a:pt x="85" y="481"/>
                      <a:pt x="85" y="481"/>
                      <a:pt x="85" y="481"/>
                    </a:cubicBezTo>
                    <a:cubicBezTo>
                      <a:pt x="80" y="481"/>
                      <a:pt x="76" y="485"/>
                      <a:pt x="76" y="490"/>
                    </a:cubicBezTo>
                    <a:cubicBezTo>
                      <a:pt x="76" y="502"/>
                      <a:pt x="76" y="502"/>
                      <a:pt x="76" y="502"/>
                    </a:cubicBezTo>
                    <a:close/>
                    <a:moveTo>
                      <a:pt x="566" y="545"/>
                    </a:moveTo>
                    <a:cubicBezTo>
                      <a:pt x="597" y="545"/>
                      <a:pt x="623" y="571"/>
                      <a:pt x="623" y="602"/>
                    </a:cubicBezTo>
                    <a:cubicBezTo>
                      <a:pt x="623" y="634"/>
                      <a:pt x="597" y="660"/>
                      <a:pt x="566" y="660"/>
                    </a:cubicBezTo>
                    <a:cubicBezTo>
                      <a:pt x="534" y="660"/>
                      <a:pt x="509" y="634"/>
                      <a:pt x="509" y="602"/>
                    </a:cubicBezTo>
                    <a:cubicBezTo>
                      <a:pt x="509" y="571"/>
                      <a:pt x="534" y="545"/>
                      <a:pt x="566" y="545"/>
                    </a:cubicBezTo>
                    <a:close/>
                    <a:moveTo>
                      <a:pt x="57" y="545"/>
                    </a:moveTo>
                    <a:cubicBezTo>
                      <a:pt x="89" y="545"/>
                      <a:pt x="114" y="571"/>
                      <a:pt x="114" y="602"/>
                    </a:cubicBezTo>
                    <a:cubicBezTo>
                      <a:pt x="114" y="634"/>
                      <a:pt x="89" y="660"/>
                      <a:pt x="57" y="660"/>
                    </a:cubicBezTo>
                    <a:cubicBezTo>
                      <a:pt x="26" y="660"/>
                      <a:pt x="0" y="634"/>
                      <a:pt x="0" y="602"/>
                    </a:cubicBezTo>
                    <a:cubicBezTo>
                      <a:pt x="0" y="571"/>
                      <a:pt x="26" y="545"/>
                      <a:pt x="57" y="545"/>
                    </a:cubicBezTo>
                    <a:close/>
                    <a:moveTo>
                      <a:pt x="311" y="545"/>
                    </a:moveTo>
                    <a:cubicBezTo>
                      <a:pt x="343" y="545"/>
                      <a:pt x="369" y="571"/>
                      <a:pt x="369" y="602"/>
                    </a:cubicBezTo>
                    <a:cubicBezTo>
                      <a:pt x="369" y="634"/>
                      <a:pt x="343" y="660"/>
                      <a:pt x="311" y="660"/>
                    </a:cubicBezTo>
                    <a:cubicBezTo>
                      <a:pt x="280" y="660"/>
                      <a:pt x="254" y="634"/>
                      <a:pt x="254" y="602"/>
                    </a:cubicBezTo>
                    <a:cubicBezTo>
                      <a:pt x="254" y="571"/>
                      <a:pt x="280" y="545"/>
                      <a:pt x="311" y="545"/>
                    </a:cubicBezTo>
                    <a:close/>
                    <a:moveTo>
                      <a:pt x="580" y="156"/>
                    </a:moveTo>
                    <a:cubicBezTo>
                      <a:pt x="579" y="172"/>
                      <a:pt x="566" y="184"/>
                      <a:pt x="550" y="183"/>
                    </a:cubicBezTo>
                    <a:cubicBezTo>
                      <a:pt x="534" y="182"/>
                      <a:pt x="522" y="169"/>
                      <a:pt x="523" y="153"/>
                    </a:cubicBezTo>
                    <a:cubicBezTo>
                      <a:pt x="529" y="41"/>
                      <a:pt x="529" y="41"/>
                      <a:pt x="529" y="41"/>
                    </a:cubicBezTo>
                    <a:cubicBezTo>
                      <a:pt x="532" y="0"/>
                      <a:pt x="594" y="12"/>
                      <a:pt x="593" y="45"/>
                    </a:cubicBezTo>
                    <a:cubicBezTo>
                      <a:pt x="580" y="156"/>
                      <a:pt x="580" y="156"/>
                      <a:pt x="580"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grpSp>
      </p:grpSp>
      <p:grpSp>
        <p:nvGrpSpPr>
          <p:cNvPr id="30" name="组合 29"/>
          <p:cNvGrpSpPr/>
          <p:nvPr/>
        </p:nvGrpSpPr>
        <p:grpSpPr>
          <a:xfrm>
            <a:off x="8215039" y="4660902"/>
            <a:ext cx="3214269" cy="1057331"/>
            <a:chOff x="8215313" y="4660900"/>
            <a:chExt cx="3214687" cy="1057331"/>
          </a:xfrm>
        </p:grpSpPr>
        <p:sp>
          <p:nvSpPr>
            <p:cNvPr id="9" name="矩形 8"/>
            <p:cNvSpPr/>
            <p:nvPr/>
          </p:nvSpPr>
          <p:spPr>
            <a:xfrm>
              <a:off x="8215313" y="5016500"/>
              <a:ext cx="3214687" cy="701731"/>
            </a:xfrm>
            <a:prstGeom prst="rect">
              <a:avLst/>
            </a:prstGeom>
            <a:noFill/>
          </p:spPr>
          <p:txBody>
            <a:bodyPr>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sp>
          <p:nvSpPr>
            <p:cNvPr id="10" name="文本框 9"/>
            <p:cNvSpPr txBox="1"/>
            <p:nvPr/>
          </p:nvSpPr>
          <p:spPr>
            <a:xfrm>
              <a:off x="8215313" y="4660900"/>
              <a:ext cx="2268537" cy="400050"/>
            </a:xfrm>
            <a:prstGeom prst="rect">
              <a:avLst/>
            </a:prstGeom>
          </p:spPr>
          <p:txBody>
            <a:bodyPr>
              <a:spAutoFit/>
            </a:bodyPr>
            <a:lstStyle>
              <a:defPPr>
                <a:defRPr lang="zh-CN"/>
              </a:defPPr>
              <a:lvl1pPr>
                <a:defRPr sz="2400">
                  <a:solidFill>
                    <a:schemeClr val="bg2">
                      <a:lumMod val="25000"/>
                      <a:alpha val="85000"/>
                    </a:schemeClr>
                  </a:solidFill>
                  <a:latin typeface="+mn-ea"/>
                </a:defRPr>
              </a:lvl1pPr>
            </a:lstStyle>
            <a:p>
              <a:pPr>
                <a:defRPr/>
              </a:pPr>
              <a:r>
                <a:rPr lang="zh-CN" altLang="en-US" sz="2000" b="1" dirty="0">
                  <a:solidFill>
                    <a:schemeClr val="tx2"/>
                  </a:solidFill>
                  <a:latin typeface="+mj-ea"/>
                  <a:ea typeface="+mj-ea"/>
                </a:rPr>
                <a:t>点击此处添加标题</a:t>
              </a:r>
              <a:endParaRPr lang="zh-CN" altLang="en-US" sz="2000" b="1" dirty="0">
                <a:solidFill>
                  <a:schemeClr val="tx2"/>
                </a:solidFill>
                <a:latin typeface="+mj-ea"/>
                <a:ea typeface="+mj-ea"/>
              </a:endParaRPr>
            </a:p>
          </p:txBody>
        </p:sp>
      </p:grpSp>
      <p:grpSp>
        <p:nvGrpSpPr>
          <p:cNvPr id="26" name="组合 25"/>
          <p:cNvGrpSpPr/>
          <p:nvPr/>
        </p:nvGrpSpPr>
        <p:grpSpPr>
          <a:xfrm>
            <a:off x="7505517" y="3413125"/>
            <a:ext cx="549204" cy="636588"/>
            <a:chOff x="7505700" y="3413125"/>
            <a:chExt cx="549275" cy="636588"/>
          </a:xfrm>
        </p:grpSpPr>
        <p:sp>
          <p:nvSpPr>
            <p:cNvPr id="11" name="六边形 10"/>
            <p:cNvSpPr/>
            <p:nvPr/>
          </p:nvSpPr>
          <p:spPr>
            <a:xfrm rot="16200000">
              <a:off x="7462044" y="3456781"/>
              <a:ext cx="636588" cy="549275"/>
            </a:xfrm>
            <a:prstGeom prst="hexagon">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12" name="组合 11"/>
            <p:cNvGrpSpPr/>
            <p:nvPr/>
          </p:nvGrpSpPr>
          <p:grpSpPr>
            <a:xfrm>
              <a:off x="7600567" y="3551168"/>
              <a:ext cx="359692" cy="361578"/>
              <a:chOff x="6469046" y="3702469"/>
              <a:chExt cx="697452" cy="701109"/>
            </a:xfrm>
            <a:solidFill>
              <a:schemeClr val="bg1"/>
            </a:solidFill>
          </p:grpSpPr>
          <p:sp>
            <p:nvSpPr>
              <p:cNvPr id="13" name="Freeform 5"/>
              <p:cNvSpPr>
                <a:spLocks noEditPoints="1"/>
              </p:cNvSpPr>
              <p:nvPr/>
            </p:nvSpPr>
            <p:spPr bwMode="auto">
              <a:xfrm>
                <a:off x="6469046" y="3702469"/>
                <a:ext cx="613698" cy="603458"/>
              </a:xfrm>
              <a:custGeom>
                <a:avLst/>
                <a:gdLst>
                  <a:gd name="T0" fmla="*/ 54 w 710"/>
                  <a:gd name="T1" fmla="*/ 87 h 698"/>
                  <a:gd name="T2" fmla="*/ 114 w 710"/>
                  <a:gd name="T3" fmla="*/ 87 h 698"/>
                  <a:gd name="T4" fmla="*/ 114 w 710"/>
                  <a:gd name="T5" fmla="*/ 33 h 698"/>
                  <a:gd name="T6" fmla="*/ 146 w 710"/>
                  <a:gd name="T7" fmla="*/ 1 h 698"/>
                  <a:gd name="T8" fmla="*/ 178 w 710"/>
                  <a:gd name="T9" fmla="*/ 33 h 698"/>
                  <a:gd name="T10" fmla="*/ 178 w 710"/>
                  <a:gd name="T11" fmla="*/ 169 h 698"/>
                  <a:gd name="T12" fmla="*/ 146 w 710"/>
                  <a:gd name="T13" fmla="*/ 201 h 698"/>
                  <a:gd name="T14" fmla="*/ 114 w 710"/>
                  <a:gd name="T15" fmla="*/ 169 h 698"/>
                  <a:gd name="T16" fmla="*/ 114 w 710"/>
                  <a:gd name="T17" fmla="*/ 144 h 698"/>
                  <a:gd name="T18" fmla="*/ 57 w 710"/>
                  <a:gd name="T19" fmla="*/ 144 h 698"/>
                  <a:gd name="T20" fmla="*/ 57 w 710"/>
                  <a:gd name="T21" fmla="*/ 262 h 698"/>
                  <a:gd name="T22" fmla="*/ 653 w 710"/>
                  <a:gd name="T23" fmla="*/ 262 h 698"/>
                  <a:gd name="T24" fmla="*/ 653 w 710"/>
                  <a:gd name="T25" fmla="*/ 144 h 698"/>
                  <a:gd name="T26" fmla="*/ 591 w 710"/>
                  <a:gd name="T27" fmla="*/ 144 h 698"/>
                  <a:gd name="T28" fmla="*/ 591 w 710"/>
                  <a:gd name="T29" fmla="*/ 87 h 698"/>
                  <a:gd name="T30" fmla="*/ 656 w 710"/>
                  <a:gd name="T31" fmla="*/ 87 h 698"/>
                  <a:gd name="T32" fmla="*/ 710 w 710"/>
                  <a:gd name="T33" fmla="*/ 141 h 698"/>
                  <a:gd name="T34" fmla="*/ 710 w 710"/>
                  <a:gd name="T35" fmla="*/ 412 h 698"/>
                  <a:gd name="T36" fmla="*/ 653 w 710"/>
                  <a:gd name="T37" fmla="*/ 393 h 698"/>
                  <a:gd name="T38" fmla="*/ 653 w 710"/>
                  <a:gd name="T39" fmla="*/ 300 h 698"/>
                  <a:gd name="T40" fmla="*/ 57 w 710"/>
                  <a:gd name="T41" fmla="*/ 300 h 698"/>
                  <a:gd name="T42" fmla="*/ 57 w 710"/>
                  <a:gd name="T43" fmla="*/ 641 h 698"/>
                  <a:gd name="T44" fmla="*/ 386 w 710"/>
                  <a:gd name="T45" fmla="*/ 641 h 698"/>
                  <a:gd name="T46" fmla="*/ 401 w 710"/>
                  <a:gd name="T47" fmla="*/ 698 h 698"/>
                  <a:gd name="T48" fmla="*/ 54 w 710"/>
                  <a:gd name="T49" fmla="*/ 698 h 698"/>
                  <a:gd name="T50" fmla="*/ 16 w 710"/>
                  <a:gd name="T51" fmla="*/ 682 h 698"/>
                  <a:gd name="T52" fmla="*/ 0 w 710"/>
                  <a:gd name="T53" fmla="*/ 644 h 698"/>
                  <a:gd name="T54" fmla="*/ 0 w 710"/>
                  <a:gd name="T55" fmla="*/ 141 h 698"/>
                  <a:gd name="T56" fmla="*/ 54 w 710"/>
                  <a:gd name="T57" fmla="*/ 87 h 698"/>
                  <a:gd name="T58" fmla="*/ 365 w 710"/>
                  <a:gd name="T59" fmla="*/ 169 h 698"/>
                  <a:gd name="T60" fmla="*/ 334 w 710"/>
                  <a:gd name="T61" fmla="*/ 201 h 698"/>
                  <a:gd name="T62" fmla="*/ 302 w 710"/>
                  <a:gd name="T63" fmla="*/ 169 h 698"/>
                  <a:gd name="T64" fmla="*/ 302 w 710"/>
                  <a:gd name="T65" fmla="*/ 144 h 698"/>
                  <a:gd name="T66" fmla="*/ 216 w 710"/>
                  <a:gd name="T67" fmla="*/ 144 h 698"/>
                  <a:gd name="T68" fmla="*/ 216 w 710"/>
                  <a:gd name="T69" fmla="*/ 87 h 698"/>
                  <a:gd name="T70" fmla="*/ 302 w 710"/>
                  <a:gd name="T71" fmla="*/ 87 h 698"/>
                  <a:gd name="T72" fmla="*/ 302 w 710"/>
                  <a:gd name="T73" fmla="*/ 32 h 698"/>
                  <a:gd name="T74" fmla="*/ 334 w 710"/>
                  <a:gd name="T75" fmla="*/ 0 h 698"/>
                  <a:gd name="T76" fmla="*/ 365 w 710"/>
                  <a:gd name="T77" fmla="*/ 32 h 698"/>
                  <a:gd name="T78" fmla="*/ 365 w 710"/>
                  <a:gd name="T79" fmla="*/ 169 h 698"/>
                  <a:gd name="T80" fmla="*/ 553 w 710"/>
                  <a:gd name="T81" fmla="*/ 169 h 698"/>
                  <a:gd name="T82" fmla="*/ 521 w 710"/>
                  <a:gd name="T83" fmla="*/ 201 h 698"/>
                  <a:gd name="T84" fmla="*/ 489 w 710"/>
                  <a:gd name="T85" fmla="*/ 169 h 698"/>
                  <a:gd name="T86" fmla="*/ 489 w 710"/>
                  <a:gd name="T87" fmla="*/ 144 h 698"/>
                  <a:gd name="T88" fmla="*/ 403 w 710"/>
                  <a:gd name="T89" fmla="*/ 144 h 698"/>
                  <a:gd name="T90" fmla="*/ 403 w 710"/>
                  <a:gd name="T91" fmla="*/ 87 h 698"/>
                  <a:gd name="T92" fmla="*/ 489 w 710"/>
                  <a:gd name="T93" fmla="*/ 87 h 698"/>
                  <a:gd name="T94" fmla="*/ 489 w 710"/>
                  <a:gd name="T95" fmla="*/ 33 h 698"/>
                  <a:gd name="T96" fmla="*/ 521 w 710"/>
                  <a:gd name="T97" fmla="*/ 1 h 698"/>
                  <a:gd name="T98" fmla="*/ 553 w 710"/>
                  <a:gd name="T99" fmla="*/ 33 h 698"/>
                  <a:gd name="T100" fmla="*/ 553 w 710"/>
                  <a:gd name="T101" fmla="*/ 16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0" h="698">
                    <a:moveTo>
                      <a:pt x="54" y="87"/>
                    </a:moveTo>
                    <a:cubicBezTo>
                      <a:pt x="114" y="87"/>
                      <a:pt x="114" y="87"/>
                      <a:pt x="114" y="87"/>
                    </a:cubicBezTo>
                    <a:cubicBezTo>
                      <a:pt x="114" y="33"/>
                      <a:pt x="114" y="33"/>
                      <a:pt x="114" y="33"/>
                    </a:cubicBezTo>
                    <a:cubicBezTo>
                      <a:pt x="114" y="15"/>
                      <a:pt x="128" y="1"/>
                      <a:pt x="146" y="1"/>
                    </a:cubicBezTo>
                    <a:cubicBezTo>
                      <a:pt x="164" y="1"/>
                      <a:pt x="178" y="15"/>
                      <a:pt x="178" y="33"/>
                    </a:cubicBezTo>
                    <a:cubicBezTo>
                      <a:pt x="178" y="169"/>
                      <a:pt x="178" y="169"/>
                      <a:pt x="178" y="169"/>
                    </a:cubicBezTo>
                    <a:cubicBezTo>
                      <a:pt x="178" y="187"/>
                      <a:pt x="164" y="201"/>
                      <a:pt x="146" y="201"/>
                    </a:cubicBezTo>
                    <a:cubicBezTo>
                      <a:pt x="128" y="201"/>
                      <a:pt x="114" y="187"/>
                      <a:pt x="114" y="169"/>
                    </a:cubicBezTo>
                    <a:cubicBezTo>
                      <a:pt x="114" y="144"/>
                      <a:pt x="114" y="144"/>
                      <a:pt x="114" y="144"/>
                    </a:cubicBezTo>
                    <a:cubicBezTo>
                      <a:pt x="57" y="144"/>
                      <a:pt x="57" y="144"/>
                      <a:pt x="57" y="144"/>
                    </a:cubicBezTo>
                    <a:cubicBezTo>
                      <a:pt x="57" y="262"/>
                      <a:pt x="57" y="262"/>
                      <a:pt x="57" y="262"/>
                    </a:cubicBezTo>
                    <a:cubicBezTo>
                      <a:pt x="653" y="262"/>
                      <a:pt x="653" y="262"/>
                      <a:pt x="653" y="262"/>
                    </a:cubicBezTo>
                    <a:cubicBezTo>
                      <a:pt x="653" y="144"/>
                      <a:pt x="653" y="144"/>
                      <a:pt x="653" y="144"/>
                    </a:cubicBezTo>
                    <a:cubicBezTo>
                      <a:pt x="591" y="144"/>
                      <a:pt x="591" y="144"/>
                      <a:pt x="591" y="144"/>
                    </a:cubicBezTo>
                    <a:cubicBezTo>
                      <a:pt x="591" y="87"/>
                      <a:pt x="591" y="87"/>
                      <a:pt x="591" y="87"/>
                    </a:cubicBezTo>
                    <a:cubicBezTo>
                      <a:pt x="656" y="87"/>
                      <a:pt x="656" y="87"/>
                      <a:pt x="656" y="87"/>
                    </a:cubicBezTo>
                    <a:cubicBezTo>
                      <a:pt x="686" y="87"/>
                      <a:pt x="710" y="111"/>
                      <a:pt x="710" y="141"/>
                    </a:cubicBezTo>
                    <a:cubicBezTo>
                      <a:pt x="710" y="412"/>
                      <a:pt x="710" y="412"/>
                      <a:pt x="710" y="412"/>
                    </a:cubicBezTo>
                    <a:cubicBezTo>
                      <a:pt x="692" y="403"/>
                      <a:pt x="673" y="396"/>
                      <a:pt x="653" y="393"/>
                    </a:cubicBezTo>
                    <a:cubicBezTo>
                      <a:pt x="653" y="300"/>
                      <a:pt x="653" y="300"/>
                      <a:pt x="653" y="300"/>
                    </a:cubicBezTo>
                    <a:cubicBezTo>
                      <a:pt x="57" y="300"/>
                      <a:pt x="57" y="300"/>
                      <a:pt x="57" y="300"/>
                    </a:cubicBezTo>
                    <a:cubicBezTo>
                      <a:pt x="57" y="641"/>
                      <a:pt x="57" y="641"/>
                      <a:pt x="57" y="641"/>
                    </a:cubicBezTo>
                    <a:cubicBezTo>
                      <a:pt x="386" y="641"/>
                      <a:pt x="386" y="641"/>
                      <a:pt x="386" y="641"/>
                    </a:cubicBezTo>
                    <a:cubicBezTo>
                      <a:pt x="388" y="661"/>
                      <a:pt x="393" y="680"/>
                      <a:pt x="401" y="698"/>
                    </a:cubicBezTo>
                    <a:cubicBezTo>
                      <a:pt x="54" y="698"/>
                      <a:pt x="54" y="698"/>
                      <a:pt x="54" y="698"/>
                    </a:cubicBezTo>
                    <a:cubicBezTo>
                      <a:pt x="39" y="698"/>
                      <a:pt x="26" y="692"/>
                      <a:pt x="16" y="682"/>
                    </a:cubicBezTo>
                    <a:cubicBezTo>
                      <a:pt x="6" y="673"/>
                      <a:pt x="0" y="659"/>
                      <a:pt x="0" y="644"/>
                    </a:cubicBezTo>
                    <a:cubicBezTo>
                      <a:pt x="0" y="141"/>
                      <a:pt x="0" y="141"/>
                      <a:pt x="0" y="141"/>
                    </a:cubicBezTo>
                    <a:cubicBezTo>
                      <a:pt x="0" y="111"/>
                      <a:pt x="24" y="87"/>
                      <a:pt x="54" y="87"/>
                    </a:cubicBezTo>
                    <a:close/>
                    <a:moveTo>
                      <a:pt x="365" y="169"/>
                    </a:moveTo>
                    <a:cubicBezTo>
                      <a:pt x="365" y="186"/>
                      <a:pt x="351" y="201"/>
                      <a:pt x="334" y="201"/>
                    </a:cubicBezTo>
                    <a:cubicBezTo>
                      <a:pt x="316" y="201"/>
                      <a:pt x="302" y="186"/>
                      <a:pt x="302" y="169"/>
                    </a:cubicBezTo>
                    <a:cubicBezTo>
                      <a:pt x="302" y="144"/>
                      <a:pt x="302" y="144"/>
                      <a:pt x="302" y="144"/>
                    </a:cubicBezTo>
                    <a:cubicBezTo>
                      <a:pt x="216" y="144"/>
                      <a:pt x="216" y="144"/>
                      <a:pt x="216" y="144"/>
                    </a:cubicBezTo>
                    <a:cubicBezTo>
                      <a:pt x="216" y="87"/>
                      <a:pt x="216" y="87"/>
                      <a:pt x="216" y="87"/>
                    </a:cubicBezTo>
                    <a:cubicBezTo>
                      <a:pt x="302" y="87"/>
                      <a:pt x="302" y="87"/>
                      <a:pt x="302" y="87"/>
                    </a:cubicBezTo>
                    <a:cubicBezTo>
                      <a:pt x="302" y="32"/>
                      <a:pt x="302" y="32"/>
                      <a:pt x="302" y="32"/>
                    </a:cubicBezTo>
                    <a:cubicBezTo>
                      <a:pt x="302" y="15"/>
                      <a:pt x="316" y="0"/>
                      <a:pt x="334" y="0"/>
                    </a:cubicBezTo>
                    <a:cubicBezTo>
                      <a:pt x="351" y="0"/>
                      <a:pt x="365" y="15"/>
                      <a:pt x="365" y="32"/>
                    </a:cubicBezTo>
                    <a:cubicBezTo>
                      <a:pt x="365" y="169"/>
                      <a:pt x="365" y="169"/>
                      <a:pt x="365" y="169"/>
                    </a:cubicBezTo>
                    <a:close/>
                    <a:moveTo>
                      <a:pt x="553" y="169"/>
                    </a:moveTo>
                    <a:cubicBezTo>
                      <a:pt x="553" y="187"/>
                      <a:pt x="539" y="201"/>
                      <a:pt x="521" y="201"/>
                    </a:cubicBezTo>
                    <a:cubicBezTo>
                      <a:pt x="503" y="201"/>
                      <a:pt x="489" y="187"/>
                      <a:pt x="489" y="169"/>
                    </a:cubicBezTo>
                    <a:cubicBezTo>
                      <a:pt x="489" y="144"/>
                      <a:pt x="489" y="144"/>
                      <a:pt x="489" y="144"/>
                    </a:cubicBezTo>
                    <a:cubicBezTo>
                      <a:pt x="403" y="144"/>
                      <a:pt x="403" y="144"/>
                      <a:pt x="403" y="144"/>
                    </a:cubicBezTo>
                    <a:cubicBezTo>
                      <a:pt x="403" y="87"/>
                      <a:pt x="403" y="87"/>
                      <a:pt x="403" y="87"/>
                    </a:cubicBezTo>
                    <a:cubicBezTo>
                      <a:pt x="489" y="87"/>
                      <a:pt x="489" y="87"/>
                      <a:pt x="489" y="87"/>
                    </a:cubicBezTo>
                    <a:cubicBezTo>
                      <a:pt x="489" y="33"/>
                      <a:pt x="489" y="33"/>
                      <a:pt x="489" y="33"/>
                    </a:cubicBezTo>
                    <a:cubicBezTo>
                      <a:pt x="489" y="15"/>
                      <a:pt x="503" y="1"/>
                      <a:pt x="521" y="1"/>
                    </a:cubicBezTo>
                    <a:cubicBezTo>
                      <a:pt x="539" y="1"/>
                      <a:pt x="553" y="15"/>
                      <a:pt x="553" y="33"/>
                    </a:cubicBezTo>
                    <a:cubicBezTo>
                      <a:pt x="553" y="169"/>
                      <a:pt x="553" y="169"/>
                      <a:pt x="55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sp>
            <p:nvSpPr>
              <p:cNvPr id="14" name="Freeform 6"/>
              <p:cNvSpPr>
                <a:spLocks noEditPoints="1"/>
              </p:cNvSpPr>
              <p:nvPr/>
            </p:nvSpPr>
            <p:spPr bwMode="auto">
              <a:xfrm>
                <a:off x="6595224" y="4032725"/>
                <a:ext cx="362075" cy="153973"/>
              </a:xfrm>
              <a:custGeom>
                <a:avLst/>
                <a:gdLst>
                  <a:gd name="T0" fmla="*/ 17 w 419"/>
                  <a:gd name="T1" fmla="*/ 0 h 178"/>
                  <a:gd name="T2" fmla="*/ 84 w 419"/>
                  <a:gd name="T3" fmla="*/ 0 h 178"/>
                  <a:gd name="T4" fmla="*/ 102 w 419"/>
                  <a:gd name="T5" fmla="*/ 18 h 178"/>
                  <a:gd name="T6" fmla="*/ 102 w 419"/>
                  <a:gd name="T7" fmla="*/ 46 h 178"/>
                  <a:gd name="T8" fmla="*/ 84 w 419"/>
                  <a:gd name="T9" fmla="*/ 64 h 178"/>
                  <a:gd name="T10" fmla="*/ 17 w 419"/>
                  <a:gd name="T11" fmla="*/ 64 h 178"/>
                  <a:gd name="T12" fmla="*/ 0 w 419"/>
                  <a:gd name="T13" fmla="*/ 46 h 178"/>
                  <a:gd name="T14" fmla="*/ 0 w 419"/>
                  <a:gd name="T15" fmla="*/ 18 h 178"/>
                  <a:gd name="T16" fmla="*/ 17 w 419"/>
                  <a:gd name="T17" fmla="*/ 0 h 178"/>
                  <a:gd name="T18" fmla="*/ 175 w 419"/>
                  <a:gd name="T19" fmla="*/ 115 h 178"/>
                  <a:gd name="T20" fmla="*/ 245 w 419"/>
                  <a:gd name="T21" fmla="*/ 115 h 178"/>
                  <a:gd name="T22" fmla="*/ 261 w 419"/>
                  <a:gd name="T23" fmla="*/ 131 h 178"/>
                  <a:gd name="T24" fmla="*/ 261 w 419"/>
                  <a:gd name="T25" fmla="*/ 134 h 178"/>
                  <a:gd name="T26" fmla="*/ 245 w 419"/>
                  <a:gd name="T27" fmla="*/ 178 h 178"/>
                  <a:gd name="T28" fmla="*/ 245 w 419"/>
                  <a:gd name="T29" fmla="*/ 178 h 178"/>
                  <a:gd name="T30" fmla="*/ 175 w 419"/>
                  <a:gd name="T31" fmla="*/ 178 h 178"/>
                  <a:gd name="T32" fmla="*/ 159 w 419"/>
                  <a:gd name="T33" fmla="*/ 162 h 178"/>
                  <a:gd name="T34" fmla="*/ 159 w 419"/>
                  <a:gd name="T35" fmla="*/ 131 h 178"/>
                  <a:gd name="T36" fmla="*/ 175 w 419"/>
                  <a:gd name="T37" fmla="*/ 115 h 178"/>
                  <a:gd name="T38" fmla="*/ 16 w 419"/>
                  <a:gd name="T39" fmla="*/ 115 h 178"/>
                  <a:gd name="T40" fmla="*/ 86 w 419"/>
                  <a:gd name="T41" fmla="*/ 115 h 178"/>
                  <a:gd name="T42" fmla="*/ 102 w 419"/>
                  <a:gd name="T43" fmla="*/ 131 h 178"/>
                  <a:gd name="T44" fmla="*/ 102 w 419"/>
                  <a:gd name="T45" fmla="*/ 162 h 178"/>
                  <a:gd name="T46" fmla="*/ 86 w 419"/>
                  <a:gd name="T47" fmla="*/ 178 h 178"/>
                  <a:gd name="T48" fmla="*/ 16 w 419"/>
                  <a:gd name="T49" fmla="*/ 178 h 178"/>
                  <a:gd name="T50" fmla="*/ 0 w 419"/>
                  <a:gd name="T51" fmla="*/ 162 h 178"/>
                  <a:gd name="T52" fmla="*/ 0 w 419"/>
                  <a:gd name="T53" fmla="*/ 131 h 178"/>
                  <a:gd name="T54" fmla="*/ 16 w 419"/>
                  <a:gd name="T55" fmla="*/ 115 h 178"/>
                  <a:gd name="T56" fmla="*/ 334 w 419"/>
                  <a:gd name="T57" fmla="*/ 0 h 178"/>
                  <a:gd name="T58" fmla="*/ 404 w 419"/>
                  <a:gd name="T59" fmla="*/ 0 h 178"/>
                  <a:gd name="T60" fmla="*/ 419 w 419"/>
                  <a:gd name="T61" fmla="*/ 11 h 178"/>
                  <a:gd name="T62" fmla="*/ 321 w 419"/>
                  <a:gd name="T63" fmla="*/ 57 h 178"/>
                  <a:gd name="T64" fmla="*/ 318 w 419"/>
                  <a:gd name="T65" fmla="*/ 48 h 178"/>
                  <a:gd name="T66" fmla="*/ 318 w 419"/>
                  <a:gd name="T67" fmla="*/ 16 h 178"/>
                  <a:gd name="T68" fmla="*/ 334 w 419"/>
                  <a:gd name="T69" fmla="*/ 0 h 178"/>
                  <a:gd name="T70" fmla="*/ 175 w 419"/>
                  <a:gd name="T71" fmla="*/ 0 h 178"/>
                  <a:gd name="T72" fmla="*/ 245 w 419"/>
                  <a:gd name="T73" fmla="*/ 0 h 178"/>
                  <a:gd name="T74" fmla="*/ 261 w 419"/>
                  <a:gd name="T75" fmla="*/ 16 h 178"/>
                  <a:gd name="T76" fmla="*/ 261 w 419"/>
                  <a:gd name="T77" fmla="*/ 48 h 178"/>
                  <a:gd name="T78" fmla="*/ 245 w 419"/>
                  <a:gd name="T79" fmla="*/ 64 h 178"/>
                  <a:gd name="T80" fmla="*/ 175 w 419"/>
                  <a:gd name="T81" fmla="*/ 64 h 178"/>
                  <a:gd name="T82" fmla="*/ 159 w 419"/>
                  <a:gd name="T83" fmla="*/ 48 h 178"/>
                  <a:gd name="T84" fmla="*/ 159 w 419"/>
                  <a:gd name="T85" fmla="*/ 16 h 178"/>
                  <a:gd name="T86" fmla="*/ 175 w 419"/>
                  <a:gd name="T8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9" h="178">
                    <a:moveTo>
                      <a:pt x="17" y="0"/>
                    </a:moveTo>
                    <a:cubicBezTo>
                      <a:pt x="84" y="0"/>
                      <a:pt x="84" y="0"/>
                      <a:pt x="84" y="0"/>
                    </a:cubicBezTo>
                    <a:cubicBezTo>
                      <a:pt x="94" y="0"/>
                      <a:pt x="102" y="8"/>
                      <a:pt x="102" y="18"/>
                    </a:cubicBezTo>
                    <a:cubicBezTo>
                      <a:pt x="102" y="46"/>
                      <a:pt x="102" y="46"/>
                      <a:pt x="102" y="46"/>
                    </a:cubicBezTo>
                    <a:cubicBezTo>
                      <a:pt x="102" y="56"/>
                      <a:pt x="94" y="64"/>
                      <a:pt x="84" y="64"/>
                    </a:cubicBezTo>
                    <a:cubicBezTo>
                      <a:pt x="17" y="64"/>
                      <a:pt x="17" y="64"/>
                      <a:pt x="17" y="64"/>
                    </a:cubicBezTo>
                    <a:cubicBezTo>
                      <a:pt x="8" y="64"/>
                      <a:pt x="0" y="56"/>
                      <a:pt x="0" y="46"/>
                    </a:cubicBezTo>
                    <a:cubicBezTo>
                      <a:pt x="0" y="18"/>
                      <a:pt x="0" y="18"/>
                      <a:pt x="0" y="18"/>
                    </a:cubicBezTo>
                    <a:cubicBezTo>
                      <a:pt x="0" y="8"/>
                      <a:pt x="8" y="0"/>
                      <a:pt x="17" y="0"/>
                    </a:cubicBezTo>
                    <a:close/>
                    <a:moveTo>
                      <a:pt x="175" y="115"/>
                    </a:moveTo>
                    <a:cubicBezTo>
                      <a:pt x="245" y="115"/>
                      <a:pt x="245" y="115"/>
                      <a:pt x="245" y="115"/>
                    </a:cubicBezTo>
                    <a:cubicBezTo>
                      <a:pt x="253" y="115"/>
                      <a:pt x="261" y="122"/>
                      <a:pt x="261" y="131"/>
                    </a:cubicBezTo>
                    <a:cubicBezTo>
                      <a:pt x="261" y="134"/>
                      <a:pt x="261" y="134"/>
                      <a:pt x="261" y="134"/>
                    </a:cubicBezTo>
                    <a:cubicBezTo>
                      <a:pt x="254" y="148"/>
                      <a:pt x="249" y="163"/>
                      <a:pt x="245" y="178"/>
                    </a:cubicBezTo>
                    <a:cubicBezTo>
                      <a:pt x="245" y="178"/>
                      <a:pt x="245" y="178"/>
                      <a:pt x="245" y="178"/>
                    </a:cubicBezTo>
                    <a:cubicBezTo>
                      <a:pt x="175" y="178"/>
                      <a:pt x="175" y="178"/>
                      <a:pt x="175" y="178"/>
                    </a:cubicBezTo>
                    <a:cubicBezTo>
                      <a:pt x="166" y="178"/>
                      <a:pt x="159" y="171"/>
                      <a:pt x="159" y="162"/>
                    </a:cubicBezTo>
                    <a:cubicBezTo>
                      <a:pt x="159" y="131"/>
                      <a:pt x="159" y="131"/>
                      <a:pt x="159" y="131"/>
                    </a:cubicBezTo>
                    <a:cubicBezTo>
                      <a:pt x="159" y="122"/>
                      <a:pt x="166" y="115"/>
                      <a:pt x="175" y="115"/>
                    </a:cubicBezTo>
                    <a:close/>
                    <a:moveTo>
                      <a:pt x="16" y="115"/>
                    </a:moveTo>
                    <a:cubicBezTo>
                      <a:pt x="86" y="115"/>
                      <a:pt x="86" y="115"/>
                      <a:pt x="86" y="115"/>
                    </a:cubicBezTo>
                    <a:cubicBezTo>
                      <a:pt x="95" y="115"/>
                      <a:pt x="102" y="122"/>
                      <a:pt x="102" y="131"/>
                    </a:cubicBezTo>
                    <a:cubicBezTo>
                      <a:pt x="102" y="162"/>
                      <a:pt x="102" y="162"/>
                      <a:pt x="102" y="162"/>
                    </a:cubicBezTo>
                    <a:cubicBezTo>
                      <a:pt x="102" y="171"/>
                      <a:pt x="95" y="178"/>
                      <a:pt x="86" y="178"/>
                    </a:cubicBezTo>
                    <a:cubicBezTo>
                      <a:pt x="16" y="178"/>
                      <a:pt x="16" y="178"/>
                      <a:pt x="16" y="178"/>
                    </a:cubicBezTo>
                    <a:cubicBezTo>
                      <a:pt x="7" y="178"/>
                      <a:pt x="0" y="171"/>
                      <a:pt x="0" y="162"/>
                    </a:cubicBezTo>
                    <a:cubicBezTo>
                      <a:pt x="0" y="131"/>
                      <a:pt x="0" y="131"/>
                      <a:pt x="0" y="131"/>
                    </a:cubicBezTo>
                    <a:cubicBezTo>
                      <a:pt x="0" y="122"/>
                      <a:pt x="7" y="115"/>
                      <a:pt x="16" y="115"/>
                    </a:cubicBezTo>
                    <a:close/>
                    <a:moveTo>
                      <a:pt x="334" y="0"/>
                    </a:moveTo>
                    <a:cubicBezTo>
                      <a:pt x="404" y="0"/>
                      <a:pt x="404" y="0"/>
                      <a:pt x="404" y="0"/>
                    </a:cubicBezTo>
                    <a:cubicBezTo>
                      <a:pt x="411" y="0"/>
                      <a:pt x="417" y="5"/>
                      <a:pt x="419" y="11"/>
                    </a:cubicBezTo>
                    <a:cubicBezTo>
                      <a:pt x="383" y="18"/>
                      <a:pt x="349" y="34"/>
                      <a:pt x="321" y="57"/>
                    </a:cubicBezTo>
                    <a:cubicBezTo>
                      <a:pt x="319" y="55"/>
                      <a:pt x="318" y="51"/>
                      <a:pt x="318" y="48"/>
                    </a:cubicBezTo>
                    <a:cubicBezTo>
                      <a:pt x="318" y="16"/>
                      <a:pt x="318" y="16"/>
                      <a:pt x="318" y="16"/>
                    </a:cubicBezTo>
                    <a:cubicBezTo>
                      <a:pt x="318" y="7"/>
                      <a:pt x="325" y="0"/>
                      <a:pt x="334" y="0"/>
                    </a:cubicBezTo>
                    <a:close/>
                    <a:moveTo>
                      <a:pt x="175" y="0"/>
                    </a:moveTo>
                    <a:cubicBezTo>
                      <a:pt x="245" y="0"/>
                      <a:pt x="245" y="0"/>
                      <a:pt x="245" y="0"/>
                    </a:cubicBezTo>
                    <a:cubicBezTo>
                      <a:pt x="253" y="0"/>
                      <a:pt x="261" y="7"/>
                      <a:pt x="261" y="16"/>
                    </a:cubicBezTo>
                    <a:cubicBezTo>
                      <a:pt x="261" y="48"/>
                      <a:pt x="261" y="48"/>
                      <a:pt x="261" y="48"/>
                    </a:cubicBezTo>
                    <a:cubicBezTo>
                      <a:pt x="261" y="57"/>
                      <a:pt x="253" y="64"/>
                      <a:pt x="245" y="64"/>
                    </a:cubicBezTo>
                    <a:cubicBezTo>
                      <a:pt x="175" y="64"/>
                      <a:pt x="175" y="64"/>
                      <a:pt x="175" y="64"/>
                    </a:cubicBezTo>
                    <a:cubicBezTo>
                      <a:pt x="166" y="64"/>
                      <a:pt x="159" y="57"/>
                      <a:pt x="159" y="48"/>
                    </a:cubicBezTo>
                    <a:cubicBezTo>
                      <a:pt x="159" y="16"/>
                      <a:pt x="159" y="16"/>
                      <a:pt x="159" y="16"/>
                    </a:cubicBezTo>
                    <a:cubicBezTo>
                      <a:pt x="159" y="7"/>
                      <a:pt x="166" y="0"/>
                      <a:pt x="1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sp>
            <p:nvSpPr>
              <p:cNvPr id="15" name="Freeform 7"/>
              <p:cNvSpPr>
                <a:spLocks noEditPoints="1"/>
              </p:cNvSpPr>
              <p:nvPr/>
            </p:nvSpPr>
            <p:spPr bwMode="auto">
              <a:xfrm>
                <a:off x="6826001" y="4063081"/>
                <a:ext cx="340497" cy="340497"/>
              </a:xfrm>
              <a:custGeom>
                <a:avLst/>
                <a:gdLst>
                  <a:gd name="T0" fmla="*/ 197 w 394"/>
                  <a:gd name="T1" fmla="*/ 57 h 394"/>
                  <a:gd name="T2" fmla="*/ 98 w 394"/>
                  <a:gd name="T3" fmla="*/ 98 h 394"/>
                  <a:gd name="T4" fmla="*/ 57 w 394"/>
                  <a:gd name="T5" fmla="*/ 197 h 394"/>
                  <a:gd name="T6" fmla="*/ 98 w 394"/>
                  <a:gd name="T7" fmla="*/ 296 h 394"/>
                  <a:gd name="T8" fmla="*/ 197 w 394"/>
                  <a:gd name="T9" fmla="*/ 337 h 394"/>
                  <a:gd name="T10" fmla="*/ 296 w 394"/>
                  <a:gd name="T11" fmla="*/ 296 h 394"/>
                  <a:gd name="T12" fmla="*/ 337 w 394"/>
                  <a:gd name="T13" fmla="*/ 197 h 394"/>
                  <a:gd name="T14" fmla="*/ 296 w 394"/>
                  <a:gd name="T15" fmla="*/ 98 h 394"/>
                  <a:gd name="T16" fmla="*/ 197 w 394"/>
                  <a:gd name="T17" fmla="*/ 57 h 394"/>
                  <a:gd name="T18" fmla="*/ 58 w 394"/>
                  <a:gd name="T19" fmla="*/ 58 h 394"/>
                  <a:gd name="T20" fmla="*/ 197 w 394"/>
                  <a:gd name="T21" fmla="*/ 0 h 394"/>
                  <a:gd name="T22" fmla="*/ 336 w 394"/>
                  <a:gd name="T23" fmla="*/ 58 h 394"/>
                  <a:gd name="T24" fmla="*/ 394 w 394"/>
                  <a:gd name="T25" fmla="*/ 197 h 394"/>
                  <a:gd name="T26" fmla="*/ 336 w 394"/>
                  <a:gd name="T27" fmla="*/ 336 h 394"/>
                  <a:gd name="T28" fmla="*/ 197 w 394"/>
                  <a:gd name="T29" fmla="*/ 394 h 394"/>
                  <a:gd name="T30" fmla="*/ 58 w 394"/>
                  <a:gd name="T31" fmla="*/ 336 h 394"/>
                  <a:gd name="T32" fmla="*/ 0 w 394"/>
                  <a:gd name="T33" fmla="*/ 197 h 394"/>
                  <a:gd name="T34" fmla="*/ 58 w 394"/>
                  <a:gd name="T35" fmla="*/ 5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4" h="394">
                    <a:moveTo>
                      <a:pt x="197" y="57"/>
                    </a:moveTo>
                    <a:cubicBezTo>
                      <a:pt x="158" y="57"/>
                      <a:pt x="123" y="73"/>
                      <a:pt x="98" y="98"/>
                    </a:cubicBezTo>
                    <a:cubicBezTo>
                      <a:pt x="73" y="124"/>
                      <a:pt x="57" y="158"/>
                      <a:pt x="57" y="197"/>
                    </a:cubicBezTo>
                    <a:cubicBezTo>
                      <a:pt x="57" y="236"/>
                      <a:pt x="73" y="271"/>
                      <a:pt x="98" y="296"/>
                    </a:cubicBezTo>
                    <a:cubicBezTo>
                      <a:pt x="123" y="321"/>
                      <a:pt x="158" y="337"/>
                      <a:pt x="197" y="337"/>
                    </a:cubicBezTo>
                    <a:cubicBezTo>
                      <a:pt x="236" y="337"/>
                      <a:pt x="270" y="321"/>
                      <a:pt x="296" y="296"/>
                    </a:cubicBezTo>
                    <a:cubicBezTo>
                      <a:pt x="321" y="271"/>
                      <a:pt x="337" y="236"/>
                      <a:pt x="337" y="197"/>
                    </a:cubicBezTo>
                    <a:cubicBezTo>
                      <a:pt x="337" y="158"/>
                      <a:pt x="321" y="124"/>
                      <a:pt x="296" y="98"/>
                    </a:cubicBezTo>
                    <a:cubicBezTo>
                      <a:pt x="270" y="73"/>
                      <a:pt x="236" y="57"/>
                      <a:pt x="197" y="57"/>
                    </a:cubicBezTo>
                    <a:close/>
                    <a:moveTo>
                      <a:pt x="58" y="58"/>
                    </a:moveTo>
                    <a:cubicBezTo>
                      <a:pt x="93" y="22"/>
                      <a:pt x="143" y="0"/>
                      <a:pt x="197" y="0"/>
                    </a:cubicBezTo>
                    <a:cubicBezTo>
                      <a:pt x="251" y="0"/>
                      <a:pt x="301" y="22"/>
                      <a:pt x="336" y="58"/>
                    </a:cubicBezTo>
                    <a:cubicBezTo>
                      <a:pt x="372" y="93"/>
                      <a:pt x="394" y="143"/>
                      <a:pt x="394" y="197"/>
                    </a:cubicBezTo>
                    <a:cubicBezTo>
                      <a:pt x="394" y="252"/>
                      <a:pt x="372" y="301"/>
                      <a:pt x="336" y="336"/>
                    </a:cubicBezTo>
                    <a:cubicBezTo>
                      <a:pt x="301" y="372"/>
                      <a:pt x="251" y="394"/>
                      <a:pt x="197" y="394"/>
                    </a:cubicBezTo>
                    <a:cubicBezTo>
                      <a:pt x="143" y="394"/>
                      <a:pt x="93" y="372"/>
                      <a:pt x="58" y="336"/>
                    </a:cubicBezTo>
                    <a:cubicBezTo>
                      <a:pt x="22" y="301"/>
                      <a:pt x="0" y="252"/>
                      <a:pt x="0" y="197"/>
                    </a:cubicBezTo>
                    <a:cubicBezTo>
                      <a:pt x="0" y="143"/>
                      <a:pt x="22" y="93"/>
                      <a:pt x="58"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sp>
            <p:nvSpPr>
              <p:cNvPr id="16" name="Freeform 8"/>
              <p:cNvSpPr/>
              <p:nvPr/>
            </p:nvSpPr>
            <p:spPr bwMode="auto">
              <a:xfrm>
                <a:off x="6923651" y="4160731"/>
                <a:ext cx="99479" cy="100211"/>
              </a:xfrm>
              <a:custGeom>
                <a:avLst/>
                <a:gdLst>
                  <a:gd name="T0" fmla="*/ 55 w 115"/>
                  <a:gd name="T1" fmla="*/ 83 h 116"/>
                  <a:gd name="T2" fmla="*/ 64 w 115"/>
                  <a:gd name="T3" fmla="*/ 104 h 116"/>
                  <a:gd name="T4" fmla="*/ 104 w 115"/>
                  <a:gd name="T5" fmla="*/ 104 h 116"/>
                  <a:gd name="T6" fmla="*/ 104 w 115"/>
                  <a:gd name="T7" fmla="*/ 64 h 116"/>
                  <a:gd name="T8" fmla="*/ 82 w 115"/>
                  <a:gd name="T9" fmla="*/ 56 h 116"/>
                  <a:gd name="T10" fmla="*/ 34 w 115"/>
                  <a:gd name="T11" fmla="*/ 8 h 116"/>
                  <a:gd name="T12" fmla="*/ 8 w 115"/>
                  <a:gd name="T13" fmla="*/ 8 h 116"/>
                  <a:gd name="T14" fmla="*/ 8 w 115"/>
                  <a:gd name="T15" fmla="*/ 35 h 116"/>
                  <a:gd name="T16" fmla="*/ 55 w 115"/>
                  <a:gd name="T17" fmla="*/ 8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16">
                    <a:moveTo>
                      <a:pt x="55" y="83"/>
                    </a:moveTo>
                    <a:cubicBezTo>
                      <a:pt x="55" y="90"/>
                      <a:pt x="58" y="98"/>
                      <a:pt x="64" y="104"/>
                    </a:cubicBezTo>
                    <a:cubicBezTo>
                      <a:pt x="75" y="116"/>
                      <a:pt x="93" y="116"/>
                      <a:pt x="104" y="104"/>
                    </a:cubicBezTo>
                    <a:cubicBezTo>
                      <a:pt x="115" y="93"/>
                      <a:pt x="115" y="75"/>
                      <a:pt x="104" y="64"/>
                    </a:cubicBezTo>
                    <a:cubicBezTo>
                      <a:pt x="98" y="58"/>
                      <a:pt x="90" y="55"/>
                      <a:pt x="82" y="56"/>
                    </a:cubicBezTo>
                    <a:cubicBezTo>
                      <a:pt x="34" y="8"/>
                      <a:pt x="34" y="8"/>
                      <a:pt x="34" y="8"/>
                    </a:cubicBezTo>
                    <a:cubicBezTo>
                      <a:pt x="27" y="0"/>
                      <a:pt x="15" y="0"/>
                      <a:pt x="8" y="8"/>
                    </a:cubicBezTo>
                    <a:cubicBezTo>
                      <a:pt x="0" y="15"/>
                      <a:pt x="0" y="27"/>
                      <a:pt x="8" y="35"/>
                    </a:cubicBezTo>
                    <a:cubicBezTo>
                      <a:pt x="55" y="83"/>
                      <a:pt x="55" y="83"/>
                      <a:pt x="55"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grpSp>
      </p:grpSp>
      <p:grpSp>
        <p:nvGrpSpPr>
          <p:cNvPr id="29" name="组合 28"/>
          <p:cNvGrpSpPr/>
          <p:nvPr/>
        </p:nvGrpSpPr>
        <p:grpSpPr>
          <a:xfrm>
            <a:off x="8215039" y="3168651"/>
            <a:ext cx="3214269" cy="1055744"/>
            <a:chOff x="8215313" y="3168650"/>
            <a:chExt cx="3214687" cy="1055744"/>
          </a:xfrm>
        </p:grpSpPr>
        <p:sp>
          <p:nvSpPr>
            <p:cNvPr id="17" name="矩形 16"/>
            <p:cNvSpPr/>
            <p:nvPr/>
          </p:nvSpPr>
          <p:spPr>
            <a:xfrm>
              <a:off x="8215313" y="3522663"/>
              <a:ext cx="3214687" cy="701731"/>
            </a:xfrm>
            <a:prstGeom prst="rect">
              <a:avLst/>
            </a:prstGeom>
            <a:noFill/>
          </p:spPr>
          <p:txBody>
            <a:bodyPr>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sp>
          <p:nvSpPr>
            <p:cNvPr id="18" name="文本框 17"/>
            <p:cNvSpPr txBox="1"/>
            <p:nvPr/>
          </p:nvSpPr>
          <p:spPr>
            <a:xfrm>
              <a:off x="8215313" y="3168650"/>
              <a:ext cx="2268537" cy="400050"/>
            </a:xfrm>
            <a:prstGeom prst="rect">
              <a:avLst/>
            </a:prstGeom>
          </p:spPr>
          <p:txBody>
            <a:bodyPr>
              <a:spAutoFit/>
            </a:bodyPr>
            <a:lstStyle>
              <a:defPPr>
                <a:defRPr lang="zh-CN"/>
              </a:defPPr>
              <a:lvl1pPr>
                <a:defRPr sz="2400">
                  <a:solidFill>
                    <a:schemeClr val="bg2">
                      <a:lumMod val="25000"/>
                      <a:alpha val="85000"/>
                    </a:schemeClr>
                  </a:solidFill>
                  <a:latin typeface="+mn-ea"/>
                </a:defRPr>
              </a:lvl1pPr>
            </a:lstStyle>
            <a:p>
              <a:pPr>
                <a:defRPr/>
              </a:pPr>
              <a:r>
                <a:rPr lang="zh-CN" altLang="en-US" sz="2000" b="1" dirty="0">
                  <a:solidFill>
                    <a:schemeClr val="accent1"/>
                  </a:solidFill>
                  <a:latin typeface="+mj-ea"/>
                  <a:ea typeface="+mj-ea"/>
                </a:rPr>
                <a:t>点击此处添加标题</a:t>
              </a:r>
              <a:endParaRPr lang="zh-CN" altLang="en-US" sz="2000" b="1" dirty="0">
                <a:solidFill>
                  <a:schemeClr val="accent1"/>
                </a:solidFill>
                <a:latin typeface="+mj-ea"/>
                <a:ea typeface="+mj-ea"/>
              </a:endParaRPr>
            </a:p>
          </p:txBody>
        </p:sp>
      </p:grpSp>
      <p:grpSp>
        <p:nvGrpSpPr>
          <p:cNvPr id="25" name="组合 24"/>
          <p:cNvGrpSpPr/>
          <p:nvPr/>
        </p:nvGrpSpPr>
        <p:grpSpPr>
          <a:xfrm>
            <a:off x="7505517" y="1882775"/>
            <a:ext cx="549204" cy="636588"/>
            <a:chOff x="7505700" y="1882775"/>
            <a:chExt cx="549275" cy="636588"/>
          </a:xfrm>
        </p:grpSpPr>
        <p:sp>
          <p:nvSpPr>
            <p:cNvPr id="19" name="六边形 18"/>
            <p:cNvSpPr/>
            <p:nvPr/>
          </p:nvSpPr>
          <p:spPr>
            <a:xfrm rot="16200000">
              <a:off x="7462044" y="1926431"/>
              <a:ext cx="636588" cy="549275"/>
            </a:xfrm>
            <a:prstGeom prst="hexagon">
              <a:avLst/>
            </a:prstGeom>
            <a:solidFill>
              <a:schemeClr val="accent2"/>
            </a:solidFill>
            <a:ln>
              <a:noFill/>
            </a:ln>
          </p:spPr>
          <p:txBody>
            <a:bodyPr/>
            <a:lstStyle/>
            <a:p>
              <a:endParaRPr lang="zh-CN" altLang="en-US">
                <a:solidFill>
                  <a:schemeClr val="tx1">
                    <a:lumMod val="50000"/>
                    <a:lumOff val="50000"/>
                  </a:schemeClr>
                </a:solidFill>
              </a:endParaRPr>
            </a:p>
          </p:txBody>
        </p:sp>
        <p:grpSp>
          <p:nvGrpSpPr>
            <p:cNvPr id="20" name="组合 19"/>
            <p:cNvGrpSpPr/>
            <p:nvPr/>
          </p:nvGrpSpPr>
          <p:grpSpPr>
            <a:xfrm>
              <a:off x="7611830" y="2019643"/>
              <a:ext cx="297260" cy="362332"/>
              <a:chOff x="3683997" y="856343"/>
              <a:chExt cx="576394" cy="702571"/>
            </a:xfrm>
            <a:solidFill>
              <a:schemeClr val="bg1"/>
            </a:solidFill>
          </p:grpSpPr>
          <p:sp>
            <p:nvSpPr>
              <p:cNvPr id="21" name="Freeform 34"/>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sp>
            <p:nvSpPr>
              <p:cNvPr id="22" name="Freeform 35"/>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grpSp>
      </p:grpSp>
      <p:grpSp>
        <p:nvGrpSpPr>
          <p:cNvPr id="28" name="组合 27"/>
          <p:cNvGrpSpPr/>
          <p:nvPr/>
        </p:nvGrpSpPr>
        <p:grpSpPr>
          <a:xfrm>
            <a:off x="8215039" y="1674814"/>
            <a:ext cx="3214269" cy="1055743"/>
            <a:chOff x="8215313" y="1674813"/>
            <a:chExt cx="3214687" cy="1055743"/>
          </a:xfrm>
        </p:grpSpPr>
        <p:sp>
          <p:nvSpPr>
            <p:cNvPr id="23" name="矩形 22"/>
            <p:cNvSpPr/>
            <p:nvPr/>
          </p:nvSpPr>
          <p:spPr>
            <a:xfrm>
              <a:off x="8215313" y="2028825"/>
              <a:ext cx="3214687" cy="701731"/>
            </a:xfrm>
            <a:prstGeom prst="rect">
              <a:avLst/>
            </a:prstGeom>
            <a:noFill/>
          </p:spPr>
          <p:txBody>
            <a:bodyPr>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sp>
          <p:nvSpPr>
            <p:cNvPr id="24" name="文本框 23"/>
            <p:cNvSpPr txBox="1"/>
            <p:nvPr/>
          </p:nvSpPr>
          <p:spPr>
            <a:xfrm>
              <a:off x="8215313" y="1674813"/>
              <a:ext cx="2268537" cy="400050"/>
            </a:xfrm>
            <a:prstGeom prst="rect">
              <a:avLst/>
            </a:prstGeom>
          </p:spPr>
          <p:txBody>
            <a:bodyPr>
              <a:spAutoFit/>
            </a:bodyPr>
            <a:lstStyle>
              <a:defPPr>
                <a:defRPr lang="zh-CN"/>
              </a:defPPr>
              <a:lvl1pPr>
                <a:defRPr sz="2400">
                  <a:solidFill>
                    <a:schemeClr val="bg2">
                      <a:lumMod val="25000"/>
                      <a:alpha val="85000"/>
                    </a:schemeClr>
                  </a:solidFill>
                  <a:latin typeface="+mn-ea"/>
                </a:defRPr>
              </a:lvl1pPr>
            </a:lstStyle>
            <a:p>
              <a:pPr>
                <a:defRPr/>
              </a:pPr>
              <a:r>
                <a:rPr lang="zh-CN" altLang="en-US" sz="2000" b="1" dirty="0">
                  <a:solidFill>
                    <a:schemeClr val="accent2"/>
                  </a:solidFill>
                  <a:latin typeface="+mj-ea"/>
                  <a:ea typeface="+mj-ea"/>
                </a:rPr>
                <a:t>点击此处添加标题</a:t>
              </a:r>
              <a:endParaRPr lang="zh-CN" altLang="en-US" sz="2000" b="1" dirty="0">
                <a:solidFill>
                  <a:schemeClr val="accent2"/>
                </a:solidFill>
                <a:latin typeface="+mj-ea"/>
                <a:ea typeface="+mj-ea"/>
              </a:endParaRPr>
            </a:p>
          </p:txBody>
        </p:sp>
      </p:grpSp>
      <p:sp>
        <p:nvSpPr>
          <p:cNvPr id="31" name="标题 30"/>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17" presetClass="entr" presetSubtype="10" fill="hold" grpId="0" nodeType="withEffect">
                                  <p:stCondLst>
                                    <p:cond delay="30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par>
                                <p:cTn id="13" presetID="26" presetClass="entr" presetSubtype="0" fill="hold" grpId="0" nodeType="withEffect">
                                  <p:stCondLst>
                                    <p:cond delay="600"/>
                                  </p:stCondLst>
                                  <p:iterate type="lt">
                                    <p:tmPct val="3896"/>
                                  </p:iterate>
                                  <p:childTnLst>
                                    <p:set>
                                      <p:cBhvr>
                                        <p:cTn id="14" dur="1" fill="hold">
                                          <p:stCondLst>
                                            <p:cond delay="0"/>
                                          </p:stCondLst>
                                        </p:cTn>
                                        <p:tgtEl>
                                          <p:spTgt spid="3"/>
                                        </p:tgtEl>
                                        <p:attrNameLst>
                                          <p:attrName>style.visibility</p:attrName>
                                        </p:attrNameLst>
                                      </p:cBhvr>
                                      <p:to>
                                        <p:strVal val="visible"/>
                                      </p:to>
                                    </p:set>
                                    <p:animEffect transition="in" filter="wipe(down)">
                                      <p:cBhvr>
                                        <p:cTn id="15" dur="145">
                                          <p:stCondLst>
                                            <p:cond delay="0"/>
                                          </p:stCondLst>
                                        </p:cTn>
                                        <p:tgtEl>
                                          <p:spTgt spid="3"/>
                                        </p:tgtEl>
                                      </p:cBhvr>
                                    </p:animEffect>
                                    <p:anim calcmode="lin" valueType="num">
                                      <p:cBhvr>
                                        <p:cTn id="16"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21" dur="7">
                                          <p:stCondLst>
                                            <p:cond delay="162"/>
                                          </p:stCondLst>
                                        </p:cTn>
                                        <p:tgtEl>
                                          <p:spTgt spid="3"/>
                                        </p:tgtEl>
                                      </p:cBhvr>
                                      <p:to x="100000" y="60000"/>
                                    </p:animScale>
                                    <p:animScale>
                                      <p:cBhvr>
                                        <p:cTn id="22" dur="41" decel="50000">
                                          <p:stCondLst>
                                            <p:cond delay="169"/>
                                          </p:stCondLst>
                                        </p:cTn>
                                        <p:tgtEl>
                                          <p:spTgt spid="3"/>
                                        </p:tgtEl>
                                      </p:cBhvr>
                                      <p:to x="100000" y="100000"/>
                                    </p:animScale>
                                    <p:animScale>
                                      <p:cBhvr>
                                        <p:cTn id="23" dur="7">
                                          <p:stCondLst>
                                            <p:cond delay="328"/>
                                          </p:stCondLst>
                                        </p:cTn>
                                        <p:tgtEl>
                                          <p:spTgt spid="3"/>
                                        </p:tgtEl>
                                      </p:cBhvr>
                                      <p:to x="100000" y="80000"/>
                                    </p:animScale>
                                    <p:animScale>
                                      <p:cBhvr>
                                        <p:cTn id="24" dur="41" decel="50000">
                                          <p:stCondLst>
                                            <p:cond delay="335"/>
                                          </p:stCondLst>
                                        </p:cTn>
                                        <p:tgtEl>
                                          <p:spTgt spid="3"/>
                                        </p:tgtEl>
                                      </p:cBhvr>
                                      <p:to x="100000" y="100000"/>
                                    </p:animScale>
                                    <p:animScale>
                                      <p:cBhvr>
                                        <p:cTn id="25" dur="7">
                                          <p:stCondLst>
                                            <p:cond delay="410"/>
                                          </p:stCondLst>
                                        </p:cTn>
                                        <p:tgtEl>
                                          <p:spTgt spid="3"/>
                                        </p:tgtEl>
                                      </p:cBhvr>
                                      <p:to x="100000" y="90000"/>
                                    </p:animScale>
                                    <p:animScale>
                                      <p:cBhvr>
                                        <p:cTn id="26" dur="41" decel="50000">
                                          <p:stCondLst>
                                            <p:cond delay="417"/>
                                          </p:stCondLst>
                                        </p:cTn>
                                        <p:tgtEl>
                                          <p:spTgt spid="3"/>
                                        </p:tgtEl>
                                      </p:cBhvr>
                                      <p:to x="100000" y="100000"/>
                                    </p:animScale>
                                    <p:animScale>
                                      <p:cBhvr>
                                        <p:cTn id="27" dur="7">
                                          <p:stCondLst>
                                            <p:cond delay="452"/>
                                          </p:stCondLst>
                                        </p:cTn>
                                        <p:tgtEl>
                                          <p:spTgt spid="3"/>
                                        </p:tgtEl>
                                      </p:cBhvr>
                                      <p:to x="100000" y="95000"/>
                                    </p:animScale>
                                    <p:animScale>
                                      <p:cBhvr>
                                        <p:cTn id="28" dur="41" decel="50000">
                                          <p:stCondLst>
                                            <p:cond delay="459"/>
                                          </p:stCondLst>
                                        </p:cTn>
                                        <p:tgtEl>
                                          <p:spTgt spid="3"/>
                                        </p:tgtEl>
                                      </p:cBhvr>
                                      <p:to x="100000" y="100000"/>
                                    </p:animScale>
                                  </p:childTnLst>
                                </p:cTn>
                              </p:par>
                              <p:par>
                                <p:cTn id="29" presetID="31" presetClass="entr" presetSubtype="0" fill="hold" nodeType="withEffect">
                                  <p:stCondLst>
                                    <p:cond delay="900"/>
                                  </p:stCondLst>
                                  <p:childTnLst>
                                    <p:set>
                                      <p:cBhvr>
                                        <p:cTn id="30" dur="1" fill="hold">
                                          <p:stCondLst>
                                            <p:cond delay="0"/>
                                          </p:stCondLst>
                                        </p:cTn>
                                        <p:tgtEl>
                                          <p:spTgt spid="25"/>
                                        </p:tgtEl>
                                        <p:attrNameLst>
                                          <p:attrName>style.visibility</p:attrName>
                                        </p:attrNameLst>
                                      </p:cBhvr>
                                      <p:to>
                                        <p:strVal val="visible"/>
                                      </p:to>
                                    </p:set>
                                    <p:anim calcmode="lin" valueType="num">
                                      <p:cBhvr>
                                        <p:cTn id="31" dur="1000" fill="hold"/>
                                        <p:tgtEl>
                                          <p:spTgt spid="25"/>
                                        </p:tgtEl>
                                        <p:attrNameLst>
                                          <p:attrName>ppt_w</p:attrName>
                                        </p:attrNameLst>
                                      </p:cBhvr>
                                      <p:tavLst>
                                        <p:tav tm="0">
                                          <p:val>
                                            <p:fltVal val="0"/>
                                          </p:val>
                                        </p:tav>
                                        <p:tav tm="100000">
                                          <p:val>
                                            <p:strVal val="#ppt_w"/>
                                          </p:val>
                                        </p:tav>
                                      </p:tavLst>
                                    </p:anim>
                                    <p:anim calcmode="lin" valueType="num">
                                      <p:cBhvr>
                                        <p:cTn id="32" dur="1000" fill="hold"/>
                                        <p:tgtEl>
                                          <p:spTgt spid="25"/>
                                        </p:tgtEl>
                                        <p:attrNameLst>
                                          <p:attrName>ppt_h</p:attrName>
                                        </p:attrNameLst>
                                      </p:cBhvr>
                                      <p:tavLst>
                                        <p:tav tm="0">
                                          <p:val>
                                            <p:fltVal val="0"/>
                                          </p:val>
                                        </p:tav>
                                        <p:tav tm="100000">
                                          <p:val>
                                            <p:strVal val="#ppt_h"/>
                                          </p:val>
                                        </p:tav>
                                      </p:tavLst>
                                    </p:anim>
                                    <p:anim calcmode="lin" valueType="num">
                                      <p:cBhvr>
                                        <p:cTn id="33" dur="1000" fill="hold"/>
                                        <p:tgtEl>
                                          <p:spTgt spid="25"/>
                                        </p:tgtEl>
                                        <p:attrNameLst>
                                          <p:attrName>style.rotation</p:attrName>
                                        </p:attrNameLst>
                                      </p:cBhvr>
                                      <p:tavLst>
                                        <p:tav tm="0">
                                          <p:val>
                                            <p:fltVal val="90"/>
                                          </p:val>
                                        </p:tav>
                                        <p:tav tm="100000">
                                          <p:val>
                                            <p:fltVal val="0"/>
                                          </p:val>
                                        </p:tav>
                                      </p:tavLst>
                                    </p:anim>
                                    <p:animEffect transition="in" filter="fade">
                                      <p:cBhvr>
                                        <p:cTn id="34" dur="1000"/>
                                        <p:tgtEl>
                                          <p:spTgt spid="25"/>
                                        </p:tgtEl>
                                      </p:cBhvr>
                                    </p:animEffect>
                                  </p:childTnLst>
                                </p:cTn>
                              </p:par>
                              <p:par>
                                <p:cTn id="35" presetID="22" presetClass="entr" presetSubtype="1" fill="hold" nodeType="withEffect">
                                  <p:stCondLst>
                                    <p:cond delay="140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par>
                                <p:cTn id="38" presetID="31" presetClass="entr" presetSubtype="0" fill="hold" nodeType="withEffect">
                                  <p:stCondLst>
                                    <p:cond delay="1700"/>
                                  </p:stCondLst>
                                  <p:childTnLst>
                                    <p:set>
                                      <p:cBhvr>
                                        <p:cTn id="39" dur="1" fill="hold">
                                          <p:stCondLst>
                                            <p:cond delay="0"/>
                                          </p:stCondLst>
                                        </p:cTn>
                                        <p:tgtEl>
                                          <p:spTgt spid="26"/>
                                        </p:tgtEl>
                                        <p:attrNameLst>
                                          <p:attrName>style.visibility</p:attrName>
                                        </p:attrNameLst>
                                      </p:cBhvr>
                                      <p:to>
                                        <p:strVal val="visible"/>
                                      </p:to>
                                    </p:set>
                                    <p:anim calcmode="lin" valueType="num">
                                      <p:cBhvr>
                                        <p:cTn id="40" dur="1000" fill="hold"/>
                                        <p:tgtEl>
                                          <p:spTgt spid="26"/>
                                        </p:tgtEl>
                                        <p:attrNameLst>
                                          <p:attrName>ppt_w</p:attrName>
                                        </p:attrNameLst>
                                      </p:cBhvr>
                                      <p:tavLst>
                                        <p:tav tm="0">
                                          <p:val>
                                            <p:fltVal val="0"/>
                                          </p:val>
                                        </p:tav>
                                        <p:tav tm="100000">
                                          <p:val>
                                            <p:strVal val="#ppt_w"/>
                                          </p:val>
                                        </p:tav>
                                      </p:tavLst>
                                    </p:anim>
                                    <p:anim calcmode="lin" valueType="num">
                                      <p:cBhvr>
                                        <p:cTn id="41" dur="1000" fill="hold"/>
                                        <p:tgtEl>
                                          <p:spTgt spid="26"/>
                                        </p:tgtEl>
                                        <p:attrNameLst>
                                          <p:attrName>ppt_h</p:attrName>
                                        </p:attrNameLst>
                                      </p:cBhvr>
                                      <p:tavLst>
                                        <p:tav tm="0">
                                          <p:val>
                                            <p:fltVal val="0"/>
                                          </p:val>
                                        </p:tav>
                                        <p:tav tm="100000">
                                          <p:val>
                                            <p:strVal val="#ppt_h"/>
                                          </p:val>
                                        </p:tav>
                                      </p:tavLst>
                                    </p:anim>
                                    <p:anim calcmode="lin" valueType="num">
                                      <p:cBhvr>
                                        <p:cTn id="42" dur="1000" fill="hold"/>
                                        <p:tgtEl>
                                          <p:spTgt spid="26"/>
                                        </p:tgtEl>
                                        <p:attrNameLst>
                                          <p:attrName>style.rotation</p:attrName>
                                        </p:attrNameLst>
                                      </p:cBhvr>
                                      <p:tavLst>
                                        <p:tav tm="0">
                                          <p:val>
                                            <p:fltVal val="90"/>
                                          </p:val>
                                        </p:tav>
                                        <p:tav tm="100000">
                                          <p:val>
                                            <p:fltVal val="0"/>
                                          </p:val>
                                        </p:tav>
                                      </p:tavLst>
                                    </p:anim>
                                    <p:animEffect transition="in" filter="fade">
                                      <p:cBhvr>
                                        <p:cTn id="43" dur="1000"/>
                                        <p:tgtEl>
                                          <p:spTgt spid="26"/>
                                        </p:tgtEl>
                                      </p:cBhvr>
                                    </p:animEffect>
                                  </p:childTnLst>
                                </p:cTn>
                              </p:par>
                              <p:par>
                                <p:cTn id="44" presetID="22" presetClass="entr" presetSubtype="1" fill="hold" nodeType="withEffect">
                                  <p:stCondLst>
                                    <p:cond delay="210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par>
                                <p:cTn id="47" presetID="31" presetClass="entr" presetSubtype="0" fill="hold" nodeType="withEffect">
                                  <p:stCondLst>
                                    <p:cond delay="2300"/>
                                  </p:stCondLst>
                                  <p:childTnLst>
                                    <p:set>
                                      <p:cBhvr>
                                        <p:cTn id="48" dur="1" fill="hold">
                                          <p:stCondLst>
                                            <p:cond delay="0"/>
                                          </p:stCondLst>
                                        </p:cTn>
                                        <p:tgtEl>
                                          <p:spTgt spid="27"/>
                                        </p:tgtEl>
                                        <p:attrNameLst>
                                          <p:attrName>style.visibility</p:attrName>
                                        </p:attrNameLst>
                                      </p:cBhvr>
                                      <p:to>
                                        <p:strVal val="visible"/>
                                      </p:to>
                                    </p:set>
                                    <p:anim calcmode="lin" valueType="num">
                                      <p:cBhvr>
                                        <p:cTn id="49" dur="1000" fill="hold"/>
                                        <p:tgtEl>
                                          <p:spTgt spid="27"/>
                                        </p:tgtEl>
                                        <p:attrNameLst>
                                          <p:attrName>ppt_w</p:attrName>
                                        </p:attrNameLst>
                                      </p:cBhvr>
                                      <p:tavLst>
                                        <p:tav tm="0">
                                          <p:val>
                                            <p:fltVal val="0"/>
                                          </p:val>
                                        </p:tav>
                                        <p:tav tm="100000">
                                          <p:val>
                                            <p:strVal val="#ppt_w"/>
                                          </p:val>
                                        </p:tav>
                                      </p:tavLst>
                                    </p:anim>
                                    <p:anim calcmode="lin" valueType="num">
                                      <p:cBhvr>
                                        <p:cTn id="50" dur="1000" fill="hold"/>
                                        <p:tgtEl>
                                          <p:spTgt spid="27"/>
                                        </p:tgtEl>
                                        <p:attrNameLst>
                                          <p:attrName>ppt_h</p:attrName>
                                        </p:attrNameLst>
                                      </p:cBhvr>
                                      <p:tavLst>
                                        <p:tav tm="0">
                                          <p:val>
                                            <p:fltVal val="0"/>
                                          </p:val>
                                        </p:tav>
                                        <p:tav tm="100000">
                                          <p:val>
                                            <p:strVal val="#ppt_h"/>
                                          </p:val>
                                        </p:tav>
                                      </p:tavLst>
                                    </p:anim>
                                    <p:anim calcmode="lin" valueType="num">
                                      <p:cBhvr>
                                        <p:cTn id="51" dur="1000" fill="hold"/>
                                        <p:tgtEl>
                                          <p:spTgt spid="27"/>
                                        </p:tgtEl>
                                        <p:attrNameLst>
                                          <p:attrName>style.rotation</p:attrName>
                                        </p:attrNameLst>
                                      </p:cBhvr>
                                      <p:tavLst>
                                        <p:tav tm="0">
                                          <p:val>
                                            <p:fltVal val="90"/>
                                          </p:val>
                                        </p:tav>
                                        <p:tav tm="100000">
                                          <p:val>
                                            <p:fltVal val="0"/>
                                          </p:val>
                                        </p:tav>
                                      </p:tavLst>
                                    </p:anim>
                                    <p:animEffect transition="in" filter="fade">
                                      <p:cBhvr>
                                        <p:cTn id="52" dur="1000"/>
                                        <p:tgtEl>
                                          <p:spTgt spid="27"/>
                                        </p:tgtEl>
                                      </p:cBhvr>
                                    </p:animEffect>
                                  </p:childTnLst>
                                </p:cTn>
                              </p:par>
                              <p:par>
                                <p:cTn id="53" presetID="22" presetClass="entr" presetSubtype="1" fill="hold" nodeType="withEffect">
                                  <p:stCondLst>
                                    <p:cond delay="2800"/>
                                  </p:stCondLst>
                                  <p:childTnLst>
                                    <p:set>
                                      <p:cBhvr>
                                        <p:cTn id="54" dur="1" fill="hold">
                                          <p:stCondLst>
                                            <p:cond delay="0"/>
                                          </p:stCondLst>
                                        </p:cTn>
                                        <p:tgtEl>
                                          <p:spTgt spid="30"/>
                                        </p:tgtEl>
                                        <p:attrNameLst>
                                          <p:attrName>style.visibility</p:attrName>
                                        </p:attrNameLst>
                                      </p:cBhvr>
                                      <p:to>
                                        <p:strVal val="visible"/>
                                      </p:to>
                                    </p:set>
                                    <p:animEffect transition="in" filter="wipe(up)">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文本框 1"/>
          <p:cNvSpPr txBox="1"/>
          <p:nvPr>
            <p:custDataLst>
              <p:tags r:id="rId1"/>
            </p:custDataLst>
          </p:nvPr>
        </p:nvSpPr>
        <p:spPr>
          <a:xfrm>
            <a:off x="3605095" y="3503361"/>
            <a:ext cx="8401050" cy="830997"/>
          </a:xfrm>
          <a:prstGeom prst="rect">
            <a:avLst/>
          </a:prstGeom>
          <a:noFill/>
        </p:spPr>
        <p:txBody>
          <a:bodyPr wrap="square" rtlCol="0">
            <a:spAutoFit/>
          </a:bodyPr>
          <a:lstStyle/>
          <a:p>
            <a:pPr algn="r"/>
            <a:r>
              <a:rPr lang="zh-CN" altLang="en-US" sz="4800" b="1" dirty="0" smtClean="0">
                <a:solidFill>
                  <a:schemeClr val="tx2"/>
                </a:solidFill>
                <a:latin typeface="Arial Narrow" panose="020B0606020202030204" pitchFamily="34" charset="0"/>
                <a:cs typeface="Aparajita" panose="020B0604020202020204" pitchFamily="34" charset="0"/>
              </a:rPr>
              <a:t>感谢您的耐心观看</a:t>
            </a:r>
            <a:endParaRPr lang="zh-CN" altLang="en-US" sz="4800" b="1" dirty="0">
              <a:solidFill>
                <a:schemeClr val="tx2"/>
              </a:solidFill>
              <a:latin typeface="Arial Narrow" panose="020B0606020202030204" pitchFamily="34" charset="0"/>
              <a:cs typeface="Aparajita" panose="020B0604020202020204" pitchFamily="34" charset="0"/>
            </a:endParaRPr>
          </a:p>
        </p:txBody>
      </p:sp>
      <p:sp>
        <p:nvSpPr>
          <p:cNvPr id="4" name="PA_文本框 3"/>
          <p:cNvSpPr txBox="1"/>
          <p:nvPr>
            <p:custDataLst>
              <p:tags r:id="rId2"/>
            </p:custDataLst>
          </p:nvPr>
        </p:nvSpPr>
        <p:spPr>
          <a:xfrm>
            <a:off x="9311638" y="3110068"/>
            <a:ext cx="2609850" cy="369332"/>
          </a:xfrm>
          <a:prstGeom prst="rect">
            <a:avLst/>
          </a:prstGeom>
          <a:noFill/>
          <a:ln>
            <a:solidFill>
              <a:srgbClr val="95979D"/>
            </a:solidFill>
          </a:ln>
        </p:spPr>
        <p:txBody>
          <a:bodyPr wrap="square" rtlCol="0">
            <a:spAutoFit/>
          </a:bodyPr>
          <a:lstStyle/>
          <a:p>
            <a:pPr algn="ctr"/>
            <a:r>
              <a:rPr lang="en-US" altLang="zh-CN" b="1" spc="300" dirty="0" smtClean="0">
                <a:solidFill>
                  <a:srgbClr val="95979D"/>
                </a:solidFill>
                <a:latin typeface="Arial Narrow" panose="020B0606020202030204" pitchFamily="34" charset="0"/>
                <a:cs typeface="Aparajita" panose="020B0604020202020204" pitchFamily="34" charset="0"/>
              </a:rPr>
              <a:t>POWERPOINT</a:t>
            </a:r>
            <a:endParaRPr lang="zh-CN" altLang="en-US" b="1" spc="300" dirty="0">
              <a:solidFill>
                <a:srgbClr val="95979D"/>
              </a:solidFill>
              <a:latin typeface="Arial Narrow" panose="020B0606020202030204" pitchFamily="34" charset="0"/>
              <a:cs typeface="Aparajita" panose="020B0604020202020204" pitchFamily="34" charset="0"/>
            </a:endParaRPr>
          </a:p>
        </p:txBody>
      </p:sp>
      <p:sp>
        <p:nvSpPr>
          <p:cNvPr id="7" name="副标题 4"/>
          <p:cNvSpPr txBox="1"/>
          <p:nvPr/>
        </p:nvSpPr>
        <p:spPr>
          <a:xfrm>
            <a:off x="5476757" y="4317733"/>
            <a:ext cx="6529388" cy="534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zh-CN" altLang="en-US" sz="1865" dirty="0" smtClean="0">
                <a:solidFill>
                  <a:schemeClr val="tx2"/>
                </a:solidFill>
              </a:rPr>
              <a:t>年终总结、工作汇报、新年计划</a:t>
            </a:r>
            <a:r>
              <a:rPr lang="en-US" altLang="zh-CN" sz="1865" dirty="0" smtClean="0">
                <a:solidFill>
                  <a:schemeClr val="tx2"/>
                </a:solidFill>
              </a:rPr>
              <a:t>PPT</a:t>
            </a:r>
            <a:endParaRPr lang="en-US" altLang="zh-CN" sz="1865" dirty="0">
              <a:solidFill>
                <a:schemeClr val="tx2"/>
              </a:solidFill>
            </a:endParaRPr>
          </a:p>
        </p:txBody>
      </p:sp>
      <p:sp>
        <p:nvSpPr>
          <p:cNvPr id="8" name="TextBox 23"/>
          <p:cNvSpPr txBox="1"/>
          <p:nvPr/>
        </p:nvSpPr>
        <p:spPr>
          <a:xfrm>
            <a:off x="7236891" y="4618059"/>
            <a:ext cx="4769254" cy="502573"/>
          </a:xfrm>
          <a:prstGeom prst="rect">
            <a:avLst/>
          </a:prstGeom>
          <a:noFill/>
        </p:spPr>
        <p:txBody>
          <a:bodyPr wrap="none" rtlCol="0">
            <a:spAutoFit/>
          </a:bodyPr>
          <a:lstStyle/>
          <a:p>
            <a:pPr algn="r"/>
            <a:r>
              <a:rPr lang="en-US" altLang="zh-CN" sz="1335" dirty="0">
                <a:solidFill>
                  <a:schemeClr val="tx2"/>
                </a:solidFill>
              </a:rPr>
              <a:t>201x year-end summary work summarizes the boutique PPT</a:t>
            </a:r>
            <a:endParaRPr lang="en-US" altLang="zh-CN" sz="1335" dirty="0">
              <a:solidFill>
                <a:schemeClr val="tx2"/>
              </a:solidFill>
            </a:endParaRPr>
          </a:p>
          <a:p>
            <a:pPr algn="r"/>
            <a:r>
              <a:rPr lang="en-US" altLang="zh-CN" sz="1335" dirty="0">
                <a:solidFill>
                  <a:schemeClr val="tx2"/>
                </a:solidFill>
              </a:rPr>
              <a:t>About the summary text input or copy here</a:t>
            </a:r>
            <a:endParaRPr lang="en-US" altLang="zh-CN" sz="1335" dirty="0">
              <a:solidFill>
                <a:schemeClr val="tx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0" presetClass="entr" presetSubtype="0"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ppt_w+.3"/>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animEffect transition="in" filter="fade">
                                      <p:cBhvr>
                                        <p:cTn id="14" dur="500"/>
                                        <p:tgtEl>
                                          <p:spTgt spid="4"/>
                                        </p:tgtEl>
                                      </p:cBhvr>
                                    </p:animEffect>
                                  </p:childTnLst>
                                </p:cTn>
                              </p:par>
                              <p:par>
                                <p:cTn id="15" presetID="22" presetClass="entr" presetSubtype="8" fill="hold" grpId="0" nodeType="withEffect">
                                  <p:stCondLst>
                                    <p:cond delay="100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build="p"/>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p:cNvPicPr>
            <a:picLocks noChangeAspect="1"/>
          </p:cNvPicPr>
          <p:nvPr/>
        </p:nvPicPr>
        <p:blipFill>
          <a:blip r:embed="rId1">
            <a:extLst>
              <a:ext uri="{28A0092B-C50C-407E-A947-70E740481C1C}">
                <a14:useLocalDpi xmlns:a14="http://schemas.microsoft.com/office/drawing/2010/main" val="0"/>
              </a:ext>
            </a:extLst>
          </a:blip>
          <a:stretch>
            <a:fillRect/>
          </a:stretch>
        </p:blipFill>
        <p:spPr bwMode="auto">
          <a:xfrm>
            <a:off x="-7143" y="1396973"/>
            <a:ext cx="12198350" cy="287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组合 28"/>
          <p:cNvGrpSpPr/>
          <p:nvPr/>
        </p:nvGrpSpPr>
        <p:grpSpPr>
          <a:xfrm>
            <a:off x="1269819" y="4079824"/>
            <a:ext cx="622613" cy="623531"/>
            <a:chOff x="1270000" y="4342169"/>
            <a:chExt cx="812938" cy="814031"/>
          </a:xfrm>
        </p:grpSpPr>
        <p:sp>
          <p:nvSpPr>
            <p:cNvPr id="5" name="椭圆 4"/>
            <p:cNvSpPr/>
            <p:nvPr/>
          </p:nvSpPr>
          <p:spPr>
            <a:xfrm>
              <a:off x="1270000" y="4342169"/>
              <a:ext cx="812938" cy="814031"/>
            </a:xfrm>
            <a:prstGeom prst="ellipse">
              <a:avLst/>
            </a:prstGeom>
            <a:solidFill>
              <a:schemeClr val="accent2"/>
            </a:solidFill>
            <a:ln>
              <a:noFill/>
            </a:ln>
          </p:spPr>
          <p:txBody>
            <a:bodyPr/>
            <a:lstStyle/>
            <a:p>
              <a:endParaRPr lang="zh-CN" altLang="en-US">
                <a:solidFill>
                  <a:schemeClr val="tx1">
                    <a:lumMod val="50000"/>
                    <a:lumOff val="50000"/>
                  </a:schemeClr>
                </a:solidFill>
              </a:endParaRPr>
            </a:p>
          </p:txBody>
        </p:sp>
        <p:grpSp>
          <p:nvGrpSpPr>
            <p:cNvPr id="6" name="组合 5"/>
            <p:cNvGrpSpPr/>
            <p:nvPr/>
          </p:nvGrpSpPr>
          <p:grpSpPr>
            <a:xfrm>
              <a:off x="1428786" y="4531162"/>
              <a:ext cx="494894" cy="435976"/>
              <a:chOff x="7796214" y="6040439"/>
              <a:chExt cx="333376" cy="293687"/>
            </a:xfrm>
            <a:solidFill>
              <a:schemeClr val="bg1"/>
            </a:solidFill>
          </p:grpSpPr>
          <p:sp>
            <p:nvSpPr>
              <p:cNvPr id="7" name="Freeform 822"/>
              <p:cNvSpPr/>
              <p:nvPr/>
            </p:nvSpPr>
            <p:spPr bwMode="auto">
              <a:xfrm>
                <a:off x="7796214" y="6040439"/>
                <a:ext cx="287338" cy="212725"/>
              </a:xfrm>
              <a:custGeom>
                <a:avLst/>
                <a:gdLst>
                  <a:gd name="T0" fmla="*/ 38 w 248"/>
                  <a:gd name="T1" fmla="*/ 134 h 184"/>
                  <a:gd name="T2" fmla="*/ 39 w 248"/>
                  <a:gd name="T3" fmla="*/ 132 h 184"/>
                  <a:gd name="T4" fmla="*/ 25 w 248"/>
                  <a:gd name="T5" fmla="*/ 93 h 184"/>
                  <a:gd name="T6" fmla="*/ 35 w 248"/>
                  <a:gd name="T7" fmla="*/ 74 h 184"/>
                  <a:gd name="T8" fmla="*/ 183 w 248"/>
                  <a:gd name="T9" fmla="*/ 24 h 184"/>
                  <a:gd name="T10" fmla="*/ 202 w 248"/>
                  <a:gd name="T11" fmla="*/ 33 h 184"/>
                  <a:gd name="T12" fmla="*/ 223 w 248"/>
                  <a:gd name="T13" fmla="*/ 95 h 184"/>
                  <a:gd name="T14" fmla="*/ 248 w 248"/>
                  <a:gd name="T15" fmla="*/ 95 h 184"/>
                  <a:gd name="T16" fmla="*/ 221 w 248"/>
                  <a:gd name="T17" fmla="*/ 15 h 184"/>
                  <a:gd name="T18" fmla="*/ 198 w 248"/>
                  <a:gd name="T19" fmla="*/ 0 h 184"/>
                  <a:gd name="T20" fmla="*/ 9 w 248"/>
                  <a:gd name="T21" fmla="*/ 65 h 184"/>
                  <a:gd name="T22" fmla="*/ 0 w 248"/>
                  <a:gd name="T23" fmla="*/ 90 h 184"/>
                  <a:gd name="T24" fmla="*/ 32 w 248"/>
                  <a:gd name="T25" fmla="*/ 184 h 184"/>
                  <a:gd name="T26" fmla="*/ 38 w 248"/>
                  <a:gd name="T27" fmla="*/ 183 h 184"/>
                  <a:gd name="T28" fmla="*/ 38 w 248"/>
                  <a:gd name="T29" fmla="*/ 133 h 184"/>
                  <a:gd name="T30" fmla="*/ 38 w 248"/>
                  <a:gd name="T31" fmla="*/ 13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184">
                    <a:moveTo>
                      <a:pt x="38" y="134"/>
                    </a:moveTo>
                    <a:cubicBezTo>
                      <a:pt x="38" y="134"/>
                      <a:pt x="39" y="133"/>
                      <a:pt x="39" y="132"/>
                    </a:cubicBezTo>
                    <a:cubicBezTo>
                      <a:pt x="25" y="93"/>
                      <a:pt x="25" y="93"/>
                      <a:pt x="25" y="93"/>
                    </a:cubicBezTo>
                    <a:cubicBezTo>
                      <a:pt x="25" y="93"/>
                      <a:pt x="34" y="86"/>
                      <a:pt x="35" y="74"/>
                    </a:cubicBezTo>
                    <a:cubicBezTo>
                      <a:pt x="183" y="24"/>
                      <a:pt x="183" y="24"/>
                      <a:pt x="183" y="24"/>
                    </a:cubicBezTo>
                    <a:cubicBezTo>
                      <a:pt x="190" y="32"/>
                      <a:pt x="202" y="33"/>
                      <a:pt x="202" y="33"/>
                    </a:cubicBezTo>
                    <a:cubicBezTo>
                      <a:pt x="223" y="95"/>
                      <a:pt x="223" y="95"/>
                      <a:pt x="223" y="95"/>
                    </a:cubicBezTo>
                    <a:cubicBezTo>
                      <a:pt x="248" y="95"/>
                      <a:pt x="248" y="95"/>
                      <a:pt x="248" y="95"/>
                    </a:cubicBezTo>
                    <a:cubicBezTo>
                      <a:pt x="221" y="15"/>
                      <a:pt x="221" y="15"/>
                      <a:pt x="221" y="15"/>
                    </a:cubicBezTo>
                    <a:cubicBezTo>
                      <a:pt x="221" y="15"/>
                      <a:pt x="206" y="20"/>
                      <a:pt x="198" y="0"/>
                    </a:cubicBezTo>
                    <a:cubicBezTo>
                      <a:pt x="9" y="65"/>
                      <a:pt x="9" y="65"/>
                      <a:pt x="9" y="65"/>
                    </a:cubicBezTo>
                    <a:cubicBezTo>
                      <a:pt x="15" y="85"/>
                      <a:pt x="0" y="90"/>
                      <a:pt x="0" y="90"/>
                    </a:cubicBezTo>
                    <a:cubicBezTo>
                      <a:pt x="32" y="184"/>
                      <a:pt x="32" y="184"/>
                      <a:pt x="32" y="184"/>
                    </a:cubicBezTo>
                    <a:cubicBezTo>
                      <a:pt x="32" y="184"/>
                      <a:pt x="35" y="183"/>
                      <a:pt x="38" y="183"/>
                    </a:cubicBezTo>
                    <a:cubicBezTo>
                      <a:pt x="38" y="133"/>
                      <a:pt x="38" y="133"/>
                      <a:pt x="38" y="133"/>
                    </a:cubicBezTo>
                    <a:cubicBezTo>
                      <a:pt x="38" y="134"/>
                      <a:pt x="38" y="134"/>
                      <a:pt x="38"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sp>
            <p:nvSpPr>
              <p:cNvPr id="8" name="Freeform 823"/>
              <p:cNvSpPr/>
              <p:nvPr/>
            </p:nvSpPr>
            <p:spPr bwMode="auto">
              <a:xfrm>
                <a:off x="7842251" y="6084889"/>
                <a:ext cx="196850" cy="96838"/>
              </a:xfrm>
              <a:custGeom>
                <a:avLst/>
                <a:gdLst>
                  <a:gd name="T0" fmla="*/ 139 w 170"/>
                  <a:gd name="T1" fmla="*/ 0 h 84"/>
                  <a:gd name="T2" fmla="*/ 7 w 170"/>
                  <a:gd name="T3" fmla="*/ 45 h 84"/>
                  <a:gd name="T4" fmla="*/ 0 w 170"/>
                  <a:gd name="T5" fmla="*/ 59 h 84"/>
                  <a:gd name="T6" fmla="*/ 9 w 170"/>
                  <a:gd name="T7" fmla="*/ 84 h 84"/>
                  <a:gd name="T8" fmla="*/ 14 w 170"/>
                  <a:gd name="T9" fmla="*/ 79 h 84"/>
                  <a:gd name="T10" fmla="*/ 13 w 170"/>
                  <a:gd name="T11" fmla="*/ 79 h 84"/>
                  <a:gd name="T12" fmla="*/ 13 w 170"/>
                  <a:gd name="T13" fmla="*/ 79 h 84"/>
                  <a:gd name="T14" fmla="*/ 13 w 170"/>
                  <a:gd name="T15" fmla="*/ 79 h 84"/>
                  <a:gd name="T16" fmla="*/ 13 w 170"/>
                  <a:gd name="T17" fmla="*/ 79 h 84"/>
                  <a:gd name="T18" fmla="*/ 15 w 170"/>
                  <a:gd name="T19" fmla="*/ 73 h 84"/>
                  <a:gd name="T20" fmla="*/ 31 w 170"/>
                  <a:gd name="T21" fmla="*/ 57 h 84"/>
                  <a:gd name="T22" fmla="*/ 170 w 170"/>
                  <a:gd name="T23" fmla="*/ 57 h 84"/>
                  <a:gd name="T24" fmla="*/ 153 w 170"/>
                  <a:gd name="T25" fmla="*/ 7 h 84"/>
                  <a:gd name="T26" fmla="*/ 139 w 170"/>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 h="84">
                    <a:moveTo>
                      <a:pt x="139" y="0"/>
                    </a:moveTo>
                    <a:cubicBezTo>
                      <a:pt x="7" y="45"/>
                      <a:pt x="7" y="45"/>
                      <a:pt x="7" y="45"/>
                    </a:cubicBezTo>
                    <a:cubicBezTo>
                      <a:pt x="6" y="51"/>
                      <a:pt x="3" y="56"/>
                      <a:pt x="0" y="59"/>
                    </a:cubicBezTo>
                    <a:cubicBezTo>
                      <a:pt x="9" y="84"/>
                      <a:pt x="9" y="84"/>
                      <a:pt x="9" y="84"/>
                    </a:cubicBezTo>
                    <a:cubicBezTo>
                      <a:pt x="11" y="82"/>
                      <a:pt x="12" y="79"/>
                      <a:pt x="14" y="79"/>
                    </a:cubicBezTo>
                    <a:cubicBezTo>
                      <a:pt x="14" y="79"/>
                      <a:pt x="13" y="79"/>
                      <a:pt x="13" y="79"/>
                    </a:cubicBezTo>
                    <a:cubicBezTo>
                      <a:pt x="13" y="79"/>
                      <a:pt x="13" y="79"/>
                      <a:pt x="13" y="79"/>
                    </a:cubicBezTo>
                    <a:cubicBezTo>
                      <a:pt x="13" y="79"/>
                      <a:pt x="13" y="79"/>
                      <a:pt x="13" y="79"/>
                    </a:cubicBezTo>
                    <a:cubicBezTo>
                      <a:pt x="13" y="79"/>
                      <a:pt x="13" y="79"/>
                      <a:pt x="13" y="79"/>
                    </a:cubicBezTo>
                    <a:cubicBezTo>
                      <a:pt x="14" y="79"/>
                      <a:pt x="14" y="77"/>
                      <a:pt x="15" y="73"/>
                    </a:cubicBezTo>
                    <a:cubicBezTo>
                      <a:pt x="15" y="64"/>
                      <a:pt x="22" y="57"/>
                      <a:pt x="31" y="57"/>
                    </a:cubicBezTo>
                    <a:cubicBezTo>
                      <a:pt x="170" y="57"/>
                      <a:pt x="170" y="57"/>
                      <a:pt x="170" y="57"/>
                    </a:cubicBezTo>
                    <a:cubicBezTo>
                      <a:pt x="153" y="7"/>
                      <a:pt x="153" y="7"/>
                      <a:pt x="153" y="7"/>
                    </a:cubicBezTo>
                    <a:cubicBezTo>
                      <a:pt x="149" y="6"/>
                      <a:pt x="144" y="4"/>
                      <a:pt x="1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sp>
            <p:nvSpPr>
              <p:cNvPr id="9" name="Freeform 824"/>
              <p:cNvSpPr>
                <a:spLocks noEditPoints="1"/>
              </p:cNvSpPr>
              <p:nvPr/>
            </p:nvSpPr>
            <p:spPr bwMode="auto">
              <a:xfrm>
                <a:off x="7858127" y="6170613"/>
                <a:ext cx="271463" cy="163513"/>
              </a:xfrm>
              <a:custGeom>
                <a:avLst/>
                <a:gdLst>
                  <a:gd name="T0" fmla="*/ 217 w 234"/>
                  <a:gd name="T1" fmla="*/ 0 h 141"/>
                  <a:gd name="T2" fmla="*/ 17 w 234"/>
                  <a:gd name="T3" fmla="*/ 0 h 141"/>
                  <a:gd name="T4" fmla="*/ 0 w 234"/>
                  <a:gd name="T5" fmla="*/ 21 h 141"/>
                  <a:gd name="T6" fmla="*/ 0 w 234"/>
                  <a:gd name="T7" fmla="*/ 119 h 141"/>
                  <a:gd name="T8" fmla="*/ 17 w 234"/>
                  <a:gd name="T9" fmla="*/ 141 h 141"/>
                  <a:gd name="T10" fmla="*/ 217 w 234"/>
                  <a:gd name="T11" fmla="*/ 141 h 141"/>
                  <a:gd name="T12" fmla="*/ 234 w 234"/>
                  <a:gd name="T13" fmla="*/ 119 h 141"/>
                  <a:gd name="T14" fmla="*/ 234 w 234"/>
                  <a:gd name="T15" fmla="*/ 21 h 141"/>
                  <a:gd name="T16" fmla="*/ 217 w 234"/>
                  <a:gd name="T17" fmla="*/ 0 h 141"/>
                  <a:gd name="T18" fmla="*/ 210 w 234"/>
                  <a:gd name="T19" fmla="*/ 109 h 141"/>
                  <a:gd name="T20" fmla="*/ 195 w 234"/>
                  <a:gd name="T21" fmla="*/ 124 h 141"/>
                  <a:gd name="T22" fmla="*/ 38 w 234"/>
                  <a:gd name="T23" fmla="*/ 124 h 141"/>
                  <a:gd name="T24" fmla="*/ 24 w 234"/>
                  <a:gd name="T25" fmla="*/ 109 h 141"/>
                  <a:gd name="T26" fmla="*/ 24 w 234"/>
                  <a:gd name="T27" fmla="*/ 31 h 141"/>
                  <a:gd name="T28" fmla="*/ 38 w 234"/>
                  <a:gd name="T29" fmla="*/ 17 h 141"/>
                  <a:gd name="T30" fmla="*/ 195 w 234"/>
                  <a:gd name="T31" fmla="*/ 17 h 141"/>
                  <a:gd name="T32" fmla="*/ 210 w 234"/>
                  <a:gd name="T33" fmla="*/ 31 h 141"/>
                  <a:gd name="T34" fmla="*/ 210 w 234"/>
                  <a:gd name="T35" fmla="*/ 10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141">
                    <a:moveTo>
                      <a:pt x="217" y="0"/>
                    </a:moveTo>
                    <a:cubicBezTo>
                      <a:pt x="17" y="0"/>
                      <a:pt x="17" y="0"/>
                      <a:pt x="17" y="0"/>
                    </a:cubicBezTo>
                    <a:cubicBezTo>
                      <a:pt x="16" y="21"/>
                      <a:pt x="0" y="21"/>
                      <a:pt x="0" y="21"/>
                    </a:cubicBezTo>
                    <a:cubicBezTo>
                      <a:pt x="0" y="119"/>
                      <a:pt x="0" y="119"/>
                      <a:pt x="0" y="119"/>
                    </a:cubicBezTo>
                    <a:cubicBezTo>
                      <a:pt x="0" y="119"/>
                      <a:pt x="17" y="120"/>
                      <a:pt x="17" y="141"/>
                    </a:cubicBezTo>
                    <a:cubicBezTo>
                      <a:pt x="217" y="141"/>
                      <a:pt x="217" y="141"/>
                      <a:pt x="217" y="141"/>
                    </a:cubicBezTo>
                    <a:cubicBezTo>
                      <a:pt x="217" y="120"/>
                      <a:pt x="234" y="119"/>
                      <a:pt x="234" y="119"/>
                    </a:cubicBezTo>
                    <a:cubicBezTo>
                      <a:pt x="234" y="21"/>
                      <a:pt x="234" y="21"/>
                      <a:pt x="234" y="21"/>
                    </a:cubicBezTo>
                    <a:cubicBezTo>
                      <a:pt x="234" y="21"/>
                      <a:pt x="218" y="21"/>
                      <a:pt x="217" y="0"/>
                    </a:cubicBezTo>
                    <a:close/>
                    <a:moveTo>
                      <a:pt x="210" y="109"/>
                    </a:moveTo>
                    <a:cubicBezTo>
                      <a:pt x="210" y="109"/>
                      <a:pt x="199" y="113"/>
                      <a:pt x="195" y="124"/>
                    </a:cubicBezTo>
                    <a:cubicBezTo>
                      <a:pt x="38" y="124"/>
                      <a:pt x="38" y="124"/>
                      <a:pt x="38" y="124"/>
                    </a:cubicBezTo>
                    <a:cubicBezTo>
                      <a:pt x="35" y="113"/>
                      <a:pt x="24" y="109"/>
                      <a:pt x="24" y="109"/>
                    </a:cubicBezTo>
                    <a:cubicBezTo>
                      <a:pt x="24" y="31"/>
                      <a:pt x="24" y="31"/>
                      <a:pt x="24" y="31"/>
                    </a:cubicBezTo>
                    <a:cubicBezTo>
                      <a:pt x="24" y="31"/>
                      <a:pt x="34" y="27"/>
                      <a:pt x="38" y="17"/>
                    </a:cubicBezTo>
                    <a:cubicBezTo>
                      <a:pt x="195" y="17"/>
                      <a:pt x="195" y="17"/>
                      <a:pt x="195" y="17"/>
                    </a:cubicBezTo>
                    <a:cubicBezTo>
                      <a:pt x="199" y="27"/>
                      <a:pt x="210" y="31"/>
                      <a:pt x="210" y="31"/>
                    </a:cubicBezTo>
                    <a:lnTo>
                      <a:pt x="210" y="1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sp>
            <p:nvSpPr>
              <p:cNvPr id="10" name="Freeform 825"/>
              <p:cNvSpPr/>
              <p:nvPr/>
            </p:nvSpPr>
            <p:spPr bwMode="auto">
              <a:xfrm>
                <a:off x="7899401" y="6203951"/>
                <a:ext cx="187325" cy="95250"/>
              </a:xfrm>
              <a:custGeom>
                <a:avLst/>
                <a:gdLst>
                  <a:gd name="T0" fmla="*/ 12 w 161"/>
                  <a:gd name="T1" fmla="*/ 83 h 83"/>
                  <a:gd name="T2" fmla="*/ 150 w 161"/>
                  <a:gd name="T3" fmla="*/ 83 h 83"/>
                  <a:gd name="T4" fmla="*/ 161 w 161"/>
                  <a:gd name="T5" fmla="*/ 71 h 83"/>
                  <a:gd name="T6" fmla="*/ 161 w 161"/>
                  <a:gd name="T7" fmla="*/ 11 h 83"/>
                  <a:gd name="T8" fmla="*/ 150 w 161"/>
                  <a:gd name="T9" fmla="*/ 0 h 83"/>
                  <a:gd name="T10" fmla="*/ 11 w 161"/>
                  <a:gd name="T11" fmla="*/ 0 h 83"/>
                  <a:gd name="T12" fmla="*/ 0 w 161"/>
                  <a:gd name="T13" fmla="*/ 11 h 83"/>
                  <a:gd name="T14" fmla="*/ 0 w 161"/>
                  <a:gd name="T15" fmla="*/ 71 h 83"/>
                  <a:gd name="T16" fmla="*/ 12 w 1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83">
                    <a:moveTo>
                      <a:pt x="12" y="83"/>
                    </a:moveTo>
                    <a:cubicBezTo>
                      <a:pt x="150" y="83"/>
                      <a:pt x="150" y="83"/>
                      <a:pt x="150" y="83"/>
                    </a:cubicBezTo>
                    <a:cubicBezTo>
                      <a:pt x="153" y="77"/>
                      <a:pt x="158" y="73"/>
                      <a:pt x="161" y="71"/>
                    </a:cubicBezTo>
                    <a:cubicBezTo>
                      <a:pt x="161" y="11"/>
                      <a:pt x="161" y="11"/>
                      <a:pt x="161" y="11"/>
                    </a:cubicBezTo>
                    <a:cubicBezTo>
                      <a:pt x="158" y="9"/>
                      <a:pt x="154" y="5"/>
                      <a:pt x="150" y="0"/>
                    </a:cubicBezTo>
                    <a:cubicBezTo>
                      <a:pt x="11" y="0"/>
                      <a:pt x="11" y="0"/>
                      <a:pt x="11" y="0"/>
                    </a:cubicBezTo>
                    <a:cubicBezTo>
                      <a:pt x="8" y="5"/>
                      <a:pt x="4" y="9"/>
                      <a:pt x="0" y="11"/>
                    </a:cubicBezTo>
                    <a:cubicBezTo>
                      <a:pt x="0" y="71"/>
                      <a:pt x="0" y="71"/>
                      <a:pt x="0" y="71"/>
                    </a:cubicBezTo>
                    <a:cubicBezTo>
                      <a:pt x="4" y="73"/>
                      <a:pt x="8" y="77"/>
                      <a:pt x="12"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grpSp>
      </p:grpSp>
      <p:sp>
        <p:nvSpPr>
          <p:cNvPr id="33" name="文本框 32"/>
          <p:cNvSpPr txBox="1"/>
          <p:nvPr/>
        </p:nvSpPr>
        <p:spPr>
          <a:xfrm>
            <a:off x="453212" y="4843219"/>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2"/>
                </a:solidFill>
                <a:latin typeface="+mj-ea"/>
                <a:ea typeface="+mj-ea"/>
              </a:rPr>
              <a:t>点击此处添加标题</a:t>
            </a:r>
            <a:endParaRPr lang="zh-CN" altLang="en-US" sz="2000" b="1" dirty="0">
              <a:solidFill>
                <a:schemeClr val="accent2"/>
              </a:solidFill>
              <a:latin typeface="+mj-ea"/>
              <a:ea typeface="+mj-ea"/>
            </a:endParaRPr>
          </a:p>
        </p:txBody>
      </p:sp>
      <p:sp>
        <p:nvSpPr>
          <p:cNvPr id="34" name="矩形 33"/>
          <p:cNvSpPr/>
          <p:nvPr/>
        </p:nvSpPr>
        <p:spPr>
          <a:xfrm>
            <a:off x="123478" y="5243331"/>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grpSp>
        <p:nvGrpSpPr>
          <p:cNvPr id="32" name="组合 31"/>
          <p:cNvGrpSpPr/>
          <p:nvPr/>
        </p:nvGrpSpPr>
        <p:grpSpPr>
          <a:xfrm>
            <a:off x="10170604" y="4084370"/>
            <a:ext cx="623450" cy="623531"/>
            <a:chOff x="6772631" y="4342169"/>
            <a:chExt cx="814031" cy="814031"/>
          </a:xfrm>
        </p:grpSpPr>
        <p:sp>
          <p:nvSpPr>
            <p:cNvPr id="11" name="椭圆 10"/>
            <p:cNvSpPr/>
            <p:nvPr/>
          </p:nvSpPr>
          <p:spPr>
            <a:xfrm>
              <a:off x="6772631" y="4342169"/>
              <a:ext cx="814031" cy="814031"/>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方正正纤黑简体" panose="02000000000000000000" pitchFamily="2" charset="-122"/>
              </a:endParaRPr>
            </a:p>
          </p:txBody>
        </p:sp>
        <p:grpSp>
          <p:nvGrpSpPr>
            <p:cNvPr id="12" name="组合 11"/>
            <p:cNvGrpSpPr/>
            <p:nvPr/>
          </p:nvGrpSpPr>
          <p:grpSpPr>
            <a:xfrm>
              <a:off x="6931958" y="4600676"/>
              <a:ext cx="494892" cy="296949"/>
              <a:chOff x="9132888" y="2078039"/>
              <a:chExt cx="333375" cy="200035"/>
            </a:xfrm>
            <a:solidFill>
              <a:schemeClr val="bg1"/>
            </a:solidFill>
          </p:grpSpPr>
          <p:sp>
            <p:nvSpPr>
              <p:cNvPr id="13" name="Freeform 543"/>
              <p:cNvSpPr/>
              <p:nvPr/>
            </p:nvSpPr>
            <p:spPr bwMode="auto">
              <a:xfrm>
                <a:off x="9132888" y="2208224"/>
                <a:ext cx="333375" cy="69850"/>
              </a:xfrm>
              <a:custGeom>
                <a:avLst/>
                <a:gdLst>
                  <a:gd name="T0" fmla="*/ 61 w 210"/>
                  <a:gd name="T1" fmla="*/ 44 h 44"/>
                  <a:gd name="T2" fmla="*/ 210 w 210"/>
                  <a:gd name="T3" fmla="*/ 44 h 44"/>
                  <a:gd name="T4" fmla="*/ 177 w 210"/>
                  <a:gd name="T5" fmla="*/ 20 h 44"/>
                  <a:gd name="T6" fmla="*/ 61 w 210"/>
                  <a:gd name="T7" fmla="*/ 20 h 44"/>
                  <a:gd name="T8" fmla="*/ 55 w 210"/>
                  <a:gd name="T9" fmla="*/ 20 h 44"/>
                  <a:gd name="T10" fmla="*/ 51 w 210"/>
                  <a:gd name="T11" fmla="*/ 17 h 44"/>
                  <a:gd name="T12" fmla="*/ 27 w 210"/>
                  <a:gd name="T13" fmla="*/ 0 h 44"/>
                  <a:gd name="T14" fmla="*/ 0 w 210"/>
                  <a:gd name="T15" fmla="*/ 0 h 44"/>
                  <a:gd name="T16" fmla="*/ 61 w 210"/>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44">
                    <a:moveTo>
                      <a:pt x="61" y="44"/>
                    </a:moveTo>
                    <a:lnTo>
                      <a:pt x="210" y="44"/>
                    </a:lnTo>
                    <a:lnTo>
                      <a:pt x="177" y="20"/>
                    </a:lnTo>
                    <a:lnTo>
                      <a:pt x="61" y="20"/>
                    </a:lnTo>
                    <a:lnTo>
                      <a:pt x="55" y="20"/>
                    </a:lnTo>
                    <a:lnTo>
                      <a:pt x="51" y="17"/>
                    </a:lnTo>
                    <a:lnTo>
                      <a:pt x="27" y="0"/>
                    </a:lnTo>
                    <a:lnTo>
                      <a:pt x="0" y="0"/>
                    </a:lnTo>
                    <a:lnTo>
                      <a:pt x="6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sp>
            <p:nvSpPr>
              <p:cNvPr id="14" name="Freeform 544"/>
              <p:cNvSpPr/>
              <p:nvPr/>
            </p:nvSpPr>
            <p:spPr bwMode="auto">
              <a:xfrm>
                <a:off x="9132888" y="2143133"/>
                <a:ext cx="333375" cy="69850"/>
              </a:xfrm>
              <a:custGeom>
                <a:avLst/>
                <a:gdLst>
                  <a:gd name="T0" fmla="*/ 210 w 210"/>
                  <a:gd name="T1" fmla="*/ 44 h 44"/>
                  <a:gd name="T2" fmla="*/ 177 w 210"/>
                  <a:gd name="T3" fmla="*/ 20 h 44"/>
                  <a:gd name="T4" fmla="*/ 61 w 210"/>
                  <a:gd name="T5" fmla="*/ 20 h 44"/>
                  <a:gd name="T6" fmla="*/ 55 w 210"/>
                  <a:gd name="T7" fmla="*/ 20 h 44"/>
                  <a:gd name="T8" fmla="*/ 51 w 210"/>
                  <a:gd name="T9" fmla="*/ 17 h 44"/>
                  <a:gd name="T10" fmla="*/ 27 w 210"/>
                  <a:gd name="T11" fmla="*/ 0 h 44"/>
                  <a:gd name="T12" fmla="*/ 0 w 210"/>
                  <a:gd name="T13" fmla="*/ 0 h 44"/>
                  <a:gd name="T14" fmla="*/ 61 w 210"/>
                  <a:gd name="T15" fmla="*/ 44 h 44"/>
                  <a:gd name="T16" fmla="*/ 210 w 210"/>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44">
                    <a:moveTo>
                      <a:pt x="210" y="44"/>
                    </a:moveTo>
                    <a:lnTo>
                      <a:pt x="177" y="20"/>
                    </a:lnTo>
                    <a:lnTo>
                      <a:pt x="61" y="20"/>
                    </a:lnTo>
                    <a:lnTo>
                      <a:pt x="55" y="20"/>
                    </a:lnTo>
                    <a:lnTo>
                      <a:pt x="51" y="17"/>
                    </a:lnTo>
                    <a:lnTo>
                      <a:pt x="27" y="0"/>
                    </a:lnTo>
                    <a:lnTo>
                      <a:pt x="0" y="0"/>
                    </a:lnTo>
                    <a:lnTo>
                      <a:pt x="61" y="44"/>
                    </a:lnTo>
                    <a:lnTo>
                      <a:pt x="210"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sp>
            <p:nvSpPr>
              <p:cNvPr id="15" name="Freeform 545"/>
              <p:cNvSpPr/>
              <p:nvPr/>
            </p:nvSpPr>
            <p:spPr bwMode="auto">
              <a:xfrm>
                <a:off x="9132888" y="2078039"/>
                <a:ext cx="333375" cy="69850"/>
              </a:xfrm>
              <a:custGeom>
                <a:avLst/>
                <a:gdLst>
                  <a:gd name="T0" fmla="*/ 210 w 210"/>
                  <a:gd name="T1" fmla="*/ 44 h 44"/>
                  <a:gd name="T2" fmla="*/ 149 w 210"/>
                  <a:gd name="T3" fmla="*/ 0 h 44"/>
                  <a:gd name="T4" fmla="*/ 0 w 210"/>
                  <a:gd name="T5" fmla="*/ 0 h 44"/>
                  <a:gd name="T6" fmla="*/ 61 w 210"/>
                  <a:gd name="T7" fmla="*/ 44 h 44"/>
                  <a:gd name="T8" fmla="*/ 210 w 210"/>
                  <a:gd name="T9" fmla="*/ 44 h 44"/>
                </a:gdLst>
                <a:ahLst/>
                <a:cxnLst>
                  <a:cxn ang="0">
                    <a:pos x="T0" y="T1"/>
                  </a:cxn>
                  <a:cxn ang="0">
                    <a:pos x="T2" y="T3"/>
                  </a:cxn>
                  <a:cxn ang="0">
                    <a:pos x="T4" y="T5"/>
                  </a:cxn>
                  <a:cxn ang="0">
                    <a:pos x="T6" y="T7"/>
                  </a:cxn>
                  <a:cxn ang="0">
                    <a:pos x="T8" y="T9"/>
                  </a:cxn>
                </a:cxnLst>
                <a:rect l="0" t="0" r="r" b="b"/>
                <a:pathLst>
                  <a:path w="210" h="44">
                    <a:moveTo>
                      <a:pt x="210" y="44"/>
                    </a:moveTo>
                    <a:lnTo>
                      <a:pt x="149" y="0"/>
                    </a:lnTo>
                    <a:lnTo>
                      <a:pt x="0" y="0"/>
                    </a:lnTo>
                    <a:lnTo>
                      <a:pt x="61" y="44"/>
                    </a:lnTo>
                    <a:lnTo>
                      <a:pt x="210"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grpSp>
      </p:grpSp>
      <p:sp>
        <p:nvSpPr>
          <p:cNvPr id="37" name="文本框 36"/>
          <p:cNvSpPr txBox="1"/>
          <p:nvPr/>
        </p:nvSpPr>
        <p:spPr>
          <a:xfrm>
            <a:off x="9354229" y="4843219"/>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3"/>
                </a:solidFill>
                <a:latin typeface="+mj-ea"/>
                <a:ea typeface="+mj-ea"/>
              </a:rPr>
              <a:t>点击此处添加标题</a:t>
            </a:r>
            <a:endParaRPr lang="zh-CN" altLang="en-US" sz="2000" b="1" dirty="0">
              <a:solidFill>
                <a:schemeClr val="accent3"/>
              </a:solidFill>
              <a:latin typeface="+mj-ea"/>
              <a:ea typeface="+mj-ea"/>
            </a:endParaRPr>
          </a:p>
        </p:txBody>
      </p:sp>
      <p:sp>
        <p:nvSpPr>
          <p:cNvPr id="38" name="矩形 37"/>
          <p:cNvSpPr/>
          <p:nvPr/>
        </p:nvSpPr>
        <p:spPr>
          <a:xfrm>
            <a:off x="9024495" y="5243331"/>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grpSp>
        <p:nvGrpSpPr>
          <p:cNvPr id="31" name="组合 30"/>
          <p:cNvGrpSpPr/>
          <p:nvPr/>
        </p:nvGrpSpPr>
        <p:grpSpPr>
          <a:xfrm>
            <a:off x="7203461" y="4084370"/>
            <a:ext cx="623450" cy="623531"/>
            <a:chOff x="4938056" y="4342169"/>
            <a:chExt cx="814031" cy="814031"/>
          </a:xfrm>
        </p:grpSpPr>
        <p:sp>
          <p:nvSpPr>
            <p:cNvPr id="18" name="椭圆 17"/>
            <p:cNvSpPr/>
            <p:nvPr/>
          </p:nvSpPr>
          <p:spPr>
            <a:xfrm>
              <a:off x="4938056" y="4342169"/>
              <a:ext cx="814031" cy="814031"/>
            </a:xfrm>
            <a:prstGeom prst="ellips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方正正纤黑简体" panose="02000000000000000000" pitchFamily="2" charset="-122"/>
              </a:endParaRPr>
            </a:p>
          </p:txBody>
        </p:sp>
        <p:grpSp>
          <p:nvGrpSpPr>
            <p:cNvPr id="19" name="组合 18"/>
            <p:cNvGrpSpPr/>
            <p:nvPr/>
          </p:nvGrpSpPr>
          <p:grpSpPr>
            <a:xfrm>
              <a:off x="5091676" y="4575946"/>
              <a:ext cx="506676" cy="346409"/>
              <a:chOff x="7123117" y="5405438"/>
              <a:chExt cx="341313" cy="233352"/>
            </a:xfrm>
            <a:solidFill>
              <a:schemeClr val="bg1"/>
            </a:solidFill>
          </p:grpSpPr>
          <p:sp>
            <p:nvSpPr>
              <p:cNvPr id="20" name="Freeform 896"/>
              <p:cNvSpPr/>
              <p:nvPr/>
            </p:nvSpPr>
            <p:spPr bwMode="auto">
              <a:xfrm>
                <a:off x="7123117" y="5518140"/>
                <a:ext cx="341313" cy="120650"/>
              </a:xfrm>
              <a:custGeom>
                <a:avLst/>
                <a:gdLst>
                  <a:gd name="T0" fmla="*/ 147 w 295"/>
                  <a:gd name="T1" fmla="*/ 15 h 104"/>
                  <a:gd name="T2" fmla="*/ 126 w 295"/>
                  <a:gd name="T3" fmla="*/ 0 h 104"/>
                  <a:gd name="T4" fmla="*/ 13 w 295"/>
                  <a:gd name="T5" fmla="*/ 0 h 104"/>
                  <a:gd name="T6" fmla="*/ 6 w 295"/>
                  <a:gd name="T7" fmla="*/ 92 h 104"/>
                  <a:gd name="T8" fmla="*/ 289 w 295"/>
                  <a:gd name="T9" fmla="*/ 92 h 104"/>
                  <a:gd name="T10" fmla="*/ 283 w 295"/>
                  <a:gd name="T11" fmla="*/ 0 h 104"/>
                  <a:gd name="T12" fmla="*/ 169 w 295"/>
                  <a:gd name="T13" fmla="*/ 0 h 104"/>
                  <a:gd name="T14" fmla="*/ 147 w 295"/>
                  <a:gd name="T15" fmla="*/ 15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 h="104">
                    <a:moveTo>
                      <a:pt x="147" y="15"/>
                    </a:moveTo>
                    <a:cubicBezTo>
                      <a:pt x="138" y="15"/>
                      <a:pt x="129" y="9"/>
                      <a:pt x="126" y="0"/>
                    </a:cubicBezTo>
                    <a:cubicBezTo>
                      <a:pt x="13" y="0"/>
                      <a:pt x="13" y="0"/>
                      <a:pt x="13" y="0"/>
                    </a:cubicBezTo>
                    <a:cubicBezTo>
                      <a:pt x="6" y="39"/>
                      <a:pt x="0" y="86"/>
                      <a:pt x="6" y="92"/>
                    </a:cubicBezTo>
                    <a:cubicBezTo>
                      <a:pt x="18" y="104"/>
                      <a:pt x="278" y="103"/>
                      <a:pt x="289" y="92"/>
                    </a:cubicBezTo>
                    <a:cubicBezTo>
                      <a:pt x="295" y="86"/>
                      <a:pt x="289" y="39"/>
                      <a:pt x="283" y="0"/>
                    </a:cubicBezTo>
                    <a:cubicBezTo>
                      <a:pt x="169" y="0"/>
                      <a:pt x="169" y="0"/>
                      <a:pt x="169" y="0"/>
                    </a:cubicBezTo>
                    <a:cubicBezTo>
                      <a:pt x="166" y="9"/>
                      <a:pt x="157" y="15"/>
                      <a:pt x="147"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sp>
            <p:nvSpPr>
              <p:cNvPr id="21" name="Freeform 897"/>
              <p:cNvSpPr>
                <a:spLocks noEditPoints="1"/>
              </p:cNvSpPr>
              <p:nvPr/>
            </p:nvSpPr>
            <p:spPr bwMode="auto">
              <a:xfrm>
                <a:off x="7140576" y="5405438"/>
                <a:ext cx="306388" cy="93663"/>
              </a:xfrm>
              <a:custGeom>
                <a:avLst/>
                <a:gdLst>
                  <a:gd name="T0" fmla="*/ 132 w 265"/>
                  <a:gd name="T1" fmla="*/ 68 h 81"/>
                  <a:gd name="T2" fmla="*/ 153 w 265"/>
                  <a:gd name="T3" fmla="*/ 81 h 81"/>
                  <a:gd name="T4" fmla="*/ 265 w 265"/>
                  <a:gd name="T5" fmla="*/ 81 h 81"/>
                  <a:gd name="T6" fmla="*/ 257 w 265"/>
                  <a:gd name="T7" fmla="*/ 40 h 81"/>
                  <a:gd name="T8" fmla="*/ 201 w 265"/>
                  <a:gd name="T9" fmla="*/ 40 h 81"/>
                  <a:gd name="T10" fmla="*/ 163 w 265"/>
                  <a:gd name="T11" fmla="*/ 0 h 81"/>
                  <a:gd name="T12" fmla="*/ 101 w 265"/>
                  <a:gd name="T13" fmla="*/ 0 h 81"/>
                  <a:gd name="T14" fmla="*/ 65 w 265"/>
                  <a:gd name="T15" fmla="*/ 40 h 81"/>
                  <a:gd name="T16" fmla="*/ 8 w 265"/>
                  <a:gd name="T17" fmla="*/ 40 h 81"/>
                  <a:gd name="T18" fmla="*/ 0 w 265"/>
                  <a:gd name="T19" fmla="*/ 81 h 81"/>
                  <a:gd name="T20" fmla="*/ 112 w 265"/>
                  <a:gd name="T21" fmla="*/ 81 h 81"/>
                  <a:gd name="T22" fmla="*/ 132 w 265"/>
                  <a:gd name="T23" fmla="*/ 68 h 81"/>
                  <a:gd name="T24" fmla="*/ 117 w 265"/>
                  <a:gd name="T25" fmla="*/ 14 h 81"/>
                  <a:gd name="T26" fmla="*/ 147 w 265"/>
                  <a:gd name="T27" fmla="*/ 14 h 81"/>
                  <a:gd name="T28" fmla="*/ 157 w 265"/>
                  <a:gd name="T29" fmla="*/ 27 h 81"/>
                  <a:gd name="T30" fmla="*/ 147 w 265"/>
                  <a:gd name="T31" fmla="*/ 40 h 81"/>
                  <a:gd name="T32" fmla="*/ 117 w 265"/>
                  <a:gd name="T33" fmla="*/ 40 h 81"/>
                  <a:gd name="T34" fmla="*/ 107 w 265"/>
                  <a:gd name="T35" fmla="*/ 27 h 81"/>
                  <a:gd name="T36" fmla="*/ 117 w 265"/>
                  <a:gd name="T37" fmla="*/ 1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5" h="81">
                    <a:moveTo>
                      <a:pt x="132" y="68"/>
                    </a:moveTo>
                    <a:cubicBezTo>
                      <a:pt x="142" y="68"/>
                      <a:pt x="149" y="73"/>
                      <a:pt x="153" y="81"/>
                    </a:cubicBezTo>
                    <a:cubicBezTo>
                      <a:pt x="265" y="81"/>
                      <a:pt x="265" y="81"/>
                      <a:pt x="265" y="81"/>
                    </a:cubicBezTo>
                    <a:cubicBezTo>
                      <a:pt x="261" y="58"/>
                      <a:pt x="257" y="40"/>
                      <a:pt x="257" y="40"/>
                    </a:cubicBezTo>
                    <a:cubicBezTo>
                      <a:pt x="201" y="40"/>
                      <a:pt x="201" y="40"/>
                      <a:pt x="201" y="40"/>
                    </a:cubicBezTo>
                    <a:cubicBezTo>
                      <a:pt x="193" y="23"/>
                      <a:pt x="177" y="0"/>
                      <a:pt x="163" y="0"/>
                    </a:cubicBezTo>
                    <a:cubicBezTo>
                      <a:pt x="101" y="0"/>
                      <a:pt x="101" y="0"/>
                      <a:pt x="101" y="0"/>
                    </a:cubicBezTo>
                    <a:cubicBezTo>
                      <a:pt x="88" y="0"/>
                      <a:pt x="74" y="22"/>
                      <a:pt x="65" y="40"/>
                    </a:cubicBezTo>
                    <a:cubicBezTo>
                      <a:pt x="8" y="40"/>
                      <a:pt x="8" y="40"/>
                      <a:pt x="8" y="40"/>
                    </a:cubicBezTo>
                    <a:cubicBezTo>
                      <a:pt x="8" y="40"/>
                      <a:pt x="5" y="58"/>
                      <a:pt x="0" y="81"/>
                    </a:cubicBezTo>
                    <a:cubicBezTo>
                      <a:pt x="112" y="81"/>
                      <a:pt x="112" y="81"/>
                      <a:pt x="112" y="81"/>
                    </a:cubicBezTo>
                    <a:cubicBezTo>
                      <a:pt x="115" y="73"/>
                      <a:pt x="123" y="68"/>
                      <a:pt x="132" y="68"/>
                    </a:cubicBezTo>
                    <a:close/>
                    <a:moveTo>
                      <a:pt x="117" y="14"/>
                    </a:moveTo>
                    <a:cubicBezTo>
                      <a:pt x="147" y="14"/>
                      <a:pt x="147" y="14"/>
                      <a:pt x="147" y="14"/>
                    </a:cubicBezTo>
                    <a:cubicBezTo>
                      <a:pt x="153" y="14"/>
                      <a:pt x="157" y="22"/>
                      <a:pt x="157" y="27"/>
                    </a:cubicBezTo>
                    <a:cubicBezTo>
                      <a:pt x="157" y="32"/>
                      <a:pt x="153" y="40"/>
                      <a:pt x="147" y="40"/>
                    </a:cubicBezTo>
                    <a:cubicBezTo>
                      <a:pt x="117" y="40"/>
                      <a:pt x="117" y="40"/>
                      <a:pt x="117" y="40"/>
                    </a:cubicBezTo>
                    <a:cubicBezTo>
                      <a:pt x="111" y="40"/>
                      <a:pt x="107" y="32"/>
                      <a:pt x="107" y="27"/>
                    </a:cubicBezTo>
                    <a:cubicBezTo>
                      <a:pt x="107" y="22"/>
                      <a:pt x="111" y="14"/>
                      <a:pt x="1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grpSp>
      </p:grpSp>
      <p:sp>
        <p:nvSpPr>
          <p:cNvPr id="40" name="文本框 39"/>
          <p:cNvSpPr txBox="1"/>
          <p:nvPr/>
        </p:nvSpPr>
        <p:spPr>
          <a:xfrm>
            <a:off x="6387223" y="4843219"/>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tx2"/>
                </a:solidFill>
                <a:latin typeface="+mj-ea"/>
                <a:ea typeface="+mj-ea"/>
              </a:rPr>
              <a:t>点击此处添加标题</a:t>
            </a:r>
            <a:endParaRPr lang="zh-CN" altLang="en-US" sz="2000" b="1">
              <a:solidFill>
                <a:schemeClr val="tx2"/>
              </a:solidFill>
              <a:latin typeface="+mj-ea"/>
              <a:ea typeface="+mj-ea"/>
            </a:endParaRPr>
          </a:p>
        </p:txBody>
      </p:sp>
      <p:sp>
        <p:nvSpPr>
          <p:cNvPr id="41" name="矩形 40"/>
          <p:cNvSpPr/>
          <p:nvPr/>
        </p:nvSpPr>
        <p:spPr>
          <a:xfrm>
            <a:off x="6057489" y="5243331"/>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grpSp>
        <p:nvGrpSpPr>
          <p:cNvPr id="30" name="组合 29"/>
          <p:cNvGrpSpPr/>
          <p:nvPr/>
        </p:nvGrpSpPr>
        <p:grpSpPr>
          <a:xfrm>
            <a:off x="4236407" y="4084370"/>
            <a:ext cx="623450" cy="623531"/>
            <a:chOff x="3103482" y="4342169"/>
            <a:chExt cx="814031" cy="814031"/>
          </a:xfrm>
        </p:grpSpPr>
        <p:sp>
          <p:nvSpPr>
            <p:cNvPr id="16" name="椭圆 15"/>
            <p:cNvSpPr/>
            <p:nvPr/>
          </p:nvSpPr>
          <p:spPr>
            <a:xfrm>
              <a:off x="3103482" y="4342169"/>
              <a:ext cx="814031" cy="814031"/>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方正正纤黑简体" panose="02000000000000000000" pitchFamily="2" charset="-122"/>
              </a:endParaRPr>
            </a:p>
          </p:txBody>
        </p:sp>
        <p:sp>
          <p:nvSpPr>
            <p:cNvPr id="17" name="Freeform 561"/>
            <p:cNvSpPr>
              <a:spLocks noEditPoints="1"/>
            </p:cNvSpPr>
            <p:nvPr/>
          </p:nvSpPr>
          <p:spPr bwMode="auto">
            <a:xfrm>
              <a:off x="3346052" y="4500605"/>
              <a:ext cx="329983" cy="497159"/>
            </a:xfrm>
            <a:custGeom>
              <a:avLst/>
              <a:gdLst>
                <a:gd name="T0" fmla="*/ 1084719039 w 192"/>
                <a:gd name="T1" fmla="*/ 668525999 h 289"/>
                <a:gd name="T2" fmla="*/ 1165761840 w 192"/>
                <a:gd name="T3" fmla="*/ 468593037 h 289"/>
                <a:gd name="T4" fmla="*/ 1028613829 w 192"/>
                <a:gd name="T5" fmla="*/ 143702598 h 289"/>
                <a:gd name="T6" fmla="*/ 648337414 w 192"/>
                <a:gd name="T7" fmla="*/ 0 h 289"/>
                <a:gd name="T8" fmla="*/ 155850580 w 192"/>
                <a:gd name="T9" fmla="*/ 381120804 h 289"/>
                <a:gd name="T10" fmla="*/ 224425834 w 192"/>
                <a:gd name="T11" fmla="*/ 624789883 h 289"/>
                <a:gd name="T12" fmla="*/ 211955790 w 192"/>
                <a:gd name="T13" fmla="*/ 1024655807 h 289"/>
                <a:gd name="T14" fmla="*/ 224425834 w 192"/>
                <a:gd name="T15" fmla="*/ 1255828139 h 289"/>
                <a:gd name="T16" fmla="*/ 87275326 w 192"/>
                <a:gd name="T17" fmla="*/ 1312058504 h 289"/>
                <a:gd name="T18" fmla="*/ 0 w 192"/>
                <a:gd name="T19" fmla="*/ 1505743092 h 289"/>
                <a:gd name="T20" fmla="*/ 68575254 w 192"/>
                <a:gd name="T21" fmla="*/ 1686933433 h 289"/>
                <a:gd name="T22" fmla="*/ 68575254 w 192"/>
                <a:gd name="T23" fmla="*/ 1686933433 h 289"/>
                <a:gd name="T24" fmla="*/ 411446530 w 192"/>
                <a:gd name="T25" fmla="*/ 1268322387 h 289"/>
                <a:gd name="T26" fmla="*/ 398976486 w 192"/>
                <a:gd name="T27" fmla="*/ 1224588770 h 289"/>
                <a:gd name="T28" fmla="*/ 342871276 w 192"/>
                <a:gd name="T29" fmla="*/ 1124622289 h 289"/>
                <a:gd name="T30" fmla="*/ 342871276 w 192"/>
                <a:gd name="T31" fmla="*/ 568559518 h 289"/>
                <a:gd name="T32" fmla="*/ 342871276 w 192"/>
                <a:gd name="T33" fmla="*/ 537320149 h 289"/>
                <a:gd name="T34" fmla="*/ 280531044 w 192"/>
                <a:gd name="T35" fmla="*/ 412360173 h 289"/>
                <a:gd name="T36" fmla="*/ 392743961 w 192"/>
                <a:gd name="T37" fmla="*/ 206181336 h 289"/>
                <a:gd name="T38" fmla="*/ 648337414 w 192"/>
                <a:gd name="T39" fmla="*/ 124957477 h 289"/>
                <a:gd name="T40" fmla="*/ 947571027 w 192"/>
                <a:gd name="T41" fmla="*/ 231172332 h 289"/>
                <a:gd name="T42" fmla="*/ 1047316398 w 192"/>
                <a:gd name="T43" fmla="*/ 456096289 h 289"/>
                <a:gd name="T44" fmla="*/ 984976165 w 192"/>
                <a:gd name="T45" fmla="*/ 593550513 h 289"/>
                <a:gd name="T46" fmla="*/ 891465817 w 192"/>
                <a:gd name="T47" fmla="*/ 568559518 h 289"/>
                <a:gd name="T48" fmla="*/ 935103480 w 192"/>
                <a:gd name="T49" fmla="*/ 643532504 h 289"/>
                <a:gd name="T50" fmla="*/ 835358110 w 192"/>
                <a:gd name="T51" fmla="*/ 631038256 h 289"/>
                <a:gd name="T52" fmla="*/ 398976486 w 192"/>
                <a:gd name="T53" fmla="*/ 631038256 h 289"/>
                <a:gd name="T54" fmla="*/ 480019287 w 192"/>
                <a:gd name="T55" fmla="*/ 1124622289 h 289"/>
                <a:gd name="T56" fmla="*/ 585997182 w 192"/>
                <a:gd name="T57" fmla="*/ 1330801125 h 289"/>
                <a:gd name="T58" fmla="*/ 480019287 w 192"/>
                <a:gd name="T59" fmla="*/ 1437015980 h 289"/>
                <a:gd name="T60" fmla="*/ 480019287 w 192"/>
                <a:gd name="T61" fmla="*/ 1649445690 h 289"/>
                <a:gd name="T62" fmla="*/ 617167298 w 192"/>
                <a:gd name="T63" fmla="*/ 1793145788 h 289"/>
                <a:gd name="T64" fmla="*/ 617167298 w 192"/>
                <a:gd name="T65" fmla="*/ 1793145788 h 289"/>
                <a:gd name="T66" fmla="*/ 754315309 w 192"/>
                <a:gd name="T67" fmla="*/ 1124622289 h 289"/>
                <a:gd name="T68" fmla="*/ 922635933 w 192"/>
                <a:gd name="T69" fmla="*/ 793483476 h 289"/>
                <a:gd name="T70" fmla="*/ 1009911260 w 192"/>
                <a:gd name="T71" fmla="*/ 849713840 h 289"/>
                <a:gd name="T72" fmla="*/ 835358110 w 192"/>
                <a:gd name="T73" fmla="*/ 1174604279 h 289"/>
                <a:gd name="T74" fmla="*/ 878995773 w 192"/>
                <a:gd name="T75" fmla="*/ 1693179307 h 289"/>
                <a:gd name="T76" fmla="*/ 1041081376 w 192"/>
                <a:gd name="T77" fmla="*/ 1805642536 h 289"/>
                <a:gd name="T78" fmla="*/ 1147059271 w 192"/>
                <a:gd name="T79" fmla="*/ 1643197316 h 289"/>
                <a:gd name="T80" fmla="*/ 1022378807 w 192"/>
                <a:gd name="T81" fmla="*/ 1555727582 h 289"/>
                <a:gd name="T82" fmla="*/ 1109656630 w 192"/>
                <a:gd name="T83" fmla="*/ 1430767606 h 289"/>
                <a:gd name="T84" fmla="*/ 1066016470 w 192"/>
                <a:gd name="T85" fmla="*/ 1224588770 h 289"/>
                <a:gd name="T86" fmla="*/ 1115889155 w 192"/>
                <a:gd name="T87" fmla="*/ 1055895177 h 289"/>
                <a:gd name="T88" fmla="*/ 617167298 w 192"/>
                <a:gd name="T89" fmla="*/ 862210588 h 289"/>
                <a:gd name="T90" fmla="*/ 542359519 w 192"/>
                <a:gd name="T91" fmla="*/ 681020247 h 289"/>
                <a:gd name="T92" fmla="*/ 691975077 w 192"/>
                <a:gd name="T93" fmla="*/ 681020247 h 2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92" h="289">
                  <a:moveTo>
                    <a:pt x="179" y="169"/>
                  </a:moveTo>
                  <a:cubicBezTo>
                    <a:pt x="192" y="149"/>
                    <a:pt x="190" y="123"/>
                    <a:pt x="174" y="107"/>
                  </a:cubicBezTo>
                  <a:cubicBezTo>
                    <a:pt x="181" y="98"/>
                    <a:pt x="186" y="87"/>
                    <a:pt x="187" y="75"/>
                  </a:cubicBezTo>
                  <a:cubicBezTo>
                    <a:pt x="187" y="75"/>
                    <a:pt x="187" y="75"/>
                    <a:pt x="187" y="75"/>
                  </a:cubicBezTo>
                  <a:cubicBezTo>
                    <a:pt x="187" y="73"/>
                    <a:pt x="187" y="72"/>
                    <a:pt x="187" y="70"/>
                  </a:cubicBezTo>
                  <a:cubicBezTo>
                    <a:pt x="187" y="52"/>
                    <a:pt x="179" y="35"/>
                    <a:pt x="165" y="23"/>
                  </a:cubicBezTo>
                  <a:cubicBezTo>
                    <a:pt x="151" y="10"/>
                    <a:pt x="133" y="2"/>
                    <a:pt x="112" y="1"/>
                  </a:cubicBezTo>
                  <a:cubicBezTo>
                    <a:pt x="109" y="0"/>
                    <a:pt x="106" y="0"/>
                    <a:pt x="104" y="0"/>
                  </a:cubicBezTo>
                  <a:cubicBezTo>
                    <a:pt x="84" y="0"/>
                    <a:pt x="65" y="6"/>
                    <a:pt x="51" y="17"/>
                  </a:cubicBezTo>
                  <a:cubicBezTo>
                    <a:pt x="37" y="28"/>
                    <a:pt x="27" y="43"/>
                    <a:pt x="25" y="61"/>
                  </a:cubicBezTo>
                  <a:cubicBezTo>
                    <a:pt x="25" y="63"/>
                    <a:pt x="25" y="65"/>
                    <a:pt x="25" y="66"/>
                  </a:cubicBezTo>
                  <a:cubicBezTo>
                    <a:pt x="25" y="78"/>
                    <a:pt x="29" y="90"/>
                    <a:pt x="36" y="100"/>
                  </a:cubicBezTo>
                  <a:cubicBezTo>
                    <a:pt x="24" y="113"/>
                    <a:pt x="19" y="132"/>
                    <a:pt x="26" y="150"/>
                  </a:cubicBezTo>
                  <a:cubicBezTo>
                    <a:pt x="28" y="155"/>
                    <a:pt x="31" y="160"/>
                    <a:pt x="34" y="164"/>
                  </a:cubicBezTo>
                  <a:cubicBezTo>
                    <a:pt x="28" y="179"/>
                    <a:pt x="28" y="179"/>
                    <a:pt x="28" y="179"/>
                  </a:cubicBezTo>
                  <a:cubicBezTo>
                    <a:pt x="36" y="201"/>
                    <a:pt x="36" y="201"/>
                    <a:pt x="36" y="201"/>
                  </a:cubicBezTo>
                  <a:cubicBezTo>
                    <a:pt x="14" y="210"/>
                    <a:pt x="14" y="210"/>
                    <a:pt x="14" y="210"/>
                  </a:cubicBezTo>
                  <a:cubicBezTo>
                    <a:pt x="14" y="210"/>
                    <a:pt x="14" y="210"/>
                    <a:pt x="14" y="210"/>
                  </a:cubicBezTo>
                  <a:cubicBezTo>
                    <a:pt x="23" y="232"/>
                    <a:pt x="23" y="232"/>
                    <a:pt x="23" y="232"/>
                  </a:cubicBezTo>
                  <a:cubicBezTo>
                    <a:pt x="0" y="241"/>
                    <a:pt x="0" y="241"/>
                    <a:pt x="0" y="241"/>
                  </a:cubicBezTo>
                  <a:cubicBezTo>
                    <a:pt x="0" y="241"/>
                    <a:pt x="0" y="241"/>
                    <a:pt x="0" y="241"/>
                  </a:cubicBezTo>
                  <a:cubicBezTo>
                    <a:pt x="11" y="270"/>
                    <a:pt x="11" y="270"/>
                    <a:pt x="11" y="270"/>
                  </a:cubicBezTo>
                  <a:cubicBezTo>
                    <a:pt x="11" y="270"/>
                    <a:pt x="11" y="270"/>
                    <a:pt x="11" y="270"/>
                  </a:cubicBezTo>
                  <a:cubicBezTo>
                    <a:pt x="11" y="270"/>
                    <a:pt x="11" y="270"/>
                    <a:pt x="11" y="270"/>
                  </a:cubicBezTo>
                  <a:cubicBezTo>
                    <a:pt x="41" y="259"/>
                    <a:pt x="41" y="259"/>
                    <a:pt x="41" y="259"/>
                  </a:cubicBezTo>
                  <a:cubicBezTo>
                    <a:pt x="66" y="203"/>
                    <a:pt x="66" y="203"/>
                    <a:pt x="66" y="203"/>
                  </a:cubicBezTo>
                  <a:cubicBezTo>
                    <a:pt x="64" y="202"/>
                    <a:pt x="64" y="202"/>
                    <a:pt x="64" y="202"/>
                  </a:cubicBezTo>
                  <a:cubicBezTo>
                    <a:pt x="64" y="196"/>
                    <a:pt x="64" y="196"/>
                    <a:pt x="64" y="196"/>
                  </a:cubicBezTo>
                  <a:cubicBezTo>
                    <a:pt x="64" y="188"/>
                    <a:pt x="64" y="188"/>
                    <a:pt x="64" y="188"/>
                  </a:cubicBezTo>
                  <a:cubicBezTo>
                    <a:pt x="61" y="185"/>
                    <a:pt x="57" y="183"/>
                    <a:pt x="55" y="180"/>
                  </a:cubicBezTo>
                  <a:cubicBezTo>
                    <a:pt x="43" y="168"/>
                    <a:pt x="36" y="153"/>
                    <a:pt x="36" y="136"/>
                  </a:cubicBezTo>
                  <a:cubicBezTo>
                    <a:pt x="36" y="119"/>
                    <a:pt x="43" y="103"/>
                    <a:pt x="55" y="91"/>
                  </a:cubicBezTo>
                  <a:cubicBezTo>
                    <a:pt x="58" y="88"/>
                    <a:pt x="61" y="86"/>
                    <a:pt x="65" y="83"/>
                  </a:cubicBezTo>
                  <a:cubicBezTo>
                    <a:pt x="61" y="84"/>
                    <a:pt x="58" y="85"/>
                    <a:pt x="55" y="86"/>
                  </a:cubicBezTo>
                  <a:cubicBezTo>
                    <a:pt x="54" y="87"/>
                    <a:pt x="52" y="87"/>
                    <a:pt x="51" y="88"/>
                  </a:cubicBezTo>
                  <a:cubicBezTo>
                    <a:pt x="47" y="81"/>
                    <a:pt x="45" y="74"/>
                    <a:pt x="45" y="66"/>
                  </a:cubicBezTo>
                  <a:cubicBezTo>
                    <a:pt x="45" y="65"/>
                    <a:pt x="45" y="64"/>
                    <a:pt x="45" y="63"/>
                  </a:cubicBezTo>
                  <a:cubicBezTo>
                    <a:pt x="46" y="51"/>
                    <a:pt x="52" y="41"/>
                    <a:pt x="63" y="33"/>
                  </a:cubicBezTo>
                  <a:cubicBezTo>
                    <a:pt x="73" y="25"/>
                    <a:pt x="88" y="20"/>
                    <a:pt x="104" y="20"/>
                  </a:cubicBezTo>
                  <a:cubicBezTo>
                    <a:pt x="104" y="20"/>
                    <a:pt x="104" y="20"/>
                    <a:pt x="104" y="20"/>
                  </a:cubicBezTo>
                  <a:cubicBezTo>
                    <a:pt x="106" y="20"/>
                    <a:pt x="108" y="20"/>
                    <a:pt x="110" y="20"/>
                  </a:cubicBezTo>
                  <a:cubicBezTo>
                    <a:pt x="127" y="22"/>
                    <a:pt x="142" y="28"/>
                    <a:pt x="152" y="37"/>
                  </a:cubicBezTo>
                  <a:cubicBezTo>
                    <a:pt x="162" y="47"/>
                    <a:pt x="168" y="58"/>
                    <a:pt x="168" y="70"/>
                  </a:cubicBezTo>
                  <a:cubicBezTo>
                    <a:pt x="168" y="71"/>
                    <a:pt x="168" y="72"/>
                    <a:pt x="168" y="73"/>
                  </a:cubicBezTo>
                  <a:cubicBezTo>
                    <a:pt x="168" y="73"/>
                    <a:pt x="168" y="73"/>
                    <a:pt x="168" y="73"/>
                  </a:cubicBezTo>
                  <a:cubicBezTo>
                    <a:pt x="167" y="81"/>
                    <a:pt x="164" y="89"/>
                    <a:pt x="158" y="95"/>
                  </a:cubicBezTo>
                  <a:cubicBezTo>
                    <a:pt x="153" y="93"/>
                    <a:pt x="148" y="92"/>
                    <a:pt x="143" y="91"/>
                  </a:cubicBezTo>
                  <a:cubicBezTo>
                    <a:pt x="143" y="91"/>
                    <a:pt x="143" y="91"/>
                    <a:pt x="143" y="91"/>
                  </a:cubicBezTo>
                  <a:cubicBezTo>
                    <a:pt x="147" y="95"/>
                    <a:pt x="149" y="98"/>
                    <a:pt x="152" y="102"/>
                  </a:cubicBezTo>
                  <a:cubicBezTo>
                    <a:pt x="151" y="102"/>
                    <a:pt x="151" y="103"/>
                    <a:pt x="150" y="103"/>
                  </a:cubicBezTo>
                  <a:cubicBezTo>
                    <a:pt x="147" y="105"/>
                    <a:pt x="144" y="107"/>
                    <a:pt x="141" y="109"/>
                  </a:cubicBezTo>
                  <a:cubicBezTo>
                    <a:pt x="139" y="106"/>
                    <a:pt x="137" y="103"/>
                    <a:pt x="134" y="101"/>
                  </a:cubicBezTo>
                  <a:cubicBezTo>
                    <a:pt x="125" y="91"/>
                    <a:pt x="112" y="86"/>
                    <a:pt x="99" y="86"/>
                  </a:cubicBezTo>
                  <a:cubicBezTo>
                    <a:pt x="86" y="86"/>
                    <a:pt x="74" y="91"/>
                    <a:pt x="64" y="101"/>
                  </a:cubicBezTo>
                  <a:cubicBezTo>
                    <a:pt x="45" y="120"/>
                    <a:pt x="45" y="152"/>
                    <a:pt x="64" y="171"/>
                  </a:cubicBezTo>
                  <a:cubicBezTo>
                    <a:pt x="68" y="175"/>
                    <a:pt x="72" y="178"/>
                    <a:pt x="77" y="180"/>
                  </a:cubicBezTo>
                  <a:cubicBezTo>
                    <a:pt x="77" y="196"/>
                    <a:pt x="77" y="196"/>
                    <a:pt x="77" y="196"/>
                  </a:cubicBezTo>
                  <a:cubicBezTo>
                    <a:pt x="94" y="213"/>
                    <a:pt x="94" y="213"/>
                    <a:pt x="94" y="213"/>
                  </a:cubicBezTo>
                  <a:cubicBezTo>
                    <a:pt x="77" y="230"/>
                    <a:pt x="77" y="230"/>
                    <a:pt x="77" y="230"/>
                  </a:cubicBezTo>
                  <a:cubicBezTo>
                    <a:pt x="77" y="230"/>
                    <a:pt x="77" y="230"/>
                    <a:pt x="77" y="230"/>
                  </a:cubicBezTo>
                  <a:cubicBezTo>
                    <a:pt x="94" y="247"/>
                    <a:pt x="94" y="247"/>
                    <a:pt x="94" y="247"/>
                  </a:cubicBezTo>
                  <a:cubicBezTo>
                    <a:pt x="77" y="264"/>
                    <a:pt x="77" y="264"/>
                    <a:pt x="77" y="264"/>
                  </a:cubicBezTo>
                  <a:cubicBezTo>
                    <a:pt x="77" y="264"/>
                    <a:pt x="77" y="264"/>
                    <a:pt x="77" y="264"/>
                  </a:cubicBezTo>
                  <a:cubicBezTo>
                    <a:pt x="99" y="287"/>
                    <a:pt x="99" y="287"/>
                    <a:pt x="99" y="287"/>
                  </a:cubicBezTo>
                  <a:cubicBezTo>
                    <a:pt x="99" y="287"/>
                    <a:pt x="99" y="287"/>
                    <a:pt x="99" y="287"/>
                  </a:cubicBezTo>
                  <a:cubicBezTo>
                    <a:pt x="99" y="287"/>
                    <a:pt x="99" y="287"/>
                    <a:pt x="99" y="287"/>
                  </a:cubicBezTo>
                  <a:cubicBezTo>
                    <a:pt x="121" y="264"/>
                    <a:pt x="121" y="264"/>
                    <a:pt x="121" y="264"/>
                  </a:cubicBezTo>
                  <a:cubicBezTo>
                    <a:pt x="121" y="180"/>
                    <a:pt x="121" y="180"/>
                    <a:pt x="121" y="180"/>
                  </a:cubicBezTo>
                  <a:cubicBezTo>
                    <a:pt x="126" y="178"/>
                    <a:pt x="130" y="175"/>
                    <a:pt x="134" y="171"/>
                  </a:cubicBezTo>
                  <a:cubicBezTo>
                    <a:pt x="146" y="159"/>
                    <a:pt x="151" y="143"/>
                    <a:pt x="148" y="127"/>
                  </a:cubicBezTo>
                  <a:cubicBezTo>
                    <a:pt x="152" y="125"/>
                    <a:pt x="156" y="123"/>
                    <a:pt x="160" y="120"/>
                  </a:cubicBezTo>
                  <a:cubicBezTo>
                    <a:pt x="161" y="125"/>
                    <a:pt x="162" y="131"/>
                    <a:pt x="162" y="136"/>
                  </a:cubicBezTo>
                  <a:cubicBezTo>
                    <a:pt x="162" y="153"/>
                    <a:pt x="155" y="168"/>
                    <a:pt x="143" y="180"/>
                  </a:cubicBezTo>
                  <a:cubicBezTo>
                    <a:pt x="141" y="183"/>
                    <a:pt x="138" y="185"/>
                    <a:pt x="134" y="188"/>
                  </a:cubicBezTo>
                  <a:cubicBezTo>
                    <a:pt x="134" y="239"/>
                    <a:pt x="134" y="239"/>
                    <a:pt x="134" y="239"/>
                  </a:cubicBezTo>
                  <a:cubicBezTo>
                    <a:pt x="141" y="271"/>
                    <a:pt x="141" y="271"/>
                    <a:pt x="141" y="271"/>
                  </a:cubicBezTo>
                  <a:cubicBezTo>
                    <a:pt x="167" y="289"/>
                    <a:pt x="167" y="289"/>
                    <a:pt x="167" y="289"/>
                  </a:cubicBezTo>
                  <a:cubicBezTo>
                    <a:pt x="167" y="289"/>
                    <a:pt x="167" y="289"/>
                    <a:pt x="167" y="289"/>
                  </a:cubicBezTo>
                  <a:cubicBezTo>
                    <a:pt x="167" y="289"/>
                    <a:pt x="167" y="289"/>
                    <a:pt x="167" y="289"/>
                  </a:cubicBezTo>
                  <a:cubicBezTo>
                    <a:pt x="184" y="263"/>
                    <a:pt x="184" y="263"/>
                    <a:pt x="184" y="263"/>
                  </a:cubicBezTo>
                  <a:cubicBezTo>
                    <a:pt x="184" y="263"/>
                    <a:pt x="184" y="263"/>
                    <a:pt x="184" y="263"/>
                  </a:cubicBezTo>
                  <a:cubicBezTo>
                    <a:pt x="164" y="249"/>
                    <a:pt x="164" y="249"/>
                    <a:pt x="164" y="249"/>
                  </a:cubicBezTo>
                  <a:cubicBezTo>
                    <a:pt x="178" y="229"/>
                    <a:pt x="178" y="229"/>
                    <a:pt x="178" y="229"/>
                  </a:cubicBezTo>
                  <a:cubicBezTo>
                    <a:pt x="178" y="229"/>
                    <a:pt x="178" y="229"/>
                    <a:pt x="178" y="229"/>
                  </a:cubicBezTo>
                  <a:cubicBezTo>
                    <a:pt x="158" y="216"/>
                    <a:pt x="158" y="216"/>
                    <a:pt x="158" y="216"/>
                  </a:cubicBezTo>
                  <a:cubicBezTo>
                    <a:pt x="171" y="196"/>
                    <a:pt x="171" y="196"/>
                    <a:pt x="171" y="196"/>
                  </a:cubicBezTo>
                  <a:cubicBezTo>
                    <a:pt x="168" y="180"/>
                    <a:pt x="168" y="180"/>
                    <a:pt x="168" y="180"/>
                  </a:cubicBezTo>
                  <a:cubicBezTo>
                    <a:pt x="172" y="177"/>
                    <a:pt x="176" y="173"/>
                    <a:pt x="179" y="169"/>
                  </a:cubicBezTo>
                  <a:close/>
                  <a:moveTo>
                    <a:pt x="111" y="133"/>
                  </a:moveTo>
                  <a:cubicBezTo>
                    <a:pt x="108" y="136"/>
                    <a:pt x="104" y="138"/>
                    <a:pt x="99" y="138"/>
                  </a:cubicBezTo>
                  <a:cubicBezTo>
                    <a:pt x="95" y="138"/>
                    <a:pt x="91" y="136"/>
                    <a:pt x="87" y="133"/>
                  </a:cubicBezTo>
                  <a:cubicBezTo>
                    <a:pt x="81" y="126"/>
                    <a:pt x="81" y="116"/>
                    <a:pt x="87" y="109"/>
                  </a:cubicBezTo>
                  <a:cubicBezTo>
                    <a:pt x="91" y="106"/>
                    <a:pt x="95" y="104"/>
                    <a:pt x="99" y="104"/>
                  </a:cubicBezTo>
                  <a:cubicBezTo>
                    <a:pt x="104" y="104"/>
                    <a:pt x="108" y="106"/>
                    <a:pt x="111" y="109"/>
                  </a:cubicBezTo>
                  <a:cubicBezTo>
                    <a:pt x="118" y="116"/>
                    <a:pt x="118" y="126"/>
                    <a:pt x="111" y="133"/>
                  </a:cubicBezTo>
                  <a:close/>
                </a:path>
              </a:pathLst>
            </a:custGeom>
            <a:solidFill>
              <a:srgbClr val="F9F9F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43" name="文本框 42"/>
          <p:cNvSpPr txBox="1"/>
          <p:nvPr/>
        </p:nvSpPr>
        <p:spPr>
          <a:xfrm>
            <a:off x="3420218" y="4843219"/>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1"/>
                </a:solidFill>
                <a:latin typeface="+mj-ea"/>
                <a:ea typeface="+mj-ea"/>
              </a:rPr>
              <a:t>点击此处添加标题</a:t>
            </a:r>
            <a:endParaRPr lang="zh-CN" altLang="en-US" sz="2000" b="1" dirty="0">
              <a:solidFill>
                <a:schemeClr val="accent1"/>
              </a:solidFill>
              <a:latin typeface="+mj-ea"/>
              <a:ea typeface="+mj-ea"/>
            </a:endParaRPr>
          </a:p>
        </p:txBody>
      </p:sp>
      <p:sp>
        <p:nvSpPr>
          <p:cNvPr id="44" name="矩形 43"/>
          <p:cNvSpPr/>
          <p:nvPr/>
        </p:nvSpPr>
        <p:spPr>
          <a:xfrm>
            <a:off x="3090484" y="5243331"/>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p:txBody>
      </p:sp>
      <p:sp>
        <p:nvSpPr>
          <p:cNvPr id="3" name="标题 2"/>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47" presetClass="entr" presetSubtype="0" fill="hold" nodeType="withEffect">
                                  <p:stCondLst>
                                    <p:cond delay="2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anim calcmode="lin" valueType="num">
                                      <p:cBhvr>
                                        <p:cTn id="11" dur="500" fill="hold"/>
                                        <p:tgtEl>
                                          <p:spTgt spid="29"/>
                                        </p:tgtEl>
                                        <p:attrNameLst>
                                          <p:attrName>ppt_x</p:attrName>
                                        </p:attrNameLst>
                                      </p:cBhvr>
                                      <p:tavLst>
                                        <p:tav tm="0">
                                          <p:val>
                                            <p:strVal val="#ppt_x"/>
                                          </p:val>
                                        </p:tav>
                                        <p:tav tm="100000">
                                          <p:val>
                                            <p:strVal val="#ppt_x"/>
                                          </p:val>
                                        </p:tav>
                                      </p:tavLst>
                                    </p:anim>
                                    <p:anim calcmode="lin" valueType="num">
                                      <p:cBhvr>
                                        <p:cTn id="12" dur="500" fill="hold"/>
                                        <p:tgtEl>
                                          <p:spTgt spid="29"/>
                                        </p:tgtEl>
                                        <p:attrNameLst>
                                          <p:attrName>ppt_y</p:attrName>
                                        </p:attrNameLst>
                                      </p:cBhvr>
                                      <p:tavLst>
                                        <p:tav tm="0">
                                          <p:val>
                                            <p:strVal val="#ppt_y-.1"/>
                                          </p:val>
                                        </p:tav>
                                        <p:tav tm="100000">
                                          <p:val>
                                            <p:strVal val="#ppt_y"/>
                                          </p:val>
                                        </p:tav>
                                      </p:tavLst>
                                    </p:anim>
                                  </p:childTnLst>
                                </p:cTn>
                              </p:par>
                              <p:par>
                                <p:cTn id="13" presetID="17" presetClass="entr" presetSubtype="10" fill="hold" grpId="0" nodeType="withEffect">
                                  <p:stCondLst>
                                    <p:cond delay="400"/>
                                  </p:stCondLst>
                                  <p:iterate type="lt">
                                    <p:tmPct val="10000"/>
                                  </p:iterate>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strVal val="#ppt_h"/>
                                          </p:val>
                                        </p:tav>
                                        <p:tav tm="100000">
                                          <p:val>
                                            <p:strVal val="#ppt_h"/>
                                          </p:val>
                                        </p:tav>
                                      </p:tavLst>
                                    </p:anim>
                                  </p:childTnLst>
                                </p:cTn>
                              </p:par>
                              <p:par>
                                <p:cTn id="17" presetID="35" presetClass="entr" presetSubtype="0" fill="hold" grpId="0" nodeType="withEffect">
                                  <p:stCondLst>
                                    <p:cond delay="700"/>
                                  </p:stCondLst>
                                  <p:iterate type="lt">
                                    <p:tmPct val="3774"/>
                                  </p:iterate>
                                  <p:childTnLst>
                                    <p:set>
                                      <p:cBhvr>
                                        <p:cTn id="18" dur="1" fill="hold">
                                          <p:stCondLst>
                                            <p:cond delay="0"/>
                                          </p:stCondLst>
                                        </p:cTn>
                                        <p:tgtEl>
                                          <p:spTgt spid="34"/>
                                        </p:tgtEl>
                                        <p:attrNameLst>
                                          <p:attrName>style.visibility</p:attrName>
                                        </p:attrNameLst>
                                      </p:cBhvr>
                                      <p:to>
                                        <p:strVal val="visible"/>
                                      </p:to>
                                    </p:set>
                                    <p:animEffect transition="in" filter="fade">
                                      <p:cBhvr>
                                        <p:cTn id="19" dur="750"/>
                                        <p:tgtEl>
                                          <p:spTgt spid="34"/>
                                        </p:tgtEl>
                                      </p:cBhvr>
                                    </p:animEffect>
                                    <p:anim calcmode="lin" valueType="num">
                                      <p:cBhvr>
                                        <p:cTn id="20" dur="750" fill="hold"/>
                                        <p:tgtEl>
                                          <p:spTgt spid="34"/>
                                        </p:tgtEl>
                                        <p:attrNameLst>
                                          <p:attrName>style.rotation</p:attrName>
                                        </p:attrNameLst>
                                      </p:cBhvr>
                                      <p:tavLst>
                                        <p:tav tm="0">
                                          <p:val>
                                            <p:fltVal val="720"/>
                                          </p:val>
                                        </p:tav>
                                        <p:tav tm="100000">
                                          <p:val>
                                            <p:fltVal val="0"/>
                                          </p:val>
                                        </p:tav>
                                      </p:tavLst>
                                    </p:anim>
                                    <p:anim calcmode="lin" valueType="num">
                                      <p:cBhvr>
                                        <p:cTn id="21" dur="750" fill="hold"/>
                                        <p:tgtEl>
                                          <p:spTgt spid="34"/>
                                        </p:tgtEl>
                                        <p:attrNameLst>
                                          <p:attrName>ppt_h</p:attrName>
                                        </p:attrNameLst>
                                      </p:cBhvr>
                                      <p:tavLst>
                                        <p:tav tm="0">
                                          <p:val>
                                            <p:fltVal val="0"/>
                                          </p:val>
                                        </p:tav>
                                        <p:tav tm="100000">
                                          <p:val>
                                            <p:strVal val="#ppt_h"/>
                                          </p:val>
                                        </p:tav>
                                      </p:tavLst>
                                    </p:anim>
                                    <p:anim calcmode="lin" valueType="num">
                                      <p:cBhvr>
                                        <p:cTn id="22" dur="750" fill="hold"/>
                                        <p:tgtEl>
                                          <p:spTgt spid="34"/>
                                        </p:tgtEl>
                                        <p:attrNameLst>
                                          <p:attrName>ppt_w</p:attrName>
                                        </p:attrNameLst>
                                      </p:cBhvr>
                                      <p:tavLst>
                                        <p:tav tm="0">
                                          <p:val>
                                            <p:fltVal val="0"/>
                                          </p:val>
                                        </p:tav>
                                        <p:tav tm="100000">
                                          <p:val>
                                            <p:strVal val="#ppt_w"/>
                                          </p:val>
                                        </p:tav>
                                      </p:tavLst>
                                    </p:anim>
                                  </p:childTnLst>
                                </p:cTn>
                              </p:par>
                              <p:par>
                                <p:cTn id="23" presetID="47" presetClass="entr" presetSubtype="0" fill="hold" nodeType="withEffect">
                                  <p:stCondLst>
                                    <p:cond delay="90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anim calcmode="lin" valueType="num">
                                      <p:cBhvr>
                                        <p:cTn id="26" dur="500" fill="hold"/>
                                        <p:tgtEl>
                                          <p:spTgt spid="30"/>
                                        </p:tgtEl>
                                        <p:attrNameLst>
                                          <p:attrName>ppt_x</p:attrName>
                                        </p:attrNameLst>
                                      </p:cBhvr>
                                      <p:tavLst>
                                        <p:tav tm="0">
                                          <p:val>
                                            <p:strVal val="#ppt_x"/>
                                          </p:val>
                                        </p:tav>
                                        <p:tav tm="100000">
                                          <p:val>
                                            <p:strVal val="#ppt_x"/>
                                          </p:val>
                                        </p:tav>
                                      </p:tavLst>
                                    </p:anim>
                                    <p:anim calcmode="lin" valueType="num">
                                      <p:cBhvr>
                                        <p:cTn id="27" dur="500" fill="hold"/>
                                        <p:tgtEl>
                                          <p:spTgt spid="30"/>
                                        </p:tgtEl>
                                        <p:attrNameLst>
                                          <p:attrName>ppt_y</p:attrName>
                                        </p:attrNameLst>
                                      </p:cBhvr>
                                      <p:tavLst>
                                        <p:tav tm="0">
                                          <p:val>
                                            <p:strVal val="#ppt_y-.1"/>
                                          </p:val>
                                        </p:tav>
                                        <p:tav tm="100000">
                                          <p:val>
                                            <p:strVal val="#ppt_y"/>
                                          </p:val>
                                        </p:tav>
                                      </p:tavLst>
                                    </p:anim>
                                  </p:childTnLst>
                                </p:cTn>
                              </p:par>
                              <p:par>
                                <p:cTn id="28" presetID="17" presetClass="entr" presetSubtype="10" fill="hold" grpId="0" nodeType="withEffect">
                                  <p:stCondLst>
                                    <p:cond delay="1100"/>
                                  </p:stCondLst>
                                  <p:iterate type="lt">
                                    <p:tmPct val="10000"/>
                                  </p:iterate>
                                  <p:childTnLst>
                                    <p:set>
                                      <p:cBhvr>
                                        <p:cTn id="29" dur="1" fill="hold">
                                          <p:stCondLst>
                                            <p:cond delay="0"/>
                                          </p:stCondLst>
                                        </p:cTn>
                                        <p:tgtEl>
                                          <p:spTgt spid="43"/>
                                        </p:tgtEl>
                                        <p:attrNameLst>
                                          <p:attrName>style.visibility</p:attrName>
                                        </p:attrNameLst>
                                      </p:cBhvr>
                                      <p:to>
                                        <p:strVal val="visible"/>
                                      </p:to>
                                    </p:set>
                                    <p:anim calcmode="lin" valueType="num">
                                      <p:cBhvr>
                                        <p:cTn id="30" dur="500" fill="hold"/>
                                        <p:tgtEl>
                                          <p:spTgt spid="43"/>
                                        </p:tgtEl>
                                        <p:attrNameLst>
                                          <p:attrName>ppt_w</p:attrName>
                                        </p:attrNameLst>
                                      </p:cBhvr>
                                      <p:tavLst>
                                        <p:tav tm="0">
                                          <p:val>
                                            <p:fltVal val="0"/>
                                          </p:val>
                                        </p:tav>
                                        <p:tav tm="100000">
                                          <p:val>
                                            <p:strVal val="#ppt_w"/>
                                          </p:val>
                                        </p:tav>
                                      </p:tavLst>
                                    </p:anim>
                                    <p:anim calcmode="lin" valueType="num">
                                      <p:cBhvr>
                                        <p:cTn id="31" dur="500" fill="hold"/>
                                        <p:tgtEl>
                                          <p:spTgt spid="43"/>
                                        </p:tgtEl>
                                        <p:attrNameLst>
                                          <p:attrName>ppt_h</p:attrName>
                                        </p:attrNameLst>
                                      </p:cBhvr>
                                      <p:tavLst>
                                        <p:tav tm="0">
                                          <p:val>
                                            <p:strVal val="#ppt_h"/>
                                          </p:val>
                                        </p:tav>
                                        <p:tav tm="100000">
                                          <p:val>
                                            <p:strVal val="#ppt_h"/>
                                          </p:val>
                                        </p:tav>
                                      </p:tavLst>
                                    </p:anim>
                                  </p:childTnLst>
                                </p:cTn>
                              </p:par>
                              <p:par>
                                <p:cTn id="32" presetID="35" presetClass="entr" presetSubtype="0" fill="hold" grpId="0" nodeType="withEffect">
                                  <p:stCondLst>
                                    <p:cond delay="1300"/>
                                  </p:stCondLst>
                                  <p:iterate type="lt">
                                    <p:tmPct val="3774"/>
                                  </p:iterate>
                                  <p:childTnLst>
                                    <p:set>
                                      <p:cBhvr>
                                        <p:cTn id="33" dur="1" fill="hold">
                                          <p:stCondLst>
                                            <p:cond delay="0"/>
                                          </p:stCondLst>
                                        </p:cTn>
                                        <p:tgtEl>
                                          <p:spTgt spid="44"/>
                                        </p:tgtEl>
                                        <p:attrNameLst>
                                          <p:attrName>style.visibility</p:attrName>
                                        </p:attrNameLst>
                                      </p:cBhvr>
                                      <p:to>
                                        <p:strVal val="visible"/>
                                      </p:to>
                                    </p:set>
                                    <p:animEffect transition="in" filter="fade">
                                      <p:cBhvr>
                                        <p:cTn id="34" dur="750"/>
                                        <p:tgtEl>
                                          <p:spTgt spid="44"/>
                                        </p:tgtEl>
                                      </p:cBhvr>
                                    </p:animEffect>
                                    <p:anim calcmode="lin" valueType="num">
                                      <p:cBhvr>
                                        <p:cTn id="35" dur="750" fill="hold"/>
                                        <p:tgtEl>
                                          <p:spTgt spid="44"/>
                                        </p:tgtEl>
                                        <p:attrNameLst>
                                          <p:attrName>style.rotation</p:attrName>
                                        </p:attrNameLst>
                                      </p:cBhvr>
                                      <p:tavLst>
                                        <p:tav tm="0">
                                          <p:val>
                                            <p:fltVal val="720"/>
                                          </p:val>
                                        </p:tav>
                                        <p:tav tm="100000">
                                          <p:val>
                                            <p:fltVal val="0"/>
                                          </p:val>
                                        </p:tav>
                                      </p:tavLst>
                                    </p:anim>
                                    <p:anim calcmode="lin" valueType="num">
                                      <p:cBhvr>
                                        <p:cTn id="36" dur="750" fill="hold"/>
                                        <p:tgtEl>
                                          <p:spTgt spid="44"/>
                                        </p:tgtEl>
                                        <p:attrNameLst>
                                          <p:attrName>ppt_h</p:attrName>
                                        </p:attrNameLst>
                                      </p:cBhvr>
                                      <p:tavLst>
                                        <p:tav tm="0">
                                          <p:val>
                                            <p:fltVal val="0"/>
                                          </p:val>
                                        </p:tav>
                                        <p:tav tm="100000">
                                          <p:val>
                                            <p:strVal val="#ppt_h"/>
                                          </p:val>
                                        </p:tav>
                                      </p:tavLst>
                                    </p:anim>
                                    <p:anim calcmode="lin" valueType="num">
                                      <p:cBhvr>
                                        <p:cTn id="37" dur="750" fill="hold"/>
                                        <p:tgtEl>
                                          <p:spTgt spid="44"/>
                                        </p:tgtEl>
                                        <p:attrNameLst>
                                          <p:attrName>ppt_w</p:attrName>
                                        </p:attrNameLst>
                                      </p:cBhvr>
                                      <p:tavLst>
                                        <p:tav tm="0">
                                          <p:val>
                                            <p:fltVal val="0"/>
                                          </p:val>
                                        </p:tav>
                                        <p:tav tm="100000">
                                          <p:val>
                                            <p:strVal val="#ppt_w"/>
                                          </p:val>
                                        </p:tav>
                                      </p:tavLst>
                                    </p:anim>
                                  </p:childTnLst>
                                </p:cTn>
                              </p:par>
                              <p:par>
                                <p:cTn id="38" presetID="47" presetClass="entr" presetSubtype="0" fill="hold" nodeType="withEffect">
                                  <p:stCondLst>
                                    <p:cond delay="160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strVal val="#ppt_x"/>
                                          </p:val>
                                        </p:tav>
                                        <p:tav tm="100000">
                                          <p:val>
                                            <p:strVal val="#ppt_x"/>
                                          </p:val>
                                        </p:tav>
                                      </p:tavLst>
                                    </p:anim>
                                    <p:anim calcmode="lin" valueType="num">
                                      <p:cBhvr>
                                        <p:cTn id="42" dur="500" fill="hold"/>
                                        <p:tgtEl>
                                          <p:spTgt spid="31"/>
                                        </p:tgtEl>
                                        <p:attrNameLst>
                                          <p:attrName>ppt_y</p:attrName>
                                        </p:attrNameLst>
                                      </p:cBhvr>
                                      <p:tavLst>
                                        <p:tav tm="0">
                                          <p:val>
                                            <p:strVal val="#ppt_y-.1"/>
                                          </p:val>
                                        </p:tav>
                                        <p:tav tm="100000">
                                          <p:val>
                                            <p:strVal val="#ppt_y"/>
                                          </p:val>
                                        </p:tav>
                                      </p:tavLst>
                                    </p:anim>
                                  </p:childTnLst>
                                </p:cTn>
                              </p:par>
                              <p:par>
                                <p:cTn id="43" presetID="17" presetClass="entr" presetSubtype="10" fill="hold" grpId="0" nodeType="withEffect">
                                  <p:stCondLst>
                                    <p:cond delay="1800"/>
                                  </p:stCondLst>
                                  <p:iterate type="lt">
                                    <p:tmPct val="10000"/>
                                  </p:iterate>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fltVal val="0"/>
                                          </p:val>
                                        </p:tav>
                                        <p:tav tm="100000">
                                          <p:val>
                                            <p:strVal val="#ppt_w"/>
                                          </p:val>
                                        </p:tav>
                                      </p:tavLst>
                                    </p:anim>
                                    <p:anim calcmode="lin" valueType="num">
                                      <p:cBhvr>
                                        <p:cTn id="46" dur="500" fill="hold"/>
                                        <p:tgtEl>
                                          <p:spTgt spid="40"/>
                                        </p:tgtEl>
                                        <p:attrNameLst>
                                          <p:attrName>ppt_h</p:attrName>
                                        </p:attrNameLst>
                                      </p:cBhvr>
                                      <p:tavLst>
                                        <p:tav tm="0">
                                          <p:val>
                                            <p:strVal val="#ppt_h"/>
                                          </p:val>
                                        </p:tav>
                                        <p:tav tm="100000">
                                          <p:val>
                                            <p:strVal val="#ppt_h"/>
                                          </p:val>
                                        </p:tav>
                                      </p:tavLst>
                                    </p:anim>
                                  </p:childTnLst>
                                </p:cTn>
                              </p:par>
                              <p:par>
                                <p:cTn id="47" presetID="35" presetClass="entr" presetSubtype="0" fill="hold" grpId="0" nodeType="withEffect">
                                  <p:stCondLst>
                                    <p:cond delay="2000"/>
                                  </p:stCondLst>
                                  <p:iterate type="lt">
                                    <p:tmPct val="3774"/>
                                  </p:iterate>
                                  <p:childTnLst>
                                    <p:set>
                                      <p:cBhvr>
                                        <p:cTn id="48" dur="1" fill="hold">
                                          <p:stCondLst>
                                            <p:cond delay="0"/>
                                          </p:stCondLst>
                                        </p:cTn>
                                        <p:tgtEl>
                                          <p:spTgt spid="41"/>
                                        </p:tgtEl>
                                        <p:attrNameLst>
                                          <p:attrName>style.visibility</p:attrName>
                                        </p:attrNameLst>
                                      </p:cBhvr>
                                      <p:to>
                                        <p:strVal val="visible"/>
                                      </p:to>
                                    </p:set>
                                    <p:animEffect transition="in" filter="fade">
                                      <p:cBhvr>
                                        <p:cTn id="49" dur="750"/>
                                        <p:tgtEl>
                                          <p:spTgt spid="41"/>
                                        </p:tgtEl>
                                      </p:cBhvr>
                                    </p:animEffect>
                                    <p:anim calcmode="lin" valueType="num">
                                      <p:cBhvr>
                                        <p:cTn id="50" dur="750" fill="hold"/>
                                        <p:tgtEl>
                                          <p:spTgt spid="41"/>
                                        </p:tgtEl>
                                        <p:attrNameLst>
                                          <p:attrName>style.rotation</p:attrName>
                                        </p:attrNameLst>
                                      </p:cBhvr>
                                      <p:tavLst>
                                        <p:tav tm="0">
                                          <p:val>
                                            <p:fltVal val="720"/>
                                          </p:val>
                                        </p:tav>
                                        <p:tav tm="100000">
                                          <p:val>
                                            <p:fltVal val="0"/>
                                          </p:val>
                                        </p:tav>
                                      </p:tavLst>
                                    </p:anim>
                                    <p:anim calcmode="lin" valueType="num">
                                      <p:cBhvr>
                                        <p:cTn id="51" dur="750" fill="hold"/>
                                        <p:tgtEl>
                                          <p:spTgt spid="41"/>
                                        </p:tgtEl>
                                        <p:attrNameLst>
                                          <p:attrName>ppt_h</p:attrName>
                                        </p:attrNameLst>
                                      </p:cBhvr>
                                      <p:tavLst>
                                        <p:tav tm="0">
                                          <p:val>
                                            <p:fltVal val="0"/>
                                          </p:val>
                                        </p:tav>
                                        <p:tav tm="100000">
                                          <p:val>
                                            <p:strVal val="#ppt_h"/>
                                          </p:val>
                                        </p:tav>
                                      </p:tavLst>
                                    </p:anim>
                                    <p:anim calcmode="lin" valueType="num">
                                      <p:cBhvr>
                                        <p:cTn id="52" dur="750" fill="hold"/>
                                        <p:tgtEl>
                                          <p:spTgt spid="41"/>
                                        </p:tgtEl>
                                        <p:attrNameLst>
                                          <p:attrName>ppt_w</p:attrName>
                                        </p:attrNameLst>
                                      </p:cBhvr>
                                      <p:tavLst>
                                        <p:tav tm="0">
                                          <p:val>
                                            <p:fltVal val="0"/>
                                          </p:val>
                                        </p:tav>
                                        <p:tav tm="100000">
                                          <p:val>
                                            <p:strVal val="#ppt_w"/>
                                          </p:val>
                                        </p:tav>
                                      </p:tavLst>
                                    </p:anim>
                                  </p:childTnLst>
                                </p:cTn>
                              </p:par>
                              <p:par>
                                <p:cTn id="53" presetID="47" presetClass="entr" presetSubtype="0" fill="hold" nodeType="withEffect">
                                  <p:stCondLst>
                                    <p:cond delay="230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anim calcmode="lin" valueType="num">
                                      <p:cBhvr>
                                        <p:cTn id="56" dur="500" fill="hold"/>
                                        <p:tgtEl>
                                          <p:spTgt spid="32"/>
                                        </p:tgtEl>
                                        <p:attrNameLst>
                                          <p:attrName>ppt_x</p:attrName>
                                        </p:attrNameLst>
                                      </p:cBhvr>
                                      <p:tavLst>
                                        <p:tav tm="0">
                                          <p:val>
                                            <p:strVal val="#ppt_x"/>
                                          </p:val>
                                        </p:tav>
                                        <p:tav tm="100000">
                                          <p:val>
                                            <p:strVal val="#ppt_x"/>
                                          </p:val>
                                        </p:tav>
                                      </p:tavLst>
                                    </p:anim>
                                    <p:anim calcmode="lin" valueType="num">
                                      <p:cBhvr>
                                        <p:cTn id="57" dur="500" fill="hold"/>
                                        <p:tgtEl>
                                          <p:spTgt spid="32"/>
                                        </p:tgtEl>
                                        <p:attrNameLst>
                                          <p:attrName>ppt_y</p:attrName>
                                        </p:attrNameLst>
                                      </p:cBhvr>
                                      <p:tavLst>
                                        <p:tav tm="0">
                                          <p:val>
                                            <p:strVal val="#ppt_y-.1"/>
                                          </p:val>
                                        </p:tav>
                                        <p:tav tm="100000">
                                          <p:val>
                                            <p:strVal val="#ppt_y"/>
                                          </p:val>
                                        </p:tav>
                                      </p:tavLst>
                                    </p:anim>
                                  </p:childTnLst>
                                </p:cTn>
                              </p:par>
                              <p:par>
                                <p:cTn id="58" presetID="17" presetClass="entr" presetSubtype="10" fill="hold" grpId="0" nodeType="withEffect">
                                  <p:stCondLst>
                                    <p:cond delay="2500"/>
                                  </p:stCondLst>
                                  <p:iterate type="lt">
                                    <p:tmPct val="10000"/>
                                  </p:iterate>
                                  <p:childTnLst>
                                    <p:set>
                                      <p:cBhvr>
                                        <p:cTn id="59" dur="1" fill="hold">
                                          <p:stCondLst>
                                            <p:cond delay="0"/>
                                          </p:stCondLst>
                                        </p:cTn>
                                        <p:tgtEl>
                                          <p:spTgt spid="37"/>
                                        </p:tgtEl>
                                        <p:attrNameLst>
                                          <p:attrName>style.visibility</p:attrName>
                                        </p:attrNameLst>
                                      </p:cBhvr>
                                      <p:to>
                                        <p:strVal val="visible"/>
                                      </p:to>
                                    </p:set>
                                    <p:anim calcmode="lin" valueType="num">
                                      <p:cBhvr>
                                        <p:cTn id="60" dur="500" fill="hold"/>
                                        <p:tgtEl>
                                          <p:spTgt spid="37"/>
                                        </p:tgtEl>
                                        <p:attrNameLst>
                                          <p:attrName>ppt_w</p:attrName>
                                        </p:attrNameLst>
                                      </p:cBhvr>
                                      <p:tavLst>
                                        <p:tav tm="0">
                                          <p:val>
                                            <p:fltVal val="0"/>
                                          </p:val>
                                        </p:tav>
                                        <p:tav tm="100000">
                                          <p:val>
                                            <p:strVal val="#ppt_w"/>
                                          </p:val>
                                        </p:tav>
                                      </p:tavLst>
                                    </p:anim>
                                    <p:anim calcmode="lin" valueType="num">
                                      <p:cBhvr>
                                        <p:cTn id="61" dur="500" fill="hold"/>
                                        <p:tgtEl>
                                          <p:spTgt spid="37"/>
                                        </p:tgtEl>
                                        <p:attrNameLst>
                                          <p:attrName>ppt_h</p:attrName>
                                        </p:attrNameLst>
                                      </p:cBhvr>
                                      <p:tavLst>
                                        <p:tav tm="0">
                                          <p:val>
                                            <p:strVal val="#ppt_h"/>
                                          </p:val>
                                        </p:tav>
                                        <p:tav tm="100000">
                                          <p:val>
                                            <p:strVal val="#ppt_h"/>
                                          </p:val>
                                        </p:tav>
                                      </p:tavLst>
                                    </p:anim>
                                  </p:childTnLst>
                                </p:cTn>
                              </p:par>
                              <p:par>
                                <p:cTn id="62" presetID="35" presetClass="entr" presetSubtype="0" fill="hold" grpId="0" nodeType="withEffect">
                                  <p:stCondLst>
                                    <p:cond delay="2800"/>
                                  </p:stCondLst>
                                  <p:iterate type="lt">
                                    <p:tmPct val="3774"/>
                                  </p:iterate>
                                  <p:childTnLst>
                                    <p:set>
                                      <p:cBhvr>
                                        <p:cTn id="63" dur="1" fill="hold">
                                          <p:stCondLst>
                                            <p:cond delay="0"/>
                                          </p:stCondLst>
                                        </p:cTn>
                                        <p:tgtEl>
                                          <p:spTgt spid="38"/>
                                        </p:tgtEl>
                                        <p:attrNameLst>
                                          <p:attrName>style.visibility</p:attrName>
                                        </p:attrNameLst>
                                      </p:cBhvr>
                                      <p:to>
                                        <p:strVal val="visible"/>
                                      </p:to>
                                    </p:set>
                                    <p:animEffect transition="in" filter="fade">
                                      <p:cBhvr>
                                        <p:cTn id="64" dur="750"/>
                                        <p:tgtEl>
                                          <p:spTgt spid="38"/>
                                        </p:tgtEl>
                                      </p:cBhvr>
                                    </p:animEffect>
                                    <p:anim calcmode="lin" valueType="num">
                                      <p:cBhvr>
                                        <p:cTn id="65" dur="750" fill="hold"/>
                                        <p:tgtEl>
                                          <p:spTgt spid="38"/>
                                        </p:tgtEl>
                                        <p:attrNameLst>
                                          <p:attrName>style.rotation</p:attrName>
                                        </p:attrNameLst>
                                      </p:cBhvr>
                                      <p:tavLst>
                                        <p:tav tm="0">
                                          <p:val>
                                            <p:fltVal val="720"/>
                                          </p:val>
                                        </p:tav>
                                        <p:tav tm="100000">
                                          <p:val>
                                            <p:fltVal val="0"/>
                                          </p:val>
                                        </p:tav>
                                      </p:tavLst>
                                    </p:anim>
                                    <p:anim calcmode="lin" valueType="num">
                                      <p:cBhvr>
                                        <p:cTn id="66" dur="750" fill="hold"/>
                                        <p:tgtEl>
                                          <p:spTgt spid="38"/>
                                        </p:tgtEl>
                                        <p:attrNameLst>
                                          <p:attrName>ppt_h</p:attrName>
                                        </p:attrNameLst>
                                      </p:cBhvr>
                                      <p:tavLst>
                                        <p:tav tm="0">
                                          <p:val>
                                            <p:fltVal val="0"/>
                                          </p:val>
                                        </p:tav>
                                        <p:tav tm="100000">
                                          <p:val>
                                            <p:strVal val="#ppt_h"/>
                                          </p:val>
                                        </p:tav>
                                      </p:tavLst>
                                    </p:anim>
                                    <p:anim calcmode="lin" valueType="num">
                                      <p:cBhvr>
                                        <p:cTn id="67" dur="750" fill="hold"/>
                                        <p:tgtEl>
                                          <p:spTgt spid="3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p:bldP spid="38" grpId="0"/>
      <p:bldP spid="40" grpId="0"/>
      <p:bldP spid="41" grpId="0"/>
      <p:bldP spid="43"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32433" y="4775382"/>
            <a:ext cx="8017677" cy="701731"/>
          </a:xfrm>
          <a:prstGeom prst="rect">
            <a:avLst/>
          </a:prstGeom>
          <a:noFill/>
        </p:spPr>
        <p:txBody>
          <a:bodyPr wrap="square" rtlCol="0">
            <a:spAutoFit/>
          </a:bodyPr>
          <a:lstStyle/>
          <a:p>
            <a:pPr>
              <a:lnSpc>
                <a:spcPct val="120000"/>
              </a:lnSpc>
              <a:spcBef>
                <a:spcPct val="0"/>
              </a:spcBef>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a:p>
            <a:pPr>
              <a:lnSpc>
                <a:spcPct val="120000"/>
              </a:lnSpc>
              <a:spcBef>
                <a:spcPct val="0"/>
              </a:spcBef>
              <a:buNone/>
            </a:pPr>
            <a:endParaRPr lang="zh-CN" altLang="en-US" sz="1100" dirty="0">
              <a:solidFill>
                <a:schemeClr val="tx1">
                  <a:lumMod val="50000"/>
                  <a:lumOff val="50000"/>
                </a:schemeClr>
              </a:solidFill>
              <a:sym typeface="微软雅黑" panose="020B0503020204020204" pitchFamily="34" charset="-122"/>
            </a:endParaRPr>
          </a:p>
        </p:txBody>
      </p:sp>
      <p:sp>
        <p:nvSpPr>
          <p:cNvPr id="3" name="六边形 2"/>
          <p:cNvSpPr/>
          <p:nvPr/>
        </p:nvSpPr>
        <p:spPr>
          <a:xfrm>
            <a:off x="2041893" y="1932372"/>
            <a:ext cx="2535234" cy="2185831"/>
          </a:xfrm>
          <a:prstGeom prst="hexagon">
            <a:avLst/>
          </a:prstGeom>
          <a:blipFill dpi="0" rotWithShape="1">
            <a:blip r:embed="rId1"/>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六边形 3"/>
          <p:cNvSpPr/>
          <p:nvPr/>
        </p:nvSpPr>
        <p:spPr>
          <a:xfrm>
            <a:off x="4828384" y="1932372"/>
            <a:ext cx="2535234" cy="2185831"/>
          </a:xfrm>
          <a:prstGeom prst="hexagon">
            <a:avLst/>
          </a:prstGeom>
          <a:blipFill dpi="0" rotWithShape="1">
            <a:blip r:embed="rId2"/>
            <a:srcRect/>
            <a:tile tx="-889000" ty="-190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六边形 4"/>
          <p:cNvSpPr/>
          <p:nvPr/>
        </p:nvSpPr>
        <p:spPr>
          <a:xfrm>
            <a:off x="7614875" y="1932372"/>
            <a:ext cx="2535234" cy="2185831"/>
          </a:xfrm>
          <a:prstGeom prst="hexagon">
            <a:avLst/>
          </a:prstGeom>
          <a:blipFill dpi="0" rotWithShape="1">
            <a:blip r:embed="rId3"/>
            <a:srcRect/>
            <a:tile tx="-889000" ty="-190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a:off x="4240268" y="3320708"/>
            <a:ext cx="924974" cy="79749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a:off x="7026759" y="3320708"/>
            <a:ext cx="924974" cy="79749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flipV="1">
            <a:off x="4240268" y="1916833"/>
            <a:ext cx="924974" cy="79749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flipV="1">
            <a:off x="7026759" y="1916833"/>
            <a:ext cx="924974" cy="79749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132889" y="4375271"/>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tx2"/>
                </a:solidFill>
                <a:latin typeface="+mj-ea"/>
                <a:ea typeface="+mj-ea"/>
              </a:rPr>
              <a:t>点击此处添加标题</a:t>
            </a:r>
            <a:endParaRPr lang="zh-CN" altLang="en-US" sz="2000" b="1">
              <a:solidFill>
                <a:schemeClr val="tx2"/>
              </a:solidFill>
              <a:latin typeface="+mj-ea"/>
              <a:ea typeface="+mj-ea"/>
            </a:endParaRPr>
          </a:p>
        </p:txBody>
      </p:sp>
      <p:sp>
        <p:nvSpPr>
          <p:cNvPr id="11" name="矩形 10"/>
          <p:cNvSpPr/>
          <p:nvPr/>
        </p:nvSpPr>
        <p:spPr>
          <a:xfrm>
            <a:off x="2132433" y="5287830"/>
            <a:ext cx="8017677" cy="701731"/>
          </a:xfrm>
          <a:prstGeom prst="rect">
            <a:avLst/>
          </a:prstGeom>
          <a:noFill/>
        </p:spPr>
        <p:txBody>
          <a:bodyPr wrap="square" rtlCol="0">
            <a:spAutoFit/>
          </a:bodyPr>
          <a:lstStyle/>
          <a:p>
            <a:pPr>
              <a:lnSpc>
                <a:spcPct val="120000"/>
              </a:lnSpc>
              <a:spcBef>
                <a:spcPct val="0"/>
              </a:spcBef>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endParaRPr lang="zh-CN" altLang="en-US" sz="1100" dirty="0">
              <a:solidFill>
                <a:schemeClr val="tx1">
                  <a:lumMod val="50000"/>
                  <a:lumOff val="50000"/>
                </a:schemeClr>
              </a:solidFill>
              <a:sym typeface="微软雅黑" panose="020B0503020204020204" pitchFamily="34" charset="-122"/>
            </a:endParaRPr>
          </a:p>
          <a:p>
            <a:pPr>
              <a:lnSpc>
                <a:spcPct val="120000"/>
              </a:lnSpc>
              <a:spcBef>
                <a:spcPct val="0"/>
              </a:spcBef>
              <a:buNone/>
            </a:pPr>
            <a:endParaRPr lang="zh-CN" altLang="en-US" sz="1100" dirty="0">
              <a:solidFill>
                <a:schemeClr val="tx1">
                  <a:lumMod val="50000"/>
                  <a:lumOff val="50000"/>
                </a:schemeClr>
              </a:solidFill>
              <a:sym typeface="微软雅黑" panose="020B0503020204020204" pitchFamily="34" charset="-122"/>
            </a:endParaRPr>
          </a:p>
        </p:txBody>
      </p:sp>
      <p:sp>
        <p:nvSpPr>
          <p:cNvPr id="12" name="标题 1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22" presetClass="entr" presetSubtype="4" fill="hold" grpId="0" nodeType="withEffect">
                                  <p:stCondLst>
                                    <p:cond delay="30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1" fill="hold" grpId="0" nodeType="withEffect">
                                  <p:stCondLst>
                                    <p:cond delay="30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22" presetClass="entr" presetSubtype="1" fill="hold" grpId="0" nodeType="with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4" fill="hold" grpId="0" nodeType="withEffect">
                                  <p:stCondLst>
                                    <p:cond delay="60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17" presetClass="entr" presetSubtype="10" fill="hold" grpId="0" nodeType="withEffect">
                                  <p:stCondLst>
                                    <p:cond delay="800"/>
                                  </p:stCondLst>
                                  <p:iterate type="lt">
                                    <p:tmPct val="10000"/>
                                  </p:iterate>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strVal val="#ppt_h"/>
                                          </p:val>
                                        </p:tav>
                                        <p:tav tm="100000">
                                          <p:val>
                                            <p:strVal val="#ppt_h"/>
                                          </p:val>
                                        </p:tav>
                                      </p:tavLst>
                                    </p:anim>
                                  </p:childTnLst>
                                </p:cTn>
                              </p:par>
                              <p:par>
                                <p:cTn id="32" presetID="31" presetClass="entr" presetSubtype="0" fill="hold" grpId="0" nodeType="withEffect">
                                  <p:stCondLst>
                                    <p:cond delay="900"/>
                                  </p:stCondLst>
                                  <p:iterate type="lt">
                                    <p:tmPct val="1923"/>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 calcmode="lin" valueType="num">
                                      <p:cBhvr>
                                        <p:cTn id="36" dur="500" fill="hold"/>
                                        <p:tgtEl>
                                          <p:spTgt spid="2"/>
                                        </p:tgtEl>
                                        <p:attrNameLst>
                                          <p:attrName>style.rotation</p:attrName>
                                        </p:attrNameLst>
                                      </p:cBhvr>
                                      <p:tavLst>
                                        <p:tav tm="0">
                                          <p:val>
                                            <p:fltVal val="90"/>
                                          </p:val>
                                        </p:tav>
                                        <p:tav tm="100000">
                                          <p:val>
                                            <p:fltVal val="0"/>
                                          </p:val>
                                        </p:tav>
                                      </p:tavLst>
                                    </p:anim>
                                    <p:animEffect transition="in" filter="fade">
                                      <p:cBhvr>
                                        <p:cTn id="37" dur="500"/>
                                        <p:tgtEl>
                                          <p:spTgt spid="2"/>
                                        </p:tgtEl>
                                      </p:cBhvr>
                                    </p:animEffect>
                                  </p:childTnLst>
                                </p:cTn>
                              </p:par>
                              <p:par>
                                <p:cTn id="38" presetID="31" presetClass="entr" presetSubtype="0" fill="hold" grpId="0" nodeType="withEffect">
                                  <p:stCondLst>
                                    <p:cond delay="1400"/>
                                  </p:stCondLst>
                                  <p:iterate type="lt">
                                    <p:tmPct val="1923"/>
                                  </p:iterate>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style.rotation</p:attrName>
                                        </p:attrNameLst>
                                      </p:cBhvr>
                                      <p:tavLst>
                                        <p:tav tm="0">
                                          <p:val>
                                            <p:fltVal val="90"/>
                                          </p:val>
                                        </p:tav>
                                        <p:tav tm="100000">
                                          <p:val>
                                            <p:fltVal val="0"/>
                                          </p:val>
                                        </p:tav>
                                      </p:tavLst>
                                    </p:anim>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094288" y="4857731"/>
            <a:ext cx="2737915"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12" name="矩形 11"/>
          <p:cNvSpPr/>
          <p:nvPr/>
        </p:nvSpPr>
        <p:spPr>
          <a:xfrm>
            <a:off x="1094289" y="4488398"/>
            <a:ext cx="2236219" cy="400110"/>
          </a:xfrm>
          <a:prstGeom prst="rect">
            <a:avLst/>
          </a:prstGeom>
        </p:spPr>
        <p:txBody>
          <a:bodyPr wrap="none">
            <a:spAutoFit/>
          </a:bodyPr>
          <a:lstStyle/>
          <a:p>
            <a:r>
              <a:rPr lang="zh-CN" altLang="en-US" sz="2000" b="1" dirty="0">
                <a:solidFill>
                  <a:schemeClr val="tx2"/>
                </a:solidFill>
              </a:rPr>
              <a:t>点击此处添加标题</a:t>
            </a:r>
            <a:endParaRPr lang="zh-CN" altLang="en-US" sz="2000" b="1" dirty="0">
              <a:solidFill>
                <a:schemeClr val="tx2"/>
              </a:solidFill>
            </a:endParaRPr>
          </a:p>
        </p:txBody>
      </p:sp>
      <p:sp>
        <p:nvSpPr>
          <p:cNvPr id="22" name="文本框 21"/>
          <p:cNvSpPr txBox="1"/>
          <p:nvPr/>
        </p:nvSpPr>
        <p:spPr>
          <a:xfrm>
            <a:off x="3748242" y="3778231"/>
            <a:ext cx="2737915"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23" name="矩形 22"/>
          <p:cNvSpPr/>
          <p:nvPr/>
        </p:nvSpPr>
        <p:spPr>
          <a:xfrm>
            <a:off x="3748243" y="3408898"/>
            <a:ext cx="2236219" cy="400110"/>
          </a:xfrm>
          <a:prstGeom prst="rect">
            <a:avLst/>
          </a:prstGeom>
        </p:spPr>
        <p:txBody>
          <a:bodyPr wrap="none">
            <a:spAutoFit/>
          </a:bodyPr>
          <a:lstStyle/>
          <a:p>
            <a:r>
              <a:rPr lang="zh-CN" altLang="en-US" sz="2000" b="1">
                <a:solidFill>
                  <a:schemeClr val="accent1"/>
                </a:solidFill>
              </a:rPr>
              <a:t>点击此处添加标题</a:t>
            </a:r>
            <a:endParaRPr lang="zh-CN" altLang="en-US" sz="2000" b="1">
              <a:solidFill>
                <a:schemeClr val="accent1"/>
              </a:solidFill>
            </a:endParaRPr>
          </a:p>
        </p:txBody>
      </p:sp>
      <p:sp>
        <p:nvSpPr>
          <p:cNvPr id="33" name="文本框 32"/>
          <p:cNvSpPr txBox="1"/>
          <p:nvPr/>
        </p:nvSpPr>
        <p:spPr>
          <a:xfrm>
            <a:off x="6224420" y="5334841"/>
            <a:ext cx="2737915"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34" name="矩形 33"/>
          <p:cNvSpPr/>
          <p:nvPr/>
        </p:nvSpPr>
        <p:spPr>
          <a:xfrm>
            <a:off x="6224421" y="4965508"/>
            <a:ext cx="2236219" cy="400110"/>
          </a:xfrm>
          <a:prstGeom prst="rect">
            <a:avLst/>
          </a:prstGeom>
        </p:spPr>
        <p:txBody>
          <a:bodyPr wrap="none">
            <a:spAutoFit/>
          </a:bodyPr>
          <a:lstStyle/>
          <a:p>
            <a:r>
              <a:rPr lang="zh-CN" altLang="en-US" sz="2000" b="1" dirty="0">
                <a:solidFill>
                  <a:schemeClr val="accent2"/>
                </a:solidFill>
              </a:rPr>
              <a:t>点击此处添加标题</a:t>
            </a:r>
            <a:endParaRPr lang="zh-CN" altLang="en-US" sz="2000" b="1" dirty="0">
              <a:solidFill>
                <a:schemeClr val="accent2"/>
              </a:solidFill>
            </a:endParaRPr>
          </a:p>
        </p:txBody>
      </p:sp>
      <p:sp>
        <p:nvSpPr>
          <p:cNvPr id="44" name="文本框 43"/>
          <p:cNvSpPr txBox="1"/>
          <p:nvPr/>
        </p:nvSpPr>
        <p:spPr>
          <a:xfrm>
            <a:off x="8588372" y="3815886"/>
            <a:ext cx="2737915"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45" name="矩形 44"/>
          <p:cNvSpPr/>
          <p:nvPr/>
        </p:nvSpPr>
        <p:spPr>
          <a:xfrm>
            <a:off x="8588373" y="3446553"/>
            <a:ext cx="2236219" cy="400110"/>
          </a:xfrm>
          <a:prstGeom prst="rect">
            <a:avLst/>
          </a:prstGeom>
        </p:spPr>
        <p:txBody>
          <a:bodyPr wrap="none">
            <a:spAutoFit/>
          </a:bodyPr>
          <a:lstStyle/>
          <a:p>
            <a:r>
              <a:rPr lang="zh-CN" altLang="en-US" sz="2000" b="1" dirty="0">
                <a:solidFill>
                  <a:schemeClr val="accent3"/>
                </a:solidFill>
              </a:rPr>
              <a:t>点击此处添加标题</a:t>
            </a:r>
            <a:endParaRPr lang="zh-CN" altLang="en-US" sz="2000" b="1" dirty="0">
              <a:solidFill>
                <a:schemeClr val="accent3"/>
              </a:solidFill>
            </a:endParaRPr>
          </a:p>
        </p:txBody>
      </p:sp>
      <p:grpSp>
        <p:nvGrpSpPr>
          <p:cNvPr id="62" name="组合 61"/>
          <p:cNvGrpSpPr/>
          <p:nvPr/>
        </p:nvGrpSpPr>
        <p:grpSpPr>
          <a:xfrm>
            <a:off x="3748255" y="1755729"/>
            <a:ext cx="1999044" cy="1533571"/>
            <a:chOff x="3747949" y="1755727"/>
            <a:chExt cx="1999304" cy="1533571"/>
          </a:xfrm>
        </p:grpSpPr>
        <p:grpSp>
          <p:nvGrpSpPr>
            <p:cNvPr id="13" name="组合 12"/>
            <p:cNvGrpSpPr/>
            <p:nvPr/>
          </p:nvGrpSpPr>
          <p:grpSpPr>
            <a:xfrm>
              <a:off x="3747949" y="1755727"/>
              <a:ext cx="1999304" cy="1533571"/>
              <a:chOff x="2890838" y="4437063"/>
              <a:chExt cx="279398" cy="214313"/>
            </a:xfrm>
            <a:solidFill>
              <a:srgbClr val="E40000"/>
            </a:solidFill>
          </p:grpSpPr>
          <p:sp>
            <p:nvSpPr>
              <p:cNvPr id="14" name="Freeform 198"/>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99"/>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200"/>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01"/>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2"/>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03"/>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204"/>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6"/>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6" name="组合 45"/>
            <p:cNvGrpSpPr/>
            <p:nvPr/>
          </p:nvGrpSpPr>
          <p:grpSpPr>
            <a:xfrm>
              <a:off x="4352924" y="2711691"/>
              <a:ext cx="459845" cy="352034"/>
              <a:chOff x="4260851" y="2633664"/>
              <a:chExt cx="331788" cy="254000"/>
            </a:xfrm>
            <a:solidFill>
              <a:schemeClr val="bg1"/>
            </a:solidFill>
          </p:grpSpPr>
          <p:sp>
            <p:nvSpPr>
              <p:cNvPr id="47" name="Freeform 819"/>
              <p:cNvSpPr>
                <a:spLocks noEditPoints="1"/>
              </p:cNvSpPr>
              <p:nvPr/>
            </p:nvSpPr>
            <p:spPr bwMode="auto">
              <a:xfrm>
                <a:off x="4297364" y="2633664"/>
                <a:ext cx="260350" cy="174625"/>
              </a:xfrm>
              <a:custGeom>
                <a:avLst/>
                <a:gdLst>
                  <a:gd name="T0" fmla="*/ 225 w 225"/>
                  <a:gd name="T1" fmla="*/ 13 h 150"/>
                  <a:gd name="T2" fmla="*/ 212 w 225"/>
                  <a:gd name="T3" fmla="*/ 0 h 150"/>
                  <a:gd name="T4" fmla="*/ 13 w 225"/>
                  <a:gd name="T5" fmla="*/ 0 h 150"/>
                  <a:gd name="T6" fmla="*/ 0 w 225"/>
                  <a:gd name="T7" fmla="*/ 13 h 150"/>
                  <a:gd name="T8" fmla="*/ 0 w 225"/>
                  <a:gd name="T9" fmla="*/ 150 h 150"/>
                  <a:gd name="T10" fmla="*/ 225 w 225"/>
                  <a:gd name="T11" fmla="*/ 150 h 150"/>
                  <a:gd name="T12" fmla="*/ 225 w 225"/>
                  <a:gd name="T13" fmla="*/ 13 h 150"/>
                  <a:gd name="T14" fmla="*/ 207 w 225"/>
                  <a:gd name="T15" fmla="*/ 132 h 150"/>
                  <a:gd name="T16" fmla="*/ 18 w 225"/>
                  <a:gd name="T17" fmla="*/ 132 h 150"/>
                  <a:gd name="T18" fmla="*/ 18 w 225"/>
                  <a:gd name="T19" fmla="*/ 19 h 150"/>
                  <a:gd name="T20" fmla="*/ 207 w 225"/>
                  <a:gd name="T21" fmla="*/ 19 h 150"/>
                  <a:gd name="T22" fmla="*/ 207 w 225"/>
                  <a:gd name="T23" fmla="*/ 13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150">
                    <a:moveTo>
                      <a:pt x="225" y="13"/>
                    </a:moveTo>
                    <a:cubicBezTo>
                      <a:pt x="225" y="4"/>
                      <a:pt x="221" y="0"/>
                      <a:pt x="212" y="0"/>
                    </a:cubicBezTo>
                    <a:cubicBezTo>
                      <a:pt x="13" y="0"/>
                      <a:pt x="13" y="0"/>
                      <a:pt x="13" y="0"/>
                    </a:cubicBezTo>
                    <a:cubicBezTo>
                      <a:pt x="4" y="0"/>
                      <a:pt x="0" y="4"/>
                      <a:pt x="0" y="13"/>
                    </a:cubicBezTo>
                    <a:cubicBezTo>
                      <a:pt x="0" y="150"/>
                      <a:pt x="0" y="150"/>
                      <a:pt x="0" y="150"/>
                    </a:cubicBezTo>
                    <a:cubicBezTo>
                      <a:pt x="225" y="150"/>
                      <a:pt x="225" y="150"/>
                      <a:pt x="225" y="150"/>
                    </a:cubicBezTo>
                    <a:lnTo>
                      <a:pt x="225" y="13"/>
                    </a:lnTo>
                    <a:close/>
                    <a:moveTo>
                      <a:pt x="207" y="132"/>
                    </a:moveTo>
                    <a:cubicBezTo>
                      <a:pt x="18" y="132"/>
                      <a:pt x="18" y="132"/>
                      <a:pt x="18" y="132"/>
                    </a:cubicBezTo>
                    <a:cubicBezTo>
                      <a:pt x="18" y="19"/>
                      <a:pt x="18" y="19"/>
                      <a:pt x="18" y="19"/>
                    </a:cubicBezTo>
                    <a:cubicBezTo>
                      <a:pt x="207" y="19"/>
                      <a:pt x="207" y="19"/>
                      <a:pt x="207" y="19"/>
                    </a:cubicBezTo>
                    <a:lnTo>
                      <a:pt x="207" y="1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820"/>
              <p:cNvSpPr>
                <a:spLocks noEditPoints="1"/>
              </p:cNvSpPr>
              <p:nvPr/>
            </p:nvSpPr>
            <p:spPr bwMode="auto">
              <a:xfrm>
                <a:off x="4260851" y="2822576"/>
                <a:ext cx="331788" cy="38100"/>
              </a:xfrm>
              <a:custGeom>
                <a:avLst/>
                <a:gdLst>
                  <a:gd name="T0" fmla="*/ 187 w 209"/>
                  <a:gd name="T1" fmla="*/ 0 h 24"/>
                  <a:gd name="T2" fmla="*/ 23 w 209"/>
                  <a:gd name="T3" fmla="*/ 0 h 24"/>
                  <a:gd name="T4" fmla="*/ 0 w 209"/>
                  <a:gd name="T5" fmla="*/ 24 h 24"/>
                  <a:gd name="T6" fmla="*/ 209 w 209"/>
                  <a:gd name="T7" fmla="*/ 24 h 24"/>
                  <a:gd name="T8" fmla="*/ 187 w 209"/>
                  <a:gd name="T9" fmla="*/ 0 h 24"/>
                  <a:gd name="T10" fmla="*/ 80 w 209"/>
                  <a:gd name="T11" fmla="*/ 17 h 24"/>
                  <a:gd name="T12" fmla="*/ 89 w 209"/>
                  <a:gd name="T13" fmla="*/ 8 h 24"/>
                  <a:gd name="T14" fmla="*/ 121 w 209"/>
                  <a:gd name="T15" fmla="*/ 8 h 24"/>
                  <a:gd name="T16" fmla="*/ 129 w 209"/>
                  <a:gd name="T17" fmla="*/ 17 h 24"/>
                  <a:gd name="T18" fmla="*/ 80 w 209"/>
                  <a:gd name="T19"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4">
                    <a:moveTo>
                      <a:pt x="187" y="0"/>
                    </a:moveTo>
                    <a:lnTo>
                      <a:pt x="23" y="0"/>
                    </a:lnTo>
                    <a:lnTo>
                      <a:pt x="0" y="24"/>
                    </a:lnTo>
                    <a:lnTo>
                      <a:pt x="209" y="24"/>
                    </a:lnTo>
                    <a:lnTo>
                      <a:pt x="187" y="0"/>
                    </a:lnTo>
                    <a:close/>
                    <a:moveTo>
                      <a:pt x="80" y="17"/>
                    </a:moveTo>
                    <a:lnTo>
                      <a:pt x="89" y="8"/>
                    </a:lnTo>
                    <a:lnTo>
                      <a:pt x="121" y="8"/>
                    </a:lnTo>
                    <a:lnTo>
                      <a:pt x="129" y="17"/>
                    </a:lnTo>
                    <a:lnTo>
                      <a:pt x="80"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821"/>
              <p:cNvSpPr/>
              <p:nvPr/>
            </p:nvSpPr>
            <p:spPr bwMode="auto">
              <a:xfrm>
                <a:off x="4260851" y="2874964"/>
                <a:ext cx="331788" cy="12700"/>
              </a:xfrm>
              <a:custGeom>
                <a:avLst/>
                <a:gdLst>
                  <a:gd name="T0" fmla="*/ 9 w 286"/>
                  <a:gd name="T1" fmla="*/ 12 h 12"/>
                  <a:gd name="T2" fmla="*/ 277 w 286"/>
                  <a:gd name="T3" fmla="*/ 12 h 12"/>
                  <a:gd name="T4" fmla="*/ 286 w 286"/>
                  <a:gd name="T5" fmla="*/ 0 h 12"/>
                  <a:gd name="T6" fmla="*/ 0 w 286"/>
                  <a:gd name="T7" fmla="*/ 0 h 12"/>
                  <a:gd name="T8" fmla="*/ 9 w 286"/>
                  <a:gd name="T9" fmla="*/ 12 h 12"/>
                </a:gdLst>
                <a:ahLst/>
                <a:cxnLst>
                  <a:cxn ang="0">
                    <a:pos x="T0" y="T1"/>
                  </a:cxn>
                  <a:cxn ang="0">
                    <a:pos x="T2" y="T3"/>
                  </a:cxn>
                  <a:cxn ang="0">
                    <a:pos x="T4" y="T5"/>
                  </a:cxn>
                  <a:cxn ang="0">
                    <a:pos x="T6" y="T7"/>
                  </a:cxn>
                  <a:cxn ang="0">
                    <a:pos x="T8" y="T9"/>
                  </a:cxn>
                </a:cxnLst>
                <a:rect l="0" t="0" r="r" b="b"/>
                <a:pathLst>
                  <a:path w="286" h="12">
                    <a:moveTo>
                      <a:pt x="9" y="12"/>
                    </a:moveTo>
                    <a:cubicBezTo>
                      <a:pt x="20" y="12"/>
                      <a:pt x="269" y="12"/>
                      <a:pt x="277" y="12"/>
                    </a:cubicBezTo>
                    <a:cubicBezTo>
                      <a:pt x="286" y="12"/>
                      <a:pt x="286" y="0"/>
                      <a:pt x="286" y="0"/>
                    </a:cubicBezTo>
                    <a:cubicBezTo>
                      <a:pt x="0" y="0"/>
                      <a:pt x="0" y="0"/>
                      <a:pt x="0" y="0"/>
                    </a:cubicBezTo>
                    <a:cubicBezTo>
                      <a:pt x="0" y="0"/>
                      <a:pt x="0" y="12"/>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1" name="组合 60"/>
          <p:cNvGrpSpPr/>
          <p:nvPr/>
        </p:nvGrpSpPr>
        <p:grpSpPr>
          <a:xfrm>
            <a:off x="1094301" y="2835229"/>
            <a:ext cx="1999044" cy="1533571"/>
            <a:chOff x="1093649" y="2835227"/>
            <a:chExt cx="1999304" cy="1533571"/>
          </a:xfrm>
        </p:grpSpPr>
        <p:grpSp>
          <p:nvGrpSpPr>
            <p:cNvPr id="2" name="组合 1"/>
            <p:cNvGrpSpPr/>
            <p:nvPr/>
          </p:nvGrpSpPr>
          <p:grpSpPr>
            <a:xfrm>
              <a:off x="1093649" y="2835227"/>
              <a:ext cx="1999304" cy="1533571"/>
              <a:chOff x="2890838" y="4437063"/>
              <a:chExt cx="279398" cy="214313"/>
            </a:xfrm>
            <a:solidFill>
              <a:srgbClr val="435468"/>
            </a:solidFill>
          </p:grpSpPr>
          <p:sp>
            <p:nvSpPr>
              <p:cNvPr id="3" name="Freeform 198"/>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 name="Freeform 199"/>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200"/>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201"/>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202"/>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203"/>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204"/>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06"/>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729572" y="3777081"/>
              <a:ext cx="404839" cy="462046"/>
              <a:chOff x="4279901" y="5935663"/>
              <a:chExt cx="292100" cy="333376"/>
            </a:xfrm>
            <a:solidFill>
              <a:schemeClr val="bg1"/>
            </a:solidFill>
          </p:grpSpPr>
          <p:sp>
            <p:nvSpPr>
              <p:cNvPr id="51" name="Freeform 874"/>
              <p:cNvSpPr>
                <a:spLocks noEditPoints="1"/>
              </p:cNvSpPr>
              <p:nvPr/>
            </p:nvSpPr>
            <p:spPr bwMode="auto">
              <a:xfrm>
                <a:off x="4476751" y="5935663"/>
                <a:ext cx="95250" cy="333375"/>
              </a:xfrm>
              <a:custGeom>
                <a:avLst/>
                <a:gdLst>
                  <a:gd name="T0" fmla="*/ 0 w 60"/>
                  <a:gd name="T1" fmla="*/ 0 h 210"/>
                  <a:gd name="T2" fmla="*/ 0 w 60"/>
                  <a:gd name="T3" fmla="*/ 210 h 210"/>
                  <a:gd name="T4" fmla="*/ 60 w 60"/>
                  <a:gd name="T5" fmla="*/ 210 h 210"/>
                  <a:gd name="T6" fmla="*/ 60 w 60"/>
                  <a:gd name="T7" fmla="*/ 0 h 210"/>
                  <a:gd name="T8" fmla="*/ 0 w 60"/>
                  <a:gd name="T9" fmla="*/ 0 h 210"/>
                  <a:gd name="T10" fmla="*/ 43 w 60"/>
                  <a:gd name="T11" fmla="*/ 157 h 210"/>
                  <a:gd name="T12" fmla="*/ 17 w 60"/>
                  <a:gd name="T13" fmla="*/ 157 h 210"/>
                  <a:gd name="T14" fmla="*/ 17 w 60"/>
                  <a:gd name="T15" fmla="*/ 131 h 210"/>
                  <a:gd name="T16" fmla="*/ 43 w 60"/>
                  <a:gd name="T17" fmla="*/ 131 h 210"/>
                  <a:gd name="T18" fmla="*/ 43 w 60"/>
                  <a:gd name="T19" fmla="*/ 157 h 210"/>
                  <a:gd name="T20" fmla="*/ 43 w 60"/>
                  <a:gd name="T21" fmla="*/ 105 h 210"/>
                  <a:gd name="T22" fmla="*/ 17 w 60"/>
                  <a:gd name="T23" fmla="*/ 105 h 210"/>
                  <a:gd name="T24" fmla="*/ 17 w 60"/>
                  <a:gd name="T25" fmla="*/ 78 h 210"/>
                  <a:gd name="T26" fmla="*/ 43 w 60"/>
                  <a:gd name="T27" fmla="*/ 78 h 210"/>
                  <a:gd name="T28" fmla="*/ 43 w 60"/>
                  <a:gd name="T29" fmla="*/ 105 h 210"/>
                  <a:gd name="T30" fmla="*/ 43 w 60"/>
                  <a:gd name="T31" fmla="*/ 52 h 210"/>
                  <a:gd name="T32" fmla="*/ 17 w 60"/>
                  <a:gd name="T33" fmla="*/ 52 h 210"/>
                  <a:gd name="T34" fmla="*/ 17 w 60"/>
                  <a:gd name="T35" fmla="*/ 26 h 210"/>
                  <a:gd name="T36" fmla="*/ 43 w 60"/>
                  <a:gd name="T37" fmla="*/ 26 h 210"/>
                  <a:gd name="T38" fmla="*/ 43 w 60"/>
                  <a:gd name="T39" fmla="*/ 5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210">
                    <a:moveTo>
                      <a:pt x="0" y="0"/>
                    </a:moveTo>
                    <a:lnTo>
                      <a:pt x="0" y="210"/>
                    </a:lnTo>
                    <a:lnTo>
                      <a:pt x="60" y="210"/>
                    </a:lnTo>
                    <a:lnTo>
                      <a:pt x="60" y="0"/>
                    </a:lnTo>
                    <a:lnTo>
                      <a:pt x="0" y="0"/>
                    </a:lnTo>
                    <a:close/>
                    <a:moveTo>
                      <a:pt x="43" y="157"/>
                    </a:moveTo>
                    <a:lnTo>
                      <a:pt x="17" y="157"/>
                    </a:lnTo>
                    <a:lnTo>
                      <a:pt x="17" y="131"/>
                    </a:lnTo>
                    <a:lnTo>
                      <a:pt x="43" y="131"/>
                    </a:lnTo>
                    <a:lnTo>
                      <a:pt x="43" y="157"/>
                    </a:lnTo>
                    <a:close/>
                    <a:moveTo>
                      <a:pt x="43" y="105"/>
                    </a:moveTo>
                    <a:lnTo>
                      <a:pt x="17" y="105"/>
                    </a:lnTo>
                    <a:lnTo>
                      <a:pt x="17" y="78"/>
                    </a:lnTo>
                    <a:lnTo>
                      <a:pt x="43" y="78"/>
                    </a:lnTo>
                    <a:lnTo>
                      <a:pt x="43" y="105"/>
                    </a:lnTo>
                    <a:close/>
                    <a:moveTo>
                      <a:pt x="43" y="52"/>
                    </a:moveTo>
                    <a:lnTo>
                      <a:pt x="17" y="52"/>
                    </a:lnTo>
                    <a:lnTo>
                      <a:pt x="17" y="26"/>
                    </a:lnTo>
                    <a:lnTo>
                      <a:pt x="43" y="26"/>
                    </a:lnTo>
                    <a:lnTo>
                      <a:pt x="43"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875"/>
              <p:cNvSpPr>
                <a:spLocks noEditPoints="1"/>
              </p:cNvSpPr>
              <p:nvPr/>
            </p:nvSpPr>
            <p:spPr bwMode="auto">
              <a:xfrm>
                <a:off x="4279901" y="5981701"/>
                <a:ext cx="166688" cy="287338"/>
              </a:xfrm>
              <a:custGeom>
                <a:avLst/>
                <a:gdLst>
                  <a:gd name="T0" fmla="*/ 87 w 105"/>
                  <a:gd name="T1" fmla="*/ 9 h 181"/>
                  <a:gd name="T2" fmla="*/ 49 w 105"/>
                  <a:gd name="T3" fmla="*/ 9 h 181"/>
                  <a:gd name="T4" fmla="*/ 49 w 105"/>
                  <a:gd name="T5" fmla="*/ 23 h 181"/>
                  <a:gd name="T6" fmla="*/ 24 w 105"/>
                  <a:gd name="T7" fmla="*/ 23 h 181"/>
                  <a:gd name="T8" fmla="*/ 24 w 105"/>
                  <a:gd name="T9" fmla="*/ 0 h 181"/>
                  <a:gd name="T10" fmla="*/ 16 w 105"/>
                  <a:gd name="T11" fmla="*/ 0 h 181"/>
                  <a:gd name="T12" fmla="*/ 16 w 105"/>
                  <a:gd name="T13" fmla="*/ 23 h 181"/>
                  <a:gd name="T14" fmla="*/ 0 w 105"/>
                  <a:gd name="T15" fmla="*/ 23 h 181"/>
                  <a:gd name="T16" fmla="*/ 0 w 105"/>
                  <a:gd name="T17" fmla="*/ 181 h 181"/>
                  <a:gd name="T18" fmla="*/ 105 w 105"/>
                  <a:gd name="T19" fmla="*/ 181 h 181"/>
                  <a:gd name="T20" fmla="*/ 105 w 105"/>
                  <a:gd name="T21" fmla="*/ 23 h 181"/>
                  <a:gd name="T22" fmla="*/ 87 w 105"/>
                  <a:gd name="T23" fmla="*/ 23 h 181"/>
                  <a:gd name="T24" fmla="*/ 87 w 105"/>
                  <a:gd name="T25" fmla="*/ 9 h 181"/>
                  <a:gd name="T26" fmla="*/ 43 w 105"/>
                  <a:gd name="T27" fmla="*/ 128 h 181"/>
                  <a:gd name="T28" fmla="*/ 16 w 105"/>
                  <a:gd name="T29" fmla="*/ 128 h 181"/>
                  <a:gd name="T30" fmla="*/ 16 w 105"/>
                  <a:gd name="T31" fmla="*/ 102 h 181"/>
                  <a:gd name="T32" fmla="*/ 43 w 105"/>
                  <a:gd name="T33" fmla="*/ 102 h 181"/>
                  <a:gd name="T34" fmla="*/ 43 w 105"/>
                  <a:gd name="T35" fmla="*/ 128 h 181"/>
                  <a:gd name="T36" fmla="*/ 43 w 105"/>
                  <a:gd name="T37" fmla="*/ 76 h 181"/>
                  <a:gd name="T38" fmla="*/ 16 w 105"/>
                  <a:gd name="T39" fmla="*/ 76 h 181"/>
                  <a:gd name="T40" fmla="*/ 16 w 105"/>
                  <a:gd name="T41" fmla="*/ 49 h 181"/>
                  <a:gd name="T42" fmla="*/ 43 w 105"/>
                  <a:gd name="T43" fmla="*/ 49 h 181"/>
                  <a:gd name="T44" fmla="*/ 43 w 105"/>
                  <a:gd name="T45" fmla="*/ 76 h 181"/>
                  <a:gd name="T46" fmla="*/ 87 w 105"/>
                  <a:gd name="T47" fmla="*/ 128 h 181"/>
                  <a:gd name="T48" fmla="*/ 61 w 105"/>
                  <a:gd name="T49" fmla="*/ 128 h 181"/>
                  <a:gd name="T50" fmla="*/ 61 w 105"/>
                  <a:gd name="T51" fmla="*/ 102 h 181"/>
                  <a:gd name="T52" fmla="*/ 87 w 105"/>
                  <a:gd name="T53" fmla="*/ 102 h 181"/>
                  <a:gd name="T54" fmla="*/ 87 w 105"/>
                  <a:gd name="T55" fmla="*/ 128 h 181"/>
                  <a:gd name="T56" fmla="*/ 87 w 105"/>
                  <a:gd name="T57" fmla="*/ 76 h 181"/>
                  <a:gd name="T58" fmla="*/ 61 w 105"/>
                  <a:gd name="T59" fmla="*/ 76 h 181"/>
                  <a:gd name="T60" fmla="*/ 61 w 105"/>
                  <a:gd name="T61" fmla="*/ 49 h 181"/>
                  <a:gd name="T62" fmla="*/ 87 w 105"/>
                  <a:gd name="T63" fmla="*/ 49 h 181"/>
                  <a:gd name="T64" fmla="*/ 87 w 105"/>
                  <a:gd name="T65" fmla="*/ 7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81">
                    <a:moveTo>
                      <a:pt x="87" y="9"/>
                    </a:moveTo>
                    <a:lnTo>
                      <a:pt x="49" y="9"/>
                    </a:lnTo>
                    <a:lnTo>
                      <a:pt x="49" y="23"/>
                    </a:lnTo>
                    <a:lnTo>
                      <a:pt x="24" y="23"/>
                    </a:lnTo>
                    <a:lnTo>
                      <a:pt x="24" y="0"/>
                    </a:lnTo>
                    <a:lnTo>
                      <a:pt x="16" y="0"/>
                    </a:lnTo>
                    <a:lnTo>
                      <a:pt x="16" y="23"/>
                    </a:lnTo>
                    <a:lnTo>
                      <a:pt x="0" y="23"/>
                    </a:lnTo>
                    <a:lnTo>
                      <a:pt x="0" y="181"/>
                    </a:lnTo>
                    <a:lnTo>
                      <a:pt x="105" y="181"/>
                    </a:lnTo>
                    <a:lnTo>
                      <a:pt x="105" y="23"/>
                    </a:lnTo>
                    <a:lnTo>
                      <a:pt x="87" y="23"/>
                    </a:lnTo>
                    <a:lnTo>
                      <a:pt x="87" y="9"/>
                    </a:lnTo>
                    <a:close/>
                    <a:moveTo>
                      <a:pt x="43" y="128"/>
                    </a:moveTo>
                    <a:lnTo>
                      <a:pt x="16" y="128"/>
                    </a:lnTo>
                    <a:lnTo>
                      <a:pt x="16" y="102"/>
                    </a:lnTo>
                    <a:lnTo>
                      <a:pt x="43" y="102"/>
                    </a:lnTo>
                    <a:lnTo>
                      <a:pt x="43" y="128"/>
                    </a:lnTo>
                    <a:close/>
                    <a:moveTo>
                      <a:pt x="43" y="76"/>
                    </a:moveTo>
                    <a:lnTo>
                      <a:pt x="16" y="76"/>
                    </a:lnTo>
                    <a:lnTo>
                      <a:pt x="16" y="49"/>
                    </a:lnTo>
                    <a:lnTo>
                      <a:pt x="43" y="49"/>
                    </a:lnTo>
                    <a:lnTo>
                      <a:pt x="43" y="76"/>
                    </a:lnTo>
                    <a:close/>
                    <a:moveTo>
                      <a:pt x="87" y="128"/>
                    </a:moveTo>
                    <a:lnTo>
                      <a:pt x="61" y="128"/>
                    </a:lnTo>
                    <a:lnTo>
                      <a:pt x="61" y="102"/>
                    </a:lnTo>
                    <a:lnTo>
                      <a:pt x="87" y="102"/>
                    </a:lnTo>
                    <a:lnTo>
                      <a:pt x="87" y="128"/>
                    </a:lnTo>
                    <a:close/>
                    <a:moveTo>
                      <a:pt x="87" y="76"/>
                    </a:moveTo>
                    <a:lnTo>
                      <a:pt x="61" y="76"/>
                    </a:lnTo>
                    <a:lnTo>
                      <a:pt x="61" y="49"/>
                    </a:lnTo>
                    <a:lnTo>
                      <a:pt x="87" y="49"/>
                    </a:lnTo>
                    <a:lnTo>
                      <a:pt x="87"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3" name="组合 62"/>
          <p:cNvGrpSpPr/>
          <p:nvPr/>
        </p:nvGrpSpPr>
        <p:grpSpPr>
          <a:xfrm>
            <a:off x="6224433" y="3312339"/>
            <a:ext cx="1999044" cy="1533571"/>
            <a:chOff x="6224449" y="3312337"/>
            <a:chExt cx="1999304" cy="1533571"/>
          </a:xfrm>
        </p:grpSpPr>
        <p:grpSp>
          <p:nvGrpSpPr>
            <p:cNvPr id="24" name="组合 23"/>
            <p:cNvGrpSpPr/>
            <p:nvPr/>
          </p:nvGrpSpPr>
          <p:grpSpPr>
            <a:xfrm>
              <a:off x="6224449" y="3312337"/>
              <a:ext cx="1999304" cy="1533571"/>
              <a:chOff x="2890838" y="4437063"/>
              <a:chExt cx="279398" cy="214313"/>
            </a:xfrm>
            <a:solidFill>
              <a:srgbClr val="435468"/>
            </a:solidFill>
          </p:grpSpPr>
          <p:sp>
            <p:nvSpPr>
              <p:cNvPr id="25" name="Freeform 198"/>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9"/>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0"/>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01"/>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02"/>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03"/>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04"/>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06"/>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3" name="组合 52"/>
            <p:cNvGrpSpPr/>
            <p:nvPr/>
          </p:nvGrpSpPr>
          <p:grpSpPr>
            <a:xfrm>
              <a:off x="6822671" y="4290378"/>
              <a:ext cx="462046" cy="396039"/>
              <a:chOff x="8937626" y="4622801"/>
              <a:chExt cx="333375" cy="285750"/>
            </a:xfrm>
            <a:solidFill>
              <a:schemeClr val="bg1"/>
            </a:solidFill>
          </p:grpSpPr>
          <p:sp>
            <p:nvSpPr>
              <p:cNvPr id="54" name="Freeform 890"/>
              <p:cNvSpPr>
                <a:spLocks noEditPoints="1"/>
              </p:cNvSpPr>
              <p:nvPr/>
            </p:nvSpPr>
            <p:spPr bwMode="auto">
              <a:xfrm>
                <a:off x="8937626" y="4622801"/>
                <a:ext cx="333375" cy="285750"/>
              </a:xfrm>
              <a:custGeom>
                <a:avLst/>
                <a:gdLst>
                  <a:gd name="T0" fmla="*/ 278 w 288"/>
                  <a:gd name="T1" fmla="*/ 0 h 246"/>
                  <a:gd name="T2" fmla="*/ 52 w 288"/>
                  <a:gd name="T3" fmla="*/ 0 h 246"/>
                  <a:gd name="T4" fmla="*/ 42 w 288"/>
                  <a:gd name="T5" fmla="*/ 10 h 246"/>
                  <a:gd name="T6" fmla="*/ 42 w 288"/>
                  <a:gd name="T7" fmla="*/ 43 h 246"/>
                  <a:gd name="T8" fmla="*/ 10 w 288"/>
                  <a:gd name="T9" fmla="*/ 43 h 246"/>
                  <a:gd name="T10" fmla="*/ 0 w 288"/>
                  <a:gd name="T11" fmla="*/ 53 h 246"/>
                  <a:gd name="T12" fmla="*/ 0 w 288"/>
                  <a:gd name="T13" fmla="*/ 219 h 246"/>
                  <a:gd name="T14" fmla="*/ 27 w 288"/>
                  <a:gd name="T15" fmla="*/ 246 h 246"/>
                  <a:gd name="T16" fmla="*/ 52 w 288"/>
                  <a:gd name="T17" fmla="*/ 246 h 246"/>
                  <a:gd name="T18" fmla="*/ 241 w 288"/>
                  <a:gd name="T19" fmla="*/ 246 h 246"/>
                  <a:gd name="T20" fmla="*/ 278 w 288"/>
                  <a:gd name="T21" fmla="*/ 246 h 246"/>
                  <a:gd name="T22" fmla="*/ 288 w 288"/>
                  <a:gd name="T23" fmla="*/ 236 h 246"/>
                  <a:gd name="T24" fmla="*/ 288 w 288"/>
                  <a:gd name="T25" fmla="*/ 10 h 246"/>
                  <a:gd name="T26" fmla="*/ 278 w 288"/>
                  <a:gd name="T27" fmla="*/ 0 h 246"/>
                  <a:gd name="T28" fmla="*/ 271 w 288"/>
                  <a:gd name="T29" fmla="*/ 229 h 246"/>
                  <a:gd name="T30" fmla="*/ 241 w 288"/>
                  <a:gd name="T31" fmla="*/ 229 h 246"/>
                  <a:gd name="T32" fmla="*/ 52 w 288"/>
                  <a:gd name="T33" fmla="*/ 229 h 246"/>
                  <a:gd name="T34" fmla="*/ 27 w 288"/>
                  <a:gd name="T35" fmla="*/ 229 h 246"/>
                  <a:gd name="T36" fmla="*/ 17 w 288"/>
                  <a:gd name="T37" fmla="*/ 219 h 246"/>
                  <a:gd name="T38" fmla="*/ 17 w 288"/>
                  <a:gd name="T39" fmla="*/ 60 h 246"/>
                  <a:gd name="T40" fmla="*/ 42 w 288"/>
                  <a:gd name="T41" fmla="*/ 60 h 246"/>
                  <a:gd name="T42" fmla="*/ 42 w 288"/>
                  <a:gd name="T43" fmla="*/ 214 h 246"/>
                  <a:gd name="T44" fmla="*/ 59 w 288"/>
                  <a:gd name="T45" fmla="*/ 214 h 246"/>
                  <a:gd name="T46" fmla="*/ 59 w 288"/>
                  <a:gd name="T47" fmla="*/ 60 h 246"/>
                  <a:gd name="T48" fmla="*/ 59 w 288"/>
                  <a:gd name="T49" fmla="*/ 60 h 246"/>
                  <a:gd name="T50" fmla="*/ 59 w 288"/>
                  <a:gd name="T51" fmla="*/ 43 h 246"/>
                  <a:gd name="T52" fmla="*/ 59 w 288"/>
                  <a:gd name="T53" fmla="*/ 17 h 246"/>
                  <a:gd name="T54" fmla="*/ 271 w 288"/>
                  <a:gd name="T55" fmla="*/ 17 h 246"/>
                  <a:gd name="T56" fmla="*/ 271 w 288"/>
                  <a:gd name="T57" fmla="*/ 229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8" h="246">
                    <a:moveTo>
                      <a:pt x="278" y="0"/>
                    </a:moveTo>
                    <a:cubicBezTo>
                      <a:pt x="52" y="0"/>
                      <a:pt x="52" y="0"/>
                      <a:pt x="52" y="0"/>
                    </a:cubicBezTo>
                    <a:cubicBezTo>
                      <a:pt x="44" y="0"/>
                      <a:pt x="42" y="2"/>
                      <a:pt x="42" y="10"/>
                    </a:cubicBezTo>
                    <a:cubicBezTo>
                      <a:pt x="42" y="43"/>
                      <a:pt x="42" y="43"/>
                      <a:pt x="42" y="43"/>
                    </a:cubicBezTo>
                    <a:cubicBezTo>
                      <a:pt x="10" y="43"/>
                      <a:pt x="10" y="43"/>
                      <a:pt x="10" y="43"/>
                    </a:cubicBezTo>
                    <a:cubicBezTo>
                      <a:pt x="2" y="43"/>
                      <a:pt x="0" y="45"/>
                      <a:pt x="0" y="53"/>
                    </a:cubicBezTo>
                    <a:cubicBezTo>
                      <a:pt x="0" y="219"/>
                      <a:pt x="0" y="219"/>
                      <a:pt x="0" y="219"/>
                    </a:cubicBezTo>
                    <a:cubicBezTo>
                      <a:pt x="0" y="231"/>
                      <a:pt x="14" y="246"/>
                      <a:pt x="27" y="246"/>
                    </a:cubicBezTo>
                    <a:cubicBezTo>
                      <a:pt x="52" y="246"/>
                      <a:pt x="52" y="246"/>
                      <a:pt x="52" y="246"/>
                    </a:cubicBezTo>
                    <a:cubicBezTo>
                      <a:pt x="241" y="246"/>
                      <a:pt x="241" y="246"/>
                      <a:pt x="241" y="246"/>
                    </a:cubicBezTo>
                    <a:cubicBezTo>
                      <a:pt x="278" y="246"/>
                      <a:pt x="278" y="246"/>
                      <a:pt x="278" y="246"/>
                    </a:cubicBezTo>
                    <a:cubicBezTo>
                      <a:pt x="286" y="246"/>
                      <a:pt x="288" y="244"/>
                      <a:pt x="288" y="236"/>
                    </a:cubicBezTo>
                    <a:cubicBezTo>
                      <a:pt x="288" y="10"/>
                      <a:pt x="288" y="10"/>
                      <a:pt x="288" y="10"/>
                    </a:cubicBezTo>
                    <a:cubicBezTo>
                      <a:pt x="288" y="2"/>
                      <a:pt x="286" y="0"/>
                      <a:pt x="278" y="0"/>
                    </a:cubicBezTo>
                    <a:close/>
                    <a:moveTo>
                      <a:pt x="271" y="229"/>
                    </a:moveTo>
                    <a:cubicBezTo>
                      <a:pt x="241" y="229"/>
                      <a:pt x="241" y="229"/>
                      <a:pt x="241" y="229"/>
                    </a:cubicBezTo>
                    <a:cubicBezTo>
                      <a:pt x="52" y="229"/>
                      <a:pt x="52" y="229"/>
                      <a:pt x="52" y="229"/>
                    </a:cubicBezTo>
                    <a:cubicBezTo>
                      <a:pt x="27" y="229"/>
                      <a:pt x="27" y="229"/>
                      <a:pt x="27" y="229"/>
                    </a:cubicBezTo>
                    <a:cubicBezTo>
                      <a:pt x="24" y="229"/>
                      <a:pt x="17" y="222"/>
                      <a:pt x="17" y="219"/>
                    </a:cubicBezTo>
                    <a:cubicBezTo>
                      <a:pt x="17" y="60"/>
                      <a:pt x="17" y="60"/>
                      <a:pt x="17" y="60"/>
                    </a:cubicBezTo>
                    <a:cubicBezTo>
                      <a:pt x="42" y="60"/>
                      <a:pt x="42" y="60"/>
                      <a:pt x="42" y="60"/>
                    </a:cubicBezTo>
                    <a:cubicBezTo>
                      <a:pt x="42" y="214"/>
                      <a:pt x="42" y="214"/>
                      <a:pt x="42" y="214"/>
                    </a:cubicBezTo>
                    <a:cubicBezTo>
                      <a:pt x="59" y="214"/>
                      <a:pt x="59" y="214"/>
                      <a:pt x="59" y="214"/>
                    </a:cubicBezTo>
                    <a:cubicBezTo>
                      <a:pt x="59" y="60"/>
                      <a:pt x="59" y="60"/>
                      <a:pt x="59" y="60"/>
                    </a:cubicBezTo>
                    <a:cubicBezTo>
                      <a:pt x="59" y="60"/>
                      <a:pt x="59" y="60"/>
                      <a:pt x="59" y="60"/>
                    </a:cubicBezTo>
                    <a:cubicBezTo>
                      <a:pt x="59" y="43"/>
                      <a:pt x="59" y="43"/>
                      <a:pt x="59" y="43"/>
                    </a:cubicBezTo>
                    <a:cubicBezTo>
                      <a:pt x="59" y="17"/>
                      <a:pt x="59" y="17"/>
                      <a:pt x="59" y="17"/>
                    </a:cubicBezTo>
                    <a:cubicBezTo>
                      <a:pt x="271" y="17"/>
                      <a:pt x="271" y="17"/>
                      <a:pt x="271" y="17"/>
                    </a:cubicBezTo>
                    <a:lnTo>
                      <a:pt x="271" y="2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Rectangle 891"/>
              <p:cNvSpPr>
                <a:spLocks noChangeArrowheads="1"/>
              </p:cNvSpPr>
              <p:nvPr/>
            </p:nvSpPr>
            <p:spPr bwMode="auto">
              <a:xfrm>
                <a:off x="9031288" y="4668838"/>
                <a:ext cx="88900" cy="889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892"/>
              <p:cNvSpPr>
                <a:spLocks noChangeArrowheads="1"/>
              </p:cNvSpPr>
              <p:nvPr/>
            </p:nvSpPr>
            <p:spPr bwMode="auto">
              <a:xfrm>
                <a:off x="9148763" y="4681538"/>
                <a:ext cx="730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7" name="Rectangle 893"/>
              <p:cNvSpPr>
                <a:spLocks noChangeArrowheads="1"/>
              </p:cNvSpPr>
              <p:nvPr/>
            </p:nvSpPr>
            <p:spPr bwMode="auto">
              <a:xfrm>
                <a:off x="9148763" y="4725988"/>
                <a:ext cx="73025"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894"/>
              <p:cNvSpPr>
                <a:spLocks noChangeArrowheads="1"/>
              </p:cNvSpPr>
              <p:nvPr/>
            </p:nvSpPr>
            <p:spPr bwMode="auto">
              <a:xfrm>
                <a:off x="9031288" y="4787901"/>
                <a:ext cx="1905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895"/>
              <p:cNvSpPr>
                <a:spLocks noChangeArrowheads="1"/>
              </p:cNvSpPr>
              <p:nvPr/>
            </p:nvSpPr>
            <p:spPr bwMode="auto">
              <a:xfrm>
                <a:off x="9031288" y="4833938"/>
                <a:ext cx="1905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grpSp>
        <p:nvGrpSpPr>
          <p:cNvPr id="64" name="组合 63"/>
          <p:cNvGrpSpPr/>
          <p:nvPr/>
        </p:nvGrpSpPr>
        <p:grpSpPr>
          <a:xfrm>
            <a:off x="8588385" y="1793384"/>
            <a:ext cx="1999044" cy="1533571"/>
            <a:chOff x="8588709" y="1793382"/>
            <a:chExt cx="1999304" cy="1533571"/>
          </a:xfrm>
        </p:grpSpPr>
        <p:grpSp>
          <p:nvGrpSpPr>
            <p:cNvPr id="35" name="组合 34"/>
            <p:cNvGrpSpPr/>
            <p:nvPr/>
          </p:nvGrpSpPr>
          <p:grpSpPr>
            <a:xfrm>
              <a:off x="8588709" y="1793382"/>
              <a:ext cx="1999304" cy="1533571"/>
              <a:chOff x="2890838" y="4437063"/>
              <a:chExt cx="279398" cy="214313"/>
            </a:xfrm>
            <a:solidFill>
              <a:srgbClr val="E40000"/>
            </a:solidFill>
          </p:grpSpPr>
          <p:sp>
            <p:nvSpPr>
              <p:cNvPr id="36" name="Freeform 198"/>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99"/>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00"/>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01"/>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02"/>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03"/>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4"/>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06"/>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0" name="Freeform 569"/>
            <p:cNvSpPr>
              <a:spLocks noEditPoints="1"/>
            </p:cNvSpPr>
            <p:nvPr/>
          </p:nvSpPr>
          <p:spPr bwMode="auto">
            <a:xfrm>
              <a:off x="9185831" y="2706442"/>
              <a:ext cx="464246" cy="462045"/>
            </a:xfrm>
            <a:custGeom>
              <a:avLst/>
              <a:gdLst>
                <a:gd name="T0" fmla="*/ 266 w 288"/>
                <a:gd name="T1" fmla="*/ 85 h 288"/>
                <a:gd name="T2" fmla="*/ 260 w 288"/>
                <a:gd name="T3" fmla="*/ 86 h 288"/>
                <a:gd name="T4" fmla="*/ 203 w 288"/>
                <a:gd name="T5" fmla="*/ 26 h 288"/>
                <a:gd name="T6" fmla="*/ 144 w 288"/>
                <a:gd name="T7" fmla="*/ 0 h 288"/>
                <a:gd name="T8" fmla="*/ 86 w 288"/>
                <a:gd name="T9" fmla="*/ 26 h 288"/>
                <a:gd name="T10" fmla="*/ 28 w 288"/>
                <a:gd name="T11" fmla="*/ 86 h 288"/>
                <a:gd name="T12" fmla="*/ 22 w 288"/>
                <a:gd name="T13" fmla="*/ 85 h 288"/>
                <a:gd name="T14" fmla="*/ 0 w 288"/>
                <a:gd name="T15" fmla="*/ 144 h 288"/>
                <a:gd name="T16" fmla="*/ 22 w 288"/>
                <a:gd name="T17" fmla="*/ 203 h 288"/>
                <a:gd name="T18" fmla="*/ 28 w 288"/>
                <a:gd name="T19" fmla="*/ 202 h 288"/>
                <a:gd name="T20" fmla="*/ 86 w 288"/>
                <a:gd name="T21" fmla="*/ 262 h 288"/>
                <a:gd name="T22" fmla="*/ 144 w 288"/>
                <a:gd name="T23" fmla="*/ 288 h 288"/>
                <a:gd name="T24" fmla="*/ 203 w 288"/>
                <a:gd name="T25" fmla="*/ 262 h 288"/>
                <a:gd name="T26" fmla="*/ 260 w 288"/>
                <a:gd name="T27" fmla="*/ 202 h 288"/>
                <a:gd name="T28" fmla="*/ 266 w 288"/>
                <a:gd name="T29" fmla="*/ 203 h 288"/>
                <a:gd name="T30" fmla="*/ 288 w 288"/>
                <a:gd name="T31" fmla="*/ 144 h 288"/>
                <a:gd name="T32" fmla="*/ 266 w 288"/>
                <a:gd name="T33" fmla="*/ 189 h 288"/>
                <a:gd name="T34" fmla="*/ 216 w 288"/>
                <a:gd name="T35" fmla="*/ 144 h 288"/>
                <a:gd name="T36" fmla="*/ 266 w 288"/>
                <a:gd name="T37" fmla="*/ 100 h 288"/>
                <a:gd name="T38" fmla="*/ 266 w 288"/>
                <a:gd name="T39" fmla="*/ 189 h 288"/>
                <a:gd name="T40" fmla="*/ 144 w 288"/>
                <a:gd name="T41" fmla="*/ 274 h 288"/>
                <a:gd name="T42" fmla="*/ 114 w 288"/>
                <a:gd name="T43" fmla="*/ 209 h 288"/>
                <a:gd name="T44" fmla="*/ 175 w 288"/>
                <a:gd name="T45" fmla="*/ 209 h 288"/>
                <a:gd name="T46" fmla="*/ 181 w 288"/>
                <a:gd name="T47" fmla="*/ 196 h 288"/>
                <a:gd name="T48" fmla="*/ 168 w 288"/>
                <a:gd name="T49" fmla="*/ 196 h 288"/>
                <a:gd name="T50" fmla="*/ 120 w 288"/>
                <a:gd name="T51" fmla="*/ 196 h 288"/>
                <a:gd name="T52" fmla="*/ 107 w 288"/>
                <a:gd name="T53" fmla="*/ 196 h 288"/>
                <a:gd name="T54" fmla="*/ 86 w 288"/>
                <a:gd name="T55" fmla="*/ 187 h 288"/>
                <a:gd name="T56" fmla="*/ 92 w 288"/>
                <a:gd name="T57" fmla="*/ 168 h 288"/>
                <a:gd name="T58" fmla="*/ 92 w 288"/>
                <a:gd name="T59" fmla="*/ 120 h 288"/>
                <a:gd name="T60" fmla="*/ 86 w 288"/>
                <a:gd name="T61" fmla="*/ 101 h 288"/>
                <a:gd name="T62" fmla="*/ 107 w 288"/>
                <a:gd name="T63" fmla="*/ 92 h 288"/>
                <a:gd name="T64" fmla="*/ 120 w 288"/>
                <a:gd name="T65" fmla="*/ 92 h 288"/>
                <a:gd name="T66" fmla="*/ 168 w 288"/>
                <a:gd name="T67" fmla="*/ 92 h 288"/>
                <a:gd name="T68" fmla="*/ 181 w 288"/>
                <a:gd name="T69" fmla="*/ 92 h 288"/>
                <a:gd name="T70" fmla="*/ 202 w 288"/>
                <a:gd name="T71" fmla="*/ 101 h 288"/>
                <a:gd name="T72" fmla="*/ 196 w 288"/>
                <a:gd name="T73" fmla="*/ 120 h 288"/>
                <a:gd name="T74" fmla="*/ 196 w 288"/>
                <a:gd name="T75" fmla="*/ 168 h 288"/>
                <a:gd name="T76" fmla="*/ 202 w 288"/>
                <a:gd name="T77" fmla="*/ 187 h 288"/>
                <a:gd name="T78" fmla="*/ 181 w 288"/>
                <a:gd name="T79" fmla="*/ 196 h 288"/>
                <a:gd name="T80" fmla="*/ 22 w 288"/>
                <a:gd name="T81" fmla="*/ 100 h 288"/>
                <a:gd name="T82" fmla="*/ 72 w 288"/>
                <a:gd name="T83" fmla="*/ 144 h 288"/>
                <a:gd name="T84" fmla="*/ 22 w 288"/>
                <a:gd name="T85" fmla="*/ 189 h 288"/>
                <a:gd name="T86" fmla="*/ 144 w 288"/>
                <a:gd name="T87" fmla="*/ 14 h 288"/>
                <a:gd name="T88" fmla="*/ 175 w 288"/>
                <a:gd name="T89" fmla="*/ 79 h 288"/>
                <a:gd name="T90" fmla="*/ 114 w 288"/>
                <a:gd name="T91" fmla="*/ 79 h 288"/>
                <a:gd name="T92" fmla="*/ 144 w 288"/>
                <a:gd name="T93" fmla="*/ 1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8" h="288">
                  <a:moveTo>
                    <a:pt x="279" y="95"/>
                  </a:moveTo>
                  <a:cubicBezTo>
                    <a:pt x="277" y="89"/>
                    <a:pt x="272" y="85"/>
                    <a:pt x="266" y="85"/>
                  </a:cubicBezTo>
                  <a:cubicBezTo>
                    <a:pt x="265" y="85"/>
                    <a:pt x="263" y="85"/>
                    <a:pt x="262" y="86"/>
                  </a:cubicBezTo>
                  <a:cubicBezTo>
                    <a:pt x="260" y="86"/>
                    <a:pt x="260" y="86"/>
                    <a:pt x="260" y="86"/>
                  </a:cubicBezTo>
                  <a:cubicBezTo>
                    <a:pt x="247" y="61"/>
                    <a:pt x="227" y="41"/>
                    <a:pt x="202" y="28"/>
                  </a:cubicBezTo>
                  <a:cubicBezTo>
                    <a:pt x="203" y="26"/>
                    <a:pt x="203" y="26"/>
                    <a:pt x="203" y="26"/>
                  </a:cubicBezTo>
                  <a:cubicBezTo>
                    <a:pt x="204" y="19"/>
                    <a:pt x="200" y="11"/>
                    <a:pt x="194" y="9"/>
                  </a:cubicBezTo>
                  <a:cubicBezTo>
                    <a:pt x="178" y="3"/>
                    <a:pt x="161" y="0"/>
                    <a:pt x="144" y="0"/>
                  </a:cubicBezTo>
                  <a:cubicBezTo>
                    <a:pt x="127" y="0"/>
                    <a:pt x="110" y="3"/>
                    <a:pt x="95" y="9"/>
                  </a:cubicBezTo>
                  <a:cubicBezTo>
                    <a:pt x="88" y="11"/>
                    <a:pt x="84" y="19"/>
                    <a:pt x="86" y="26"/>
                  </a:cubicBezTo>
                  <a:cubicBezTo>
                    <a:pt x="86" y="28"/>
                    <a:pt x="86" y="28"/>
                    <a:pt x="86" y="28"/>
                  </a:cubicBezTo>
                  <a:cubicBezTo>
                    <a:pt x="61" y="41"/>
                    <a:pt x="41" y="61"/>
                    <a:pt x="28" y="86"/>
                  </a:cubicBezTo>
                  <a:cubicBezTo>
                    <a:pt x="26" y="86"/>
                    <a:pt x="26" y="86"/>
                    <a:pt x="26" y="86"/>
                  </a:cubicBezTo>
                  <a:cubicBezTo>
                    <a:pt x="25" y="85"/>
                    <a:pt x="23" y="85"/>
                    <a:pt x="22" y="85"/>
                  </a:cubicBezTo>
                  <a:cubicBezTo>
                    <a:pt x="16" y="85"/>
                    <a:pt x="11" y="89"/>
                    <a:pt x="9" y="95"/>
                  </a:cubicBezTo>
                  <a:cubicBezTo>
                    <a:pt x="3" y="110"/>
                    <a:pt x="0" y="127"/>
                    <a:pt x="0" y="144"/>
                  </a:cubicBezTo>
                  <a:cubicBezTo>
                    <a:pt x="0" y="161"/>
                    <a:pt x="3" y="178"/>
                    <a:pt x="9" y="194"/>
                  </a:cubicBezTo>
                  <a:cubicBezTo>
                    <a:pt x="11" y="199"/>
                    <a:pt x="16" y="203"/>
                    <a:pt x="22" y="203"/>
                  </a:cubicBezTo>
                  <a:cubicBezTo>
                    <a:pt x="23" y="203"/>
                    <a:pt x="25" y="203"/>
                    <a:pt x="26" y="203"/>
                  </a:cubicBezTo>
                  <a:cubicBezTo>
                    <a:pt x="28" y="202"/>
                    <a:pt x="28" y="202"/>
                    <a:pt x="28" y="202"/>
                  </a:cubicBezTo>
                  <a:cubicBezTo>
                    <a:pt x="41" y="227"/>
                    <a:pt x="61" y="247"/>
                    <a:pt x="86" y="260"/>
                  </a:cubicBezTo>
                  <a:cubicBezTo>
                    <a:pt x="86" y="262"/>
                    <a:pt x="86" y="262"/>
                    <a:pt x="86" y="262"/>
                  </a:cubicBezTo>
                  <a:cubicBezTo>
                    <a:pt x="84" y="269"/>
                    <a:pt x="88" y="277"/>
                    <a:pt x="95" y="279"/>
                  </a:cubicBezTo>
                  <a:cubicBezTo>
                    <a:pt x="110" y="285"/>
                    <a:pt x="127" y="288"/>
                    <a:pt x="144" y="288"/>
                  </a:cubicBezTo>
                  <a:cubicBezTo>
                    <a:pt x="161" y="288"/>
                    <a:pt x="178" y="285"/>
                    <a:pt x="194" y="279"/>
                  </a:cubicBezTo>
                  <a:cubicBezTo>
                    <a:pt x="200" y="277"/>
                    <a:pt x="204" y="269"/>
                    <a:pt x="203" y="262"/>
                  </a:cubicBezTo>
                  <a:cubicBezTo>
                    <a:pt x="202" y="260"/>
                    <a:pt x="202" y="260"/>
                    <a:pt x="202" y="260"/>
                  </a:cubicBezTo>
                  <a:cubicBezTo>
                    <a:pt x="227" y="247"/>
                    <a:pt x="247" y="227"/>
                    <a:pt x="260" y="202"/>
                  </a:cubicBezTo>
                  <a:cubicBezTo>
                    <a:pt x="262" y="203"/>
                    <a:pt x="262" y="203"/>
                    <a:pt x="262" y="203"/>
                  </a:cubicBezTo>
                  <a:cubicBezTo>
                    <a:pt x="263" y="203"/>
                    <a:pt x="265" y="203"/>
                    <a:pt x="266" y="203"/>
                  </a:cubicBezTo>
                  <a:cubicBezTo>
                    <a:pt x="272" y="203"/>
                    <a:pt x="277" y="199"/>
                    <a:pt x="279" y="194"/>
                  </a:cubicBezTo>
                  <a:cubicBezTo>
                    <a:pt x="285" y="178"/>
                    <a:pt x="288" y="161"/>
                    <a:pt x="288" y="144"/>
                  </a:cubicBezTo>
                  <a:cubicBezTo>
                    <a:pt x="288" y="127"/>
                    <a:pt x="285" y="110"/>
                    <a:pt x="279" y="95"/>
                  </a:cubicBezTo>
                  <a:close/>
                  <a:moveTo>
                    <a:pt x="266" y="189"/>
                  </a:moveTo>
                  <a:cubicBezTo>
                    <a:pt x="209" y="175"/>
                    <a:pt x="209" y="175"/>
                    <a:pt x="209" y="175"/>
                  </a:cubicBezTo>
                  <a:cubicBezTo>
                    <a:pt x="213" y="165"/>
                    <a:pt x="216" y="155"/>
                    <a:pt x="216" y="144"/>
                  </a:cubicBezTo>
                  <a:cubicBezTo>
                    <a:pt x="216" y="133"/>
                    <a:pt x="214" y="123"/>
                    <a:pt x="209" y="113"/>
                  </a:cubicBezTo>
                  <a:cubicBezTo>
                    <a:pt x="266" y="100"/>
                    <a:pt x="266" y="100"/>
                    <a:pt x="266" y="100"/>
                  </a:cubicBezTo>
                  <a:cubicBezTo>
                    <a:pt x="271" y="113"/>
                    <a:pt x="274" y="128"/>
                    <a:pt x="274" y="144"/>
                  </a:cubicBezTo>
                  <a:cubicBezTo>
                    <a:pt x="274" y="160"/>
                    <a:pt x="271" y="175"/>
                    <a:pt x="266" y="189"/>
                  </a:cubicBezTo>
                  <a:close/>
                  <a:moveTo>
                    <a:pt x="189" y="266"/>
                  </a:moveTo>
                  <a:cubicBezTo>
                    <a:pt x="175" y="271"/>
                    <a:pt x="160" y="274"/>
                    <a:pt x="144" y="274"/>
                  </a:cubicBezTo>
                  <a:cubicBezTo>
                    <a:pt x="128" y="274"/>
                    <a:pt x="113" y="271"/>
                    <a:pt x="100" y="266"/>
                  </a:cubicBezTo>
                  <a:cubicBezTo>
                    <a:pt x="114" y="209"/>
                    <a:pt x="114" y="209"/>
                    <a:pt x="114" y="209"/>
                  </a:cubicBezTo>
                  <a:cubicBezTo>
                    <a:pt x="123" y="213"/>
                    <a:pt x="133" y="216"/>
                    <a:pt x="144" y="216"/>
                  </a:cubicBezTo>
                  <a:cubicBezTo>
                    <a:pt x="155" y="216"/>
                    <a:pt x="165" y="213"/>
                    <a:pt x="175" y="209"/>
                  </a:cubicBezTo>
                  <a:lnTo>
                    <a:pt x="189" y="266"/>
                  </a:lnTo>
                  <a:close/>
                  <a:moveTo>
                    <a:pt x="181" y="196"/>
                  </a:moveTo>
                  <a:cubicBezTo>
                    <a:pt x="179" y="195"/>
                    <a:pt x="177" y="195"/>
                    <a:pt x="175" y="195"/>
                  </a:cubicBezTo>
                  <a:cubicBezTo>
                    <a:pt x="173" y="195"/>
                    <a:pt x="170" y="195"/>
                    <a:pt x="168" y="196"/>
                  </a:cubicBezTo>
                  <a:cubicBezTo>
                    <a:pt x="161" y="200"/>
                    <a:pt x="153" y="202"/>
                    <a:pt x="144" y="202"/>
                  </a:cubicBezTo>
                  <a:cubicBezTo>
                    <a:pt x="136" y="202"/>
                    <a:pt x="127" y="200"/>
                    <a:pt x="120" y="196"/>
                  </a:cubicBezTo>
                  <a:cubicBezTo>
                    <a:pt x="118" y="195"/>
                    <a:pt x="116" y="195"/>
                    <a:pt x="114" y="195"/>
                  </a:cubicBezTo>
                  <a:cubicBezTo>
                    <a:pt x="111" y="195"/>
                    <a:pt x="109" y="195"/>
                    <a:pt x="107" y="196"/>
                  </a:cubicBezTo>
                  <a:cubicBezTo>
                    <a:pt x="105" y="197"/>
                    <a:pt x="103" y="199"/>
                    <a:pt x="101" y="202"/>
                  </a:cubicBezTo>
                  <a:cubicBezTo>
                    <a:pt x="96" y="198"/>
                    <a:pt x="91" y="193"/>
                    <a:pt x="86" y="187"/>
                  </a:cubicBezTo>
                  <a:cubicBezTo>
                    <a:pt x="89" y="185"/>
                    <a:pt x="91" y="183"/>
                    <a:pt x="92" y="181"/>
                  </a:cubicBezTo>
                  <a:cubicBezTo>
                    <a:pt x="94" y="177"/>
                    <a:pt x="94" y="172"/>
                    <a:pt x="92" y="168"/>
                  </a:cubicBezTo>
                  <a:cubicBezTo>
                    <a:pt x="88" y="161"/>
                    <a:pt x="86" y="152"/>
                    <a:pt x="86" y="144"/>
                  </a:cubicBezTo>
                  <a:cubicBezTo>
                    <a:pt x="86" y="136"/>
                    <a:pt x="88" y="127"/>
                    <a:pt x="92" y="120"/>
                  </a:cubicBezTo>
                  <a:cubicBezTo>
                    <a:pt x="94" y="116"/>
                    <a:pt x="94" y="111"/>
                    <a:pt x="92" y="107"/>
                  </a:cubicBezTo>
                  <a:cubicBezTo>
                    <a:pt x="91" y="105"/>
                    <a:pt x="89" y="103"/>
                    <a:pt x="86" y="101"/>
                  </a:cubicBezTo>
                  <a:cubicBezTo>
                    <a:pt x="90" y="95"/>
                    <a:pt x="96" y="90"/>
                    <a:pt x="101" y="86"/>
                  </a:cubicBezTo>
                  <a:cubicBezTo>
                    <a:pt x="103" y="89"/>
                    <a:pt x="105" y="91"/>
                    <a:pt x="107" y="92"/>
                  </a:cubicBezTo>
                  <a:cubicBezTo>
                    <a:pt x="109" y="93"/>
                    <a:pt x="111" y="93"/>
                    <a:pt x="114" y="93"/>
                  </a:cubicBezTo>
                  <a:cubicBezTo>
                    <a:pt x="116" y="93"/>
                    <a:pt x="118" y="93"/>
                    <a:pt x="120" y="92"/>
                  </a:cubicBezTo>
                  <a:cubicBezTo>
                    <a:pt x="127" y="88"/>
                    <a:pt x="136" y="86"/>
                    <a:pt x="144" y="86"/>
                  </a:cubicBezTo>
                  <a:cubicBezTo>
                    <a:pt x="152" y="86"/>
                    <a:pt x="161" y="88"/>
                    <a:pt x="168" y="92"/>
                  </a:cubicBezTo>
                  <a:cubicBezTo>
                    <a:pt x="170" y="93"/>
                    <a:pt x="172" y="93"/>
                    <a:pt x="175" y="93"/>
                  </a:cubicBezTo>
                  <a:cubicBezTo>
                    <a:pt x="177" y="93"/>
                    <a:pt x="179" y="93"/>
                    <a:pt x="181" y="92"/>
                  </a:cubicBezTo>
                  <a:cubicBezTo>
                    <a:pt x="183" y="91"/>
                    <a:pt x="185" y="89"/>
                    <a:pt x="187" y="86"/>
                  </a:cubicBezTo>
                  <a:cubicBezTo>
                    <a:pt x="193" y="91"/>
                    <a:pt x="198" y="96"/>
                    <a:pt x="202" y="101"/>
                  </a:cubicBezTo>
                  <a:cubicBezTo>
                    <a:pt x="199" y="103"/>
                    <a:pt x="197" y="105"/>
                    <a:pt x="196" y="107"/>
                  </a:cubicBezTo>
                  <a:cubicBezTo>
                    <a:pt x="194" y="111"/>
                    <a:pt x="194" y="116"/>
                    <a:pt x="196" y="120"/>
                  </a:cubicBezTo>
                  <a:cubicBezTo>
                    <a:pt x="200" y="127"/>
                    <a:pt x="202" y="136"/>
                    <a:pt x="202" y="144"/>
                  </a:cubicBezTo>
                  <a:cubicBezTo>
                    <a:pt x="202" y="152"/>
                    <a:pt x="200" y="161"/>
                    <a:pt x="196" y="168"/>
                  </a:cubicBezTo>
                  <a:cubicBezTo>
                    <a:pt x="194" y="172"/>
                    <a:pt x="194" y="177"/>
                    <a:pt x="196" y="181"/>
                  </a:cubicBezTo>
                  <a:cubicBezTo>
                    <a:pt x="197" y="183"/>
                    <a:pt x="199" y="185"/>
                    <a:pt x="202" y="187"/>
                  </a:cubicBezTo>
                  <a:cubicBezTo>
                    <a:pt x="198" y="193"/>
                    <a:pt x="193" y="198"/>
                    <a:pt x="187" y="202"/>
                  </a:cubicBezTo>
                  <a:cubicBezTo>
                    <a:pt x="185" y="199"/>
                    <a:pt x="183" y="197"/>
                    <a:pt x="181" y="196"/>
                  </a:cubicBezTo>
                  <a:close/>
                  <a:moveTo>
                    <a:pt x="14" y="144"/>
                  </a:moveTo>
                  <a:cubicBezTo>
                    <a:pt x="14" y="128"/>
                    <a:pt x="17" y="113"/>
                    <a:pt x="22" y="100"/>
                  </a:cubicBezTo>
                  <a:cubicBezTo>
                    <a:pt x="79" y="114"/>
                    <a:pt x="79" y="114"/>
                    <a:pt x="79" y="114"/>
                  </a:cubicBezTo>
                  <a:cubicBezTo>
                    <a:pt x="75" y="123"/>
                    <a:pt x="72" y="133"/>
                    <a:pt x="72" y="144"/>
                  </a:cubicBezTo>
                  <a:cubicBezTo>
                    <a:pt x="72" y="155"/>
                    <a:pt x="75" y="165"/>
                    <a:pt x="79" y="175"/>
                  </a:cubicBezTo>
                  <a:cubicBezTo>
                    <a:pt x="22" y="189"/>
                    <a:pt x="22" y="189"/>
                    <a:pt x="22" y="189"/>
                  </a:cubicBezTo>
                  <a:cubicBezTo>
                    <a:pt x="17" y="175"/>
                    <a:pt x="14" y="160"/>
                    <a:pt x="14" y="144"/>
                  </a:cubicBezTo>
                  <a:close/>
                  <a:moveTo>
                    <a:pt x="144" y="14"/>
                  </a:moveTo>
                  <a:cubicBezTo>
                    <a:pt x="160" y="14"/>
                    <a:pt x="175" y="17"/>
                    <a:pt x="189" y="22"/>
                  </a:cubicBezTo>
                  <a:cubicBezTo>
                    <a:pt x="175" y="79"/>
                    <a:pt x="175" y="79"/>
                    <a:pt x="175" y="79"/>
                  </a:cubicBezTo>
                  <a:cubicBezTo>
                    <a:pt x="165" y="75"/>
                    <a:pt x="155" y="72"/>
                    <a:pt x="144" y="72"/>
                  </a:cubicBezTo>
                  <a:cubicBezTo>
                    <a:pt x="133" y="72"/>
                    <a:pt x="123" y="75"/>
                    <a:pt x="114" y="79"/>
                  </a:cubicBezTo>
                  <a:cubicBezTo>
                    <a:pt x="100" y="22"/>
                    <a:pt x="100" y="22"/>
                    <a:pt x="100" y="22"/>
                  </a:cubicBezTo>
                  <a:cubicBezTo>
                    <a:pt x="113" y="17"/>
                    <a:pt x="128" y="14"/>
                    <a:pt x="144" y="1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65" name="标题 64"/>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par>
                                <p:cTn id="8" presetID="17" presetClass="entr" presetSubtype="10" fill="hold" grpId="0" nodeType="withEffect">
                                  <p:stCondLst>
                                    <p:cond delay="200"/>
                                  </p:stCondLst>
                                  <p:iterate type="lt">
                                    <p:tmPct val="10000"/>
                                  </p:iterate>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strVal val="#ppt_h"/>
                                          </p:val>
                                        </p:tav>
                                        <p:tav tm="100000">
                                          <p:val>
                                            <p:strVal val="#ppt_h"/>
                                          </p:val>
                                        </p:tav>
                                      </p:tavLst>
                                    </p:anim>
                                  </p:childTnLst>
                                </p:cTn>
                              </p:par>
                              <p:par>
                                <p:cTn id="12" presetID="50" presetClass="entr" presetSubtype="0" decel="100000" fill="hold" grpId="0" nodeType="withEffect">
                                  <p:stCondLst>
                                    <p:cond delay="500"/>
                                  </p:stCondLst>
                                  <p:iterate type="lt">
                                    <p:tmPct val="4255"/>
                                  </p:iterate>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strVal val="#ppt_w+.3"/>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animEffect transition="in" filter="fade">
                                      <p:cBhvr>
                                        <p:cTn id="16" dur="500"/>
                                        <p:tgtEl>
                                          <p:spTgt spid="11"/>
                                        </p:tgtEl>
                                      </p:cBhvr>
                                    </p:animEffect>
                                  </p:childTnLst>
                                </p:cTn>
                              </p:par>
                              <p:par>
                                <p:cTn id="17" presetID="22" presetClass="entr" presetSubtype="8" fill="hold" nodeType="withEffect">
                                  <p:stCondLst>
                                    <p:cond delay="700"/>
                                  </p:stCondLst>
                                  <p:childTnLst>
                                    <p:set>
                                      <p:cBhvr>
                                        <p:cTn id="18" dur="1" fill="hold">
                                          <p:stCondLst>
                                            <p:cond delay="0"/>
                                          </p:stCondLst>
                                        </p:cTn>
                                        <p:tgtEl>
                                          <p:spTgt spid="62"/>
                                        </p:tgtEl>
                                        <p:attrNameLst>
                                          <p:attrName>style.visibility</p:attrName>
                                        </p:attrNameLst>
                                      </p:cBhvr>
                                      <p:to>
                                        <p:strVal val="visible"/>
                                      </p:to>
                                    </p:set>
                                    <p:animEffect transition="in" filter="wipe(left)">
                                      <p:cBhvr>
                                        <p:cTn id="19" dur="600"/>
                                        <p:tgtEl>
                                          <p:spTgt spid="62"/>
                                        </p:tgtEl>
                                      </p:cBhvr>
                                    </p:animEffect>
                                  </p:childTnLst>
                                </p:cTn>
                              </p:par>
                              <p:par>
                                <p:cTn id="20" presetID="17" presetClass="entr" presetSubtype="10" fill="hold" grpId="0" nodeType="withEffect">
                                  <p:stCondLst>
                                    <p:cond delay="1000"/>
                                  </p:stCondLst>
                                  <p:iterate type="lt">
                                    <p:tmPct val="10000"/>
                                  </p:iterate>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strVal val="#ppt_h"/>
                                          </p:val>
                                        </p:tav>
                                        <p:tav tm="100000">
                                          <p:val>
                                            <p:strVal val="#ppt_h"/>
                                          </p:val>
                                        </p:tav>
                                      </p:tavLst>
                                    </p:anim>
                                  </p:childTnLst>
                                </p:cTn>
                              </p:par>
                              <p:par>
                                <p:cTn id="24" presetID="50" presetClass="entr" presetSubtype="0" decel="100000" fill="hold" grpId="0" nodeType="withEffect">
                                  <p:stCondLst>
                                    <p:cond delay="1200"/>
                                  </p:stCondLst>
                                  <p:iterate type="lt">
                                    <p:tmPct val="4255"/>
                                  </p:iterate>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strVal val="#ppt_w+.3"/>
                                          </p:val>
                                        </p:tav>
                                        <p:tav tm="100000">
                                          <p:val>
                                            <p:strVal val="#ppt_w"/>
                                          </p:val>
                                        </p:tav>
                                      </p:tavLst>
                                    </p:anim>
                                    <p:anim calcmode="lin" valueType="num">
                                      <p:cBhvr>
                                        <p:cTn id="27" dur="500" fill="hold"/>
                                        <p:tgtEl>
                                          <p:spTgt spid="22"/>
                                        </p:tgtEl>
                                        <p:attrNameLst>
                                          <p:attrName>ppt_h</p:attrName>
                                        </p:attrNameLst>
                                      </p:cBhvr>
                                      <p:tavLst>
                                        <p:tav tm="0">
                                          <p:val>
                                            <p:strVal val="#ppt_h"/>
                                          </p:val>
                                        </p:tav>
                                        <p:tav tm="100000">
                                          <p:val>
                                            <p:strVal val="#ppt_h"/>
                                          </p:val>
                                        </p:tav>
                                      </p:tavLst>
                                    </p:anim>
                                    <p:animEffect transition="in" filter="fade">
                                      <p:cBhvr>
                                        <p:cTn id="28" dur="500"/>
                                        <p:tgtEl>
                                          <p:spTgt spid="22"/>
                                        </p:tgtEl>
                                      </p:cBhvr>
                                    </p:animEffect>
                                  </p:childTnLst>
                                </p:cTn>
                              </p:par>
                              <p:par>
                                <p:cTn id="29" presetID="22" presetClass="entr" presetSubtype="8" fill="hold" nodeType="withEffect">
                                  <p:stCondLst>
                                    <p:cond delay="1400"/>
                                  </p:stCondLst>
                                  <p:childTnLst>
                                    <p:set>
                                      <p:cBhvr>
                                        <p:cTn id="30" dur="1" fill="hold">
                                          <p:stCondLst>
                                            <p:cond delay="0"/>
                                          </p:stCondLst>
                                        </p:cTn>
                                        <p:tgtEl>
                                          <p:spTgt spid="63"/>
                                        </p:tgtEl>
                                        <p:attrNameLst>
                                          <p:attrName>style.visibility</p:attrName>
                                        </p:attrNameLst>
                                      </p:cBhvr>
                                      <p:to>
                                        <p:strVal val="visible"/>
                                      </p:to>
                                    </p:set>
                                    <p:animEffect transition="in" filter="wipe(left)">
                                      <p:cBhvr>
                                        <p:cTn id="31" dur="500"/>
                                        <p:tgtEl>
                                          <p:spTgt spid="63"/>
                                        </p:tgtEl>
                                      </p:cBhvr>
                                    </p:animEffect>
                                  </p:childTnLst>
                                </p:cTn>
                              </p:par>
                              <p:par>
                                <p:cTn id="32" presetID="17" presetClass="entr" presetSubtype="10" fill="hold" grpId="0" nodeType="withEffect">
                                  <p:stCondLst>
                                    <p:cond delay="1500"/>
                                  </p:stCondLst>
                                  <p:iterate type="lt">
                                    <p:tmPct val="10000"/>
                                  </p:iterate>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strVal val="#ppt_h"/>
                                          </p:val>
                                        </p:tav>
                                        <p:tav tm="100000">
                                          <p:val>
                                            <p:strVal val="#ppt_h"/>
                                          </p:val>
                                        </p:tav>
                                      </p:tavLst>
                                    </p:anim>
                                  </p:childTnLst>
                                </p:cTn>
                              </p:par>
                              <p:par>
                                <p:cTn id="36" presetID="50" presetClass="entr" presetSubtype="0" decel="100000" fill="hold" grpId="0" nodeType="withEffect">
                                  <p:stCondLst>
                                    <p:cond delay="1700"/>
                                  </p:stCondLst>
                                  <p:iterate type="lt">
                                    <p:tmPct val="4255"/>
                                  </p:iterate>
                                  <p:childTnLst>
                                    <p:set>
                                      <p:cBhvr>
                                        <p:cTn id="37" dur="1" fill="hold">
                                          <p:stCondLst>
                                            <p:cond delay="0"/>
                                          </p:stCondLst>
                                        </p:cTn>
                                        <p:tgtEl>
                                          <p:spTgt spid="33"/>
                                        </p:tgtEl>
                                        <p:attrNameLst>
                                          <p:attrName>style.visibility</p:attrName>
                                        </p:attrNameLst>
                                      </p:cBhvr>
                                      <p:to>
                                        <p:strVal val="visible"/>
                                      </p:to>
                                    </p:set>
                                    <p:anim calcmode="lin" valueType="num">
                                      <p:cBhvr>
                                        <p:cTn id="38" dur="500" fill="hold"/>
                                        <p:tgtEl>
                                          <p:spTgt spid="33"/>
                                        </p:tgtEl>
                                        <p:attrNameLst>
                                          <p:attrName>ppt_w</p:attrName>
                                        </p:attrNameLst>
                                      </p:cBhvr>
                                      <p:tavLst>
                                        <p:tav tm="0">
                                          <p:val>
                                            <p:strVal val="#ppt_w+.3"/>
                                          </p:val>
                                        </p:tav>
                                        <p:tav tm="100000">
                                          <p:val>
                                            <p:strVal val="#ppt_w"/>
                                          </p:val>
                                        </p:tav>
                                      </p:tavLst>
                                    </p:anim>
                                    <p:anim calcmode="lin" valueType="num">
                                      <p:cBhvr>
                                        <p:cTn id="39" dur="500" fill="hold"/>
                                        <p:tgtEl>
                                          <p:spTgt spid="33"/>
                                        </p:tgtEl>
                                        <p:attrNameLst>
                                          <p:attrName>ppt_h</p:attrName>
                                        </p:attrNameLst>
                                      </p:cBhvr>
                                      <p:tavLst>
                                        <p:tav tm="0">
                                          <p:val>
                                            <p:strVal val="#ppt_h"/>
                                          </p:val>
                                        </p:tav>
                                        <p:tav tm="100000">
                                          <p:val>
                                            <p:strVal val="#ppt_h"/>
                                          </p:val>
                                        </p:tav>
                                      </p:tavLst>
                                    </p:anim>
                                    <p:animEffect transition="in" filter="fade">
                                      <p:cBhvr>
                                        <p:cTn id="40" dur="500"/>
                                        <p:tgtEl>
                                          <p:spTgt spid="33"/>
                                        </p:tgtEl>
                                      </p:cBhvr>
                                    </p:animEffect>
                                  </p:childTnLst>
                                </p:cTn>
                              </p:par>
                              <p:par>
                                <p:cTn id="41" presetID="22" presetClass="entr" presetSubtype="8" fill="hold" nodeType="withEffect">
                                  <p:stCondLst>
                                    <p:cond delay="2000"/>
                                  </p:stCondLst>
                                  <p:childTnLst>
                                    <p:set>
                                      <p:cBhvr>
                                        <p:cTn id="42" dur="1" fill="hold">
                                          <p:stCondLst>
                                            <p:cond delay="0"/>
                                          </p:stCondLst>
                                        </p:cTn>
                                        <p:tgtEl>
                                          <p:spTgt spid="64"/>
                                        </p:tgtEl>
                                        <p:attrNameLst>
                                          <p:attrName>style.visibility</p:attrName>
                                        </p:attrNameLst>
                                      </p:cBhvr>
                                      <p:to>
                                        <p:strVal val="visible"/>
                                      </p:to>
                                    </p:set>
                                    <p:animEffect transition="in" filter="wipe(left)">
                                      <p:cBhvr>
                                        <p:cTn id="43" dur="500"/>
                                        <p:tgtEl>
                                          <p:spTgt spid="64"/>
                                        </p:tgtEl>
                                      </p:cBhvr>
                                    </p:animEffect>
                                  </p:childTnLst>
                                </p:cTn>
                              </p:par>
                              <p:par>
                                <p:cTn id="44" presetID="17" presetClass="entr" presetSubtype="10" fill="hold" grpId="0" nodeType="withEffect">
                                  <p:stCondLst>
                                    <p:cond delay="2100"/>
                                  </p:stCondLst>
                                  <p:iterate type="lt">
                                    <p:tmPct val="10000"/>
                                  </p:iterate>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strVal val="#ppt_h"/>
                                          </p:val>
                                        </p:tav>
                                        <p:tav tm="100000">
                                          <p:val>
                                            <p:strVal val="#ppt_h"/>
                                          </p:val>
                                        </p:tav>
                                      </p:tavLst>
                                    </p:anim>
                                  </p:childTnLst>
                                </p:cTn>
                              </p:par>
                              <p:par>
                                <p:cTn id="48" presetID="50" presetClass="entr" presetSubtype="0" decel="100000" fill="hold" grpId="0" nodeType="withEffect">
                                  <p:stCondLst>
                                    <p:cond delay="2400"/>
                                  </p:stCondLst>
                                  <p:iterate type="lt">
                                    <p:tmPct val="4255"/>
                                  </p:iterate>
                                  <p:childTnLst>
                                    <p:set>
                                      <p:cBhvr>
                                        <p:cTn id="49" dur="1" fill="hold">
                                          <p:stCondLst>
                                            <p:cond delay="0"/>
                                          </p:stCondLst>
                                        </p:cTn>
                                        <p:tgtEl>
                                          <p:spTgt spid="44"/>
                                        </p:tgtEl>
                                        <p:attrNameLst>
                                          <p:attrName>style.visibility</p:attrName>
                                        </p:attrNameLst>
                                      </p:cBhvr>
                                      <p:to>
                                        <p:strVal val="visible"/>
                                      </p:to>
                                    </p:set>
                                    <p:anim calcmode="lin" valueType="num">
                                      <p:cBhvr>
                                        <p:cTn id="50" dur="500" fill="hold"/>
                                        <p:tgtEl>
                                          <p:spTgt spid="44"/>
                                        </p:tgtEl>
                                        <p:attrNameLst>
                                          <p:attrName>ppt_w</p:attrName>
                                        </p:attrNameLst>
                                      </p:cBhvr>
                                      <p:tavLst>
                                        <p:tav tm="0">
                                          <p:val>
                                            <p:strVal val="#ppt_w+.3"/>
                                          </p:val>
                                        </p:tav>
                                        <p:tav tm="100000">
                                          <p:val>
                                            <p:strVal val="#ppt_w"/>
                                          </p:val>
                                        </p:tav>
                                      </p:tavLst>
                                    </p:anim>
                                    <p:anim calcmode="lin" valueType="num">
                                      <p:cBhvr>
                                        <p:cTn id="51" dur="500" fill="hold"/>
                                        <p:tgtEl>
                                          <p:spTgt spid="44"/>
                                        </p:tgtEl>
                                        <p:attrNameLst>
                                          <p:attrName>ppt_h</p:attrName>
                                        </p:attrNameLst>
                                      </p:cBhvr>
                                      <p:tavLst>
                                        <p:tav tm="0">
                                          <p:val>
                                            <p:strVal val="#ppt_h"/>
                                          </p:val>
                                        </p:tav>
                                        <p:tav tm="100000">
                                          <p:val>
                                            <p:strVal val="#ppt_h"/>
                                          </p:val>
                                        </p:tav>
                                      </p:tavLst>
                                    </p:anim>
                                    <p:animEffect transition="in" filter="fade">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2" grpId="0"/>
      <p:bldP spid="23" grpId="0"/>
      <p:bldP spid="33" grpId="0"/>
      <p:bldP spid="34" grpId="0"/>
      <p:bldP spid="4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bwMode="auto">
          <a:xfrm>
            <a:off x="5940789" y="4210215"/>
            <a:ext cx="4107915" cy="1516241"/>
            <a:chOff x="1435171" y="3286879"/>
            <a:chExt cx="4298638" cy="1515668"/>
          </a:xfrm>
        </p:grpSpPr>
        <p:sp>
          <p:nvSpPr>
            <p:cNvPr id="28" name="TextBox 18"/>
            <p:cNvSpPr txBox="1">
              <a:spLocks noChangeArrowheads="1"/>
            </p:cNvSpPr>
            <p:nvPr/>
          </p:nvSpPr>
          <p:spPr bwMode="auto">
            <a:xfrm>
              <a:off x="1435171" y="3286879"/>
              <a:ext cx="1320299" cy="30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1400" dirty="0">
                  <a:solidFill>
                    <a:schemeClr val="tx1">
                      <a:lumMod val="75000"/>
                      <a:lumOff val="25000"/>
                    </a:schemeClr>
                  </a:solidFill>
                  <a:latin typeface="+mj-ea"/>
                  <a:ea typeface="+mj-ea"/>
                </a:rPr>
                <a:t>点击添加标题</a:t>
              </a:r>
              <a:endParaRPr lang="zh-CN" altLang="en-US" sz="1100" dirty="0">
                <a:solidFill>
                  <a:schemeClr val="tx1">
                    <a:lumMod val="75000"/>
                    <a:lumOff val="25000"/>
                  </a:schemeClr>
                </a:solidFill>
                <a:latin typeface="+mj-ea"/>
                <a:ea typeface="+mj-ea"/>
              </a:endParaRPr>
            </a:p>
          </p:txBody>
        </p:sp>
        <p:sp>
          <p:nvSpPr>
            <p:cNvPr id="29" name="矩形 28"/>
            <p:cNvSpPr/>
            <p:nvPr/>
          </p:nvSpPr>
          <p:spPr>
            <a:xfrm>
              <a:off x="1445043" y="3602672"/>
              <a:ext cx="4288766" cy="1199875"/>
            </a:xfrm>
            <a:prstGeom prst="rect">
              <a:avLst/>
            </a:prstGeom>
          </p:spPr>
          <p:txBody>
            <a:bodyPr wrap="square">
              <a:spAutoFit/>
            </a:bodyPr>
            <a:lstStyle/>
            <a:p>
              <a:pPr>
                <a:lnSpc>
                  <a:spcPct val="120000"/>
                </a:lnSpc>
                <a:spcBef>
                  <a:spcPct val="0"/>
                </a:spcBef>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a:p>
              <a:pPr>
                <a:lnSpc>
                  <a:spcPct val="120000"/>
                </a:lnSpc>
                <a:spcBef>
                  <a:spcPct val="0"/>
                </a:spcBef>
                <a:buNone/>
              </a:pPr>
              <a:endParaRPr lang="zh-CN" altLang="en-US" sz="1200" dirty="0">
                <a:solidFill>
                  <a:schemeClr val="tx1">
                    <a:lumMod val="50000"/>
                    <a:lumOff val="50000"/>
                  </a:schemeClr>
                </a:solidFill>
                <a:sym typeface="微软雅黑" panose="020B0503020204020204" pitchFamily="34" charset="-122"/>
              </a:endParaRPr>
            </a:p>
          </p:txBody>
        </p:sp>
      </p:grpSp>
      <p:grpSp>
        <p:nvGrpSpPr>
          <p:cNvPr id="30" name="组合 29"/>
          <p:cNvGrpSpPr/>
          <p:nvPr/>
        </p:nvGrpSpPr>
        <p:grpSpPr bwMode="auto">
          <a:xfrm>
            <a:off x="6006820" y="2635659"/>
            <a:ext cx="3031246" cy="1407867"/>
            <a:chOff x="5132931" y="1230622"/>
            <a:chExt cx="3031551" cy="1406574"/>
          </a:xfrm>
        </p:grpSpPr>
        <p:grpSp>
          <p:nvGrpSpPr>
            <p:cNvPr id="31" name="组合 51"/>
            <p:cNvGrpSpPr/>
            <p:nvPr/>
          </p:nvGrpSpPr>
          <p:grpSpPr bwMode="auto">
            <a:xfrm>
              <a:off x="5132931" y="1268625"/>
              <a:ext cx="2523971" cy="1295779"/>
              <a:chOff x="4725693" y="729907"/>
              <a:chExt cx="2523971" cy="1531645"/>
            </a:xfrm>
          </p:grpSpPr>
          <p:sp>
            <p:nvSpPr>
              <p:cNvPr id="37" name="矩形 36"/>
              <p:cNvSpPr/>
              <p:nvPr/>
            </p:nvSpPr>
            <p:spPr>
              <a:xfrm>
                <a:off x="5138195" y="1078888"/>
                <a:ext cx="2106708" cy="210630"/>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38" name="矩形 37"/>
              <p:cNvSpPr/>
              <p:nvPr/>
            </p:nvSpPr>
            <p:spPr>
              <a:xfrm>
                <a:off x="4725693" y="729907"/>
                <a:ext cx="2521591" cy="204348"/>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39" name="矩形 38"/>
              <p:cNvSpPr/>
              <p:nvPr/>
            </p:nvSpPr>
            <p:spPr>
              <a:xfrm>
                <a:off x="6097174" y="1386067"/>
                <a:ext cx="1147729" cy="213720"/>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0" name="矩形 39"/>
              <p:cNvSpPr/>
              <p:nvPr/>
            </p:nvSpPr>
            <p:spPr>
              <a:xfrm>
                <a:off x="6386091" y="1693524"/>
                <a:ext cx="849288" cy="218430"/>
              </a:xfrm>
              <a:prstGeom prst="rect">
                <a:avLst/>
              </a:prstGeom>
              <a:solidFill>
                <a:schemeClr val="accent3"/>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1" name="矩形 40"/>
              <p:cNvSpPr/>
              <p:nvPr/>
            </p:nvSpPr>
            <p:spPr>
              <a:xfrm>
                <a:off x="6964304" y="2045977"/>
                <a:ext cx="285360" cy="215575"/>
              </a:xfrm>
              <a:prstGeom prst="rect">
                <a:avLst/>
              </a:prstGeom>
              <a:solidFill>
                <a:schemeClr val="bg1">
                  <a:lumMod val="8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grpSp>
        <p:sp>
          <p:nvSpPr>
            <p:cNvPr id="32" name="TextBox 52"/>
            <p:cNvSpPr txBox="1">
              <a:spLocks noChangeArrowheads="1"/>
            </p:cNvSpPr>
            <p:nvPr/>
          </p:nvSpPr>
          <p:spPr bwMode="auto">
            <a:xfrm>
              <a:off x="7631980" y="1230622"/>
              <a:ext cx="532502" cy="27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42%</a:t>
              </a:r>
              <a:endParaRPr lang="zh-CN" altLang="en-US" sz="12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33" name="TextBox 53"/>
            <p:cNvSpPr txBox="1">
              <a:spLocks noChangeArrowheads="1"/>
            </p:cNvSpPr>
            <p:nvPr/>
          </p:nvSpPr>
          <p:spPr bwMode="auto">
            <a:xfrm>
              <a:off x="7631980" y="1513077"/>
              <a:ext cx="506855" cy="27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31%</a:t>
              </a:r>
              <a:endParaRPr lang="zh-CN" altLang="en-US"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34" name="TextBox 54"/>
            <p:cNvSpPr txBox="1">
              <a:spLocks noChangeArrowheads="1"/>
            </p:cNvSpPr>
            <p:nvPr/>
          </p:nvSpPr>
          <p:spPr bwMode="auto">
            <a:xfrm>
              <a:off x="7631980" y="1795532"/>
              <a:ext cx="500443" cy="27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15%</a:t>
              </a:r>
              <a:endParaRPr lang="zh-CN" altLang="en-US"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35" name="TextBox 55"/>
            <p:cNvSpPr txBox="1">
              <a:spLocks noChangeArrowheads="1"/>
            </p:cNvSpPr>
            <p:nvPr/>
          </p:nvSpPr>
          <p:spPr bwMode="auto">
            <a:xfrm>
              <a:off x="7654839" y="2077987"/>
              <a:ext cx="436325" cy="27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9%</a:t>
              </a:r>
              <a:endParaRPr lang="zh-CN" altLang="en-US" sz="12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36" name="TextBox 56"/>
            <p:cNvSpPr txBox="1">
              <a:spLocks noChangeArrowheads="1"/>
            </p:cNvSpPr>
            <p:nvPr/>
          </p:nvSpPr>
          <p:spPr bwMode="auto">
            <a:xfrm>
              <a:off x="7654839" y="2360451"/>
              <a:ext cx="437927" cy="27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3%</a:t>
              </a:r>
              <a:endParaRPr lang="zh-CN" altLang="en-US"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grpSp>
      <p:grpSp>
        <p:nvGrpSpPr>
          <p:cNvPr id="42" name="组合 41"/>
          <p:cNvGrpSpPr/>
          <p:nvPr/>
        </p:nvGrpSpPr>
        <p:grpSpPr bwMode="auto">
          <a:xfrm>
            <a:off x="8940851" y="2608613"/>
            <a:ext cx="1107852" cy="1399361"/>
            <a:chOff x="7485104" y="987574"/>
            <a:chExt cx="1107840" cy="1399296"/>
          </a:xfrm>
        </p:grpSpPr>
        <p:sp>
          <p:nvSpPr>
            <p:cNvPr id="43" name="矩形 42"/>
            <p:cNvSpPr/>
            <p:nvPr/>
          </p:nvSpPr>
          <p:spPr>
            <a:xfrm>
              <a:off x="7485104" y="987574"/>
              <a:ext cx="1107840" cy="276986"/>
            </a:xfrm>
            <a:prstGeom prst="rect">
              <a:avLst/>
            </a:prstGeom>
          </p:spPr>
          <p:txBody>
            <a:bodyPr wrap="none">
              <a:spAutoFit/>
            </a:bodyPr>
            <a:lstStyle/>
            <a:p>
              <a:pPr>
                <a:defRPr/>
              </a:pPr>
              <a:r>
                <a:rPr lang="zh-CN" altLang="en-US" sz="1200" dirty="0">
                  <a:solidFill>
                    <a:schemeClr val="tx1">
                      <a:lumMod val="75000"/>
                      <a:lumOff val="25000"/>
                    </a:schemeClr>
                  </a:solidFill>
                  <a:latin typeface="+mj-ea"/>
                  <a:ea typeface="+mj-ea"/>
                  <a:cs typeface="Arial" panose="020B0604020202020204" pitchFamily="34" charset="0"/>
                </a:rPr>
                <a:t>点击添加文字</a:t>
              </a:r>
              <a:endParaRPr lang="en-US" altLang="zh-CN" sz="1200" b="1" dirty="0">
                <a:solidFill>
                  <a:schemeClr val="tx1">
                    <a:lumMod val="75000"/>
                    <a:lumOff val="25000"/>
                  </a:schemeClr>
                </a:solidFill>
                <a:latin typeface="+mj-ea"/>
                <a:ea typeface="+mj-ea"/>
              </a:endParaRPr>
            </a:p>
          </p:txBody>
        </p:sp>
        <p:sp>
          <p:nvSpPr>
            <p:cNvPr id="44" name="矩形 43"/>
            <p:cNvSpPr/>
            <p:nvPr/>
          </p:nvSpPr>
          <p:spPr>
            <a:xfrm>
              <a:off x="7485104" y="1362207"/>
              <a:ext cx="1107840" cy="276986"/>
            </a:xfrm>
            <a:prstGeom prst="rect">
              <a:avLst/>
            </a:prstGeom>
          </p:spPr>
          <p:txBody>
            <a:bodyPr wrap="none">
              <a:spAutoFit/>
            </a:bodyPr>
            <a:lstStyle/>
            <a:p>
              <a:pPr>
                <a:defRPr/>
              </a:pPr>
              <a:r>
                <a:rPr lang="zh-CN" altLang="en-US" sz="1200" dirty="0">
                  <a:solidFill>
                    <a:schemeClr val="tx1">
                      <a:lumMod val="75000"/>
                      <a:lumOff val="25000"/>
                    </a:schemeClr>
                  </a:solidFill>
                  <a:latin typeface="+mj-ea"/>
                  <a:ea typeface="+mj-ea"/>
                  <a:cs typeface="Arial" panose="020B0604020202020204" pitchFamily="34" charset="0"/>
                </a:rPr>
                <a:t>点击添加文字</a:t>
              </a:r>
              <a:endParaRPr lang="en-US" altLang="zh-CN" sz="1200" b="1" dirty="0">
                <a:solidFill>
                  <a:schemeClr val="tx1">
                    <a:lumMod val="75000"/>
                    <a:lumOff val="25000"/>
                  </a:schemeClr>
                </a:solidFill>
                <a:latin typeface="+mj-ea"/>
                <a:ea typeface="+mj-ea"/>
              </a:endParaRPr>
            </a:p>
          </p:txBody>
        </p:sp>
        <p:sp>
          <p:nvSpPr>
            <p:cNvPr id="45" name="矩形 44"/>
            <p:cNvSpPr/>
            <p:nvPr/>
          </p:nvSpPr>
          <p:spPr>
            <a:xfrm>
              <a:off x="7485104" y="1735251"/>
              <a:ext cx="1107840" cy="276986"/>
            </a:xfrm>
            <a:prstGeom prst="rect">
              <a:avLst/>
            </a:prstGeom>
          </p:spPr>
          <p:txBody>
            <a:bodyPr wrap="none">
              <a:spAutoFit/>
            </a:bodyPr>
            <a:lstStyle/>
            <a:p>
              <a:pPr>
                <a:defRPr/>
              </a:pPr>
              <a:r>
                <a:rPr lang="zh-CN" altLang="en-US" sz="1200" dirty="0">
                  <a:solidFill>
                    <a:schemeClr val="tx1">
                      <a:lumMod val="75000"/>
                      <a:lumOff val="25000"/>
                    </a:schemeClr>
                  </a:solidFill>
                  <a:latin typeface="+mj-ea"/>
                  <a:ea typeface="+mj-ea"/>
                  <a:cs typeface="Arial" panose="020B0604020202020204" pitchFamily="34" charset="0"/>
                </a:rPr>
                <a:t>点击添加文字</a:t>
              </a:r>
              <a:endParaRPr lang="en-US" altLang="zh-CN" sz="1200" b="1" dirty="0">
                <a:solidFill>
                  <a:schemeClr val="tx1">
                    <a:lumMod val="75000"/>
                    <a:lumOff val="25000"/>
                  </a:schemeClr>
                </a:solidFill>
                <a:latin typeface="+mj-ea"/>
                <a:ea typeface="+mj-ea"/>
              </a:endParaRPr>
            </a:p>
          </p:txBody>
        </p:sp>
        <p:sp>
          <p:nvSpPr>
            <p:cNvPr id="46" name="矩形 45"/>
            <p:cNvSpPr/>
            <p:nvPr/>
          </p:nvSpPr>
          <p:spPr>
            <a:xfrm>
              <a:off x="7485104" y="2109884"/>
              <a:ext cx="1107840" cy="276986"/>
            </a:xfrm>
            <a:prstGeom prst="rect">
              <a:avLst/>
            </a:prstGeom>
          </p:spPr>
          <p:txBody>
            <a:bodyPr wrap="none">
              <a:spAutoFit/>
            </a:bodyPr>
            <a:lstStyle/>
            <a:p>
              <a:pPr>
                <a:defRPr/>
              </a:pPr>
              <a:r>
                <a:rPr lang="zh-CN" altLang="en-US" sz="1200" dirty="0">
                  <a:solidFill>
                    <a:schemeClr val="tx1">
                      <a:lumMod val="75000"/>
                      <a:lumOff val="25000"/>
                    </a:schemeClr>
                  </a:solidFill>
                  <a:latin typeface="+mj-ea"/>
                  <a:ea typeface="+mj-ea"/>
                  <a:cs typeface="Arial" panose="020B0604020202020204" pitchFamily="34" charset="0"/>
                </a:rPr>
                <a:t>点击添加文字</a:t>
              </a:r>
              <a:endParaRPr lang="en-US" altLang="zh-CN" sz="1200" b="1" dirty="0">
                <a:solidFill>
                  <a:schemeClr val="tx1">
                    <a:lumMod val="75000"/>
                    <a:lumOff val="25000"/>
                  </a:schemeClr>
                </a:solidFill>
                <a:latin typeface="+mj-ea"/>
                <a:ea typeface="+mj-ea"/>
              </a:endParaRPr>
            </a:p>
          </p:txBody>
        </p:sp>
      </p:grpSp>
      <p:grpSp>
        <p:nvGrpSpPr>
          <p:cNvPr id="47" name="组合 46"/>
          <p:cNvGrpSpPr/>
          <p:nvPr/>
        </p:nvGrpSpPr>
        <p:grpSpPr>
          <a:xfrm>
            <a:off x="2314576" y="2473676"/>
            <a:ext cx="3203945" cy="3231968"/>
            <a:chOff x="564997" y="1140462"/>
            <a:chExt cx="3204362" cy="3231968"/>
          </a:xfrm>
        </p:grpSpPr>
        <p:grpSp>
          <p:nvGrpSpPr>
            <p:cNvPr id="48" name="组合 47"/>
            <p:cNvGrpSpPr/>
            <p:nvPr/>
          </p:nvGrpSpPr>
          <p:grpSpPr>
            <a:xfrm>
              <a:off x="2245450" y="1140462"/>
              <a:ext cx="1523909" cy="1523047"/>
              <a:chOff x="2093050" y="1140462"/>
              <a:chExt cx="1523909" cy="1523047"/>
            </a:xfrm>
          </p:grpSpPr>
          <p:sp>
            <p:nvSpPr>
              <p:cNvPr id="50" name="任意多边形 49"/>
              <p:cNvSpPr/>
              <p:nvPr/>
            </p:nvSpPr>
            <p:spPr bwMode="auto">
              <a:xfrm rot="16200000" flipH="1">
                <a:off x="2093481" y="1140031"/>
                <a:ext cx="1523047" cy="1523909"/>
              </a:xfrm>
              <a:custGeom>
                <a:avLst/>
                <a:gdLst>
                  <a:gd name="connsiteX0" fmla="*/ 1243018 w 1503362"/>
                  <a:gd name="connsiteY0" fmla="*/ 163516 h 1503362"/>
                  <a:gd name="connsiteX1" fmla="*/ 1336681 w 1503362"/>
                  <a:gd name="connsiteY1" fmla="*/ 69853 h 1503362"/>
                  <a:gd name="connsiteX2" fmla="*/ 1430344 w 1503362"/>
                  <a:gd name="connsiteY2" fmla="*/ 163516 h 1503362"/>
                  <a:gd name="connsiteX3" fmla="*/ 1336681 w 1503362"/>
                  <a:gd name="connsiteY3" fmla="*/ 257179 h 1503362"/>
                  <a:gd name="connsiteX4" fmla="*/ 1243018 w 1503362"/>
                  <a:gd name="connsiteY4" fmla="*/ 163516 h 1503362"/>
                  <a:gd name="connsiteX5" fmla="*/ 0 w 1503362"/>
                  <a:gd name="connsiteY5" fmla="*/ 751681 h 1503362"/>
                  <a:gd name="connsiteX6" fmla="*/ 751681 w 1503362"/>
                  <a:gd name="connsiteY6" fmla="*/ 1503362 h 1503362"/>
                  <a:gd name="connsiteX7" fmla="*/ 1503362 w 1503362"/>
                  <a:gd name="connsiteY7" fmla="*/ 751681 h 1503362"/>
                  <a:gd name="connsiteX8" fmla="*/ 1503362 w 1503362"/>
                  <a:gd name="connsiteY8" fmla="*/ 0 h 1503362"/>
                  <a:gd name="connsiteX9" fmla="*/ 751681 w 1503362"/>
                  <a:gd name="connsiteY9" fmla="*/ 0 h 1503362"/>
                  <a:gd name="connsiteX10" fmla="*/ 0 w 1503362"/>
                  <a:gd name="connsiteY10" fmla="*/ 751681 h 150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3362" h="1503362">
                    <a:moveTo>
                      <a:pt x="1243018" y="163516"/>
                    </a:moveTo>
                    <a:cubicBezTo>
                      <a:pt x="1243018" y="111787"/>
                      <a:pt x="1284952" y="69853"/>
                      <a:pt x="1336681" y="69853"/>
                    </a:cubicBezTo>
                    <a:cubicBezTo>
                      <a:pt x="1388410" y="69853"/>
                      <a:pt x="1430344" y="111787"/>
                      <a:pt x="1430344" y="163516"/>
                    </a:cubicBezTo>
                    <a:cubicBezTo>
                      <a:pt x="1430344" y="215245"/>
                      <a:pt x="1388410" y="257179"/>
                      <a:pt x="1336681" y="257179"/>
                    </a:cubicBezTo>
                    <a:cubicBezTo>
                      <a:pt x="1284952" y="257179"/>
                      <a:pt x="1243018" y="215245"/>
                      <a:pt x="1243018" y="163516"/>
                    </a:cubicBezTo>
                    <a:close/>
                    <a:moveTo>
                      <a:pt x="0" y="751681"/>
                    </a:moveTo>
                    <a:cubicBezTo>
                      <a:pt x="0" y="1166823"/>
                      <a:pt x="336539" y="1503362"/>
                      <a:pt x="751681" y="1503362"/>
                    </a:cubicBezTo>
                    <a:cubicBezTo>
                      <a:pt x="1166823" y="1503362"/>
                      <a:pt x="1503362" y="1166823"/>
                      <a:pt x="1503362" y="751681"/>
                    </a:cubicBezTo>
                    <a:lnTo>
                      <a:pt x="1503362" y="0"/>
                    </a:lnTo>
                    <a:lnTo>
                      <a:pt x="751681" y="0"/>
                    </a:lnTo>
                    <a:cubicBezTo>
                      <a:pt x="336539" y="0"/>
                      <a:pt x="0" y="336539"/>
                      <a:pt x="0" y="751681"/>
                    </a:cubicBezTo>
                    <a:close/>
                  </a:path>
                </a:pathLst>
              </a:cu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defRPr/>
                </a:pPr>
                <a:endParaRPr lang="zh-CN" altLang="en-US" sz="1350"/>
              </a:p>
            </p:txBody>
          </p:sp>
          <p:sp>
            <p:nvSpPr>
              <p:cNvPr id="51" name="TextBox 9"/>
              <p:cNvSpPr txBox="1">
                <a:spLocks noChangeArrowheads="1"/>
              </p:cNvSpPr>
              <p:nvPr/>
            </p:nvSpPr>
            <p:spPr bwMode="auto">
              <a:xfrm>
                <a:off x="2429472" y="1584960"/>
                <a:ext cx="926857" cy="523220"/>
              </a:xfrm>
              <a:prstGeom prst="rect">
                <a:avLst/>
              </a:prstGeom>
              <a:noFill/>
              <a:ln>
                <a:noFill/>
              </a:ln>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a:solidFill>
                      <a:schemeClr val="bg1"/>
                    </a:solidFill>
                    <a:latin typeface="方正正纤黑简体" panose="02000000000000000000" pitchFamily="2" charset="-122"/>
                    <a:ea typeface="方正正纤黑简体" panose="02000000000000000000" pitchFamily="2" charset="-122"/>
                  </a:rPr>
                  <a:t>21%</a:t>
                </a:r>
                <a:endParaRPr lang="zh-CN" altLang="en-US" sz="2800" dirty="0">
                  <a:solidFill>
                    <a:schemeClr val="bg1"/>
                  </a:solidFill>
                  <a:latin typeface="方正正纤黑简体" panose="02000000000000000000" pitchFamily="2" charset="-122"/>
                  <a:ea typeface="方正正纤黑简体" panose="02000000000000000000" pitchFamily="2" charset="-122"/>
                </a:endParaRPr>
              </a:p>
            </p:txBody>
          </p:sp>
        </p:grpSp>
        <p:sp>
          <p:nvSpPr>
            <p:cNvPr id="49" name="矩形 48"/>
            <p:cNvSpPr/>
            <p:nvPr/>
          </p:nvSpPr>
          <p:spPr>
            <a:xfrm>
              <a:off x="564997" y="2684918"/>
              <a:ext cx="1677943" cy="168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2416950" y="2484787"/>
            <a:ext cx="3188803" cy="3190874"/>
            <a:chOff x="667385" y="1151573"/>
            <a:chExt cx="3189218" cy="3190874"/>
          </a:xfrm>
        </p:grpSpPr>
        <p:sp>
          <p:nvSpPr>
            <p:cNvPr id="53" name="任意多边形 52"/>
            <p:cNvSpPr/>
            <p:nvPr/>
          </p:nvSpPr>
          <p:spPr bwMode="auto">
            <a:xfrm rot="5400000">
              <a:off x="667386" y="1151572"/>
              <a:ext cx="1503362" cy="1503364"/>
            </a:xfrm>
            <a:custGeom>
              <a:avLst/>
              <a:gdLst>
                <a:gd name="connsiteX0" fmla="*/ 1243013 w 1503362"/>
                <a:gd name="connsiteY0" fmla="*/ 144463 h 1503364"/>
                <a:gd name="connsiteX1" fmla="*/ 1336676 w 1503362"/>
                <a:gd name="connsiteY1" fmla="*/ 238126 h 1503364"/>
                <a:gd name="connsiteX2" fmla="*/ 1430339 w 1503362"/>
                <a:gd name="connsiteY2" fmla="*/ 144463 h 1503364"/>
                <a:gd name="connsiteX3" fmla="*/ 1336676 w 1503362"/>
                <a:gd name="connsiteY3" fmla="*/ 50800 h 1503364"/>
                <a:gd name="connsiteX4" fmla="*/ 1243013 w 1503362"/>
                <a:gd name="connsiteY4" fmla="*/ 144463 h 1503364"/>
                <a:gd name="connsiteX5" fmla="*/ 0 w 1503362"/>
                <a:gd name="connsiteY5" fmla="*/ 751682 h 1503364"/>
                <a:gd name="connsiteX6" fmla="*/ 751681 w 1503362"/>
                <a:gd name="connsiteY6" fmla="*/ 0 h 1503364"/>
                <a:gd name="connsiteX7" fmla="*/ 1503362 w 1503362"/>
                <a:gd name="connsiteY7" fmla="*/ 0 h 1503364"/>
                <a:gd name="connsiteX8" fmla="*/ 1503362 w 1503362"/>
                <a:gd name="connsiteY8" fmla="*/ 751682 h 1503364"/>
                <a:gd name="connsiteX9" fmla="*/ 751681 w 1503362"/>
                <a:gd name="connsiteY9" fmla="*/ 1503364 h 1503364"/>
                <a:gd name="connsiteX10" fmla="*/ 0 w 1503362"/>
                <a:gd name="connsiteY10" fmla="*/ 751682 h 150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3362" h="1503364">
                  <a:moveTo>
                    <a:pt x="1243013" y="144463"/>
                  </a:moveTo>
                  <a:cubicBezTo>
                    <a:pt x="1243013" y="196192"/>
                    <a:pt x="1284947" y="238126"/>
                    <a:pt x="1336676" y="238126"/>
                  </a:cubicBezTo>
                  <a:cubicBezTo>
                    <a:pt x="1388405" y="238126"/>
                    <a:pt x="1430339" y="196192"/>
                    <a:pt x="1430339" y="144463"/>
                  </a:cubicBezTo>
                  <a:cubicBezTo>
                    <a:pt x="1430339" y="92734"/>
                    <a:pt x="1388405" y="50800"/>
                    <a:pt x="1336676" y="50800"/>
                  </a:cubicBezTo>
                  <a:cubicBezTo>
                    <a:pt x="1284947" y="50800"/>
                    <a:pt x="1243013" y="92734"/>
                    <a:pt x="1243013" y="144463"/>
                  </a:cubicBezTo>
                  <a:close/>
                  <a:moveTo>
                    <a:pt x="0" y="751682"/>
                  </a:moveTo>
                  <a:cubicBezTo>
                    <a:pt x="0" y="336539"/>
                    <a:pt x="336539" y="0"/>
                    <a:pt x="751681" y="0"/>
                  </a:cubicBezTo>
                  <a:lnTo>
                    <a:pt x="1503362" y="0"/>
                  </a:lnTo>
                  <a:lnTo>
                    <a:pt x="1503362" y="751682"/>
                  </a:lnTo>
                  <a:cubicBezTo>
                    <a:pt x="1503362" y="1166825"/>
                    <a:pt x="1166823" y="1503364"/>
                    <a:pt x="751681" y="1503364"/>
                  </a:cubicBezTo>
                  <a:cubicBezTo>
                    <a:pt x="336539" y="1503364"/>
                    <a:pt x="0" y="1166825"/>
                    <a:pt x="0" y="751682"/>
                  </a:cubicBezTo>
                  <a:close/>
                </a:path>
              </a:pathLst>
            </a:cu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defRPr/>
              </a:pPr>
              <a:endParaRPr lang="zh-CN" altLang="en-US" sz="1350"/>
            </a:p>
          </p:txBody>
        </p:sp>
        <p:sp>
          <p:nvSpPr>
            <p:cNvPr id="54" name="TextBox 3"/>
            <p:cNvSpPr txBox="1">
              <a:spLocks noChangeArrowheads="1"/>
            </p:cNvSpPr>
            <p:nvPr/>
          </p:nvSpPr>
          <p:spPr bwMode="auto">
            <a:xfrm>
              <a:off x="1016827" y="1616292"/>
              <a:ext cx="9909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a:solidFill>
                    <a:schemeClr val="bg1"/>
                  </a:solidFill>
                  <a:latin typeface="方正正纤黑简体" panose="02000000000000000000" pitchFamily="2" charset="-122"/>
                  <a:ea typeface="方正正纤黑简体" panose="02000000000000000000" pitchFamily="2" charset="-122"/>
                </a:rPr>
                <a:t>37%</a:t>
              </a:r>
              <a:endParaRPr lang="zh-CN" altLang="en-US" sz="2800" dirty="0">
                <a:solidFill>
                  <a:schemeClr val="bg1"/>
                </a:solidFill>
                <a:latin typeface="方正正纤黑简体" panose="02000000000000000000" pitchFamily="2" charset="-122"/>
                <a:ea typeface="方正正纤黑简体" panose="02000000000000000000" pitchFamily="2" charset="-122"/>
              </a:endParaRPr>
            </a:p>
          </p:txBody>
        </p:sp>
        <p:sp>
          <p:nvSpPr>
            <p:cNvPr id="55" name="矩形 54"/>
            <p:cNvSpPr/>
            <p:nvPr/>
          </p:nvSpPr>
          <p:spPr>
            <a:xfrm>
              <a:off x="2178660" y="2654935"/>
              <a:ext cx="1677943" cy="168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p:nvGrpSpPr>
        <p:grpSpPr>
          <a:xfrm>
            <a:off x="2391583" y="2415789"/>
            <a:ext cx="3224293" cy="3203253"/>
            <a:chOff x="642014" y="1082573"/>
            <a:chExt cx="3224713" cy="3203253"/>
          </a:xfrm>
        </p:grpSpPr>
        <p:sp>
          <p:nvSpPr>
            <p:cNvPr id="57" name="任意多边形 56"/>
            <p:cNvSpPr/>
            <p:nvPr/>
          </p:nvSpPr>
          <p:spPr bwMode="auto">
            <a:xfrm rot="16200000" flipV="1">
              <a:off x="642445" y="2762348"/>
              <a:ext cx="1523047" cy="1523909"/>
            </a:xfrm>
            <a:custGeom>
              <a:avLst/>
              <a:gdLst>
                <a:gd name="connsiteX0" fmla="*/ 1243018 w 1503362"/>
                <a:gd name="connsiteY0" fmla="*/ 163516 h 1503362"/>
                <a:gd name="connsiteX1" fmla="*/ 1336681 w 1503362"/>
                <a:gd name="connsiteY1" fmla="*/ 69853 h 1503362"/>
                <a:gd name="connsiteX2" fmla="*/ 1430344 w 1503362"/>
                <a:gd name="connsiteY2" fmla="*/ 163516 h 1503362"/>
                <a:gd name="connsiteX3" fmla="*/ 1336681 w 1503362"/>
                <a:gd name="connsiteY3" fmla="*/ 257179 h 1503362"/>
                <a:gd name="connsiteX4" fmla="*/ 1243018 w 1503362"/>
                <a:gd name="connsiteY4" fmla="*/ 163516 h 1503362"/>
                <a:gd name="connsiteX5" fmla="*/ 0 w 1503362"/>
                <a:gd name="connsiteY5" fmla="*/ 751681 h 1503362"/>
                <a:gd name="connsiteX6" fmla="*/ 751681 w 1503362"/>
                <a:gd name="connsiteY6" fmla="*/ 1503362 h 1503362"/>
                <a:gd name="connsiteX7" fmla="*/ 1503362 w 1503362"/>
                <a:gd name="connsiteY7" fmla="*/ 751681 h 1503362"/>
                <a:gd name="connsiteX8" fmla="*/ 1503362 w 1503362"/>
                <a:gd name="connsiteY8" fmla="*/ 0 h 1503362"/>
                <a:gd name="connsiteX9" fmla="*/ 751681 w 1503362"/>
                <a:gd name="connsiteY9" fmla="*/ 0 h 1503362"/>
                <a:gd name="connsiteX10" fmla="*/ 0 w 1503362"/>
                <a:gd name="connsiteY10" fmla="*/ 751681 h 150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3362" h="1503362">
                  <a:moveTo>
                    <a:pt x="1243018" y="163516"/>
                  </a:moveTo>
                  <a:cubicBezTo>
                    <a:pt x="1243018" y="111787"/>
                    <a:pt x="1284952" y="69853"/>
                    <a:pt x="1336681" y="69853"/>
                  </a:cubicBezTo>
                  <a:cubicBezTo>
                    <a:pt x="1388410" y="69853"/>
                    <a:pt x="1430344" y="111787"/>
                    <a:pt x="1430344" y="163516"/>
                  </a:cubicBezTo>
                  <a:cubicBezTo>
                    <a:pt x="1430344" y="215245"/>
                    <a:pt x="1388410" y="257179"/>
                    <a:pt x="1336681" y="257179"/>
                  </a:cubicBezTo>
                  <a:cubicBezTo>
                    <a:pt x="1284952" y="257179"/>
                    <a:pt x="1243018" y="215245"/>
                    <a:pt x="1243018" y="163516"/>
                  </a:cubicBezTo>
                  <a:close/>
                  <a:moveTo>
                    <a:pt x="0" y="751681"/>
                  </a:moveTo>
                  <a:cubicBezTo>
                    <a:pt x="0" y="1166823"/>
                    <a:pt x="336539" y="1503362"/>
                    <a:pt x="751681" y="1503362"/>
                  </a:cubicBezTo>
                  <a:cubicBezTo>
                    <a:pt x="1166823" y="1503362"/>
                    <a:pt x="1503362" y="1166823"/>
                    <a:pt x="1503362" y="751681"/>
                  </a:cubicBezTo>
                  <a:lnTo>
                    <a:pt x="1503362" y="0"/>
                  </a:lnTo>
                  <a:lnTo>
                    <a:pt x="751681" y="0"/>
                  </a:lnTo>
                  <a:cubicBezTo>
                    <a:pt x="336539" y="0"/>
                    <a:pt x="0" y="336539"/>
                    <a:pt x="0" y="751681"/>
                  </a:cubicBezTo>
                  <a:close/>
                </a:path>
              </a:pathLst>
            </a:cu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defRPr/>
              </a:pPr>
              <a:endParaRPr lang="zh-CN" altLang="en-US" sz="1350"/>
            </a:p>
          </p:txBody>
        </p:sp>
        <p:sp>
          <p:nvSpPr>
            <p:cNvPr id="58" name="TextBox 11"/>
            <p:cNvSpPr txBox="1">
              <a:spLocks noChangeArrowheads="1"/>
            </p:cNvSpPr>
            <p:nvPr/>
          </p:nvSpPr>
          <p:spPr bwMode="auto">
            <a:xfrm>
              <a:off x="1010415" y="3252956"/>
              <a:ext cx="9973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a:solidFill>
                    <a:schemeClr val="bg1"/>
                  </a:solidFill>
                  <a:latin typeface="方正正纤黑简体" panose="02000000000000000000" pitchFamily="2" charset="-122"/>
                  <a:ea typeface="方正正纤黑简体" panose="02000000000000000000" pitchFamily="2" charset="-122"/>
                </a:rPr>
                <a:t>29%</a:t>
              </a:r>
              <a:endParaRPr lang="zh-CN" altLang="en-US" sz="2800" dirty="0">
                <a:solidFill>
                  <a:schemeClr val="bg1"/>
                </a:solidFill>
                <a:latin typeface="方正正纤黑简体" panose="02000000000000000000" pitchFamily="2" charset="-122"/>
                <a:ea typeface="方正正纤黑简体" panose="02000000000000000000" pitchFamily="2" charset="-122"/>
              </a:endParaRPr>
            </a:p>
          </p:txBody>
        </p:sp>
        <p:sp>
          <p:nvSpPr>
            <p:cNvPr id="59" name="矩形 58"/>
            <p:cNvSpPr/>
            <p:nvPr/>
          </p:nvSpPr>
          <p:spPr>
            <a:xfrm>
              <a:off x="2188784" y="1082573"/>
              <a:ext cx="1677943" cy="168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2314575" y="2406792"/>
            <a:ext cx="3203898" cy="3221247"/>
            <a:chOff x="564997" y="1073576"/>
            <a:chExt cx="3204315" cy="3221247"/>
          </a:xfrm>
        </p:grpSpPr>
        <p:sp>
          <p:nvSpPr>
            <p:cNvPr id="61" name="任意多边形 60"/>
            <p:cNvSpPr/>
            <p:nvPr/>
          </p:nvSpPr>
          <p:spPr bwMode="auto">
            <a:xfrm rot="5400000" flipH="1" flipV="1">
              <a:off x="2245834" y="2771345"/>
              <a:ext cx="1523047" cy="1523909"/>
            </a:xfrm>
            <a:custGeom>
              <a:avLst/>
              <a:gdLst>
                <a:gd name="connsiteX0" fmla="*/ 1243018 w 1503362"/>
                <a:gd name="connsiteY0" fmla="*/ 163516 h 1503362"/>
                <a:gd name="connsiteX1" fmla="*/ 1336681 w 1503362"/>
                <a:gd name="connsiteY1" fmla="*/ 69853 h 1503362"/>
                <a:gd name="connsiteX2" fmla="*/ 1430344 w 1503362"/>
                <a:gd name="connsiteY2" fmla="*/ 163516 h 1503362"/>
                <a:gd name="connsiteX3" fmla="*/ 1336681 w 1503362"/>
                <a:gd name="connsiteY3" fmla="*/ 257179 h 1503362"/>
                <a:gd name="connsiteX4" fmla="*/ 1243018 w 1503362"/>
                <a:gd name="connsiteY4" fmla="*/ 163516 h 1503362"/>
                <a:gd name="connsiteX5" fmla="*/ 0 w 1503362"/>
                <a:gd name="connsiteY5" fmla="*/ 751681 h 1503362"/>
                <a:gd name="connsiteX6" fmla="*/ 751681 w 1503362"/>
                <a:gd name="connsiteY6" fmla="*/ 1503362 h 1503362"/>
                <a:gd name="connsiteX7" fmla="*/ 1503362 w 1503362"/>
                <a:gd name="connsiteY7" fmla="*/ 751681 h 1503362"/>
                <a:gd name="connsiteX8" fmla="*/ 1503362 w 1503362"/>
                <a:gd name="connsiteY8" fmla="*/ 0 h 1503362"/>
                <a:gd name="connsiteX9" fmla="*/ 751681 w 1503362"/>
                <a:gd name="connsiteY9" fmla="*/ 0 h 1503362"/>
                <a:gd name="connsiteX10" fmla="*/ 0 w 1503362"/>
                <a:gd name="connsiteY10" fmla="*/ 751681 h 150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3362" h="1503362">
                  <a:moveTo>
                    <a:pt x="1243018" y="163516"/>
                  </a:moveTo>
                  <a:cubicBezTo>
                    <a:pt x="1243018" y="111787"/>
                    <a:pt x="1284952" y="69853"/>
                    <a:pt x="1336681" y="69853"/>
                  </a:cubicBezTo>
                  <a:cubicBezTo>
                    <a:pt x="1388410" y="69853"/>
                    <a:pt x="1430344" y="111787"/>
                    <a:pt x="1430344" y="163516"/>
                  </a:cubicBezTo>
                  <a:cubicBezTo>
                    <a:pt x="1430344" y="215245"/>
                    <a:pt x="1388410" y="257179"/>
                    <a:pt x="1336681" y="257179"/>
                  </a:cubicBezTo>
                  <a:cubicBezTo>
                    <a:pt x="1284952" y="257179"/>
                    <a:pt x="1243018" y="215245"/>
                    <a:pt x="1243018" y="163516"/>
                  </a:cubicBezTo>
                  <a:close/>
                  <a:moveTo>
                    <a:pt x="0" y="751681"/>
                  </a:moveTo>
                  <a:cubicBezTo>
                    <a:pt x="0" y="1166823"/>
                    <a:pt x="336539" y="1503362"/>
                    <a:pt x="751681" y="1503362"/>
                  </a:cubicBezTo>
                  <a:cubicBezTo>
                    <a:pt x="1166823" y="1503362"/>
                    <a:pt x="1503362" y="1166823"/>
                    <a:pt x="1503362" y="751681"/>
                  </a:cubicBezTo>
                  <a:lnTo>
                    <a:pt x="1503362" y="0"/>
                  </a:lnTo>
                  <a:lnTo>
                    <a:pt x="751681" y="0"/>
                  </a:lnTo>
                  <a:cubicBezTo>
                    <a:pt x="336539" y="0"/>
                    <a:pt x="0" y="336539"/>
                    <a:pt x="0" y="751681"/>
                  </a:cubicBezTo>
                  <a:close/>
                </a:path>
              </a:pathLst>
            </a:cu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defRPr/>
              </a:pPr>
              <a:endParaRPr lang="zh-CN" altLang="en-US" sz="1350"/>
            </a:p>
          </p:txBody>
        </p:sp>
        <p:sp>
          <p:nvSpPr>
            <p:cNvPr id="62" name="TextBox 11"/>
            <p:cNvSpPr txBox="1">
              <a:spLocks noChangeArrowheads="1"/>
            </p:cNvSpPr>
            <p:nvPr/>
          </p:nvSpPr>
          <p:spPr bwMode="auto">
            <a:xfrm>
              <a:off x="2508662" y="3261847"/>
              <a:ext cx="10021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a:solidFill>
                    <a:schemeClr val="bg1"/>
                  </a:solidFill>
                  <a:latin typeface="方正正纤黑简体" panose="02000000000000000000" pitchFamily="2" charset="-122"/>
                  <a:ea typeface="方正正纤黑简体" panose="02000000000000000000" pitchFamily="2" charset="-122"/>
                </a:rPr>
                <a:t>32%</a:t>
              </a:r>
              <a:endParaRPr lang="zh-CN" altLang="en-US" sz="2800" dirty="0">
                <a:solidFill>
                  <a:schemeClr val="bg1"/>
                </a:solidFill>
                <a:latin typeface="方正正纤黑简体" panose="02000000000000000000" pitchFamily="2" charset="-122"/>
                <a:ea typeface="方正正纤黑简体" panose="02000000000000000000" pitchFamily="2" charset="-122"/>
              </a:endParaRPr>
            </a:p>
          </p:txBody>
        </p:sp>
        <p:sp>
          <p:nvSpPr>
            <p:cNvPr id="63" name="矩形 62"/>
            <p:cNvSpPr/>
            <p:nvPr/>
          </p:nvSpPr>
          <p:spPr>
            <a:xfrm>
              <a:off x="564997" y="1073576"/>
              <a:ext cx="1677943" cy="168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nodeType="withEffect">
                                  <p:stCondLst>
                                    <p:cond delay="120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par>
                                <p:cTn id="15" presetID="53" presetClass="entr" presetSubtype="16" fill="hold" nodeType="withEffect">
                                  <p:stCondLst>
                                    <p:cond delay="1400"/>
                                  </p:stCondLst>
                                  <p:childTnLst>
                                    <p:set>
                                      <p:cBhvr>
                                        <p:cTn id="16" dur="1" fill="hold">
                                          <p:stCondLst>
                                            <p:cond delay="0"/>
                                          </p:stCondLst>
                                        </p:cTn>
                                        <p:tgtEl>
                                          <p:spTgt spid="60"/>
                                        </p:tgtEl>
                                        <p:attrNameLst>
                                          <p:attrName>style.visibility</p:attrName>
                                        </p:attrNameLst>
                                      </p:cBhvr>
                                      <p:to>
                                        <p:strVal val="visible"/>
                                      </p:to>
                                    </p:set>
                                    <p:anim calcmode="lin" valueType="num">
                                      <p:cBhvr>
                                        <p:cTn id="17" dur="500" fill="hold"/>
                                        <p:tgtEl>
                                          <p:spTgt spid="60"/>
                                        </p:tgtEl>
                                        <p:attrNameLst>
                                          <p:attrName>ppt_w</p:attrName>
                                        </p:attrNameLst>
                                      </p:cBhvr>
                                      <p:tavLst>
                                        <p:tav tm="0">
                                          <p:val>
                                            <p:fltVal val="0"/>
                                          </p:val>
                                        </p:tav>
                                        <p:tav tm="100000">
                                          <p:val>
                                            <p:strVal val="#ppt_w"/>
                                          </p:val>
                                        </p:tav>
                                      </p:tavLst>
                                    </p:anim>
                                    <p:anim calcmode="lin" valueType="num">
                                      <p:cBhvr>
                                        <p:cTn id="18" dur="500" fill="hold"/>
                                        <p:tgtEl>
                                          <p:spTgt spid="60"/>
                                        </p:tgtEl>
                                        <p:attrNameLst>
                                          <p:attrName>ppt_h</p:attrName>
                                        </p:attrNameLst>
                                      </p:cBhvr>
                                      <p:tavLst>
                                        <p:tav tm="0">
                                          <p:val>
                                            <p:fltVal val="0"/>
                                          </p:val>
                                        </p:tav>
                                        <p:tav tm="100000">
                                          <p:val>
                                            <p:strVal val="#ppt_h"/>
                                          </p:val>
                                        </p:tav>
                                      </p:tavLst>
                                    </p:anim>
                                    <p:animEffect transition="in" filter="fade">
                                      <p:cBhvr>
                                        <p:cTn id="19" dur="500"/>
                                        <p:tgtEl>
                                          <p:spTgt spid="60"/>
                                        </p:tgtEl>
                                      </p:cBhvr>
                                    </p:animEffect>
                                  </p:childTnLst>
                                </p:cTn>
                              </p:par>
                              <p:par>
                                <p:cTn id="20" presetID="53" presetClass="entr" presetSubtype="16" fill="hold" nodeType="withEffect">
                                  <p:stCondLst>
                                    <p:cond delay="1800"/>
                                  </p:st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par>
                                <p:cTn id="25" presetID="12" presetClass="entr" presetSubtype="8" fill="hold" nodeType="withEffect">
                                  <p:stCondLst>
                                    <p:cond delay="180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p:tgtEl>
                                          <p:spTgt spid="30"/>
                                        </p:tgtEl>
                                        <p:attrNameLst>
                                          <p:attrName>ppt_x</p:attrName>
                                        </p:attrNameLst>
                                      </p:cBhvr>
                                      <p:tavLst>
                                        <p:tav tm="0">
                                          <p:val>
                                            <p:strVal val="#ppt_x-#ppt_w*1.125000"/>
                                          </p:val>
                                        </p:tav>
                                        <p:tav tm="100000">
                                          <p:val>
                                            <p:strVal val="#ppt_x"/>
                                          </p:val>
                                        </p:tav>
                                      </p:tavLst>
                                    </p:anim>
                                    <p:animEffect transition="in" filter="wipe(right)">
                                      <p:cBhvr>
                                        <p:cTn id="28" dur="500"/>
                                        <p:tgtEl>
                                          <p:spTgt spid="30"/>
                                        </p:tgtEl>
                                      </p:cBhvr>
                                    </p:animEffect>
                                  </p:childTnLst>
                                </p:cTn>
                              </p:par>
                              <p:par>
                                <p:cTn id="29" presetID="12" presetClass="entr" presetSubtype="8" fill="hold" nodeType="withEffect">
                                  <p:stCondLst>
                                    <p:cond delay="180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p:tgtEl>
                                          <p:spTgt spid="42"/>
                                        </p:tgtEl>
                                        <p:attrNameLst>
                                          <p:attrName>ppt_x</p:attrName>
                                        </p:attrNameLst>
                                      </p:cBhvr>
                                      <p:tavLst>
                                        <p:tav tm="0">
                                          <p:val>
                                            <p:strVal val="#ppt_x-#ppt_w*1.125000"/>
                                          </p:val>
                                        </p:tav>
                                        <p:tav tm="100000">
                                          <p:val>
                                            <p:strVal val="#ppt_x"/>
                                          </p:val>
                                        </p:tav>
                                      </p:tavLst>
                                    </p:anim>
                                    <p:animEffect transition="in" filter="wipe(right)">
                                      <p:cBhvr>
                                        <p:cTn id="32" dur="500"/>
                                        <p:tgtEl>
                                          <p:spTgt spid="42"/>
                                        </p:tgtEl>
                                      </p:cBhvr>
                                    </p:animEffect>
                                  </p:childTnLst>
                                </p:cTn>
                              </p:par>
                              <p:par>
                                <p:cTn id="33" presetID="12" presetClass="entr" presetSubtype="1" fill="hold" nodeType="withEffect">
                                  <p:stCondLst>
                                    <p:cond delay="230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p:tgtEl>
                                          <p:spTgt spid="27"/>
                                        </p:tgtEl>
                                        <p:attrNameLst>
                                          <p:attrName>ppt_y</p:attrName>
                                        </p:attrNameLst>
                                      </p:cBhvr>
                                      <p:tavLst>
                                        <p:tav tm="0">
                                          <p:val>
                                            <p:strVal val="#ppt_y-#ppt_h*1.125000"/>
                                          </p:val>
                                        </p:tav>
                                        <p:tav tm="100000">
                                          <p:val>
                                            <p:strVal val="#ppt_y"/>
                                          </p:val>
                                        </p:tav>
                                      </p:tavLst>
                                    </p:anim>
                                    <p:animEffect transition="in" filter="wipe(down)">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a:grpSpLocks noChangeAspect="1"/>
          </p:cNvGrpSpPr>
          <p:nvPr/>
        </p:nvGrpSpPr>
        <p:grpSpPr>
          <a:xfrm>
            <a:off x="612518" y="4195039"/>
            <a:ext cx="610147" cy="540000"/>
            <a:chOff x="10439401" y="5991224"/>
            <a:chExt cx="400050" cy="354013"/>
          </a:xfrm>
          <a:solidFill>
            <a:schemeClr val="accent1"/>
          </a:solidFill>
        </p:grpSpPr>
        <p:sp>
          <p:nvSpPr>
            <p:cNvPr id="6" name="Freeform 171"/>
            <p:cNvSpPr>
              <a:spLocks noEditPoints="1"/>
            </p:cNvSpPr>
            <p:nvPr/>
          </p:nvSpPr>
          <p:spPr bwMode="auto">
            <a:xfrm>
              <a:off x="10439401" y="5991224"/>
              <a:ext cx="90488" cy="354013"/>
            </a:xfrm>
            <a:custGeom>
              <a:avLst/>
              <a:gdLst>
                <a:gd name="T0" fmla="*/ 42 w 57"/>
                <a:gd name="T1" fmla="*/ 0 h 223"/>
                <a:gd name="T2" fmla="*/ 16 w 57"/>
                <a:gd name="T3" fmla="*/ 0 h 223"/>
                <a:gd name="T4" fmla="*/ 16 w 57"/>
                <a:gd name="T5" fmla="*/ 50 h 223"/>
                <a:gd name="T6" fmla="*/ 0 w 57"/>
                <a:gd name="T7" fmla="*/ 50 h 223"/>
                <a:gd name="T8" fmla="*/ 0 w 57"/>
                <a:gd name="T9" fmla="*/ 115 h 223"/>
                <a:gd name="T10" fmla="*/ 16 w 57"/>
                <a:gd name="T11" fmla="*/ 115 h 223"/>
                <a:gd name="T12" fmla="*/ 16 w 57"/>
                <a:gd name="T13" fmla="*/ 223 h 223"/>
                <a:gd name="T14" fmla="*/ 42 w 57"/>
                <a:gd name="T15" fmla="*/ 223 h 223"/>
                <a:gd name="T16" fmla="*/ 42 w 57"/>
                <a:gd name="T17" fmla="*/ 115 h 223"/>
                <a:gd name="T18" fmla="*/ 57 w 57"/>
                <a:gd name="T19" fmla="*/ 115 h 223"/>
                <a:gd name="T20" fmla="*/ 57 w 57"/>
                <a:gd name="T21" fmla="*/ 50 h 223"/>
                <a:gd name="T22" fmla="*/ 42 w 57"/>
                <a:gd name="T23" fmla="*/ 50 h 223"/>
                <a:gd name="T24" fmla="*/ 42 w 57"/>
                <a:gd name="T25" fmla="*/ 0 h 223"/>
                <a:gd name="T26" fmla="*/ 49 w 57"/>
                <a:gd name="T27" fmla="*/ 58 h 223"/>
                <a:gd name="T28" fmla="*/ 49 w 57"/>
                <a:gd name="T29" fmla="*/ 107 h 223"/>
                <a:gd name="T30" fmla="*/ 8 w 57"/>
                <a:gd name="T31" fmla="*/ 107 h 223"/>
                <a:gd name="T32" fmla="*/ 8 w 57"/>
                <a:gd name="T33" fmla="*/ 58 h 223"/>
                <a:gd name="T34" fmla="*/ 49 w 57"/>
                <a:gd name="T35" fmla="*/ 5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23">
                  <a:moveTo>
                    <a:pt x="42" y="0"/>
                  </a:moveTo>
                  <a:lnTo>
                    <a:pt x="16" y="0"/>
                  </a:lnTo>
                  <a:lnTo>
                    <a:pt x="16" y="50"/>
                  </a:lnTo>
                  <a:lnTo>
                    <a:pt x="0" y="50"/>
                  </a:lnTo>
                  <a:lnTo>
                    <a:pt x="0" y="115"/>
                  </a:lnTo>
                  <a:lnTo>
                    <a:pt x="16" y="115"/>
                  </a:lnTo>
                  <a:lnTo>
                    <a:pt x="16" y="223"/>
                  </a:lnTo>
                  <a:lnTo>
                    <a:pt x="42" y="223"/>
                  </a:lnTo>
                  <a:lnTo>
                    <a:pt x="42" y="115"/>
                  </a:lnTo>
                  <a:lnTo>
                    <a:pt x="57" y="115"/>
                  </a:lnTo>
                  <a:lnTo>
                    <a:pt x="57" y="50"/>
                  </a:lnTo>
                  <a:lnTo>
                    <a:pt x="42" y="50"/>
                  </a:lnTo>
                  <a:lnTo>
                    <a:pt x="42" y="0"/>
                  </a:lnTo>
                  <a:close/>
                  <a:moveTo>
                    <a:pt x="49" y="58"/>
                  </a:moveTo>
                  <a:lnTo>
                    <a:pt x="49" y="107"/>
                  </a:lnTo>
                  <a:lnTo>
                    <a:pt x="8" y="107"/>
                  </a:lnTo>
                  <a:lnTo>
                    <a:pt x="8" y="58"/>
                  </a:lnTo>
                  <a:lnTo>
                    <a:pt x="49"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172"/>
            <p:cNvSpPr>
              <a:spLocks noEditPoints="1"/>
            </p:cNvSpPr>
            <p:nvPr/>
          </p:nvSpPr>
          <p:spPr bwMode="auto">
            <a:xfrm>
              <a:off x="10542588" y="5991224"/>
              <a:ext cx="90488" cy="354013"/>
            </a:xfrm>
            <a:custGeom>
              <a:avLst/>
              <a:gdLst>
                <a:gd name="T0" fmla="*/ 42 w 57"/>
                <a:gd name="T1" fmla="*/ 0 h 223"/>
                <a:gd name="T2" fmla="*/ 16 w 57"/>
                <a:gd name="T3" fmla="*/ 0 h 223"/>
                <a:gd name="T4" fmla="*/ 16 w 57"/>
                <a:gd name="T5" fmla="*/ 128 h 223"/>
                <a:gd name="T6" fmla="*/ 0 w 57"/>
                <a:gd name="T7" fmla="*/ 128 h 223"/>
                <a:gd name="T8" fmla="*/ 0 w 57"/>
                <a:gd name="T9" fmla="*/ 193 h 223"/>
                <a:gd name="T10" fmla="*/ 16 w 57"/>
                <a:gd name="T11" fmla="*/ 193 h 223"/>
                <a:gd name="T12" fmla="*/ 16 w 57"/>
                <a:gd name="T13" fmla="*/ 223 h 223"/>
                <a:gd name="T14" fmla="*/ 42 w 57"/>
                <a:gd name="T15" fmla="*/ 223 h 223"/>
                <a:gd name="T16" fmla="*/ 42 w 57"/>
                <a:gd name="T17" fmla="*/ 193 h 223"/>
                <a:gd name="T18" fmla="*/ 57 w 57"/>
                <a:gd name="T19" fmla="*/ 193 h 223"/>
                <a:gd name="T20" fmla="*/ 57 w 57"/>
                <a:gd name="T21" fmla="*/ 128 h 223"/>
                <a:gd name="T22" fmla="*/ 42 w 57"/>
                <a:gd name="T23" fmla="*/ 128 h 223"/>
                <a:gd name="T24" fmla="*/ 42 w 57"/>
                <a:gd name="T25" fmla="*/ 0 h 223"/>
                <a:gd name="T26" fmla="*/ 49 w 57"/>
                <a:gd name="T27" fmla="*/ 137 h 223"/>
                <a:gd name="T28" fmla="*/ 49 w 57"/>
                <a:gd name="T29" fmla="*/ 185 h 223"/>
                <a:gd name="T30" fmla="*/ 8 w 57"/>
                <a:gd name="T31" fmla="*/ 185 h 223"/>
                <a:gd name="T32" fmla="*/ 8 w 57"/>
                <a:gd name="T33" fmla="*/ 137 h 223"/>
                <a:gd name="T34" fmla="*/ 49 w 57"/>
                <a:gd name="T35" fmla="*/ 13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23">
                  <a:moveTo>
                    <a:pt x="42" y="0"/>
                  </a:moveTo>
                  <a:lnTo>
                    <a:pt x="16" y="0"/>
                  </a:lnTo>
                  <a:lnTo>
                    <a:pt x="16" y="128"/>
                  </a:lnTo>
                  <a:lnTo>
                    <a:pt x="0" y="128"/>
                  </a:lnTo>
                  <a:lnTo>
                    <a:pt x="0" y="193"/>
                  </a:lnTo>
                  <a:lnTo>
                    <a:pt x="16" y="193"/>
                  </a:lnTo>
                  <a:lnTo>
                    <a:pt x="16" y="223"/>
                  </a:lnTo>
                  <a:lnTo>
                    <a:pt x="42" y="223"/>
                  </a:lnTo>
                  <a:lnTo>
                    <a:pt x="42" y="193"/>
                  </a:lnTo>
                  <a:lnTo>
                    <a:pt x="57" y="193"/>
                  </a:lnTo>
                  <a:lnTo>
                    <a:pt x="57" y="128"/>
                  </a:lnTo>
                  <a:lnTo>
                    <a:pt x="42" y="128"/>
                  </a:lnTo>
                  <a:lnTo>
                    <a:pt x="42" y="0"/>
                  </a:lnTo>
                  <a:close/>
                  <a:moveTo>
                    <a:pt x="49" y="137"/>
                  </a:moveTo>
                  <a:lnTo>
                    <a:pt x="49" y="185"/>
                  </a:lnTo>
                  <a:lnTo>
                    <a:pt x="8" y="185"/>
                  </a:lnTo>
                  <a:lnTo>
                    <a:pt x="8" y="137"/>
                  </a:lnTo>
                  <a:lnTo>
                    <a:pt x="49" y="1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173"/>
            <p:cNvSpPr>
              <a:spLocks noEditPoints="1"/>
            </p:cNvSpPr>
            <p:nvPr/>
          </p:nvSpPr>
          <p:spPr bwMode="auto">
            <a:xfrm>
              <a:off x="10645776" y="5991224"/>
              <a:ext cx="90488" cy="354013"/>
            </a:xfrm>
            <a:custGeom>
              <a:avLst/>
              <a:gdLst>
                <a:gd name="T0" fmla="*/ 41 w 57"/>
                <a:gd name="T1" fmla="*/ 0 h 223"/>
                <a:gd name="T2" fmla="*/ 16 w 57"/>
                <a:gd name="T3" fmla="*/ 0 h 223"/>
                <a:gd name="T4" fmla="*/ 16 w 57"/>
                <a:gd name="T5" fmla="*/ 26 h 223"/>
                <a:gd name="T6" fmla="*/ 0 w 57"/>
                <a:gd name="T7" fmla="*/ 26 h 223"/>
                <a:gd name="T8" fmla="*/ 0 w 57"/>
                <a:gd name="T9" fmla="*/ 91 h 223"/>
                <a:gd name="T10" fmla="*/ 16 w 57"/>
                <a:gd name="T11" fmla="*/ 91 h 223"/>
                <a:gd name="T12" fmla="*/ 16 w 57"/>
                <a:gd name="T13" fmla="*/ 223 h 223"/>
                <a:gd name="T14" fmla="*/ 41 w 57"/>
                <a:gd name="T15" fmla="*/ 223 h 223"/>
                <a:gd name="T16" fmla="*/ 41 w 57"/>
                <a:gd name="T17" fmla="*/ 91 h 223"/>
                <a:gd name="T18" fmla="*/ 57 w 57"/>
                <a:gd name="T19" fmla="*/ 91 h 223"/>
                <a:gd name="T20" fmla="*/ 57 w 57"/>
                <a:gd name="T21" fmla="*/ 26 h 223"/>
                <a:gd name="T22" fmla="*/ 41 w 57"/>
                <a:gd name="T23" fmla="*/ 26 h 223"/>
                <a:gd name="T24" fmla="*/ 41 w 57"/>
                <a:gd name="T25" fmla="*/ 0 h 223"/>
                <a:gd name="T26" fmla="*/ 48 w 57"/>
                <a:gd name="T27" fmla="*/ 35 h 223"/>
                <a:gd name="T28" fmla="*/ 48 w 57"/>
                <a:gd name="T29" fmla="*/ 83 h 223"/>
                <a:gd name="T30" fmla="*/ 8 w 57"/>
                <a:gd name="T31" fmla="*/ 83 h 223"/>
                <a:gd name="T32" fmla="*/ 8 w 57"/>
                <a:gd name="T33" fmla="*/ 35 h 223"/>
                <a:gd name="T34" fmla="*/ 48 w 57"/>
                <a:gd name="T35" fmla="*/ 3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23">
                  <a:moveTo>
                    <a:pt x="41" y="0"/>
                  </a:moveTo>
                  <a:lnTo>
                    <a:pt x="16" y="0"/>
                  </a:lnTo>
                  <a:lnTo>
                    <a:pt x="16" y="26"/>
                  </a:lnTo>
                  <a:lnTo>
                    <a:pt x="0" y="26"/>
                  </a:lnTo>
                  <a:lnTo>
                    <a:pt x="0" y="91"/>
                  </a:lnTo>
                  <a:lnTo>
                    <a:pt x="16" y="91"/>
                  </a:lnTo>
                  <a:lnTo>
                    <a:pt x="16" y="223"/>
                  </a:lnTo>
                  <a:lnTo>
                    <a:pt x="41" y="223"/>
                  </a:lnTo>
                  <a:lnTo>
                    <a:pt x="41" y="91"/>
                  </a:lnTo>
                  <a:lnTo>
                    <a:pt x="57" y="91"/>
                  </a:lnTo>
                  <a:lnTo>
                    <a:pt x="57" y="26"/>
                  </a:lnTo>
                  <a:lnTo>
                    <a:pt x="41" y="26"/>
                  </a:lnTo>
                  <a:lnTo>
                    <a:pt x="41" y="0"/>
                  </a:lnTo>
                  <a:close/>
                  <a:moveTo>
                    <a:pt x="48" y="35"/>
                  </a:moveTo>
                  <a:lnTo>
                    <a:pt x="48" y="83"/>
                  </a:lnTo>
                  <a:lnTo>
                    <a:pt x="8" y="83"/>
                  </a:lnTo>
                  <a:lnTo>
                    <a:pt x="8" y="35"/>
                  </a:lnTo>
                  <a:lnTo>
                    <a:pt x="48"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174"/>
            <p:cNvSpPr>
              <a:spLocks noEditPoints="1"/>
            </p:cNvSpPr>
            <p:nvPr/>
          </p:nvSpPr>
          <p:spPr bwMode="auto">
            <a:xfrm>
              <a:off x="10748963" y="5991224"/>
              <a:ext cx="90488" cy="354013"/>
            </a:xfrm>
            <a:custGeom>
              <a:avLst/>
              <a:gdLst>
                <a:gd name="T0" fmla="*/ 41 w 57"/>
                <a:gd name="T1" fmla="*/ 103 h 223"/>
                <a:gd name="T2" fmla="*/ 41 w 57"/>
                <a:gd name="T3" fmla="*/ 0 h 223"/>
                <a:gd name="T4" fmla="*/ 16 w 57"/>
                <a:gd name="T5" fmla="*/ 0 h 223"/>
                <a:gd name="T6" fmla="*/ 16 w 57"/>
                <a:gd name="T7" fmla="*/ 103 h 223"/>
                <a:gd name="T8" fmla="*/ 0 w 57"/>
                <a:gd name="T9" fmla="*/ 103 h 223"/>
                <a:gd name="T10" fmla="*/ 0 w 57"/>
                <a:gd name="T11" fmla="*/ 168 h 223"/>
                <a:gd name="T12" fmla="*/ 16 w 57"/>
                <a:gd name="T13" fmla="*/ 168 h 223"/>
                <a:gd name="T14" fmla="*/ 16 w 57"/>
                <a:gd name="T15" fmla="*/ 223 h 223"/>
                <a:gd name="T16" fmla="*/ 41 w 57"/>
                <a:gd name="T17" fmla="*/ 223 h 223"/>
                <a:gd name="T18" fmla="*/ 41 w 57"/>
                <a:gd name="T19" fmla="*/ 168 h 223"/>
                <a:gd name="T20" fmla="*/ 57 w 57"/>
                <a:gd name="T21" fmla="*/ 168 h 223"/>
                <a:gd name="T22" fmla="*/ 57 w 57"/>
                <a:gd name="T23" fmla="*/ 103 h 223"/>
                <a:gd name="T24" fmla="*/ 41 w 57"/>
                <a:gd name="T25" fmla="*/ 103 h 223"/>
                <a:gd name="T26" fmla="*/ 49 w 57"/>
                <a:gd name="T27" fmla="*/ 159 h 223"/>
                <a:gd name="T28" fmla="*/ 9 w 57"/>
                <a:gd name="T29" fmla="*/ 159 h 223"/>
                <a:gd name="T30" fmla="*/ 9 w 57"/>
                <a:gd name="T31" fmla="*/ 112 h 223"/>
                <a:gd name="T32" fmla="*/ 49 w 57"/>
                <a:gd name="T33" fmla="*/ 112 h 223"/>
                <a:gd name="T34" fmla="*/ 49 w 57"/>
                <a:gd name="T35" fmla="*/ 15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23">
                  <a:moveTo>
                    <a:pt x="41" y="103"/>
                  </a:moveTo>
                  <a:lnTo>
                    <a:pt x="41" y="0"/>
                  </a:lnTo>
                  <a:lnTo>
                    <a:pt x="16" y="0"/>
                  </a:lnTo>
                  <a:lnTo>
                    <a:pt x="16" y="103"/>
                  </a:lnTo>
                  <a:lnTo>
                    <a:pt x="0" y="103"/>
                  </a:lnTo>
                  <a:lnTo>
                    <a:pt x="0" y="168"/>
                  </a:lnTo>
                  <a:lnTo>
                    <a:pt x="16" y="168"/>
                  </a:lnTo>
                  <a:lnTo>
                    <a:pt x="16" y="223"/>
                  </a:lnTo>
                  <a:lnTo>
                    <a:pt x="41" y="223"/>
                  </a:lnTo>
                  <a:lnTo>
                    <a:pt x="41" y="168"/>
                  </a:lnTo>
                  <a:lnTo>
                    <a:pt x="57" y="168"/>
                  </a:lnTo>
                  <a:lnTo>
                    <a:pt x="57" y="103"/>
                  </a:lnTo>
                  <a:lnTo>
                    <a:pt x="41" y="103"/>
                  </a:lnTo>
                  <a:close/>
                  <a:moveTo>
                    <a:pt x="49" y="159"/>
                  </a:moveTo>
                  <a:lnTo>
                    <a:pt x="9" y="159"/>
                  </a:lnTo>
                  <a:lnTo>
                    <a:pt x="9" y="112"/>
                  </a:lnTo>
                  <a:lnTo>
                    <a:pt x="49" y="112"/>
                  </a:lnTo>
                  <a:lnTo>
                    <a:pt x="49" y="1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 name="文本框 3"/>
          <p:cNvSpPr txBox="1"/>
          <p:nvPr/>
        </p:nvSpPr>
        <p:spPr>
          <a:xfrm>
            <a:off x="1222135" y="4195039"/>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1"/>
                </a:solidFill>
                <a:latin typeface="+mj-ea"/>
                <a:ea typeface="+mj-ea"/>
              </a:rPr>
              <a:t>点击此处添加标题</a:t>
            </a:r>
            <a:endParaRPr lang="zh-CN" altLang="en-US" sz="2000" b="1" dirty="0">
              <a:solidFill>
                <a:schemeClr val="accent1"/>
              </a:solidFill>
              <a:latin typeface="+mj-ea"/>
              <a:ea typeface="+mj-ea"/>
            </a:endParaRPr>
          </a:p>
        </p:txBody>
      </p:sp>
      <p:sp>
        <p:nvSpPr>
          <p:cNvPr id="5" name="矩形 4"/>
          <p:cNvSpPr/>
          <p:nvPr/>
        </p:nvSpPr>
        <p:spPr>
          <a:xfrm>
            <a:off x="1222136" y="4583029"/>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11" name="Freeform 77"/>
          <p:cNvSpPr>
            <a:spLocks noChangeAspect="1" noEditPoints="1"/>
          </p:cNvSpPr>
          <p:nvPr/>
        </p:nvSpPr>
        <p:spPr bwMode="auto">
          <a:xfrm>
            <a:off x="553875" y="2294872"/>
            <a:ext cx="678522" cy="684000"/>
          </a:xfrm>
          <a:custGeom>
            <a:avLst/>
            <a:gdLst>
              <a:gd name="T0" fmla="*/ 288 w 288"/>
              <a:gd name="T1" fmla="*/ 244 h 289"/>
              <a:gd name="T2" fmla="*/ 203 w 288"/>
              <a:gd name="T3" fmla="*/ 159 h 289"/>
              <a:gd name="T4" fmla="*/ 216 w 288"/>
              <a:gd name="T5" fmla="*/ 108 h 289"/>
              <a:gd name="T6" fmla="*/ 108 w 288"/>
              <a:gd name="T7" fmla="*/ 0 h 289"/>
              <a:gd name="T8" fmla="*/ 0 w 288"/>
              <a:gd name="T9" fmla="*/ 108 h 289"/>
              <a:gd name="T10" fmla="*/ 108 w 288"/>
              <a:gd name="T11" fmla="*/ 216 h 289"/>
              <a:gd name="T12" fmla="*/ 158 w 288"/>
              <a:gd name="T13" fmla="*/ 204 h 289"/>
              <a:gd name="T14" fmla="*/ 243 w 288"/>
              <a:gd name="T15" fmla="*/ 289 h 289"/>
              <a:gd name="T16" fmla="*/ 288 w 288"/>
              <a:gd name="T17" fmla="*/ 244 h 289"/>
              <a:gd name="T18" fmla="*/ 36 w 288"/>
              <a:gd name="T19" fmla="*/ 108 h 289"/>
              <a:gd name="T20" fmla="*/ 108 w 288"/>
              <a:gd name="T21" fmla="*/ 36 h 289"/>
              <a:gd name="T22" fmla="*/ 180 w 288"/>
              <a:gd name="T23" fmla="*/ 108 h 289"/>
              <a:gd name="T24" fmla="*/ 108 w 288"/>
              <a:gd name="T25" fmla="*/ 180 h 289"/>
              <a:gd name="T26" fmla="*/ 36 w 288"/>
              <a:gd name="T27" fmla="*/ 10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289">
                <a:moveTo>
                  <a:pt x="288" y="244"/>
                </a:moveTo>
                <a:cubicBezTo>
                  <a:pt x="203" y="159"/>
                  <a:pt x="203" y="159"/>
                  <a:pt x="203" y="159"/>
                </a:cubicBezTo>
                <a:cubicBezTo>
                  <a:pt x="211" y="144"/>
                  <a:pt x="216" y="126"/>
                  <a:pt x="216" y="108"/>
                </a:cubicBezTo>
                <a:cubicBezTo>
                  <a:pt x="216" y="48"/>
                  <a:pt x="167" y="0"/>
                  <a:pt x="108" y="0"/>
                </a:cubicBezTo>
                <a:cubicBezTo>
                  <a:pt x="48" y="0"/>
                  <a:pt x="0" y="48"/>
                  <a:pt x="0" y="108"/>
                </a:cubicBezTo>
                <a:cubicBezTo>
                  <a:pt x="0" y="168"/>
                  <a:pt x="48" y="216"/>
                  <a:pt x="108" y="216"/>
                </a:cubicBezTo>
                <a:cubicBezTo>
                  <a:pt x="126" y="216"/>
                  <a:pt x="143" y="212"/>
                  <a:pt x="158" y="204"/>
                </a:cubicBezTo>
                <a:cubicBezTo>
                  <a:pt x="243" y="289"/>
                  <a:pt x="243" y="289"/>
                  <a:pt x="243" y="289"/>
                </a:cubicBezTo>
                <a:lnTo>
                  <a:pt x="288" y="244"/>
                </a:lnTo>
                <a:close/>
                <a:moveTo>
                  <a:pt x="36" y="108"/>
                </a:moveTo>
                <a:cubicBezTo>
                  <a:pt x="36" y="68"/>
                  <a:pt x="68" y="36"/>
                  <a:pt x="108" y="36"/>
                </a:cubicBezTo>
                <a:cubicBezTo>
                  <a:pt x="148" y="36"/>
                  <a:pt x="180" y="68"/>
                  <a:pt x="180" y="108"/>
                </a:cubicBezTo>
                <a:cubicBezTo>
                  <a:pt x="180" y="148"/>
                  <a:pt x="148" y="180"/>
                  <a:pt x="108" y="180"/>
                </a:cubicBezTo>
                <a:cubicBezTo>
                  <a:pt x="68" y="180"/>
                  <a:pt x="36" y="148"/>
                  <a:pt x="36" y="108"/>
                </a:cubicBez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12" name="文本框 11"/>
          <p:cNvSpPr txBox="1"/>
          <p:nvPr/>
        </p:nvSpPr>
        <p:spPr>
          <a:xfrm>
            <a:off x="1222135" y="2276872"/>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3"/>
                </a:solidFill>
                <a:latin typeface="+mj-ea"/>
                <a:ea typeface="+mj-ea"/>
              </a:rPr>
              <a:t>点击此处添加标题</a:t>
            </a:r>
            <a:endParaRPr lang="zh-CN" altLang="en-US" sz="2000" b="1" dirty="0">
              <a:solidFill>
                <a:schemeClr val="accent3"/>
              </a:solidFill>
              <a:latin typeface="+mj-ea"/>
              <a:ea typeface="+mj-ea"/>
            </a:endParaRPr>
          </a:p>
        </p:txBody>
      </p:sp>
      <p:sp>
        <p:nvSpPr>
          <p:cNvPr id="13" name="矩形 12"/>
          <p:cNvSpPr/>
          <p:nvPr/>
        </p:nvSpPr>
        <p:spPr>
          <a:xfrm>
            <a:off x="1222136" y="2664862"/>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15" name="Freeform 514"/>
          <p:cNvSpPr>
            <a:spLocks noChangeAspect="1" noEditPoints="1"/>
          </p:cNvSpPr>
          <p:nvPr/>
        </p:nvSpPr>
        <p:spPr bwMode="auto">
          <a:xfrm>
            <a:off x="4384309" y="2348872"/>
            <a:ext cx="813449" cy="576000"/>
          </a:xfrm>
          <a:custGeom>
            <a:avLst/>
            <a:gdLst>
              <a:gd name="T0" fmla="*/ 100 w 106"/>
              <a:gd name="T1" fmla="*/ 63 h 75"/>
              <a:gd name="T2" fmla="*/ 70 w 106"/>
              <a:gd name="T3" fmla="*/ 63 h 75"/>
              <a:gd name="T4" fmla="*/ 70 w 106"/>
              <a:gd name="T5" fmla="*/ 60 h 75"/>
              <a:gd name="T6" fmla="*/ 88 w 106"/>
              <a:gd name="T7" fmla="*/ 60 h 75"/>
              <a:gd name="T8" fmla="*/ 94 w 106"/>
              <a:gd name="T9" fmla="*/ 54 h 75"/>
              <a:gd name="T10" fmla="*/ 94 w 106"/>
              <a:gd name="T11" fmla="*/ 6 h 75"/>
              <a:gd name="T12" fmla="*/ 88 w 106"/>
              <a:gd name="T13" fmla="*/ 0 h 75"/>
              <a:gd name="T14" fmla="*/ 18 w 106"/>
              <a:gd name="T15" fmla="*/ 0 h 75"/>
              <a:gd name="T16" fmla="*/ 12 w 106"/>
              <a:gd name="T17" fmla="*/ 6 h 75"/>
              <a:gd name="T18" fmla="*/ 12 w 106"/>
              <a:gd name="T19" fmla="*/ 54 h 75"/>
              <a:gd name="T20" fmla="*/ 18 w 106"/>
              <a:gd name="T21" fmla="*/ 60 h 75"/>
              <a:gd name="T22" fmla="*/ 35 w 106"/>
              <a:gd name="T23" fmla="*/ 60 h 75"/>
              <a:gd name="T24" fmla="*/ 35 w 106"/>
              <a:gd name="T25" fmla="*/ 63 h 75"/>
              <a:gd name="T26" fmla="*/ 6 w 106"/>
              <a:gd name="T27" fmla="*/ 63 h 75"/>
              <a:gd name="T28" fmla="*/ 0 w 106"/>
              <a:gd name="T29" fmla="*/ 69 h 75"/>
              <a:gd name="T30" fmla="*/ 0 w 106"/>
              <a:gd name="T31" fmla="*/ 69 h 75"/>
              <a:gd name="T32" fmla="*/ 6 w 106"/>
              <a:gd name="T33" fmla="*/ 75 h 75"/>
              <a:gd name="T34" fmla="*/ 100 w 106"/>
              <a:gd name="T35" fmla="*/ 75 h 75"/>
              <a:gd name="T36" fmla="*/ 106 w 106"/>
              <a:gd name="T37" fmla="*/ 69 h 75"/>
              <a:gd name="T38" fmla="*/ 106 w 106"/>
              <a:gd name="T39" fmla="*/ 69 h 75"/>
              <a:gd name="T40" fmla="*/ 100 w 106"/>
              <a:gd name="T41" fmla="*/ 63 h 75"/>
              <a:gd name="T42" fmla="*/ 18 w 106"/>
              <a:gd name="T43" fmla="*/ 56 h 75"/>
              <a:gd name="T44" fmla="*/ 16 w 106"/>
              <a:gd name="T45" fmla="*/ 54 h 75"/>
              <a:gd name="T46" fmla="*/ 16 w 106"/>
              <a:gd name="T47" fmla="*/ 6 h 75"/>
              <a:gd name="T48" fmla="*/ 18 w 106"/>
              <a:gd name="T49" fmla="*/ 4 h 75"/>
              <a:gd name="T50" fmla="*/ 88 w 106"/>
              <a:gd name="T51" fmla="*/ 4 h 75"/>
              <a:gd name="T52" fmla="*/ 90 w 106"/>
              <a:gd name="T53" fmla="*/ 6 h 75"/>
              <a:gd name="T54" fmla="*/ 90 w 106"/>
              <a:gd name="T55" fmla="*/ 54 h 75"/>
              <a:gd name="T56" fmla="*/ 88 w 106"/>
              <a:gd name="T57" fmla="*/ 56 h 75"/>
              <a:gd name="T58" fmla="*/ 18 w 106"/>
              <a:gd name="T59" fmla="*/ 56 h 75"/>
              <a:gd name="T60" fmla="*/ 66 w 106"/>
              <a:gd name="T61" fmla="*/ 63 h 75"/>
              <a:gd name="T62" fmla="*/ 39 w 106"/>
              <a:gd name="T63" fmla="*/ 63 h 75"/>
              <a:gd name="T64" fmla="*/ 39 w 106"/>
              <a:gd name="T65" fmla="*/ 60 h 75"/>
              <a:gd name="T66" fmla="*/ 66 w 106"/>
              <a:gd name="T67" fmla="*/ 60 h 75"/>
              <a:gd name="T68" fmla="*/ 66 w 106"/>
              <a:gd name="T69"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75">
                <a:moveTo>
                  <a:pt x="100" y="63"/>
                </a:moveTo>
                <a:cubicBezTo>
                  <a:pt x="70" y="63"/>
                  <a:pt x="70" y="63"/>
                  <a:pt x="70" y="63"/>
                </a:cubicBezTo>
                <a:cubicBezTo>
                  <a:pt x="70" y="60"/>
                  <a:pt x="70" y="60"/>
                  <a:pt x="70" y="60"/>
                </a:cubicBezTo>
                <a:cubicBezTo>
                  <a:pt x="88" y="60"/>
                  <a:pt x="88" y="60"/>
                  <a:pt x="88" y="60"/>
                </a:cubicBezTo>
                <a:cubicBezTo>
                  <a:pt x="91" y="60"/>
                  <a:pt x="94" y="57"/>
                  <a:pt x="94" y="54"/>
                </a:cubicBezTo>
                <a:cubicBezTo>
                  <a:pt x="94" y="6"/>
                  <a:pt x="94" y="6"/>
                  <a:pt x="94" y="6"/>
                </a:cubicBezTo>
                <a:cubicBezTo>
                  <a:pt x="94" y="3"/>
                  <a:pt x="91" y="0"/>
                  <a:pt x="88" y="0"/>
                </a:cubicBezTo>
                <a:cubicBezTo>
                  <a:pt x="18" y="0"/>
                  <a:pt x="18" y="0"/>
                  <a:pt x="18" y="0"/>
                </a:cubicBezTo>
                <a:cubicBezTo>
                  <a:pt x="14" y="0"/>
                  <a:pt x="12" y="3"/>
                  <a:pt x="12" y="6"/>
                </a:cubicBezTo>
                <a:cubicBezTo>
                  <a:pt x="12" y="54"/>
                  <a:pt x="12" y="54"/>
                  <a:pt x="12" y="54"/>
                </a:cubicBezTo>
                <a:cubicBezTo>
                  <a:pt x="12" y="57"/>
                  <a:pt x="14" y="60"/>
                  <a:pt x="18" y="60"/>
                </a:cubicBezTo>
                <a:cubicBezTo>
                  <a:pt x="35" y="60"/>
                  <a:pt x="35" y="60"/>
                  <a:pt x="35" y="60"/>
                </a:cubicBezTo>
                <a:cubicBezTo>
                  <a:pt x="35" y="63"/>
                  <a:pt x="35" y="63"/>
                  <a:pt x="35" y="63"/>
                </a:cubicBezTo>
                <a:cubicBezTo>
                  <a:pt x="6" y="63"/>
                  <a:pt x="6" y="63"/>
                  <a:pt x="6" y="63"/>
                </a:cubicBezTo>
                <a:cubicBezTo>
                  <a:pt x="2" y="63"/>
                  <a:pt x="0" y="66"/>
                  <a:pt x="0" y="69"/>
                </a:cubicBezTo>
                <a:cubicBezTo>
                  <a:pt x="0" y="69"/>
                  <a:pt x="0" y="69"/>
                  <a:pt x="0" y="69"/>
                </a:cubicBezTo>
                <a:cubicBezTo>
                  <a:pt x="0" y="73"/>
                  <a:pt x="2" y="75"/>
                  <a:pt x="6" y="75"/>
                </a:cubicBezTo>
                <a:cubicBezTo>
                  <a:pt x="100" y="75"/>
                  <a:pt x="100" y="75"/>
                  <a:pt x="100" y="75"/>
                </a:cubicBezTo>
                <a:cubicBezTo>
                  <a:pt x="103" y="75"/>
                  <a:pt x="106" y="73"/>
                  <a:pt x="106" y="69"/>
                </a:cubicBezTo>
                <a:cubicBezTo>
                  <a:pt x="106" y="69"/>
                  <a:pt x="106" y="69"/>
                  <a:pt x="106" y="69"/>
                </a:cubicBezTo>
                <a:cubicBezTo>
                  <a:pt x="106" y="66"/>
                  <a:pt x="103" y="63"/>
                  <a:pt x="100" y="63"/>
                </a:cubicBezTo>
                <a:close/>
                <a:moveTo>
                  <a:pt x="18" y="56"/>
                </a:moveTo>
                <a:cubicBezTo>
                  <a:pt x="17" y="56"/>
                  <a:pt x="16" y="55"/>
                  <a:pt x="16" y="54"/>
                </a:cubicBezTo>
                <a:cubicBezTo>
                  <a:pt x="16" y="6"/>
                  <a:pt x="16" y="6"/>
                  <a:pt x="16" y="6"/>
                </a:cubicBezTo>
                <a:cubicBezTo>
                  <a:pt x="16" y="5"/>
                  <a:pt x="17" y="4"/>
                  <a:pt x="18" y="4"/>
                </a:cubicBezTo>
                <a:cubicBezTo>
                  <a:pt x="88" y="4"/>
                  <a:pt x="88" y="4"/>
                  <a:pt x="88" y="4"/>
                </a:cubicBezTo>
                <a:cubicBezTo>
                  <a:pt x="89" y="4"/>
                  <a:pt x="90" y="5"/>
                  <a:pt x="90" y="6"/>
                </a:cubicBezTo>
                <a:cubicBezTo>
                  <a:pt x="90" y="54"/>
                  <a:pt x="90" y="54"/>
                  <a:pt x="90" y="54"/>
                </a:cubicBezTo>
                <a:cubicBezTo>
                  <a:pt x="90" y="55"/>
                  <a:pt x="89" y="56"/>
                  <a:pt x="88" y="56"/>
                </a:cubicBezTo>
                <a:lnTo>
                  <a:pt x="18" y="56"/>
                </a:lnTo>
                <a:close/>
                <a:moveTo>
                  <a:pt x="66" y="63"/>
                </a:moveTo>
                <a:cubicBezTo>
                  <a:pt x="39" y="63"/>
                  <a:pt x="39" y="63"/>
                  <a:pt x="39" y="63"/>
                </a:cubicBezTo>
                <a:cubicBezTo>
                  <a:pt x="39" y="60"/>
                  <a:pt x="39" y="60"/>
                  <a:pt x="39" y="60"/>
                </a:cubicBezTo>
                <a:cubicBezTo>
                  <a:pt x="66" y="60"/>
                  <a:pt x="66" y="60"/>
                  <a:pt x="66" y="60"/>
                </a:cubicBezTo>
                <a:lnTo>
                  <a:pt x="66" y="63"/>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6" name="文本框 15"/>
          <p:cNvSpPr txBox="1"/>
          <p:nvPr/>
        </p:nvSpPr>
        <p:spPr>
          <a:xfrm>
            <a:off x="5197756" y="2276872"/>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2"/>
                </a:solidFill>
                <a:latin typeface="+mj-ea"/>
                <a:ea typeface="+mj-ea"/>
              </a:rPr>
              <a:t>点击此处添加标题</a:t>
            </a:r>
            <a:endParaRPr lang="zh-CN" altLang="en-US" sz="2000" b="1" dirty="0">
              <a:solidFill>
                <a:schemeClr val="accent2"/>
              </a:solidFill>
              <a:latin typeface="+mj-ea"/>
              <a:ea typeface="+mj-ea"/>
            </a:endParaRPr>
          </a:p>
        </p:txBody>
      </p:sp>
      <p:sp>
        <p:nvSpPr>
          <p:cNvPr id="17" name="矩形 16"/>
          <p:cNvSpPr/>
          <p:nvPr/>
        </p:nvSpPr>
        <p:spPr>
          <a:xfrm>
            <a:off x="5197757" y="2664862"/>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19" name="Freeform 134"/>
          <p:cNvSpPr>
            <a:spLocks noChangeAspect="1" noEditPoints="1"/>
          </p:cNvSpPr>
          <p:nvPr/>
        </p:nvSpPr>
        <p:spPr bwMode="auto">
          <a:xfrm>
            <a:off x="8334742" y="2276872"/>
            <a:ext cx="656220" cy="720000"/>
          </a:xfrm>
          <a:custGeom>
            <a:avLst/>
            <a:gdLst>
              <a:gd name="T0" fmla="*/ 65 w 100"/>
              <a:gd name="T1" fmla="*/ 0 h 110"/>
              <a:gd name="T2" fmla="*/ 77 w 100"/>
              <a:gd name="T3" fmla="*/ 12 h 110"/>
              <a:gd name="T4" fmla="*/ 68 w 100"/>
              <a:gd name="T5" fmla="*/ 40 h 110"/>
              <a:gd name="T6" fmla="*/ 67 w 100"/>
              <a:gd name="T7" fmla="*/ 10 h 110"/>
              <a:gd name="T8" fmla="*/ 28 w 100"/>
              <a:gd name="T9" fmla="*/ 9 h 110"/>
              <a:gd name="T10" fmla="*/ 28 w 100"/>
              <a:gd name="T11" fmla="*/ 16 h 110"/>
              <a:gd name="T12" fmla="*/ 25 w 100"/>
              <a:gd name="T13" fmla="*/ 24 h 110"/>
              <a:gd name="T14" fmla="*/ 18 w 100"/>
              <a:gd name="T15" fmla="*/ 26 h 110"/>
              <a:gd name="T16" fmla="*/ 9 w 100"/>
              <a:gd name="T17" fmla="*/ 25 h 110"/>
              <a:gd name="T18" fmla="*/ 10 w 100"/>
              <a:gd name="T19" fmla="*/ 87 h 110"/>
              <a:gd name="T20" fmla="*/ 12 w 100"/>
              <a:gd name="T21" fmla="*/ 88 h 110"/>
              <a:gd name="T22" fmla="*/ 44 w 100"/>
              <a:gd name="T23" fmla="*/ 97 h 110"/>
              <a:gd name="T24" fmla="*/ 4 w 100"/>
              <a:gd name="T25" fmla="*/ 93 h 110"/>
              <a:gd name="T26" fmla="*/ 4 w 100"/>
              <a:gd name="T27" fmla="*/ 93 h 110"/>
              <a:gd name="T28" fmla="*/ 0 w 100"/>
              <a:gd name="T29" fmla="*/ 22 h 110"/>
              <a:gd name="T30" fmla="*/ 2 w 100"/>
              <a:gd name="T31" fmla="*/ 19 h 110"/>
              <a:gd name="T32" fmla="*/ 21 w 100"/>
              <a:gd name="T33" fmla="*/ 0 h 110"/>
              <a:gd name="T34" fmla="*/ 90 w 100"/>
              <a:gd name="T35" fmla="*/ 45 h 110"/>
              <a:gd name="T36" fmla="*/ 84 w 100"/>
              <a:gd name="T37" fmla="*/ 39 h 110"/>
              <a:gd name="T38" fmla="*/ 83 w 100"/>
              <a:gd name="T39" fmla="*/ 47 h 110"/>
              <a:gd name="T40" fmla="*/ 94 w 100"/>
              <a:gd name="T41" fmla="*/ 53 h 110"/>
              <a:gd name="T42" fmla="*/ 86 w 100"/>
              <a:gd name="T43" fmla="*/ 81 h 110"/>
              <a:gd name="T44" fmla="*/ 100 w 100"/>
              <a:gd name="T45" fmla="*/ 51 h 110"/>
              <a:gd name="T46" fmla="*/ 90 w 100"/>
              <a:gd name="T47" fmla="*/ 45 h 110"/>
              <a:gd name="T48" fmla="*/ 54 w 100"/>
              <a:gd name="T49" fmla="*/ 84 h 110"/>
              <a:gd name="T50" fmla="*/ 90 w 100"/>
              <a:gd name="T51" fmla="*/ 55 h 110"/>
              <a:gd name="T52" fmla="*/ 52 w 100"/>
              <a:gd name="T53" fmla="*/ 87 h 110"/>
              <a:gd name="T54" fmla="*/ 51 w 100"/>
              <a:gd name="T55" fmla="*/ 103 h 110"/>
              <a:gd name="T56" fmla="*/ 52 w 100"/>
              <a:gd name="T57" fmla="*/ 110 h 110"/>
              <a:gd name="T58" fmla="*/ 56 w 100"/>
              <a:gd name="T59" fmla="*/ 106 h 110"/>
              <a:gd name="T60" fmla="*/ 52 w 100"/>
              <a:gd name="T61" fmla="*/ 87 h 110"/>
              <a:gd name="T62" fmla="*/ 18 w 100"/>
              <a:gd name="T63" fmla="*/ 60 h 110"/>
              <a:gd name="T64" fmla="*/ 30 w 100"/>
              <a:gd name="T65" fmla="*/ 56 h 110"/>
              <a:gd name="T66" fmla="*/ 18 w 100"/>
              <a:gd name="T67" fmla="*/ 43 h 110"/>
              <a:gd name="T68" fmla="*/ 60 w 100"/>
              <a:gd name="T69" fmla="*/ 48 h 110"/>
              <a:gd name="T70" fmla="*/ 18 w 100"/>
              <a:gd name="T71" fmla="*/ 43 h 110"/>
              <a:gd name="T72" fmla="*/ 18 w 100"/>
              <a:gd name="T73" fmla="*/ 36 h 110"/>
              <a:gd name="T74" fmla="*/ 60 w 100"/>
              <a:gd name="T75" fmla="*/ 31 h 110"/>
              <a:gd name="T76" fmla="*/ 37 w 100"/>
              <a:gd name="T77" fmla="*/ 19 h 110"/>
              <a:gd name="T78" fmla="*/ 60 w 100"/>
              <a:gd name="T79" fmla="*/ 24 h 110"/>
              <a:gd name="T80" fmla="*/ 37 w 100"/>
              <a:gd name="T81" fmla="*/ 19 h 110"/>
              <a:gd name="T82" fmla="*/ 14 w 100"/>
              <a:gd name="T83" fmla="*/ 21 h 110"/>
              <a:gd name="T84" fmla="*/ 18 w 100"/>
              <a:gd name="T85" fmla="*/ 22 h 110"/>
              <a:gd name="T86" fmla="*/ 20 w 100"/>
              <a:gd name="T87" fmla="*/ 22 h 110"/>
              <a:gd name="T88" fmla="*/ 24 w 100"/>
              <a:gd name="T89" fmla="*/ 18 h 110"/>
              <a:gd name="T90" fmla="*/ 24 w 100"/>
              <a:gd name="T91" fmla="*/ 17 h 110"/>
              <a:gd name="T92" fmla="*/ 23 w 100"/>
              <a:gd name="T93" fmla="*/ 12 h 110"/>
              <a:gd name="T94" fmla="*/ 12 w 100"/>
              <a:gd name="T95" fmla="*/ 2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0">
                <a:moveTo>
                  <a:pt x="23" y="0"/>
                </a:moveTo>
                <a:cubicBezTo>
                  <a:pt x="65" y="0"/>
                  <a:pt x="65" y="0"/>
                  <a:pt x="65" y="0"/>
                </a:cubicBezTo>
                <a:cubicBezTo>
                  <a:pt x="68" y="0"/>
                  <a:pt x="71" y="1"/>
                  <a:pt x="74" y="4"/>
                </a:cubicBezTo>
                <a:cubicBezTo>
                  <a:pt x="76" y="6"/>
                  <a:pt x="77" y="9"/>
                  <a:pt x="77" y="12"/>
                </a:cubicBezTo>
                <a:cubicBezTo>
                  <a:pt x="77" y="35"/>
                  <a:pt x="77" y="35"/>
                  <a:pt x="77" y="35"/>
                </a:cubicBezTo>
                <a:cubicBezTo>
                  <a:pt x="68" y="40"/>
                  <a:pt x="68" y="40"/>
                  <a:pt x="68" y="40"/>
                </a:cubicBezTo>
                <a:cubicBezTo>
                  <a:pt x="68" y="12"/>
                  <a:pt x="68" y="12"/>
                  <a:pt x="68" y="12"/>
                </a:cubicBezTo>
                <a:cubicBezTo>
                  <a:pt x="68" y="11"/>
                  <a:pt x="68" y="11"/>
                  <a:pt x="67" y="10"/>
                </a:cubicBezTo>
                <a:cubicBezTo>
                  <a:pt x="67" y="10"/>
                  <a:pt x="66" y="9"/>
                  <a:pt x="65" y="9"/>
                </a:cubicBezTo>
                <a:cubicBezTo>
                  <a:pt x="28" y="9"/>
                  <a:pt x="28" y="9"/>
                  <a:pt x="28" y="9"/>
                </a:cubicBezTo>
                <a:cubicBezTo>
                  <a:pt x="28" y="12"/>
                  <a:pt x="28" y="12"/>
                  <a:pt x="28" y="12"/>
                </a:cubicBezTo>
                <a:cubicBezTo>
                  <a:pt x="28" y="16"/>
                  <a:pt x="28" y="16"/>
                  <a:pt x="28" y="16"/>
                </a:cubicBezTo>
                <a:cubicBezTo>
                  <a:pt x="28" y="17"/>
                  <a:pt x="28" y="18"/>
                  <a:pt x="28" y="19"/>
                </a:cubicBezTo>
                <a:cubicBezTo>
                  <a:pt x="28" y="21"/>
                  <a:pt x="27" y="23"/>
                  <a:pt x="25" y="24"/>
                </a:cubicBezTo>
                <a:cubicBezTo>
                  <a:pt x="24" y="25"/>
                  <a:pt x="23" y="26"/>
                  <a:pt x="21" y="26"/>
                </a:cubicBezTo>
                <a:cubicBezTo>
                  <a:pt x="20" y="26"/>
                  <a:pt x="19" y="26"/>
                  <a:pt x="18" y="26"/>
                </a:cubicBezTo>
                <a:cubicBezTo>
                  <a:pt x="14" y="26"/>
                  <a:pt x="14" y="26"/>
                  <a:pt x="14" y="26"/>
                </a:cubicBezTo>
                <a:cubicBezTo>
                  <a:pt x="9" y="25"/>
                  <a:pt x="9" y="25"/>
                  <a:pt x="9" y="25"/>
                </a:cubicBezTo>
                <a:cubicBezTo>
                  <a:pt x="9" y="85"/>
                  <a:pt x="9" y="85"/>
                  <a:pt x="9" y="85"/>
                </a:cubicBezTo>
                <a:cubicBezTo>
                  <a:pt x="9" y="86"/>
                  <a:pt x="10" y="86"/>
                  <a:pt x="10" y="87"/>
                </a:cubicBezTo>
                <a:cubicBezTo>
                  <a:pt x="10" y="87"/>
                  <a:pt x="10" y="87"/>
                  <a:pt x="10" y="87"/>
                </a:cubicBezTo>
                <a:cubicBezTo>
                  <a:pt x="11" y="87"/>
                  <a:pt x="11" y="88"/>
                  <a:pt x="12" y="88"/>
                </a:cubicBezTo>
                <a:cubicBezTo>
                  <a:pt x="45" y="88"/>
                  <a:pt x="45" y="88"/>
                  <a:pt x="45" y="88"/>
                </a:cubicBezTo>
                <a:cubicBezTo>
                  <a:pt x="44" y="97"/>
                  <a:pt x="44" y="97"/>
                  <a:pt x="44" y="97"/>
                </a:cubicBezTo>
                <a:cubicBezTo>
                  <a:pt x="12" y="97"/>
                  <a:pt x="12" y="97"/>
                  <a:pt x="12" y="97"/>
                </a:cubicBezTo>
                <a:cubicBezTo>
                  <a:pt x="9" y="97"/>
                  <a:pt x="6" y="96"/>
                  <a:pt x="4" y="93"/>
                </a:cubicBezTo>
                <a:cubicBezTo>
                  <a:pt x="4" y="93"/>
                  <a:pt x="4" y="93"/>
                  <a:pt x="4" y="93"/>
                </a:cubicBezTo>
                <a:cubicBezTo>
                  <a:pt x="4" y="93"/>
                  <a:pt x="4" y="93"/>
                  <a:pt x="4" y="93"/>
                </a:cubicBezTo>
                <a:cubicBezTo>
                  <a:pt x="2" y="91"/>
                  <a:pt x="0" y="88"/>
                  <a:pt x="0" y="85"/>
                </a:cubicBezTo>
                <a:cubicBezTo>
                  <a:pt x="0" y="22"/>
                  <a:pt x="0" y="22"/>
                  <a:pt x="0" y="22"/>
                </a:cubicBezTo>
                <a:cubicBezTo>
                  <a:pt x="0" y="20"/>
                  <a:pt x="0" y="20"/>
                  <a:pt x="0" y="20"/>
                </a:cubicBezTo>
                <a:cubicBezTo>
                  <a:pt x="2" y="19"/>
                  <a:pt x="2" y="19"/>
                  <a:pt x="2" y="19"/>
                </a:cubicBezTo>
                <a:cubicBezTo>
                  <a:pt x="20" y="1"/>
                  <a:pt x="20" y="1"/>
                  <a:pt x="20" y="1"/>
                </a:cubicBezTo>
                <a:cubicBezTo>
                  <a:pt x="21" y="0"/>
                  <a:pt x="21" y="0"/>
                  <a:pt x="21" y="0"/>
                </a:cubicBezTo>
                <a:cubicBezTo>
                  <a:pt x="23" y="0"/>
                  <a:pt x="23" y="0"/>
                  <a:pt x="23" y="0"/>
                </a:cubicBezTo>
                <a:close/>
                <a:moveTo>
                  <a:pt x="90" y="45"/>
                </a:moveTo>
                <a:cubicBezTo>
                  <a:pt x="90" y="43"/>
                  <a:pt x="90" y="43"/>
                  <a:pt x="90" y="43"/>
                </a:cubicBezTo>
                <a:cubicBezTo>
                  <a:pt x="84" y="39"/>
                  <a:pt x="84" y="39"/>
                  <a:pt x="84" y="39"/>
                </a:cubicBezTo>
                <a:cubicBezTo>
                  <a:pt x="75" y="44"/>
                  <a:pt x="75" y="44"/>
                  <a:pt x="75" y="44"/>
                </a:cubicBezTo>
                <a:cubicBezTo>
                  <a:pt x="83" y="47"/>
                  <a:pt x="83" y="47"/>
                  <a:pt x="83" y="47"/>
                </a:cubicBezTo>
                <a:cubicBezTo>
                  <a:pt x="91" y="52"/>
                  <a:pt x="91" y="52"/>
                  <a:pt x="91" y="52"/>
                </a:cubicBezTo>
                <a:cubicBezTo>
                  <a:pt x="94" y="53"/>
                  <a:pt x="94" y="53"/>
                  <a:pt x="94" y="53"/>
                </a:cubicBezTo>
                <a:cubicBezTo>
                  <a:pt x="92" y="62"/>
                  <a:pt x="88" y="70"/>
                  <a:pt x="82" y="77"/>
                </a:cubicBezTo>
                <a:cubicBezTo>
                  <a:pt x="86" y="81"/>
                  <a:pt x="86" y="81"/>
                  <a:pt x="86" y="81"/>
                </a:cubicBezTo>
                <a:cubicBezTo>
                  <a:pt x="93" y="73"/>
                  <a:pt x="98" y="63"/>
                  <a:pt x="100" y="53"/>
                </a:cubicBezTo>
                <a:cubicBezTo>
                  <a:pt x="100" y="51"/>
                  <a:pt x="100" y="51"/>
                  <a:pt x="100" y="51"/>
                </a:cubicBezTo>
                <a:cubicBezTo>
                  <a:pt x="98" y="50"/>
                  <a:pt x="98" y="50"/>
                  <a:pt x="98" y="50"/>
                </a:cubicBezTo>
                <a:cubicBezTo>
                  <a:pt x="90" y="45"/>
                  <a:pt x="90" y="45"/>
                  <a:pt x="90" y="45"/>
                </a:cubicBezTo>
                <a:close/>
                <a:moveTo>
                  <a:pt x="74" y="47"/>
                </a:moveTo>
                <a:cubicBezTo>
                  <a:pt x="64" y="58"/>
                  <a:pt x="58" y="70"/>
                  <a:pt x="54" y="84"/>
                </a:cubicBezTo>
                <a:cubicBezTo>
                  <a:pt x="59" y="86"/>
                  <a:pt x="64" y="89"/>
                  <a:pt x="70" y="92"/>
                </a:cubicBezTo>
                <a:cubicBezTo>
                  <a:pt x="78" y="81"/>
                  <a:pt x="85" y="68"/>
                  <a:pt x="90" y="55"/>
                </a:cubicBezTo>
                <a:cubicBezTo>
                  <a:pt x="84" y="52"/>
                  <a:pt x="79" y="50"/>
                  <a:pt x="74" y="47"/>
                </a:cubicBezTo>
                <a:close/>
                <a:moveTo>
                  <a:pt x="52" y="87"/>
                </a:moveTo>
                <a:cubicBezTo>
                  <a:pt x="50" y="103"/>
                  <a:pt x="50" y="103"/>
                  <a:pt x="50" y="103"/>
                </a:cubicBezTo>
                <a:cubicBezTo>
                  <a:pt x="51" y="103"/>
                  <a:pt x="51" y="103"/>
                  <a:pt x="51" y="103"/>
                </a:cubicBezTo>
                <a:cubicBezTo>
                  <a:pt x="50" y="108"/>
                  <a:pt x="50" y="108"/>
                  <a:pt x="50" y="108"/>
                </a:cubicBezTo>
                <a:cubicBezTo>
                  <a:pt x="52" y="110"/>
                  <a:pt x="52" y="110"/>
                  <a:pt x="52" y="110"/>
                </a:cubicBezTo>
                <a:cubicBezTo>
                  <a:pt x="55" y="106"/>
                  <a:pt x="55" y="106"/>
                  <a:pt x="55" y="106"/>
                </a:cubicBezTo>
                <a:cubicBezTo>
                  <a:pt x="56" y="106"/>
                  <a:pt x="56" y="106"/>
                  <a:pt x="56" y="106"/>
                </a:cubicBezTo>
                <a:cubicBezTo>
                  <a:pt x="68" y="95"/>
                  <a:pt x="68" y="95"/>
                  <a:pt x="68" y="95"/>
                </a:cubicBezTo>
                <a:cubicBezTo>
                  <a:pt x="52" y="87"/>
                  <a:pt x="52" y="87"/>
                  <a:pt x="52" y="87"/>
                </a:cubicBezTo>
                <a:close/>
                <a:moveTo>
                  <a:pt x="18" y="56"/>
                </a:moveTo>
                <a:cubicBezTo>
                  <a:pt x="18" y="60"/>
                  <a:pt x="18" y="60"/>
                  <a:pt x="18" y="60"/>
                </a:cubicBezTo>
                <a:cubicBezTo>
                  <a:pt x="30" y="60"/>
                  <a:pt x="30" y="60"/>
                  <a:pt x="30" y="60"/>
                </a:cubicBezTo>
                <a:cubicBezTo>
                  <a:pt x="30" y="56"/>
                  <a:pt x="30" y="56"/>
                  <a:pt x="30" y="56"/>
                </a:cubicBezTo>
                <a:cubicBezTo>
                  <a:pt x="18" y="56"/>
                  <a:pt x="18" y="56"/>
                  <a:pt x="18" y="56"/>
                </a:cubicBezTo>
                <a:close/>
                <a:moveTo>
                  <a:pt x="18" y="43"/>
                </a:moveTo>
                <a:cubicBezTo>
                  <a:pt x="18" y="48"/>
                  <a:pt x="18" y="48"/>
                  <a:pt x="18" y="48"/>
                </a:cubicBezTo>
                <a:cubicBezTo>
                  <a:pt x="60" y="48"/>
                  <a:pt x="60" y="48"/>
                  <a:pt x="60" y="48"/>
                </a:cubicBezTo>
                <a:cubicBezTo>
                  <a:pt x="60" y="43"/>
                  <a:pt x="60" y="43"/>
                  <a:pt x="60" y="43"/>
                </a:cubicBezTo>
                <a:cubicBezTo>
                  <a:pt x="18" y="43"/>
                  <a:pt x="18" y="43"/>
                  <a:pt x="18" y="43"/>
                </a:cubicBezTo>
                <a:close/>
                <a:moveTo>
                  <a:pt x="18" y="31"/>
                </a:moveTo>
                <a:cubicBezTo>
                  <a:pt x="18" y="36"/>
                  <a:pt x="18" y="36"/>
                  <a:pt x="18" y="36"/>
                </a:cubicBezTo>
                <a:cubicBezTo>
                  <a:pt x="60" y="36"/>
                  <a:pt x="60" y="36"/>
                  <a:pt x="60" y="36"/>
                </a:cubicBezTo>
                <a:cubicBezTo>
                  <a:pt x="60" y="31"/>
                  <a:pt x="60" y="31"/>
                  <a:pt x="60" y="31"/>
                </a:cubicBezTo>
                <a:cubicBezTo>
                  <a:pt x="18" y="31"/>
                  <a:pt x="18" y="31"/>
                  <a:pt x="18" y="31"/>
                </a:cubicBezTo>
                <a:close/>
                <a:moveTo>
                  <a:pt x="37" y="19"/>
                </a:moveTo>
                <a:cubicBezTo>
                  <a:pt x="37" y="24"/>
                  <a:pt x="37" y="24"/>
                  <a:pt x="37" y="24"/>
                </a:cubicBezTo>
                <a:cubicBezTo>
                  <a:pt x="60" y="24"/>
                  <a:pt x="60" y="24"/>
                  <a:pt x="60" y="24"/>
                </a:cubicBezTo>
                <a:cubicBezTo>
                  <a:pt x="60" y="19"/>
                  <a:pt x="60" y="19"/>
                  <a:pt x="60" y="19"/>
                </a:cubicBezTo>
                <a:cubicBezTo>
                  <a:pt x="37" y="19"/>
                  <a:pt x="37" y="19"/>
                  <a:pt x="37" y="19"/>
                </a:cubicBezTo>
                <a:close/>
                <a:moveTo>
                  <a:pt x="12" y="21"/>
                </a:moveTo>
                <a:cubicBezTo>
                  <a:pt x="14" y="21"/>
                  <a:pt x="14" y="21"/>
                  <a:pt x="14" y="21"/>
                </a:cubicBezTo>
                <a:cubicBezTo>
                  <a:pt x="18" y="22"/>
                  <a:pt x="18" y="22"/>
                  <a:pt x="18" y="22"/>
                </a:cubicBezTo>
                <a:cubicBezTo>
                  <a:pt x="18" y="22"/>
                  <a:pt x="18" y="22"/>
                  <a:pt x="18" y="22"/>
                </a:cubicBezTo>
                <a:cubicBezTo>
                  <a:pt x="19" y="22"/>
                  <a:pt x="19" y="22"/>
                  <a:pt x="19" y="22"/>
                </a:cubicBezTo>
                <a:cubicBezTo>
                  <a:pt x="19" y="22"/>
                  <a:pt x="19" y="22"/>
                  <a:pt x="20" y="22"/>
                </a:cubicBezTo>
                <a:cubicBezTo>
                  <a:pt x="21" y="22"/>
                  <a:pt x="22" y="21"/>
                  <a:pt x="22" y="20"/>
                </a:cubicBezTo>
                <a:cubicBezTo>
                  <a:pt x="23" y="20"/>
                  <a:pt x="24" y="19"/>
                  <a:pt x="24" y="18"/>
                </a:cubicBezTo>
                <a:cubicBezTo>
                  <a:pt x="24" y="18"/>
                  <a:pt x="24" y="17"/>
                  <a:pt x="24" y="17"/>
                </a:cubicBezTo>
                <a:cubicBezTo>
                  <a:pt x="24" y="17"/>
                  <a:pt x="24" y="17"/>
                  <a:pt x="24" y="17"/>
                </a:cubicBezTo>
                <a:cubicBezTo>
                  <a:pt x="24" y="16"/>
                  <a:pt x="24" y="16"/>
                  <a:pt x="24" y="16"/>
                </a:cubicBezTo>
                <a:cubicBezTo>
                  <a:pt x="23" y="12"/>
                  <a:pt x="23" y="12"/>
                  <a:pt x="23" y="12"/>
                </a:cubicBezTo>
                <a:cubicBezTo>
                  <a:pt x="23" y="11"/>
                  <a:pt x="23" y="11"/>
                  <a:pt x="23" y="11"/>
                </a:cubicBezTo>
                <a:lnTo>
                  <a:pt x="12" y="21"/>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20" name="文本框 19"/>
          <p:cNvSpPr txBox="1"/>
          <p:nvPr/>
        </p:nvSpPr>
        <p:spPr>
          <a:xfrm>
            <a:off x="8990961" y="2276872"/>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3"/>
                </a:solidFill>
                <a:latin typeface="+mj-ea"/>
                <a:ea typeface="+mj-ea"/>
              </a:rPr>
              <a:t>点击此处添加标题</a:t>
            </a:r>
            <a:endParaRPr lang="zh-CN" altLang="en-US" sz="2000" b="1" dirty="0">
              <a:solidFill>
                <a:schemeClr val="accent3"/>
              </a:solidFill>
              <a:latin typeface="+mj-ea"/>
              <a:ea typeface="+mj-ea"/>
            </a:endParaRPr>
          </a:p>
        </p:txBody>
      </p:sp>
      <p:sp>
        <p:nvSpPr>
          <p:cNvPr id="21" name="矩形 20"/>
          <p:cNvSpPr/>
          <p:nvPr/>
        </p:nvSpPr>
        <p:spPr>
          <a:xfrm>
            <a:off x="8990962" y="2664862"/>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grpSp>
        <p:nvGrpSpPr>
          <p:cNvPr id="23" name="组合 22"/>
          <p:cNvGrpSpPr>
            <a:grpSpLocks noChangeAspect="1"/>
          </p:cNvGrpSpPr>
          <p:nvPr/>
        </p:nvGrpSpPr>
        <p:grpSpPr>
          <a:xfrm>
            <a:off x="8282994" y="4195039"/>
            <a:ext cx="707969" cy="576000"/>
            <a:chOff x="8032750" y="6808787"/>
            <a:chExt cx="400050" cy="325437"/>
          </a:xfrm>
          <a:solidFill>
            <a:schemeClr val="accent1"/>
          </a:solidFill>
        </p:grpSpPr>
        <p:sp>
          <p:nvSpPr>
            <p:cNvPr id="26" name="Freeform 325"/>
            <p:cNvSpPr/>
            <p:nvPr/>
          </p:nvSpPr>
          <p:spPr bwMode="auto">
            <a:xfrm>
              <a:off x="8032750" y="6808787"/>
              <a:ext cx="400050" cy="250825"/>
            </a:xfrm>
            <a:custGeom>
              <a:avLst/>
              <a:gdLst>
                <a:gd name="T0" fmla="*/ 144 w 288"/>
                <a:gd name="T1" fmla="*/ 0 h 180"/>
                <a:gd name="T2" fmla="*/ 0 w 288"/>
                <a:gd name="T3" fmla="*/ 143 h 180"/>
                <a:gd name="T4" fmla="*/ 0 w 288"/>
                <a:gd name="T5" fmla="*/ 180 h 180"/>
                <a:gd name="T6" fmla="*/ 29 w 288"/>
                <a:gd name="T7" fmla="*/ 180 h 180"/>
                <a:gd name="T8" fmla="*/ 29 w 288"/>
                <a:gd name="T9" fmla="*/ 143 h 180"/>
                <a:gd name="T10" fmla="*/ 144 w 288"/>
                <a:gd name="T11" fmla="*/ 29 h 180"/>
                <a:gd name="T12" fmla="*/ 259 w 288"/>
                <a:gd name="T13" fmla="*/ 143 h 180"/>
                <a:gd name="T14" fmla="*/ 259 w 288"/>
                <a:gd name="T15" fmla="*/ 180 h 180"/>
                <a:gd name="T16" fmla="*/ 288 w 288"/>
                <a:gd name="T17" fmla="*/ 180 h 180"/>
                <a:gd name="T18" fmla="*/ 288 w 288"/>
                <a:gd name="T19" fmla="*/ 143 h 180"/>
                <a:gd name="T20" fmla="*/ 144 w 288"/>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180">
                  <a:moveTo>
                    <a:pt x="144" y="0"/>
                  </a:moveTo>
                  <a:cubicBezTo>
                    <a:pt x="65" y="0"/>
                    <a:pt x="1" y="64"/>
                    <a:pt x="0" y="143"/>
                  </a:cubicBezTo>
                  <a:cubicBezTo>
                    <a:pt x="0" y="143"/>
                    <a:pt x="0" y="170"/>
                    <a:pt x="0" y="180"/>
                  </a:cubicBezTo>
                  <a:cubicBezTo>
                    <a:pt x="29" y="180"/>
                    <a:pt x="29" y="180"/>
                    <a:pt x="29" y="180"/>
                  </a:cubicBezTo>
                  <a:cubicBezTo>
                    <a:pt x="29" y="170"/>
                    <a:pt x="29" y="143"/>
                    <a:pt x="29" y="143"/>
                  </a:cubicBezTo>
                  <a:cubicBezTo>
                    <a:pt x="30" y="80"/>
                    <a:pt x="81" y="29"/>
                    <a:pt x="144" y="29"/>
                  </a:cubicBezTo>
                  <a:cubicBezTo>
                    <a:pt x="207" y="29"/>
                    <a:pt x="258" y="80"/>
                    <a:pt x="259" y="143"/>
                  </a:cubicBezTo>
                  <a:cubicBezTo>
                    <a:pt x="259" y="143"/>
                    <a:pt x="259" y="170"/>
                    <a:pt x="259" y="180"/>
                  </a:cubicBezTo>
                  <a:cubicBezTo>
                    <a:pt x="288" y="180"/>
                    <a:pt x="288" y="180"/>
                    <a:pt x="288" y="180"/>
                  </a:cubicBezTo>
                  <a:cubicBezTo>
                    <a:pt x="288" y="170"/>
                    <a:pt x="288" y="143"/>
                    <a:pt x="288" y="143"/>
                  </a:cubicBezTo>
                  <a:cubicBezTo>
                    <a:pt x="287" y="64"/>
                    <a:pt x="223" y="0"/>
                    <a:pt x="1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326"/>
            <p:cNvSpPr/>
            <p:nvPr/>
          </p:nvSpPr>
          <p:spPr bwMode="auto">
            <a:xfrm>
              <a:off x="8101013" y="6984999"/>
              <a:ext cx="58738" cy="149225"/>
            </a:xfrm>
            <a:custGeom>
              <a:avLst/>
              <a:gdLst>
                <a:gd name="T0" fmla="*/ 30 w 42"/>
                <a:gd name="T1" fmla="*/ 0 h 108"/>
                <a:gd name="T2" fmla="*/ 12 w 42"/>
                <a:gd name="T3" fmla="*/ 0 h 108"/>
                <a:gd name="T4" fmla="*/ 0 w 42"/>
                <a:gd name="T5" fmla="*/ 12 h 108"/>
                <a:gd name="T6" fmla="*/ 0 w 42"/>
                <a:gd name="T7" fmla="*/ 96 h 108"/>
                <a:gd name="T8" fmla="*/ 12 w 42"/>
                <a:gd name="T9" fmla="*/ 108 h 108"/>
                <a:gd name="T10" fmla="*/ 30 w 42"/>
                <a:gd name="T11" fmla="*/ 108 h 108"/>
                <a:gd name="T12" fmla="*/ 42 w 42"/>
                <a:gd name="T13" fmla="*/ 96 h 108"/>
                <a:gd name="T14" fmla="*/ 42 w 42"/>
                <a:gd name="T15" fmla="*/ 12 h 108"/>
                <a:gd name="T16" fmla="*/ 30 w 42"/>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08">
                  <a:moveTo>
                    <a:pt x="30" y="0"/>
                  </a:moveTo>
                  <a:cubicBezTo>
                    <a:pt x="12" y="0"/>
                    <a:pt x="12" y="0"/>
                    <a:pt x="12" y="0"/>
                  </a:cubicBezTo>
                  <a:cubicBezTo>
                    <a:pt x="5" y="0"/>
                    <a:pt x="0" y="6"/>
                    <a:pt x="0" y="12"/>
                  </a:cubicBezTo>
                  <a:cubicBezTo>
                    <a:pt x="0" y="96"/>
                    <a:pt x="0" y="96"/>
                    <a:pt x="0" y="96"/>
                  </a:cubicBezTo>
                  <a:cubicBezTo>
                    <a:pt x="0" y="103"/>
                    <a:pt x="5" y="108"/>
                    <a:pt x="12" y="108"/>
                  </a:cubicBezTo>
                  <a:cubicBezTo>
                    <a:pt x="30" y="108"/>
                    <a:pt x="30" y="108"/>
                    <a:pt x="30" y="108"/>
                  </a:cubicBezTo>
                  <a:cubicBezTo>
                    <a:pt x="36" y="108"/>
                    <a:pt x="42" y="103"/>
                    <a:pt x="42" y="96"/>
                  </a:cubicBezTo>
                  <a:cubicBezTo>
                    <a:pt x="42" y="12"/>
                    <a:pt x="42" y="12"/>
                    <a:pt x="42" y="12"/>
                  </a:cubicBezTo>
                  <a:cubicBezTo>
                    <a:pt x="42" y="6"/>
                    <a:pt x="36" y="0"/>
                    <a:pt x="3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327"/>
            <p:cNvSpPr/>
            <p:nvPr/>
          </p:nvSpPr>
          <p:spPr bwMode="auto">
            <a:xfrm>
              <a:off x="8307388" y="6984999"/>
              <a:ext cx="58738" cy="149225"/>
            </a:xfrm>
            <a:custGeom>
              <a:avLst/>
              <a:gdLst>
                <a:gd name="T0" fmla="*/ 30 w 42"/>
                <a:gd name="T1" fmla="*/ 0 h 108"/>
                <a:gd name="T2" fmla="*/ 11 w 42"/>
                <a:gd name="T3" fmla="*/ 0 h 108"/>
                <a:gd name="T4" fmla="*/ 0 w 42"/>
                <a:gd name="T5" fmla="*/ 12 h 108"/>
                <a:gd name="T6" fmla="*/ 0 w 42"/>
                <a:gd name="T7" fmla="*/ 96 h 108"/>
                <a:gd name="T8" fmla="*/ 11 w 42"/>
                <a:gd name="T9" fmla="*/ 108 h 108"/>
                <a:gd name="T10" fmla="*/ 30 w 42"/>
                <a:gd name="T11" fmla="*/ 108 h 108"/>
                <a:gd name="T12" fmla="*/ 42 w 42"/>
                <a:gd name="T13" fmla="*/ 96 h 108"/>
                <a:gd name="T14" fmla="*/ 42 w 42"/>
                <a:gd name="T15" fmla="*/ 12 h 108"/>
                <a:gd name="T16" fmla="*/ 30 w 42"/>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08">
                  <a:moveTo>
                    <a:pt x="30" y="0"/>
                  </a:moveTo>
                  <a:cubicBezTo>
                    <a:pt x="11" y="0"/>
                    <a:pt x="11" y="0"/>
                    <a:pt x="11" y="0"/>
                  </a:cubicBezTo>
                  <a:cubicBezTo>
                    <a:pt x="5" y="0"/>
                    <a:pt x="0" y="6"/>
                    <a:pt x="0" y="12"/>
                  </a:cubicBezTo>
                  <a:cubicBezTo>
                    <a:pt x="0" y="96"/>
                    <a:pt x="0" y="96"/>
                    <a:pt x="0" y="96"/>
                  </a:cubicBezTo>
                  <a:cubicBezTo>
                    <a:pt x="0" y="103"/>
                    <a:pt x="5" y="108"/>
                    <a:pt x="11" y="108"/>
                  </a:cubicBezTo>
                  <a:cubicBezTo>
                    <a:pt x="30" y="108"/>
                    <a:pt x="30" y="108"/>
                    <a:pt x="30" y="108"/>
                  </a:cubicBezTo>
                  <a:cubicBezTo>
                    <a:pt x="36" y="108"/>
                    <a:pt x="42" y="103"/>
                    <a:pt x="42" y="96"/>
                  </a:cubicBezTo>
                  <a:cubicBezTo>
                    <a:pt x="42" y="12"/>
                    <a:pt x="42" y="12"/>
                    <a:pt x="42" y="12"/>
                  </a:cubicBezTo>
                  <a:cubicBezTo>
                    <a:pt x="42" y="6"/>
                    <a:pt x="36" y="0"/>
                    <a:pt x="3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4" name="文本框 23"/>
          <p:cNvSpPr txBox="1"/>
          <p:nvPr/>
        </p:nvSpPr>
        <p:spPr>
          <a:xfrm>
            <a:off x="8990961" y="4195039"/>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1"/>
                </a:solidFill>
                <a:latin typeface="+mj-ea"/>
                <a:ea typeface="+mj-ea"/>
              </a:rPr>
              <a:t>点击此处添加标题</a:t>
            </a:r>
            <a:endParaRPr lang="zh-CN" altLang="en-US" sz="2000" b="1" dirty="0">
              <a:solidFill>
                <a:schemeClr val="accent1"/>
              </a:solidFill>
              <a:latin typeface="+mj-ea"/>
              <a:ea typeface="+mj-ea"/>
            </a:endParaRPr>
          </a:p>
        </p:txBody>
      </p:sp>
      <p:sp>
        <p:nvSpPr>
          <p:cNvPr id="25" name="矩形 24"/>
          <p:cNvSpPr/>
          <p:nvPr/>
        </p:nvSpPr>
        <p:spPr>
          <a:xfrm>
            <a:off x="8990962" y="4583029"/>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30" name="Freeform 220"/>
          <p:cNvSpPr>
            <a:spLocks noChangeAspect="1"/>
          </p:cNvSpPr>
          <p:nvPr/>
        </p:nvSpPr>
        <p:spPr bwMode="auto">
          <a:xfrm>
            <a:off x="4407682" y="4195039"/>
            <a:ext cx="766701" cy="576000"/>
          </a:xfrm>
          <a:custGeom>
            <a:avLst/>
            <a:gdLst>
              <a:gd name="T0" fmla="*/ 195 w 213"/>
              <a:gd name="T1" fmla="*/ 143 h 160"/>
              <a:gd name="T2" fmla="*/ 195 w 213"/>
              <a:gd name="T3" fmla="*/ 0 h 160"/>
              <a:gd name="T4" fmla="*/ 152 w 213"/>
              <a:gd name="T5" fmla="*/ 0 h 160"/>
              <a:gd name="T6" fmla="*/ 152 w 213"/>
              <a:gd name="T7" fmla="*/ 143 h 160"/>
              <a:gd name="T8" fmla="*/ 128 w 213"/>
              <a:gd name="T9" fmla="*/ 143 h 160"/>
              <a:gd name="T10" fmla="*/ 128 w 213"/>
              <a:gd name="T11" fmla="*/ 88 h 160"/>
              <a:gd name="T12" fmla="*/ 85 w 213"/>
              <a:gd name="T13" fmla="*/ 88 h 160"/>
              <a:gd name="T14" fmla="*/ 85 w 213"/>
              <a:gd name="T15" fmla="*/ 143 h 160"/>
              <a:gd name="T16" fmla="*/ 61 w 213"/>
              <a:gd name="T17" fmla="*/ 143 h 160"/>
              <a:gd name="T18" fmla="*/ 61 w 213"/>
              <a:gd name="T19" fmla="*/ 40 h 160"/>
              <a:gd name="T20" fmla="*/ 19 w 213"/>
              <a:gd name="T21" fmla="*/ 40 h 160"/>
              <a:gd name="T22" fmla="*/ 19 w 213"/>
              <a:gd name="T23" fmla="*/ 143 h 160"/>
              <a:gd name="T24" fmla="*/ 0 w 213"/>
              <a:gd name="T25" fmla="*/ 143 h 160"/>
              <a:gd name="T26" fmla="*/ 0 w 213"/>
              <a:gd name="T27" fmla="*/ 160 h 160"/>
              <a:gd name="T28" fmla="*/ 213 w 213"/>
              <a:gd name="T29" fmla="*/ 160 h 160"/>
              <a:gd name="T30" fmla="*/ 213 w 213"/>
              <a:gd name="T31" fmla="*/ 143 h 160"/>
              <a:gd name="T32" fmla="*/ 195 w 213"/>
              <a:gd name="T33" fmla="*/ 14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 h="160">
                <a:moveTo>
                  <a:pt x="195" y="143"/>
                </a:moveTo>
                <a:lnTo>
                  <a:pt x="195" y="0"/>
                </a:lnTo>
                <a:lnTo>
                  <a:pt x="152" y="0"/>
                </a:lnTo>
                <a:lnTo>
                  <a:pt x="152" y="143"/>
                </a:lnTo>
                <a:lnTo>
                  <a:pt x="128" y="143"/>
                </a:lnTo>
                <a:lnTo>
                  <a:pt x="128" y="88"/>
                </a:lnTo>
                <a:lnTo>
                  <a:pt x="85" y="88"/>
                </a:lnTo>
                <a:lnTo>
                  <a:pt x="85" y="143"/>
                </a:lnTo>
                <a:lnTo>
                  <a:pt x="61" y="143"/>
                </a:lnTo>
                <a:lnTo>
                  <a:pt x="61" y="40"/>
                </a:lnTo>
                <a:lnTo>
                  <a:pt x="19" y="40"/>
                </a:lnTo>
                <a:lnTo>
                  <a:pt x="19" y="143"/>
                </a:lnTo>
                <a:lnTo>
                  <a:pt x="0" y="143"/>
                </a:lnTo>
                <a:lnTo>
                  <a:pt x="0" y="160"/>
                </a:lnTo>
                <a:lnTo>
                  <a:pt x="213" y="160"/>
                </a:lnTo>
                <a:lnTo>
                  <a:pt x="213" y="143"/>
                </a:lnTo>
                <a:lnTo>
                  <a:pt x="195" y="143"/>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31" name="文本框 30"/>
          <p:cNvSpPr txBox="1"/>
          <p:nvPr/>
        </p:nvSpPr>
        <p:spPr>
          <a:xfrm>
            <a:off x="5190579" y="4195039"/>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2"/>
                </a:solidFill>
                <a:latin typeface="+mj-ea"/>
                <a:ea typeface="+mj-ea"/>
              </a:rPr>
              <a:t>点击此处添加标题</a:t>
            </a:r>
            <a:endParaRPr lang="zh-CN" altLang="en-US" sz="2000" b="1" dirty="0">
              <a:solidFill>
                <a:schemeClr val="accent2"/>
              </a:solidFill>
              <a:latin typeface="+mj-ea"/>
              <a:ea typeface="+mj-ea"/>
            </a:endParaRPr>
          </a:p>
        </p:txBody>
      </p:sp>
      <p:sp>
        <p:nvSpPr>
          <p:cNvPr id="32" name="矩形 31"/>
          <p:cNvSpPr/>
          <p:nvPr/>
        </p:nvSpPr>
        <p:spPr>
          <a:xfrm>
            <a:off x="5190579" y="4583029"/>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7" presetClass="entr" presetSubtype="10" fill="hold" grpId="0" nodeType="withEffect">
                                  <p:stCondLst>
                                    <p:cond delay="100"/>
                                  </p:stCondLst>
                                  <p:iterate type="lt">
                                    <p:tmPct val="10000"/>
                                  </p:iterate>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childTnLst>
                                </p:cTn>
                              </p:par>
                              <p:par>
                                <p:cTn id="14" presetID="23" presetClass="entr" presetSubtype="16" fill="hold" grpId="0" nodeType="withEffect">
                                  <p:stCondLst>
                                    <p:cond delay="200"/>
                                  </p:stCondLst>
                                  <p:iterate type="lt">
                                    <p:tmPct val="2667"/>
                                  </p:iterate>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par>
                                <p:cTn id="18" presetID="53" presetClass="entr" presetSubtype="16" fill="hold" grpId="0" nodeType="withEffect">
                                  <p:stCondLst>
                                    <p:cond delay="40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17" presetClass="entr" presetSubtype="10" fill="hold" grpId="0" nodeType="withEffect">
                                  <p:stCondLst>
                                    <p:cond delay="600"/>
                                  </p:stCondLst>
                                  <p:iterate type="lt">
                                    <p:tmPct val="10000"/>
                                  </p:iterate>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strVal val="#ppt_h"/>
                                          </p:val>
                                        </p:tav>
                                        <p:tav tm="100000">
                                          <p:val>
                                            <p:strVal val="#ppt_h"/>
                                          </p:val>
                                        </p:tav>
                                      </p:tavLst>
                                    </p:anim>
                                  </p:childTnLst>
                                </p:cTn>
                              </p:par>
                              <p:par>
                                <p:cTn id="27" presetID="23" presetClass="entr" presetSubtype="16" fill="hold" grpId="0" nodeType="withEffect">
                                  <p:stCondLst>
                                    <p:cond delay="800"/>
                                  </p:stCondLst>
                                  <p:iterate type="lt">
                                    <p:tmPct val="2667"/>
                                  </p:iterate>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par>
                                <p:cTn id="36" presetID="17" presetClass="entr" presetSubtype="10" fill="hold" grpId="0" nodeType="withEffect">
                                  <p:stCondLst>
                                    <p:cond delay="1100"/>
                                  </p:stCondLst>
                                  <p:iterate type="lt">
                                    <p:tmPct val="10000"/>
                                  </p:iterate>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strVal val="#ppt_h"/>
                                          </p:val>
                                        </p:tav>
                                        <p:tav tm="100000">
                                          <p:val>
                                            <p:strVal val="#ppt_h"/>
                                          </p:val>
                                        </p:tav>
                                      </p:tavLst>
                                    </p:anim>
                                  </p:childTnLst>
                                </p:cTn>
                              </p:par>
                              <p:par>
                                <p:cTn id="40" presetID="23" presetClass="entr" presetSubtype="16" fill="hold" grpId="0" nodeType="withEffect">
                                  <p:stCondLst>
                                    <p:cond delay="1300"/>
                                  </p:stCondLst>
                                  <p:iterate type="lt">
                                    <p:tmPct val="2667"/>
                                  </p:iterate>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childTnLst>
                                </p:cTn>
                              </p:par>
                              <p:par>
                                <p:cTn id="44" presetID="53" presetClass="entr" presetSubtype="16" fill="hold" nodeType="withEffect">
                                  <p:stCondLst>
                                    <p:cond delay="150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par>
                                <p:cTn id="49" presetID="17" presetClass="entr" presetSubtype="10" fill="hold" grpId="0" nodeType="withEffect">
                                  <p:stCondLst>
                                    <p:cond delay="1700"/>
                                  </p:stCondLst>
                                  <p:iterate type="lt">
                                    <p:tmPct val="10000"/>
                                  </p:iterate>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strVal val="#ppt_h"/>
                                          </p:val>
                                        </p:tav>
                                        <p:tav tm="100000">
                                          <p:val>
                                            <p:strVal val="#ppt_h"/>
                                          </p:val>
                                        </p:tav>
                                      </p:tavLst>
                                    </p:anim>
                                  </p:childTnLst>
                                </p:cTn>
                              </p:par>
                              <p:par>
                                <p:cTn id="53" presetID="23" presetClass="entr" presetSubtype="16" fill="hold" grpId="0" nodeType="withEffect">
                                  <p:stCondLst>
                                    <p:cond delay="1900"/>
                                  </p:stCondLst>
                                  <p:iterate type="lt">
                                    <p:tmPct val="2667"/>
                                  </p:iterate>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childTnLst>
                                </p:cTn>
                              </p:par>
                              <p:par>
                                <p:cTn id="57" presetID="53" presetClass="entr" presetSubtype="16" fill="hold" grpId="0" nodeType="withEffect">
                                  <p:stCondLst>
                                    <p:cond delay="210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par>
                                <p:cTn id="62" presetID="17" presetClass="entr" presetSubtype="10" fill="hold" grpId="0" nodeType="withEffect">
                                  <p:stCondLst>
                                    <p:cond delay="2400"/>
                                  </p:stCondLst>
                                  <p:iterate type="lt">
                                    <p:tmPct val="10000"/>
                                  </p:iterate>
                                  <p:childTnLst>
                                    <p:set>
                                      <p:cBhvr>
                                        <p:cTn id="63" dur="1" fill="hold">
                                          <p:stCondLst>
                                            <p:cond delay="0"/>
                                          </p:stCondLst>
                                        </p:cTn>
                                        <p:tgtEl>
                                          <p:spTgt spid="31"/>
                                        </p:tgtEl>
                                        <p:attrNameLst>
                                          <p:attrName>style.visibility</p:attrName>
                                        </p:attrNameLst>
                                      </p:cBhvr>
                                      <p:to>
                                        <p:strVal val="visible"/>
                                      </p:to>
                                    </p:set>
                                    <p:anim calcmode="lin" valueType="num">
                                      <p:cBhvr>
                                        <p:cTn id="64" dur="500" fill="hold"/>
                                        <p:tgtEl>
                                          <p:spTgt spid="31"/>
                                        </p:tgtEl>
                                        <p:attrNameLst>
                                          <p:attrName>ppt_w</p:attrName>
                                        </p:attrNameLst>
                                      </p:cBhvr>
                                      <p:tavLst>
                                        <p:tav tm="0">
                                          <p:val>
                                            <p:fltVal val="0"/>
                                          </p:val>
                                        </p:tav>
                                        <p:tav tm="100000">
                                          <p:val>
                                            <p:strVal val="#ppt_w"/>
                                          </p:val>
                                        </p:tav>
                                      </p:tavLst>
                                    </p:anim>
                                    <p:anim calcmode="lin" valueType="num">
                                      <p:cBhvr>
                                        <p:cTn id="65" dur="500" fill="hold"/>
                                        <p:tgtEl>
                                          <p:spTgt spid="31"/>
                                        </p:tgtEl>
                                        <p:attrNameLst>
                                          <p:attrName>ppt_h</p:attrName>
                                        </p:attrNameLst>
                                      </p:cBhvr>
                                      <p:tavLst>
                                        <p:tav tm="0">
                                          <p:val>
                                            <p:strVal val="#ppt_h"/>
                                          </p:val>
                                        </p:tav>
                                        <p:tav tm="100000">
                                          <p:val>
                                            <p:strVal val="#ppt_h"/>
                                          </p:val>
                                        </p:tav>
                                      </p:tavLst>
                                    </p:anim>
                                  </p:childTnLst>
                                </p:cTn>
                              </p:par>
                              <p:par>
                                <p:cTn id="66" presetID="23" presetClass="entr" presetSubtype="16" fill="hold" grpId="0" nodeType="withEffect">
                                  <p:stCondLst>
                                    <p:cond delay="2600"/>
                                  </p:stCondLst>
                                  <p:iterate type="lt">
                                    <p:tmPct val="2667"/>
                                  </p:iterate>
                                  <p:childTnLst>
                                    <p:set>
                                      <p:cBhvr>
                                        <p:cTn id="67" dur="1" fill="hold">
                                          <p:stCondLst>
                                            <p:cond delay="0"/>
                                          </p:stCondLst>
                                        </p:cTn>
                                        <p:tgtEl>
                                          <p:spTgt spid="32"/>
                                        </p:tgtEl>
                                        <p:attrNameLst>
                                          <p:attrName>style.visibility</p:attrName>
                                        </p:attrNameLst>
                                      </p:cBhvr>
                                      <p:to>
                                        <p:strVal val="visible"/>
                                      </p:to>
                                    </p:set>
                                    <p:anim calcmode="lin" valueType="num">
                                      <p:cBhvr>
                                        <p:cTn id="68" dur="500" fill="hold"/>
                                        <p:tgtEl>
                                          <p:spTgt spid="32"/>
                                        </p:tgtEl>
                                        <p:attrNameLst>
                                          <p:attrName>ppt_w</p:attrName>
                                        </p:attrNameLst>
                                      </p:cBhvr>
                                      <p:tavLst>
                                        <p:tav tm="0">
                                          <p:val>
                                            <p:fltVal val="0"/>
                                          </p:val>
                                        </p:tav>
                                        <p:tav tm="100000">
                                          <p:val>
                                            <p:strVal val="#ppt_w"/>
                                          </p:val>
                                        </p:tav>
                                      </p:tavLst>
                                    </p:anim>
                                    <p:anim calcmode="lin" valueType="num">
                                      <p:cBhvr>
                                        <p:cTn id="69" dur="500" fill="hold"/>
                                        <p:tgtEl>
                                          <p:spTgt spid="32"/>
                                        </p:tgtEl>
                                        <p:attrNameLst>
                                          <p:attrName>ppt_h</p:attrName>
                                        </p:attrNameLst>
                                      </p:cBhvr>
                                      <p:tavLst>
                                        <p:tav tm="0">
                                          <p:val>
                                            <p:fltVal val="0"/>
                                          </p:val>
                                        </p:tav>
                                        <p:tav tm="100000">
                                          <p:val>
                                            <p:strVal val="#ppt_h"/>
                                          </p:val>
                                        </p:tav>
                                      </p:tavLst>
                                    </p:anim>
                                  </p:childTnLst>
                                </p:cTn>
                              </p:par>
                              <p:par>
                                <p:cTn id="70" presetID="53" presetClass="entr" presetSubtype="16" fill="hold" nodeType="withEffect">
                                  <p:stCondLst>
                                    <p:cond delay="270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Effect transition="in" filter="fade">
                                      <p:cBhvr>
                                        <p:cTn id="74" dur="500"/>
                                        <p:tgtEl>
                                          <p:spTgt spid="23"/>
                                        </p:tgtEl>
                                      </p:cBhvr>
                                    </p:animEffect>
                                  </p:childTnLst>
                                </p:cTn>
                              </p:par>
                              <p:par>
                                <p:cTn id="75" presetID="17" presetClass="entr" presetSubtype="10" fill="hold" grpId="0" nodeType="withEffect">
                                  <p:stCondLst>
                                    <p:cond delay="2800"/>
                                  </p:stCondLst>
                                  <p:iterate type="lt">
                                    <p:tmPct val="10000"/>
                                  </p:iterate>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strVal val="#ppt_h"/>
                                          </p:val>
                                        </p:tav>
                                        <p:tav tm="100000">
                                          <p:val>
                                            <p:strVal val="#ppt_h"/>
                                          </p:val>
                                        </p:tav>
                                      </p:tavLst>
                                    </p:anim>
                                  </p:childTnLst>
                                </p:cTn>
                              </p:par>
                              <p:par>
                                <p:cTn id="79" presetID="23" presetClass="entr" presetSubtype="16" fill="hold" grpId="0" nodeType="withEffect">
                                  <p:stCondLst>
                                    <p:cond delay="3000"/>
                                  </p:stCondLst>
                                  <p:iterate type="lt">
                                    <p:tmPct val="2667"/>
                                  </p:iterate>
                                  <p:childTnLst>
                                    <p:set>
                                      <p:cBhvr>
                                        <p:cTn id="80" dur="1" fill="hold">
                                          <p:stCondLst>
                                            <p:cond delay="0"/>
                                          </p:stCondLst>
                                        </p:cTn>
                                        <p:tgtEl>
                                          <p:spTgt spid="25"/>
                                        </p:tgtEl>
                                        <p:attrNameLst>
                                          <p:attrName>style.visibility</p:attrName>
                                        </p:attrNameLst>
                                      </p:cBhvr>
                                      <p:to>
                                        <p:strVal val="visible"/>
                                      </p:to>
                                    </p:set>
                                    <p:anim calcmode="lin" valueType="num">
                                      <p:cBhvr>
                                        <p:cTn id="81" dur="500" fill="hold"/>
                                        <p:tgtEl>
                                          <p:spTgt spid="25"/>
                                        </p:tgtEl>
                                        <p:attrNameLst>
                                          <p:attrName>ppt_w</p:attrName>
                                        </p:attrNameLst>
                                      </p:cBhvr>
                                      <p:tavLst>
                                        <p:tav tm="0">
                                          <p:val>
                                            <p:fltVal val="0"/>
                                          </p:val>
                                        </p:tav>
                                        <p:tav tm="100000">
                                          <p:val>
                                            <p:strVal val="#ppt_w"/>
                                          </p:val>
                                        </p:tav>
                                      </p:tavLst>
                                    </p:anim>
                                    <p:anim calcmode="lin" valueType="num">
                                      <p:cBhvr>
                                        <p:cTn id="82"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P spid="12" grpId="0"/>
      <p:bldP spid="13" grpId="0"/>
      <p:bldP spid="15" grpId="0" animBg="1"/>
      <p:bldP spid="16" grpId="0"/>
      <p:bldP spid="17" grpId="0"/>
      <p:bldP spid="19" grpId="0" animBg="1"/>
      <p:bldP spid="20" grpId="0"/>
      <p:bldP spid="21" grpId="0"/>
      <p:bldP spid="24" grpId="0"/>
      <p:bldP spid="25" grpId="0"/>
      <p:bldP spid="30" grpId="0" animBg="1"/>
      <p:bldP spid="31" grpId="0"/>
      <p:bldP spid="32" grpId="0"/>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自定义 1412">
      <a:dk1>
        <a:sysClr val="windowText" lastClr="000000"/>
      </a:dk1>
      <a:lt1>
        <a:sysClr val="window" lastClr="FFFFFF"/>
      </a:lt1>
      <a:dk2>
        <a:srgbClr val="265DB3"/>
      </a:dk2>
      <a:lt2>
        <a:srgbClr val="E7E6E6"/>
      </a:lt2>
      <a:accent1>
        <a:srgbClr val="95979D"/>
      </a:accent1>
      <a:accent2>
        <a:srgbClr val="265DB3"/>
      </a:accent2>
      <a:accent3>
        <a:srgbClr val="95979D"/>
      </a:accent3>
      <a:accent4>
        <a:srgbClr val="265DB3"/>
      </a:accent4>
      <a:accent5>
        <a:srgbClr val="95979D"/>
      </a:accent5>
      <a:accent6>
        <a:srgbClr val="265DB3"/>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8614</Words>
  <Application>WPS 演示</Application>
  <PresentationFormat>宽屏</PresentationFormat>
  <Paragraphs>844</Paragraphs>
  <Slides>40</Slides>
  <Notes>11</Notes>
  <HiddenSlides>0</HiddenSlides>
  <MMClips>1</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40</vt:i4>
      </vt:variant>
    </vt:vector>
  </HeadingPairs>
  <TitlesOfParts>
    <vt:vector size="65" baseType="lpstr">
      <vt:lpstr>Arial</vt:lpstr>
      <vt:lpstr>宋体</vt:lpstr>
      <vt:lpstr>Wingdings</vt:lpstr>
      <vt:lpstr>Arial Narrow</vt:lpstr>
      <vt:lpstr>Aparajita</vt:lpstr>
      <vt:lpstr>Calibri</vt:lpstr>
      <vt:lpstr>Impact</vt:lpstr>
      <vt:lpstr>微软雅黑</vt:lpstr>
      <vt:lpstr>方正正纤黑简体</vt:lpstr>
      <vt:lpstr>Arial Unicode MS</vt:lpstr>
      <vt:lpstr>Arial Black</vt:lpstr>
      <vt:lpstr>Open Sans</vt:lpstr>
      <vt:lpstr>Helvetica Light</vt:lpstr>
      <vt:lpstr>Roboto Regular</vt:lpstr>
      <vt:lpstr>Helvetica Neue</vt:lpstr>
      <vt:lpstr>Calibri</vt:lpstr>
      <vt:lpstr>HY견고딕</vt:lpstr>
      <vt:lpstr>Marlett</vt:lpstr>
      <vt:lpstr>Gulim</vt:lpstr>
      <vt:lpstr>AgencyFB-Regular</vt:lpstr>
      <vt:lpstr>HY헤드라인M</vt:lpstr>
      <vt:lpstr>Roboto</vt:lpstr>
      <vt:lpstr>Adobe Myungjo Std M</vt:lpstr>
      <vt:lpstr>GoodVibrationsROB</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19</cp:revision>
  <dcterms:created xsi:type="dcterms:W3CDTF">2015-05-05T08:02:00Z</dcterms:created>
  <dcterms:modified xsi:type="dcterms:W3CDTF">2017-06-27T13:56:32Z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