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36"/>
  </p:handoutMasterIdLst>
  <p:sldIdLst>
    <p:sldId id="3528" r:id="rId3"/>
    <p:sldId id="3556" r:id="rId5"/>
    <p:sldId id="3557" r:id="rId6"/>
    <p:sldId id="3558" r:id="rId7"/>
    <p:sldId id="3562" r:id="rId8"/>
    <p:sldId id="3574" r:id="rId9"/>
    <p:sldId id="3572" r:id="rId10"/>
    <p:sldId id="3559" r:id="rId11"/>
    <p:sldId id="3575" r:id="rId12"/>
    <p:sldId id="3576" r:id="rId13"/>
    <p:sldId id="3577" r:id="rId14"/>
    <p:sldId id="3578" r:id="rId15"/>
    <p:sldId id="3547" r:id="rId16"/>
    <p:sldId id="3564" r:id="rId17"/>
    <p:sldId id="3565" r:id="rId18"/>
    <p:sldId id="3566" r:id="rId19"/>
    <p:sldId id="3560" r:id="rId20"/>
    <p:sldId id="3549" r:id="rId21"/>
    <p:sldId id="3568" r:id="rId22"/>
    <p:sldId id="3579" r:id="rId23"/>
    <p:sldId id="3580" r:id="rId24"/>
    <p:sldId id="3581" r:id="rId25"/>
    <p:sldId id="3582" r:id="rId26"/>
    <p:sldId id="3569" r:id="rId27"/>
    <p:sldId id="3570" r:id="rId28"/>
    <p:sldId id="3561" r:id="rId29"/>
    <p:sldId id="3548" r:id="rId30"/>
    <p:sldId id="3567" r:id="rId31"/>
    <p:sldId id="3563" r:id="rId32"/>
    <p:sldId id="3583" r:id="rId33"/>
    <p:sldId id="3584" r:id="rId34"/>
    <p:sldId id="3573" r:id="rId35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9A"/>
    <a:srgbClr val="82C0F7"/>
    <a:srgbClr val="FE5817"/>
    <a:srgbClr val="8A4795"/>
    <a:srgbClr val="4BC1DD"/>
    <a:srgbClr val="0070C0"/>
    <a:srgbClr val="CA8F45"/>
    <a:srgbClr val="C00000"/>
    <a:srgbClr val="0C2744"/>
    <a:srgbClr val="0673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7" autoAdjust="0"/>
    <p:restoredTop sz="95317" autoAdjust="0"/>
  </p:normalViewPr>
  <p:slideViewPr>
    <p:cSldViewPr>
      <p:cViewPr varScale="1">
        <p:scale>
          <a:sx n="110" d="100"/>
          <a:sy n="110" d="100"/>
        </p:scale>
        <p:origin x="114" y="108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205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dLbls>
            <c:delete val="1"/>
          </c:dLbls>
          <c:val>
            <c:numRef>
              <c:f>Sheet1!$B$2:$B$6</c:f>
              <c:numCache>
                <c:formatCode>General</c:formatCode>
                <c:ptCount val="5"/>
                <c:pt idx="0">
                  <c:v>28</c:v>
                </c:pt>
                <c:pt idx="1">
                  <c:v>30</c:v>
                </c:pt>
                <c:pt idx="2">
                  <c:v>25</c:v>
                </c:pt>
                <c:pt idx="3">
                  <c:v>30</c:v>
                </c:pt>
                <c:pt idx="4">
                  <c:v>32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 c:formatCode="yyyy/m/d">
                        <c:v>37261</c:v>
                      </c:pt>
                      <c:pt idx="1" c:formatCode="yyyy/m/d">
                        <c:v>37262</c:v>
                      </c:pt>
                      <c:pt idx="2" c:formatCode="yyyy/m/d">
                        <c:v>37263</c:v>
                      </c:pt>
                      <c:pt idx="3" c:formatCode="yyyy/m/d">
                        <c:v>37264</c:v>
                      </c:pt>
                      <c:pt idx="4" c:formatCode="yyyy/m/d">
                        <c:v>37265</c:v>
                      </c:pt>
                    </c:numCache>
                  </c:numRef>
                </c15:cat>
              </c15:filteredCategoryTitle>
            </c:ext>
          </c:extLst>
        </c:ser>
        <c:ser>
          <c:idx val="1"/>
          <c:order val="1"/>
          <c:spPr>
            <a:solidFill>
              <a:srgbClr val="00929A"/>
            </a:solidFill>
          </c:spPr>
          <c:dLbls>
            <c:delete val="1"/>
          </c:dLbls>
          <c:val>
            <c:numRef>
              <c:f>Sheet1!$C$2:$C$6</c:f>
              <c:numCache>
                <c:formatCode>General</c:formatCode>
                <c:ptCount val="5"/>
                <c:pt idx="0">
                  <c:v>22</c:v>
                </c:pt>
                <c:pt idx="1">
                  <c:v>18</c:v>
                </c:pt>
                <c:pt idx="2">
                  <c:v>20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 c:formatCode="yyyy/m/d">
                        <c:v>37261</c:v>
                      </c:pt>
                      <c:pt idx="1" c:formatCode="yyyy/m/d">
                        <c:v>37262</c:v>
                      </c:pt>
                      <c:pt idx="2" c:formatCode="yyyy/m/d">
                        <c:v>37263</c:v>
                      </c:pt>
                      <c:pt idx="3" c:formatCode="yyyy/m/d">
                        <c:v>37264</c:v>
                      </c:pt>
                      <c:pt idx="4" c:formatCode="yyyy/m/d">
                        <c:v>37265</c:v>
                      </c:pt>
                    </c:numCache>
                  </c:numRef>
                </c15:cat>
              </c15:filteredCategoryTitle>
            </c:ext>
          </c:extLst>
        </c:ser>
        <c:ser>
          <c:idx val="2"/>
          <c:order val="2"/>
          <c:spPr>
            <a:solidFill>
              <a:schemeClr val="bg1">
                <a:lumMod val="75000"/>
              </a:schemeClr>
            </a:solidFill>
            <a:ln w="25400">
              <a:noFill/>
            </a:ln>
          </c:spPr>
          <c:dLbls>
            <c:delete val="1"/>
          </c:dLbls>
          <c:val>
            <c:numRef>
              <c:f>Sheet1!$D$2:$D$6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19</c:v>
                </c:pt>
                <c:pt idx="4">
                  <c:v>18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12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 c:formatCode="yyyy/m/d">
                        <c:v>37261</c:v>
                      </c:pt>
                      <c:pt idx="1" c:formatCode="yyyy/m/d">
                        <c:v>37262</c:v>
                      </c:pt>
                      <c:pt idx="2" c:formatCode="yyyy/m/d">
                        <c:v>37263</c:v>
                      </c:pt>
                      <c:pt idx="3" c:formatCode="yyyy/m/d">
                        <c:v>37264</c:v>
                      </c:pt>
                      <c:pt idx="4" c:formatCode="yyyy/m/d">
                        <c:v>37265</c:v>
                      </c:pt>
                    </c:numCache>
                  </c:numRef>
                </c15:cat>
              </c15:filteredCategoryTitle>
            </c:ext>
          </c:extLst>
        </c:ser>
        <c:ser>
          <c:idx val="3"/>
          <c:order val="3"/>
          <c:spPr>
            <a:solidFill>
              <a:srgbClr val="00929A"/>
            </a:solidFill>
            <a:ln w="25400">
              <a:noFill/>
            </a:ln>
          </c:spPr>
          <c:dLbls>
            <c:delete val="1"/>
          </c:dLbls>
          <c:val>
            <c:numRef>
              <c:f>Sheet1!$E$2:$E$6</c:f>
              <c:numCache>
                <c:formatCode>General</c:formatCode>
                <c:ptCount val="5"/>
                <c:pt idx="0">
                  <c:v>20</c:v>
                </c:pt>
                <c:pt idx="1">
                  <c:v>12</c:v>
                </c:pt>
                <c:pt idx="2">
                  <c:v>12</c:v>
                </c:pt>
                <c:pt idx="3">
                  <c:v>9</c:v>
                </c:pt>
                <c:pt idx="4">
                  <c:v>11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Series 23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 c:formatCode="yyyy/m/d">
                        <c:v>37261</c:v>
                      </c:pt>
                      <c:pt idx="1" c:formatCode="yyyy/m/d">
                        <c:v>37262</c:v>
                      </c:pt>
                      <c:pt idx="2" c:formatCode="yyyy/m/d">
                        <c:v>37263</c:v>
                      </c:pt>
                      <c:pt idx="3" c:formatCode="yyyy/m/d">
                        <c:v>37264</c:v>
                      </c:pt>
                      <c:pt idx="4" c:formatCode="yyyy/m/d">
                        <c:v>37265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43682096"/>
        <c:axId val="1943686448"/>
      </c:areaChart>
      <c:catAx>
        <c:axId val="194368209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defRPr>
            </a:pPr>
          </a:p>
        </c:txPr>
        <c:crossAx val="1943686448"/>
        <c:crosses val="autoZero"/>
        <c:auto val="1"/>
        <c:lblAlgn val="ctr"/>
        <c:lblOffset val="100"/>
        <c:noMultiLvlLbl val="1"/>
      </c:catAx>
      <c:valAx>
        <c:axId val="1943686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defRPr>
            </a:pPr>
          </a:p>
        </c:txPr>
        <c:crossAx val="1943682096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lang="zh-CN" sz="1800">
          <a:latin typeface="Agency FB" panose="020B0503020202020204" pitchFamily="34" charset="0"/>
          <a:ea typeface="幼圆" panose="02010509060101010101" pitchFamily="49" charset="-122"/>
          <a:cs typeface="+mn-ea"/>
          <a:sym typeface="Agency FB" panose="020B0503020202020204" pitchFamily="34" charset="0"/>
        </a:defRPr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ECE9-5176-4E57-B4C4-570EB4C2C3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858750" cy="1024037"/>
          </a:xfrm>
          <a:prstGeom prst="rect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燕尾形 6"/>
          <p:cNvSpPr/>
          <p:nvPr userDrawn="1"/>
        </p:nvSpPr>
        <p:spPr>
          <a:xfrm>
            <a:off x="164679" y="0"/>
            <a:ext cx="432048" cy="1024037"/>
          </a:xfrm>
          <a:prstGeom prst="chevron">
            <a:avLst>
              <a:gd name="adj" fmla="val 332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788393" y="245770"/>
            <a:ext cx="3153139" cy="332399"/>
          </a:xfrm>
          <a:noFill/>
        </p:spPr>
        <p:txBody>
          <a:bodyPr wrap="square" lIns="0" tIns="0" rIns="0" bIns="0" rtlCol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pPr lvl="0" defTabSz="96393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/>
              <a:t>点击输入标题内容</a:t>
            </a:r>
            <a:endParaRPr lang="zh-CN" altLang="en-US" dirty="0"/>
          </a:p>
        </p:txBody>
      </p:sp>
      <p:sp>
        <p:nvSpPr>
          <p:cNvPr id="13" name="文本占位符 8"/>
          <p:cNvSpPr>
            <a:spLocks noGrp="1"/>
          </p:cNvSpPr>
          <p:nvPr>
            <p:ph type="body" sz="quarter" idx="12" hasCustomPrompt="1"/>
          </p:nvPr>
        </p:nvSpPr>
        <p:spPr>
          <a:xfrm>
            <a:off x="761406" y="663997"/>
            <a:ext cx="3180126" cy="152349"/>
          </a:xfrm>
          <a:noFill/>
        </p:spPr>
        <p:txBody>
          <a:bodyPr vert="horz" wrap="square" lIns="0" tIns="0" rIns="0" bIns="0" rtlCol="0">
            <a:spAutoFit/>
          </a:bodyPr>
          <a:lstStyle>
            <a:lvl1pPr marL="228600" indent="-228600">
              <a:buNone/>
              <a:def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lvl="0" indent="0" defTabSz="963930"/>
            <a:r>
              <a:rPr lang="en-US" altLang="zh-CN" dirty="0" smtClean="0"/>
              <a:t>ADD RELATED TITLE WORDS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2437519"/>
            <a:ext cx="12858750" cy="2328116"/>
          </a:xfrm>
          <a:prstGeom prst="rect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7" name="MH_Other_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3969445" y="2437518"/>
            <a:ext cx="2328116" cy="2328116"/>
          </a:xfrm>
          <a:prstGeom prst="chevron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endParaRPr lang="zh-CN" altLang="en-US" sz="2530">
              <a:solidFill>
                <a:srgbClr val="FFFFFF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accel="26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accel="26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</p:bldLst>
      </p:timing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7" Type="http://schemas.openxmlformats.org/officeDocument/2006/relationships/notesSlide" Target="../notesSlides/notesSlide2.xml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4679139"/>
            <a:ext cx="12858750" cy="2592288"/>
          </a:xfrm>
          <a:prstGeom prst="rect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3001474" y="2529526"/>
            <a:ext cx="68389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800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MEDICAL DOCTORS INTERNSHIP REPORT PPT REPORT</a:t>
            </a:r>
            <a:endParaRPr lang="zh-CN" altLang="en-US" sz="1800" spc="300" dirty="0">
              <a:solidFill>
                <a:schemeClr val="tx1">
                  <a:lumMod val="50000"/>
                  <a:lumOff val="50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2582375" y="2820731"/>
            <a:ext cx="767715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4400" b="1" dirty="0" smtClean="0">
                <a:solidFill>
                  <a:srgbClr val="00929A"/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医学报告医生实习报告</a:t>
            </a:r>
            <a:r>
              <a:rPr lang="en-US" altLang="zh-CN" sz="4400" b="1" dirty="0" smtClean="0">
                <a:solidFill>
                  <a:srgbClr val="00929A"/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PPT</a:t>
            </a:r>
            <a:endParaRPr lang="zh-CN" altLang="en-US" sz="4400" b="1" dirty="0">
              <a:solidFill>
                <a:srgbClr val="00929A"/>
              </a:solidFill>
              <a:latin typeface="Agency FB" panose="020B0503020202020204" pitchFamily="34" charset="0"/>
              <a:ea typeface="幼圆" panose="02010509060101010101" pitchFamily="49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590487" y="3918157"/>
            <a:ext cx="5677776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汇报人：情缘素材         汇报部门：某某科</a:t>
            </a:r>
            <a:endParaRPr lang="en-US" altLang="zh-CN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pic>
        <p:nvPicPr>
          <p:cNvPr id="2" name="Could This Be Lov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124575" y="-921503"/>
            <a:ext cx="609600" cy="609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32931" y="1744117"/>
            <a:ext cx="7992888" cy="2664296"/>
          </a:xfrm>
          <a:prstGeom prst="rect">
            <a:avLst/>
          </a:prstGeom>
          <a:noFill/>
          <a:ln w="19050">
            <a:solidFill>
              <a:srgbClr val="009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73191" y="1456085"/>
            <a:ext cx="345638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16841" y="401821"/>
            <a:ext cx="296908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b="1" dirty="0" smtClean="0">
                <a:solidFill>
                  <a:srgbClr val="00929A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2017</a:t>
            </a:r>
            <a:endParaRPr lang="zh-CN" altLang="en-US" sz="13800" b="1" dirty="0">
              <a:solidFill>
                <a:srgbClr val="00929A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3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45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95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51"/>
                            </p:stCondLst>
                            <p:childTnLst>
                              <p:par>
                                <p:cTn id="4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51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251"/>
                            </p:stCondLst>
                            <p:childTnLst>
                              <p:par>
                                <p:cTn id="5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9" grpId="0"/>
      <p:bldP spid="9" grpId="1"/>
      <p:bldP spid="10" grpId="0"/>
      <p:bldP spid="10" grpId="1"/>
      <p:bldP spid="11" grpId="0"/>
      <p:bldP spid="11" grpId="1"/>
      <p:bldP spid="5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710386" y="2562285"/>
            <a:ext cx="4537939" cy="2923503"/>
            <a:chOff x="6598556" y="1837747"/>
            <a:chExt cx="4954757" cy="3192032"/>
          </a:xfrm>
        </p:grpSpPr>
        <p:sp>
          <p:nvSpPr>
            <p:cNvPr id="21" name="Rounded Rectangle 20"/>
            <p:cNvSpPr/>
            <p:nvPr/>
          </p:nvSpPr>
          <p:spPr>
            <a:xfrm>
              <a:off x="6598556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476919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440056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9318419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0281454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1159817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5710383" y="4276661"/>
            <a:ext cx="360580" cy="1215504"/>
          </a:xfrm>
          <a:prstGeom prst="roundRect">
            <a:avLst>
              <a:gd name="adj" fmla="val 50000"/>
            </a:avLst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2272" y="5587756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12964" y="3843965"/>
            <a:ext cx="360580" cy="1648200"/>
          </a:xfrm>
          <a:prstGeom prst="roundRect">
            <a:avLst>
              <a:gd name="adj" fmla="val 50000"/>
            </a:avLst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4853" y="5587756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96780" y="4723315"/>
            <a:ext cx="360580" cy="768850"/>
          </a:xfrm>
          <a:prstGeom prst="roundRect">
            <a:avLst>
              <a:gd name="adj" fmla="val 50000"/>
            </a:avLst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8669" y="5587756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99361" y="4409261"/>
            <a:ext cx="360580" cy="1082903"/>
          </a:xfrm>
          <a:prstGeom prst="roundRect">
            <a:avLst>
              <a:gd name="adj" fmla="val 50000"/>
            </a:avLst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11251" y="5587756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083177" y="3292626"/>
            <a:ext cx="360580" cy="2199538"/>
          </a:xfrm>
          <a:prstGeom prst="roundRect">
            <a:avLst>
              <a:gd name="adj" fmla="val 50000"/>
            </a:avLst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95067" y="5587756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885759" y="3892818"/>
            <a:ext cx="360580" cy="1599347"/>
          </a:xfrm>
          <a:prstGeom prst="roundRect">
            <a:avLst>
              <a:gd name="adj" fmla="val 50000"/>
            </a:avLst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97648" y="5587756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20199" y="3409697"/>
            <a:ext cx="2725951" cy="16250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标题，请替换文字内容，添加相关标题，修改文字内容，也可以直接复制你的内容到此。请替换文字内容，添加相关标题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</a:t>
            </a:r>
            <a:endParaRPr lang="en-US" altLang="zh-CN" sz="8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endParaRPr lang="en-US" sz="8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标题，请替换文字内容，添加相关标题，修改文字内容，也可以直接复制你的内容到此。请替换文字内容，添加相关标题，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</a:t>
            </a:r>
            <a:r>
              <a:rPr lang="id-ID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20198" y="3063857"/>
            <a:ext cx="1880044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5247442" y="2678313"/>
            <a:ext cx="5493" cy="300391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88393" y="245770"/>
            <a:ext cx="3153139" cy="332399"/>
          </a:xfrm>
        </p:spPr>
        <p:txBody>
          <a:bodyPr/>
          <a:lstStyle/>
          <a:p>
            <a:r>
              <a:rPr lang="en-US" altLang="zh-CN" dirty="0"/>
              <a:t>2017</a:t>
            </a:r>
            <a:r>
              <a:rPr lang="zh-CN" altLang="en-US" dirty="0"/>
              <a:t>年度工作概述</a:t>
            </a:r>
            <a:endParaRPr lang="zh-CN" altLang="en-US" dirty="0"/>
          </a:p>
        </p:txBody>
      </p:sp>
      <p:sp>
        <p:nvSpPr>
          <p:cNvPr id="30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761406" y="663997"/>
            <a:ext cx="3180126" cy="152349"/>
          </a:xfrm>
        </p:spPr>
        <p:txBody>
          <a:bodyPr/>
          <a:lstStyle/>
          <a:p>
            <a:r>
              <a:rPr lang="en-US" altLang="zh-CN" dirty="0"/>
              <a:t>2017 ANNUAL WORK SUMMARY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43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9"/>
          <p:cNvGrpSpPr/>
          <p:nvPr/>
        </p:nvGrpSpPr>
        <p:grpSpPr bwMode="auto">
          <a:xfrm>
            <a:off x="4559121" y="2793857"/>
            <a:ext cx="5645383" cy="2212249"/>
            <a:chOff x="1930" y="1737"/>
            <a:chExt cx="3203" cy="1514"/>
          </a:xfrm>
        </p:grpSpPr>
        <p:sp>
          <p:nvSpPr>
            <p:cNvPr id="17" name="Line 20"/>
            <p:cNvSpPr>
              <a:spLocks noChangeShapeType="1"/>
            </p:cNvSpPr>
            <p:nvPr/>
          </p:nvSpPr>
          <p:spPr bwMode="auto">
            <a:xfrm flipH="1">
              <a:off x="2579" y="3251"/>
              <a:ext cx="2545" cy="0"/>
            </a:xfrm>
            <a:prstGeom prst="line">
              <a:avLst/>
            </a:prstGeom>
            <a:noFill/>
            <a:ln w="9525" cap="rnd">
              <a:solidFill>
                <a:schemeClr val="bg1">
                  <a:lumMod val="65000"/>
                </a:schemeClr>
              </a:solidFill>
              <a:prstDash val="sysDot"/>
              <a:round/>
              <a:headEnd type="diamond" w="lg" len="lg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5670">
                <a:defRPr/>
              </a:pPr>
              <a:endParaRPr lang="zh-CN" altLang="en-US" sz="180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 flipH="1">
              <a:off x="1930" y="1737"/>
              <a:ext cx="3203" cy="0"/>
            </a:xfrm>
            <a:prstGeom prst="line">
              <a:avLst/>
            </a:prstGeom>
            <a:noFill/>
            <a:ln w="9525" cap="rnd">
              <a:solidFill>
                <a:schemeClr val="bg1">
                  <a:lumMod val="65000"/>
                </a:schemeClr>
              </a:solidFill>
              <a:prstDash val="sysDot"/>
              <a:round/>
              <a:headEnd type="diamond" w="lg" len="lg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5670">
                <a:defRPr/>
              </a:pPr>
              <a:endParaRPr lang="zh-CN" altLang="en-US" sz="180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 flipH="1">
              <a:off x="2221" y="2462"/>
              <a:ext cx="2903" cy="0"/>
            </a:xfrm>
            <a:prstGeom prst="line">
              <a:avLst/>
            </a:prstGeom>
            <a:noFill/>
            <a:ln w="9525" cap="rnd">
              <a:solidFill>
                <a:schemeClr val="bg1">
                  <a:lumMod val="65000"/>
                </a:schemeClr>
              </a:solidFill>
              <a:prstDash val="sysDot"/>
              <a:round/>
              <a:headEnd type="diamond" w="lg" len="lg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5670">
                <a:defRPr/>
              </a:pPr>
              <a:endParaRPr lang="zh-CN" altLang="en-US" sz="180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986463" y="3217331"/>
            <a:ext cx="3218044" cy="28277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</a:pPr>
            <a:r>
              <a:rPr kumimoji="1"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endParaRPr kumimoji="1" lang="en-US" altLang="ko-KR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6986463" y="4311353"/>
            <a:ext cx="3270252" cy="295466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</a:pPr>
            <a:r>
              <a:rPr kumimoji="1"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endParaRPr kumimoji="1" lang="en-US" altLang="ko-KR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6986463" y="5405375"/>
            <a:ext cx="3218044" cy="295466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</a:pPr>
            <a:r>
              <a:rPr kumimoji="1"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endParaRPr kumimoji="1" lang="en-US" altLang="ko-KR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6986463" y="2939770"/>
            <a:ext cx="1916711" cy="25853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  <a:defRPr/>
            </a:pPr>
            <a:r>
              <a:rPr kumimoji="1"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kumimoji="1" lang="en-US" altLang="ko-KR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6986463" y="5157993"/>
            <a:ext cx="1256754" cy="25853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0" tIns="0" rIns="0" bIns="0" anchor="ctr">
            <a:spAutoFit/>
          </a:bodyPr>
          <a:lstStyle/>
          <a:p>
            <a:pPr algn="just" latinLnBrk="1">
              <a:lnSpc>
                <a:spcPct val="120000"/>
              </a:lnSpc>
              <a:defRPr/>
            </a:pPr>
            <a:r>
              <a:rPr kumimoji="1"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kumimoji="1" lang="en-US" altLang="ko-KR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Rectangle 37"/>
          <p:cNvSpPr>
            <a:spLocks noChangeArrowheads="1"/>
          </p:cNvSpPr>
          <p:nvPr/>
        </p:nvSpPr>
        <p:spPr bwMode="auto">
          <a:xfrm>
            <a:off x="6986463" y="4048882"/>
            <a:ext cx="1256754" cy="25853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0" tIns="0" rIns="0" bIns="0" anchor="ctr">
            <a:spAutoFit/>
          </a:bodyPr>
          <a:lstStyle/>
          <a:p>
            <a:pPr algn="just" latinLnBrk="1">
              <a:lnSpc>
                <a:spcPct val="120000"/>
              </a:lnSpc>
              <a:defRPr/>
            </a:pPr>
            <a:r>
              <a:rPr kumimoji="1"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kumimoji="1" lang="en-US" altLang="ko-KR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19080" y="3999336"/>
            <a:ext cx="3680083" cy="1884573"/>
            <a:chOff x="1047907" y="3811318"/>
            <a:chExt cx="3673475" cy="1881188"/>
          </a:xfrm>
        </p:grpSpPr>
        <p:grpSp>
          <p:nvGrpSpPr>
            <p:cNvPr id="6" name="Group 5"/>
            <p:cNvGrpSpPr/>
            <p:nvPr/>
          </p:nvGrpSpPr>
          <p:grpSpPr bwMode="auto">
            <a:xfrm>
              <a:off x="1047907" y="3965306"/>
              <a:ext cx="3673475" cy="1727200"/>
              <a:chOff x="1728" y="3024"/>
              <a:chExt cx="2304" cy="1080"/>
            </a:xfrm>
          </p:grpSpPr>
          <p:sp>
            <p:nvSpPr>
              <p:cNvPr id="8" name="Freeform 5"/>
              <p:cNvSpPr/>
              <p:nvPr/>
            </p:nvSpPr>
            <p:spPr bwMode="auto">
              <a:xfrm>
                <a:off x="1728" y="3024"/>
                <a:ext cx="2304" cy="1080"/>
              </a:xfrm>
              <a:custGeom>
                <a:avLst/>
                <a:gdLst>
                  <a:gd name="T0" fmla="*/ 2304 w 2304"/>
                  <a:gd name="T1" fmla="*/ 792 h 1080"/>
                  <a:gd name="T2" fmla="*/ 2302 w 2304"/>
                  <a:gd name="T3" fmla="*/ 806 h 1080"/>
                  <a:gd name="T4" fmla="*/ 2290 w 2304"/>
                  <a:gd name="T5" fmla="*/ 836 h 1080"/>
                  <a:gd name="T6" fmla="*/ 2268 w 2304"/>
                  <a:gd name="T7" fmla="*/ 864 h 1080"/>
                  <a:gd name="T8" fmla="*/ 2234 w 2304"/>
                  <a:gd name="T9" fmla="*/ 892 h 1080"/>
                  <a:gd name="T10" fmla="*/ 2190 w 2304"/>
                  <a:gd name="T11" fmla="*/ 916 h 1080"/>
                  <a:gd name="T12" fmla="*/ 2108 w 2304"/>
                  <a:gd name="T13" fmla="*/ 954 h 1080"/>
                  <a:gd name="T14" fmla="*/ 1966 w 2304"/>
                  <a:gd name="T15" fmla="*/ 996 h 1080"/>
                  <a:gd name="T16" fmla="*/ 1796 w 2304"/>
                  <a:gd name="T17" fmla="*/ 1030 h 1080"/>
                  <a:gd name="T18" fmla="*/ 1600 w 2304"/>
                  <a:gd name="T19" fmla="*/ 1058 h 1080"/>
                  <a:gd name="T20" fmla="*/ 1384 w 2304"/>
                  <a:gd name="T21" fmla="*/ 1074 h 1080"/>
                  <a:gd name="T22" fmla="*/ 1152 w 2304"/>
                  <a:gd name="T23" fmla="*/ 1080 h 1080"/>
                  <a:gd name="T24" fmla="*/ 1034 w 2304"/>
                  <a:gd name="T25" fmla="*/ 1078 h 1080"/>
                  <a:gd name="T26" fmla="*/ 810 w 2304"/>
                  <a:gd name="T27" fmla="*/ 1068 h 1080"/>
                  <a:gd name="T28" fmla="*/ 602 w 2304"/>
                  <a:gd name="T29" fmla="*/ 1046 h 1080"/>
                  <a:gd name="T30" fmla="*/ 420 w 2304"/>
                  <a:gd name="T31" fmla="*/ 1014 h 1080"/>
                  <a:gd name="T32" fmla="*/ 264 w 2304"/>
                  <a:gd name="T33" fmla="*/ 976 h 1080"/>
                  <a:gd name="T34" fmla="*/ 140 w 2304"/>
                  <a:gd name="T35" fmla="*/ 930 h 1080"/>
                  <a:gd name="T36" fmla="*/ 90 w 2304"/>
                  <a:gd name="T37" fmla="*/ 904 h 1080"/>
                  <a:gd name="T38" fmla="*/ 52 w 2304"/>
                  <a:gd name="T39" fmla="*/ 878 h 1080"/>
                  <a:gd name="T40" fmla="*/ 24 w 2304"/>
                  <a:gd name="T41" fmla="*/ 850 h 1080"/>
                  <a:gd name="T42" fmla="*/ 6 w 2304"/>
                  <a:gd name="T43" fmla="*/ 822 h 1080"/>
                  <a:gd name="T44" fmla="*/ 0 w 2304"/>
                  <a:gd name="T45" fmla="*/ 792 h 1080"/>
                  <a:gd name="T46" fmla="*/ 288 w 2304"/>
                  <a:gd name="T47" fmla="*/ 216 h 1080"/>
                  <a:gd name="T48" fmla="*/ 292 w 2304"/>
                  <a:gd name="T49" fmla="*/ 194 h 1080"/>
                  <a:gd name="T50" fmla="*/ 306 w 2304"/>
                  <a:gd name="T51" fmla="*/ 172 h 1080"/>
                  <a:gd name="T52" fmla="*/ 326 w 2304"/>
                  <a:gd name="T53" fmla="*/ 152 h 1080"/>
                  <a:gd name="T54" fmla="*/ 356 w 2304"/>
                  <a:gd name="T55" fmla="*/ 132 h 1080"/>
                  <a:gd name="T56" fmla="*/ 436 w 2304"/>
                  <a:gd name="T57" fmla="*/ 96 h 1080"/>
                  <a:gd name="T58" fmla="*/ 542 w 2304"/>
                  <a:gd name="T59" fmla="*/ 64 h 1080"/>
                  <a:gd name="T60" fmla="*/ 668 w 2304"/>
                  <a:gd name="T61" fmla="*/ 36 h 1080"/>
                  <a:gd name="T62" fmla="*/ 816 w 2304"/>
                  <a:gd name="T63" fmla="*/ 16 h 1080"/>
                  <a:gd name="T64" fmla="*/ 978 w 2304"/>
                  <a:gd name="T65" fmla="*/ 4 h 1080"/>
                  <a:gd name="T66" fmla="*/ 1152 w 2304"/>
                  <a:gd name="T67" fmla="*/ 0 h 1080"/>
                  <a:gd name="T68" fmla="*/ 1240 w 2304"/>
                  <a:gd name="T69" fmla="*/ 2 h 1080"/>
                  <a:gd name="T70" fmla="*/ 1408 w 2304"/>
                  <a:gd name="T71" fmla="*/ 10 h 1080"/>
                  <a:gd name="T72" fmla="*/ 1564 w 2304"/>
                  <a:gd name="T73" fmla="*/ 26 h 1080"/>
                  <a:gd name="T74" fmla="*/ 1702 w 2304"/>
                  <a:gd name="T75" fmla="*/ 50 h 1080"/>
                  <a:gd name="T76" fmla="*/ 1818 w 2304"/>
                  <a:gd name="T77" fmla="*/ 78 h 1080"/>
                  <a:gd name="T78" fmla="*/ 1912 w 2304"/>
                  <a:gd name="T79" fmla="*/ 114 h 1080"/>
                  <a:gd name="T80" fmla="*/ 1964 w 2304"/>
                  <a:gd name="T81" fmla="*/ 142 h 1080"/>
                  <a:gd name="T82" fmla="*/ 1988 w 2304"/>
                  <a:gd name="T83" fmla="*/ 162 h 1080"/>
                  <a:gd name="T84" fmla="*/ 2006 w 2304"/>
                  <a:gd name="T85" fmla="*/ 184 h 1080"/>
                  <a:gd name="T86" fmla="*/ 2014 w 2304"/>
                  <a:gd name="T87" fmla="*/ 204 h 1080"/>
                  <a:gd name="T88" fmla="*/ 2016 w 2304"/>
                  <a:gd name="T89" fmla="*/ 216 h 108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304"/>
                  <a:gd name="T136" fmla="*/ 0 h 1080"/>
                  <a:gd name="T137" fmla="*/ 2304 w 2304"/>
                  <a:gd name="T138" fmla="*/ 1080 h 108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304" h="1080">
                    <a:moveTo>
                      <a:pt x="2016" y="216"/>
                    </a:moveTo>
                    <a:lnTo>
                      <a:pt x="2304" y="792"/>
                    </a:lnTo>
                    <a:lnTo>
                      <a:pt x="2302" y="806"/>
                    </a:lnTo>
                    <a:lnTo>
                      <a:pt x="2298" y="822"/>
                    </a:lnTo>
                    <a:lnTo>
                      <a:pt x="2290" y="836"/>
                    </a:lnTo>
                    <a:lnTo>
                      <a:pt x="2280" y="850"/>
                    </a:lnTo>
                    <a:lnTo>
                      <a:pt x="2268" y="864"/>
                    </a:lnTo>
                    <a:lnTo>
                      <a:pt x="2252" y="878"/>
                    </a:lnTo>
                    <a:lnTo>
                      <a:pt x="2234" y="892"/>
                    </a:lnTo>
                    <a:lnTo>
                      <a:pt x="2214" y="904"/>
                    </a:lnTo>
                    <a:lnTo>
                      <a:pt x="2190" y="916"/>
                    </a:lnTo>
                    <a:lnTo>
                      <a:pt x="2164" y="930"/>
                    </a:lnTo>
                    <a:lnTo>
                      <a:pt x="2108" y="954"/>
                    </a:lnTo>
                    <a:lnTo>
                      <a:pt x="2040" y="976"/>
                    </a:lnTo>
                    <a:lnTo>
                      <a:pt x="1966" y="996"/>
                    </a:lnTo>
                    <a:lnTo>
                      <a:pt x="1884" y="1014"/>
                    </a:lnTo>
                    <a:lnTo>
                      <a:pt x="1796" y="1030"/>
                    </a:lnTo>
                    <a:lnTo>
                      <a:pt x="1702" y="1046"/>
                    </a:lnTo>
                    <a:lnTo>
                      <a:pt x="1600" y="1058"/>
                    </a:lnTo>
                    <a:lnTo>
                      <a:pt x="1494" y="1068"/>
                    </a:lnTo>
                    <a:lnTo>
                      <a:pt x="1384" y="1074"/>
                    </a:lnTo>
                    <a:lnTo>
                      <a:pt x="1270" y="1078"/>
                    </a:lnTo>
                    <a:lnTo>
                      <a:pt x="1152" y="1080"/>
                    </a:lnTo>
                    <a:lnTo>
                      <a:pt x="1034" y="1078"/>
                    </a:lnTo>
                    <a:lnTo>
                      <a:pt x="920" y="1074"/>
                    </a:lnTo>
                    <a:lnTo>
                      <a:pt x="810" y="1068"/>
                    </a:lnTo>
                    <a:lnTo>
                      <a:pt x="704" y="1058"/>
                    </a:lnTo>
                    <a:lnTo>
                      <a:pt x="602" y="1046"/>
                    </a:lnTo>
                    <a:lnTo>
                      <a:pt x="508" y="1030"/>
                    </a:lnTo>
                    <a:lnTo>
                      <a:pt x="420" y="1014"/>
                    </a:lnTo>
                    <a:lnTo>
                      <a:pt x="338" y="996"/>
                    </a:lnTo>
                    <a:lnTo>
                      <a:pt x="264" y="976"/>
                    </a:lnTo>
                    <a:lnTo>
                      <a:pt x="196" y="954"/>
                    </a:lnTo>
                    <a:lnTo>
                      <a:pt x="140" y="930"/>
                    </a:lnTo>
                    <a:lnTo>
                      <a:pt x="114" y="916"/>
                    </a:lnTo>
                    <a:lnTo>
                      <a:pt x="90" y="904"/>
                    </a:lnTo>
                    <a:lnTo>
                      <a:pt x="70" y="892"/>
                    </a:lnTo>
                    <a:lnTo>
                      <a:pt x="52" y="878"/>
                    </a:lnTo>
                    <a:lnTo>
                      <a:pt x="36" y="864"/>
                    </a:lnTo>
                    <a:lnTo>
                      <a:pt x="24" y="850"/>
                    </a:lnTo>
                    <a:lnTo>
                      <a:pt x="14" y="836"/>
                    </a:lnTo>
                    <a:lnTo>
                      <a:pt x="6" y="822"/>
                    </a:lnTo>
                    <a:lnTo>
                      <a:pt x="2" y="806"/>
                    </a:lnTo>
                    <a:lnTo>
                      <a:pt x="0" y="792"/>
                    </a:lnTo>
                    <a:lnTo>
                      <a:pt x="288" y="216"/>
                    </a:lnTo>
                    <a:lnTo>
                      <a:pt x="290" y="204"/>
                    </a:lnTo>
                    <a:lnTo>
                      <a:pt x="292" y="194"/>
                    </a:lnTo>
                    <a:lnTo>
                      <a:pt x="298" y="184"/>
                    </a:lnTo>
                    <a:lnTo>
                      <a:pt x="306" y="172"/>
                    </a:lnTo>
                    <a:lnTo>
                      <a:pt x="316" y="162"/>
                    </a:lnTo>
                    <a:lnTo>
                      <a:pt x="326" y="152"/>
                    </a:lnTo>
                    <a:lnTo>
                      <a:pt x="340" y="142"/>
                    </a:lnTo>
                    <a:lnTo>
                      <a:pt x="356" y="132"/>
                    </a:lnTo>
                    <a:lnTo>
                      <a:pt x="392" y="114"/>
                    </a:lnTo>
                    <a:lnTo>
                      <a:pt x="436" y="96"/>
                    </a:lnTo>
                    <a:lnTo>
                      <a:pt x="486" y="78"/>
                    </a:lnTo>
                    <a:lnTo>
                      <a:pt x="542" y="64"/>
                    </a:lnTo>
                    <a:lnTo>
                      <a:pt x="602" y="50"/>
                    </a:lnTo>
                    <a:lnTo>
                      <a:pt x="668" y="36"/>
                    </a:lnTo>
                    <a:lnTo>
                      <a:pt x="740" y="26"/>
                    </a:lnTo>
                    <a:lnTo>
                      <a:pt x="816" y="16"/>
                    </a:lnTo>
                    <a:lnTo>
                      <a:pt x="896" y="10"/>
                    </a:lnTo>
                    <a:lnTo>
                      <a:pt x="978" y="4"/>
                    </a:lnTo>
                    <a:lnTo>
                      <a:pt x="1064" y="2"/>
                    </a:lnTo>
                    <a:lnTo>
                      <a:pt x="1152" y="0"/>
                    </a:lnTo>
                    <a:lnTo>
                      <a:pt x="1240" y="2"/>
                    </a:lnTo>
                    <a:lnTo>
                      <a:pt x="1326" y="4"/>
                    </a:lnTo>
                    <a:lnTo>
                      <a:pt x="1408" y="10"/>
                    </a:lnTo>
                    <a:lnTo>
                      <a:pt x="1488" y="16"/>
                    </a:lnTo>
                    <a:lnTo>
                      <a:pt x="1564" y="26"/>
                    </a:lnTo>
                    <a:lnTo>
                      <a:pt x="1636" y="36"/>
                    </a:lnTo>
                    <a:lnTo>
                      <a:pt x="1702" y="50"/>
                    </a:lnTo>
                    <a:lnTo>
                      <a:pt x="1762" y="64"/>
                    </a:lnTo>
                    <a:lnTo>
                      <a:pt x="1818" y="78"/>
                    </a:lnTo>
                    <a:lnTo>
                      <a:pt x="1868" y="96"/>
                    </a:lnTo>
                    <a:lnTo>
                      <a:pt x="1912" y="114"/>
                    </a:lnTo>
                    <a:lnTo>
                      <a:pt x="1948" y="132"/>
                    </a:lnTo>
                    <a:lnTo>
                      <a:pt x="1964" y="142"/>
                    </a:lnTo>
                    <a:lnTo>
                      <a:pt x="1978" y="152"/>
                    </a:lnTo>
                    <a:lnTo>
                      <a:pt x="1988" y="162"/>
                    </a:lnTo>
                    <a:lnTo>
                      <a:pt x="1998" y="172"/>
                    </a:lnTo>
                    <a:lnTo>
                      <a:pt x="2006" y="184"/>
                    </a:lnTo>
                    <a:lnTo>
                      <a:pt x="2012" y="194"/>
                    </a:lnTo>
                    <a:lnTo>
                      <a:pt x="2014" y="204"/>
                    </a:lnTo>
                    <a:lnTo>
                      <a:pt x="2016" y="216"/>
                    </a:lnTo>
                    <a:close/>
                  </a:path>
                </a:pathLst>
              </a:custGeom>
              <a:solidFill>
                <a:srgbClr val="0092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just">
                  <a:lnSpc>
                    <a:spcPct val="120000"/>
                  </a:lnSpc>
                </a:pPr>
                <a:endParaRPr lang="zh-CN" altLang="en-US" sz="78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 bwMode="auto">
              <a:xfrm>
                <a:off x="2016" y="3024"/>
                <a:ext cx="1728" cy="432"/>
              </a:xfrm>
              <a:custGeom>
                <a:avLst/>
                <a:gdLst>
                  <a:gd name="T0" fmla="*/ 1728 w 1728"/>
                  <a:gd name="T1" fmla="*/ 216 h 432"/>
                  <a:gd name="T2" fmla="*/ 1724 w 1728"/>
                  <a:gd name="T3" fmla="*/ 238 h 432"/>
                  <a:gd name="T4" fmla="*/ 1710 w 1728"/>
                  <a:gd name="T5" fmla="*/ 260 h 432"/>
                  <a:gd name="T6" fmla="*/ 1690 w 1728"/>
                  <a:gd name="T7" fmla="*/ 280 h 432"/>
                  <a:gd name="T8" fmla="*/ 1660 w 1728"/>
                  <a:gd name="T9" fmla="*/ 300 h 432"/>
                  <a:gd name="T10" fmla="*/ 1580 w 1728"/>
                  <a:gd name="T11" fmla="*/ 336 h 432"/>
                  <a:gd name="T12" fmla="*/ 1474 w 1728"/>
                  <a:gd name="T13" fmla="*/ 368 h 432"/>
                  <a:gd name="T14" fmla="*/ 1348 w 1728"/>
                  <a:gd name="T15" fmla="*/ 396 h 432"/>
                  <a:gd name="T16" fmla="*/ 1200 w 1728"/>
                  <a:gd name="T17" fmla="*/ 416 h 432"/>
                  <a:gd name="T18" fmla="*/ 1038 w 1728"/>
                  <a:gd name="T19" fmla="*/ 428 h 432"/>
                  <a:gd name="T20" fmla="*/ 864 w 1728"/>
                  <a:gd name="T21" fmla="*/ 432 h 432"/>
                  <a:gd name="T22" fmla="*/ 776 w 1728"/>
                  <a:gd name="T23" fmla="*/ 430 h 432"/>
                  <a:gd name="T24" fmla="*/ 608 w 1728"/>
                  <a:gd name="T25" fmla="*/ 422 h 432"/>
                  <a:gd name="T26" fmla="*/ 452 w 1728"/>
                  <a:gd name="T27" fmla="*/ 406 h 432"/>
                  <a:gd name="T28" fmla="*/ 314 w 1728"/>
                  <a:gd name="T29" fmla="*/ 382 h 432"/>
                  <a:gd name="T30" fmla="*/ 198 w 1728"/>
                  <a:gd name="T31" fmla="*/ 354 h 432"/>
                  <a:gd name="T32" fmla="*/ 104 w 1728"/>
                  <a:gd name="T33" fmla="*/ 318 h 432"/>
                  <a:gd name="T34" fmla="*/ 52 w 1728"/>
                  <a:gd name="T35" fmla="*/ 290 h 432"/>
                  <a:gd name="T36" fmla="*/ 28 w 1728"/>
                  <a:gd name="T37" fmla="*/ 270 h 432"/>
                  <a:gd name="T38" fmla="*/ 10 w 1728"/>
                  <a:gd name="T39" fmla="*/ 248 h 432"/>
                  <a:gd name="T40" fmla="*/ 2 w 1728"/>
                  <a:gd name="T41" fmla="*/ 228 h 432"/>
                  <a:gd name="T42" fmla="*/ 0 w 1728"/>
                  <a:gd name="T43" fmla="*/ 216 h 432"/>
                  <a:gd name="T44" fmla="*/ 4 w 1728"/>
                  <a:gd name="T45" fmla="*/ 194 h 432"/>
                  <a:gd name="T46" fmla="*/ 18 w 1728"/>
                  <a:gd name="T47" fmla="*/ 172 h 432"/>
                  <a:gd name="T48" fmla="*/ 38 w 1728"/>
                  <a:gd name="T49" fmla="*/ 152 h 432"/>
                  <a:gd name="T50" fmla="*/ 68 w 1728"/>
                  <a:gd name="T51" fmla="*/ 132 h 432"/>
                  <a:gd name="T52" fmla="*/ 148 w 1728"/>
                  <a:gd name="T53" fmla="*/ 96 h 432"/>
                  <a:gd name="T54" fmla="*/ 254 w 1728"/>
                  <a:gd name="T55" fmla="*/ 64 h 432"/>
                  <a:gd name="T56" fmla="*/ 380 w 1728"/>
                  <a:gd name="T57" fmla="*/ 36 h 432"/>
                  <a:gd name="T58" fmla="*/ 528 w 1728"/>
                  <a:gd name="T59" fmla="*/ 16 h 432"/>
                  <a:gd name="T60" fmla="*/ 690 w 1728"/>
                  <a:gd name="T61" fmla="*/ 4 h 432"/>
                  <a:gd name="T62" fmla="*/ 864 w 1728"/>
                  <a:gd name="T63" fmla="*/ 0 h 432"/>
                  <a:gd name="T64" fmla="*/ 952 w 1728"/>
                  <a:gd name="T65" fmla="*/ 2 h 432"/>
                  <a:gd name="T66" fmla="*/ 1120 w 1728"/>
                  <a:gd name="T67" fmla="*/ 10 h 432"/>
                  <a:gd name="T68" fmla="*/ 1276 w 1728"/>
                  <a:gd name="T69" fmla="*/ 26 h 432"/>
                  <a:gd name="T70" fmla="*/ 1414 w 1728"/>
                  <a:gd name="T71" fmla="*/ 50 h 432"/>
                  <a:gd name="T72" fmla="*/ 1530 w 1728"/>
                  <a:gd name="T73" fmla="*/ 78 h 432"/>
                  <a:gd name="T74" fmla="*/ 1624 w 1728"/>
                  <a:gd name="T75" fmla="*/ 114 h 432"/>
                  <a:gd name="T76" fmla="*/ 1676 w 1728"/>
                  <a:gd name="T77" fmla="*/ 142 h 432"/>
                  <a:gd name="T78" fmla="*/ 1700 w 1728"/>
                  <a:gd name="T79" fmla="*/ 162 h 432"/>
                  <a:gd name="T80" fmla="*/ 1718 w 1728"/>
                  <a:gd name="T81" fmla="*/ 184 h 432"/>
                  <a:gd name="T82" fmla="*/ 1726 w 1728"/>
                  <a:gd name="T83" fmla="*/ 204 h 432"/>
                  <a:gd name="T84" fmla="*/ 1728 w 1728"/>
                  <a:gd name="T85" fmla="*/ 216 h 43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728"/>
                  <a:gd name="T130" fmla="*/ 0 h 432"/>
                  <a:gd name="T131" fmla="*/ 1728 w 1728"/>
                  <a:gd name="T132" fmla="*/ 432 h 43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728" h="432">
                    <a:moveTo>
                      <a:pt x="1728" y="216"/>
                    </a:moveTo>
                    <a:lnTo>
                      <a:pt x="1728" y="216"/>
                    </a:lnTo>
                    <a:lnTo>
                      <a:pt x="1726" y="228"/>
                    </a:lnTo>
                    <a:lnTo>
                      <a:pt x="1724" y="238"/>
                    </a:lnTo>
                    <a:lnTo>
                      <a:pt x="1718" y="248"/>
                    </a:lnTo>
                    <a:lnTo>
                      <a:pt x="1710" y="260"/>
                    </a:lnTo>
                    <a:lnTo>
                      <a:pt x="1700" y="270"/>
                    </a:lnTo>
                    <a:lnTo>
                      <a:pt x="1690" y="280"/>
                    </a:lnTo>
                    <a:lnTo>
                      <a:pt x="1676" y="290"/>
                    </a:lnTo>
                    <a:lnTo>
                      <a:pt x="1660" y="300"/>
                    </a:lnTo>
                    <a:lnTo>
                      <a:pt x="1624" y="318"/>
                    </a:lnTo>
                    <a:lnTo>
                      <a:pt x="1580" y="336"/>
                    </a:lnTo>
                    <a:lnTo>
                      <a:pt x="1530" y="354"/>
                    </a:lnTo>
                    <a:lnTo>
                      <a:pt x="1474" y="368"/>
                    </a:lnTo>
                    <a:lnTo>
                      <a:pt x="1414" y="382"/>
                    </a:lnTo>
                    <a:lnTo>
                      <a:pt x="1348" y="396"/>
                    </a:lnTo>
                    <a:lnTo>
                      <a:pt x="1276" y="406"/>
                    </a:lnTo>
                    <a:lnTo>
                      <a:pt x="1200" y="416"/>
                    </a:lnTo>
                    <a:lnTo>
                      <a:pt x="1120" y="422"/>
                    </a:lnTo>
                    <a:lnTo>
                      <a:pt x="1038" y="428"/>
                    </a:lnTo>
                    <a:lnTo>
                      <a:pt x="952" y="430"/>
                    </a:lnTo>
                    <a:lnTo>
                      <a:pt x="864" y="432"/>
                    </a:lnTo>
                    <a:lnTo>
                      <a:pt x="776" y="430"/>
                    </a:lnTo>
                    <a:lnTo>
                      <a:pt x="690" y="428"/>
                    </a:lnTo>
                    <a:lnTo>
                      <a:pt x="608" y="422"/>
                    </a:lnTo>
                    <a:lnTo>
                      <a:pt x="528" y="416"/>
                    </a:lnTo>
                    <a:lnTo>
                      <a:pt x="452" y="406"/>
                    </a:lnTo>
                    <a:lnTo>
                      <a:pt x="380" y="396"/>
                    </a:lnTo>
                    <a:lnTo>
                      <a:pt x="314" y="382"/>
                    </a:lnTo>
                    <a:lnTo>
                      <a:pt x="254" y="368"/>
                    </a:lnTo>
                    <a:lnTo>
                      <a:pt x="198" y="354"/>
                    </a:lnTo>
                    <a:lnTo>
                      <a:pt x="148" y="336"/>
                    </a:lnTo>
                    <a:lnTo>
                      <a:pt x="104" y="318"/>
                    </a:lnTo>
                    <a:lnTo>
                      <a:pt x="68" y="300"/>
                    </a:lnTo>
                    <a:lnTo>
                      <a:pt x="52" y="290"/>
                    </a:lnTo>
                    <a:lnTo>
                      <a:pt x="38" y="280"/>
                    </a:lnTo>
                    <a:lnTo>
                      <a:pt x="28" y="270"/>
                    </a:lnTo>
                    <a:lnTo>
                      <a:pt x="18" y="260"/>
                    </a:lnTo>
                    <a:lnTo>
                      <a:pt x="10" y="248"/>
                    </a:lnTo>
                    <a:lnTo>
                      <a:pt x="4" y="238"/>
                    </a:lnTo>
                    <a:lnTo>
                      <a:pt x="2" y="228"/>
                    </a:lnTo>
                    <a:lnTo>
                      <a:pt x="0" y="216"/>
                    </a:lnTo>
                    <a:lnTo>
                      <a:pt x="2" y="204"/>
                    </a:lnTo>
                    <a:lnTo>
                      <a:pt x="4" y="194"/>
                    </a:lnTo>
                    <a:lnTo>
                      <a:pt x="10" y="184"/>
                    </a:lnTo>
                    <a:lnTo>
                      <a:pt x="18" y="172"/>
                    </a:lnTo>
                    <a:lnTo>
                      <a:pt x="28" y="162"/>
                    </a:lnTo>
                    <a:lnTo>
                      <a:pt x="38" y="152"/>
                    </a:lnTo>
                    <a:lnTo>
                      <a:pt x="52" y="142"/>
                    </a:lnTo>
                    <a:lnTo>
                      <a:pt x="68" y="132"/>
                    </a:lnTo>
                    <a:lnTo>
                      <a:pt x="104" y="114"/>
                    </a:lnTo>
                    <a:lnTo>
                      <a:pt x="148" y="96"/>
                    </a:lnTo>
                    <a:lnTo>
                      <a:pt x="198" y="78"/>
                    </a:lnTo>
                    <a:lnTo>
                      <a:pt x="254" y="64"/>
                    </a:lnTo>
                    <a:lnTo>
                      <a:pt x="314" y="50"/>
                    </a:lnTo>
                    <a:lnTo>
                      <a:pt x="380" y="36"/>
                    </a:lnTo>
                    <a:lnTo>
                      <a:pt x="452" y="26"/>
                    </a:lnTo>
                    <a:lnTo>
                      <a:pt x="528" y="16"/>
                    </a:lnTo>
                    <a:lnTo>
                      <a:pt x="608" y="10"/>
                    </a:lnTo>
                    <a:lnTo>
                      <a:pt x="690" y="4"/>
                    </a:lnTo>
                    <a:lnTo>
                      <a:pt x="776" y="2"/>
                    </a:lnTo>
                    <a:lnTo>
                      <a:pt x="864" y="0"/>
                    </a:lnTo>
                    <a:lnTo>
                      <a:pt x="952" y="2"/>
                    </a:lnTo>
                    <a:lnTo>
                      <a:pt x="1038" y="4"/>
                    </a:lnTo>
                    <a:lnTo>
                      <a:pt x="1120" y="10"/>
                    </a:lnTo>
                    <a:lnTo>
                      <a:pt x="1200" y="16"/>
                    </a:lnTo>
                    <a:lnTo>
                      <a:pt x="1276" y="26"/>
                    </a:lnTo>
                    <a:lnTo>
                      <a:pt x="1348" y="36"/>
                    </a:lnTo>
                    <a:lnTo>
                      <a:pt x="1414" y="50"/>
                    </a:lnTo>
                    <a:lnTo>
                      <a:pt x="1474" y="64"/>
                    </a:lnTo>
                    <a:lnTo>
                      <a:pt x="1530" y="78"/>
                    </a:lnTo>
                    <a:lnTo>
                      <a:pt x="1580" y="96"/>
                    </a:lnTo>
                    <a:lnTo>
                      <a:pt x="1624" y="114"/>
                    </a:lnTo>
                    <a:lnTo>
                      <a:pt x="1660" y="132"/>
                    </a:lnTo>
                    <a:lnTo>
                      <a:pt x="1676" y="142"/>
                    </a:lnTo>
                    <a:lnTo>
                      <a:pt x="1690" y="152"/>
                    </a:lnTo>
                    <a:lnTo>
                      <a:pt x="1700" y="162"/>
                    </a:lnTo>
                    <a:lnTo>
                      <a:pt x="1710" y="172"/>
                    </a:lnTo>
                    <a:lnTo>
                      <a:pt x="1718" y="184"/>
                    </a:lnTo>
                    <a:lnTo>
                      <a:pt x="1724" y="194"/>
                    </a:lnTo>
                    <a:lnTo>
                      <a:pt x="1726" y="204"/>
                    </a:lnTo>
                    <a:lnTo>
                      <a:pt x="1728" y="2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7676">
                      <a:alpha val="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endParaRPr lang="zh-CN" altLang="en-US" sz="78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1467007" y="3811318"/>
              <a:ext cx="2832099" cy="92075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915670" eaLnBrk="1" fontAlgn="base" hangingPunct="1">
                <a:spcBef>
                  <a:spcPts val="0"/>
                </a:spcBef>
                <a:buClrTx/>
                <a:buSzTx/>
                <a:buNone/>
                <a:defRPr/>
              </a:pPr>
              <a:endParaRPr lang="zh-CN" altLang="en-US" sz="780" b="0" ker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31371" y="2975152"/>
            <a:ext cx="2488907" cy="1544235"/>
            <a:chOff x="1659095" y="2788969"/>
            <a:chExt cx="2484437" cy="1541462"/>
          </a:xfrm>
        </p:grpSpPr>
        <p:grpSp>
          <p:nvGrpSpPr>
            <p:cNvPr id="11" name="Group 8"/>
            <p:cNvGrpSpPr/>
            <p:nvPr/>
          </p:nvGrpSpPr>
          <p:grpSpPr bwMode="auto">
            <a:xfrm>
              <a:off x="1659095" y="2957244"/>
              <a:ext cx="2484437" cy="1373187"/>
              <a:chOff x="2016" y="1944"/>
              <a:chExt cx="1728" cy="936"/>
            </a:xfrm>
          </p:grpSpPr>
          <p:sp>
            <p:nvSpPr>
              <p:cNvPr id="13" name="Freeform 9"/>
              <p:cNvSpPr/>
              <p:nvPr/>
            </p:nvSpPr>
            <p:spPr bwMode="auto">
              <a:xfrm>
                <a:off x="2016" y="1944"/>
                <a:ext cx="1728" cy="936"/>
              </a:xfrm>
              <a:custGeom>
                <a:avLst/>
                <a:gdLst>
                  <a:gd name="T0" fmla="*/ 1728 w 1728"/>
                  <a:gd name="T1" fmla="*/ 720 h 936"/>
                  <a:gd name="T2" fmla="*/ 1726 w 1728"/>
                  <a:gd name="T3" fmla="*/ 732 h 936"/>
                  <a:gd name="T4" fmla="*/ 1718 w 1728"/>
                  <a:gd name="T5" fmla="*/ 752 h 936"/>
                  <a:gd name="T6" fmla="*/ 1700 w 1728"/>
                  <a:gd name="T7" fmla="*/ 774 h 936"/>
                  <a:gd name="T8" fmla="*/ 1676 w 1728"/>
                  <a:gd name="T9" fmla="*/ 794 h 936"/>
                  <a:gd name="T10" fmla="*/ 1624 w 1728"/>
                  <a:gd name="T11" fmla="*/ 822 h 936"/>
                  <a:gd name="T12" fmla="*/ 1530 w 1728"/>
                  <a:gd name="T13" fmla="*/ 858 h 936"/>
                  <a:gd name="T14" fmla="*/ 1414 w 1728"/>
                  <a:gd name="T15" fmla="*/ 886 h 936"/>
                  <a:gd name="T16" fmla="*/ 1276 w 1728"/>
                  <a:gd name="T17" fmla="*/ 910 h 936"/>
                  <a:gd name="T18" fmla="*/ 1120 w 1728"/>
                  <a:gd name="T19" fmla="*/ 926 h 936"/>
                  <a:gd name="T20" fmla="*/ 952 w 1728"/>
                  <a:gd name="T21" fmla="*/ 934 h 936"/>
                  <a:gd name="T22" fmla="*/ 864 w 1728"/>
                  <a:gd name="T23" fmla="*/ 936 h 936"/>
                  <a:gd name="T24" fmla="*/ 690 w 1728"/>
                  <a:gd name="T25" fmla="*/ 932 h 936"/>
                  <a:gd name="T26" fmla="*/ 528 w 1728"/>
                  <a:gd name="T27" fmla="*/ 920 h 936"/>
                  <a:gd name="T28" fmla="*/ 380 w 1728"/>
                  <a:gd name="T29" fmla="*/ 900 h 936"/>
                  <a:gd name="T30" fmla="*/ 254 w 1728"/>
                  <a:gd name="T31" fmla="*/ 872 h 936"/>
                  <a:gd name="T32" fmla="*/ 148 w 1728"/>
                  <a:gd name="T33" fmla="*/ 840 h 936"/>
                  <a:gd name="T34" fmla="*/ 68 w 1728"/>
                  <a:gd name="T35" fmla="*/ 804 h 936"/>
                  <a:gd name="T36" fmla="*/ 38 w 1728"/>
                  <a:gd name="T37" fmla="*/ 784 h 936"/>
                  <a:gd name="T38" fmla="*/ 18 w 1728"/>
                  <a:gd name="T39" fmla="*/ 764 h 936"/>
                  <a:gd name="T40" fmla="*/ 4 w 1728"/>
                  <a:gd name="T41" fmla="*/ 742 h 936"/>
                  <a:gd name="T42" fmla="*/ 0 w 1728"/>
                  <a:gd name="T43" fmla="*/ 720 h 936"/>
                  <a:gd name="T44" fmla="*/ 288 w 1728"/>
                  <a:gd name="T45" fmla="*/ 144 h 936"/>
                  <a:gd name="T46" fmla="*/ 290 w 1728"/>
                  <a:gd name="T47" fmla="*/ 130 h 936"/>
                  <a:gd name="T48" fmla="*/ 300 w 1728"/>
                  <a:gd name="T49" fmla="*/ 114 h 936"/>
                  <a:gd name="T50" fmla="*/ 334 w 1728"/>
                  <a:gd name="T51" fmla="*/ 88 h 936"/>
                  <a:gd name="T52" fmla="*/ 386 w 1728"/>
                  <a:gd name="T53" fmla="*/ 64 h 936"/>
                  <a:gd name="T54" fmla="*/ 456 w 1728"/>
                  <a:gd name="T55" fmla="*/ 42 h 936"/>
                  <a:gd name="T56" fmla="*/ 542 w 1728"/>
                  <a:gd name="T57" fmla="*/ 24 h 936"/>
                  <a:gd name="T58" fmla="*/ 640 w 1728"/>
                  <a:gd name="T59" fmla="*/ 12 h 936"/>
                  <a:gd name="T60" fmla="*/ 748 w 1728"/>
                  <a:gd name="T61" fmla="*/ 2 h 936"/>
                  <a:gd name="T62" fmla="*/ 864 w 1728"/>
                  <a:gd name="T63" fmla="*/ 0 h 936"/>
                  <a:gd name="T64" fmla="*/ 922 w 1728"/>
                  <a:gd name="T65" fmla="*/ 0 h 936"/>
                  <a:gd name="T66" fmla="*/ 1036 w 1728"/>
                  <a:gd name="T67" fmla="*/ 6 h 936"/>
                  <a:gd name="T68" fmla="*/ 1138 w 1728"/>
                  <a:gd name="T69" fmla="*/ 18 h 936"/>
                  <a:gd name="T70" fmla="*/ 1230 w 1728"/>
                  <a:gd name="T71" fmla="*/ 32 h 936"/>
                  <a:gd name="T72" fmla="*/ 1308 w 1728"/>
                  <a:gd name="T73" fmla="*/ 52 h 936"/>
                  <a:gd name="T74" fmla="*/ 1370 w 1728"/>
                  <a:gd name="T75" fmla="*/ 76 h 936"/>
                  <a:gd name="T76" fmla="*/ 1414 w 1728"/>
                  <a:gd name="T77" fmla="*/ 102 h 936"/>
                  <a:gd name="T78" fmla="*/ 1434 w 1728"/>
                  <a:gd name="T79" fmla="*/ 122 h 936"/>
                  <a:gd name="T80" fmla="*/ 1440 w 1728"/>
                  <a:gd name="T81" fmla="*/ 136 h 936"/>
                  <a:gd name="T82" fmla="*/ 1440 w 1728"/>
                  <a:gd name="T83" fmla="*/ 144 h 9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728"/>
                  <a:gd name="T127" fmla="*/ 0 h 936"/>
                  <a:gd name="T128" fmla="*/ 1728 w 1728"/>
                  <a:gd name="T129" fmla="*/ 936 h 9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728" h="936">
                    <a:moveTo>
                      <a:pt x="1440" y="144"/>
                    </a:moveTo>
                    <a:lnTo>
                      <a:pt x="1728" y="720"/>
                    </a:lnTo>
                    <a:lnTo>
                      <a:pt x="1726" y="732"/>
                    </a:lnTo>
                    <a:lnTo>
                      <a:pt x="1724" y="742"/>
                    </a:lnTo>
                    <a:lnTo>
                      <a:pt x="1718" y="752"/>
                    </a:lnTo>
                    <a:lnTo>
                      <a:pt x="1710" y="764"/>
                    </a:lnTo>
                    <a:lnTo>
                      <a:pt x="1700" y="774"/>
                    </a:lnTo>
                    <a:lnTo>
                      <a:pt x="1690" y="784"/>
                    </a:lnTo>
                    <a:lnTo>
                      <a:pt x="1676" y="794"/>
                    </a:lnTo>
                    <a:lnTo>
                      <a:pt x="1660" y="804"/>
                    </a:lnTo>
                    <a:lnTo>
                      <a:pt x="1624" y="822"/>
                    </a:lnTo>
                    <a:lnTo>
                      <a:pt x="1580" y="840"/>
                    </a:lnTo>
                    <a:lnTo>
                      <a:pt x="1530" y="858"/>
                    </a:lnTo>
                    <a:lnTo>
                      <a:pt x="1474" y="872"/>
                    </a:lnTo>
                    <a:lnTo>
                      <a:pt x="1414" y="886"/>
                    </a:lnTo>
                    <a:lnTo>
                      <a:pt x="1348" y="900"/>
                    </a:lnTo>
                    <a:lnTo>
                      <a:pt x="1276" y="910"/>
                    </a:lnTo>
                    <a:lnTo>
                      <a:pt x="1200" y="920"/>
                    </a:lnTo>
                    <a:lnTo>
                      <a:pt x="1120" y="926"/>
                    </a:lnTo>
                    <a:lnTo>
                      <a:pt x="1038" y="932"/>
                    </a:lnTo>
                    <a:lnTo>
                      <a:pt x="952" y="934"/>
                    </a:lnTo>
                    <a:lnTo>
                      <a:pt x="864" y="936"/>
                    </a:lnTo>
                    <a:lnTo>
                      <a:pt x="776" y="934"/>
                    </a:lnTo>
                    <a:lnTo>
                      <a:pt x="690" y="932"/>
                    </a:lnTo>
                    <a:lnTo>
                      <a:pt x="608" y="926"/>
                    </a:lnTo>
                    <a:lnTo>
                      <a:pt x="528" y="920"/>
                    </a:lnTo>
                    <a:lnTo>
                      <a:pt x="452" y="910"/>
                    </a:lnTo>
                    <a:lnTo>
                      <a:pt x="380" y="900"/>
                    </a:lnTo>
                    <a:lnTo>
                      <a:pt x="314" y="886"/>
                    </a:lnTo>
                    <a:lnTo>
                      <a:pt x="254" y="872"/>
                    </a:lnTo>
                    <a:lnTo>
                      <a:pt x="198" y="858"/>
                    </a:lnTo>
                    <a:lnTo>
                      <a:pt x="148" y="840"/>
                    </a:lnTo>
                    <a:lnTo>
                      <a:pt x="104" y="822"/>
                    </a:lnTo>
                    <a:lnTo>
                      <a:pt x="68" y="804"/>
                    </a:lnTo>
                    <a:lnTo>
                      <a:pt x="52" y="794"/>
                    </a:lnTo>
                    <a:lnTo>
                      <a:pt x="38" y="784"/>
                    </a:lnTo>
                    <a:lnTo>
                      <a:pt x="28" y="774"/>
                    </a:lnTo>
                    <a:lnTo>
                      <a:pt x="18" y="764"/>
                    </a:lnTo>
                    <a:lnTo>
                      <a:pt x="10" y="752"/>
                    </a:lnTo>
                    <a:lnTo>
                      <a:pt x="4" y="742"/>
                    </a:lnTo>
                    <a:lnTo>
                      <a:pt x="2" y="732"/>
                    </a:lnTo>
                    <a:lnTo>
                      <a:pt x="0" y="720"/>
                    </a:lnTo>
                    <a:lnTo>
                      <a:pt x="288" y="144"/>
                    </a:lnTo>
                    <a:lnTo>
                      <a:pt x="288" y="136"/>
                    </a:lnTo>
                    <a:lnTo>
                      <a:pt x="290" y="130"/>
                    </a:lnTo>
                    <a:lnTo>
                      <a:pt x="294" y="122"/>
                    </a:lnTo>
                    <a:lnTo>
                      <a:pt x="300" y="114"/>
                    </a:lnTo>
                    <a:lnTo>
                      <a:pt x="314" y="102"/>
                    </a:lnTo>
                    <a:lnTo>
                      <a:pt x="334" y="88"/>
                    </a:lnTo>
                    <a:lnTo>
                      <a:pt x="358" y="76"/>
                    </a:lnTo>
                    <a:lnTo>
                      <a:pt x="386" y="64"/>
                    </a:lnTo>
                    <a:lnTo>
                      <a:pt x="420" y="52"/>
                    </a:lnTo>
                    <a:lnTo>
                      <a:pt x="456" y="42"/>
                    </a:lnTo>
                    <a:lnTo>
                      <a:pt x="498" y="32"/>
                    </a:lnTo>
                    <a:lnTo>
                      <a:pt x="542" y="24"/>
                    </a:lnTo>
                    <a:lnTo>
                      <a:pt x="590" y="18"/>
                    </a:lnTo>
                    <a:lnTo>
                      <a:pt x="640" y="12"/>
                    </a:lnTo>
                    <a:lnTo>
                      <a:pt x="692" y="6"/>
                    </a:lnTo>
                    <a:lnTo>
                      <a:pt x="748" y="2"/>
                    </a:lnTo>
                    <a:lnTo>
                      <a:pt x="806" y="0"/>
                    </a:lnTo>
                    <a:lnTo>
                      <a:pt x="864" y="0"/>
                    </a:lnTo>
                    <a:lnTo>
                      <a:pt x="922" y="0"/>
                    </a:lnTo>
                    <a:lnTo>
                      <a:pt x="980" y="2"/>
                    </a:lnTo>
                    <a:lnTo>
                      <a:pt x="1036" y="6"/>
                    </a:lnTo>
                    <a:lnTo>
                      <a:pt x="1088" y="12"/>
                    </a:lnTo>
                    <a:lnTo>
                      <a:pt x="1138" y="18"/>
                    </a:lnTo>
                    <a:lnTo>
                      <a:pt x="1186" y="24"/>
                    </a:lnTo>
                    <a:lnTo>
                      <a:pt x="1230" y="32"/>
                    </a:lnTo>
                    <a:lnTo>
                      <a:pt x="1272" y="42"/>
                    </a:lnTo>
                    <a:lnTo>
                      <a:pt x="1308" y="52"/>
                    </a:lnTo>
                    <a:lnTo>
                      <a:pt x="1342" y="64"/>
                    </a:lnTo>
                    <a:lnTo>
                      <a:pt x="1370" y="76"/>
                    </a:lnTo>
                    <a:lnTo>
                      <a:pt x="1394" y="88"/>
                    </a:lnTo>
                    <a:lnTo>
                      <a:pt x="1414" y="102"/>
                    </a:lnTo>
                    <a:lnTo>
                      <a:pt x="1428" y="114"/>
                    </a:lnTo>
                    <a:lnTo>
                      <a:pt x="1434" y="122"/>
                    </a:lnTo>
                    <a:lnTo>
                      <a:pt x="1438" y="130"/>
                    </a:lnTo>
                    <a:lnTo>
                      <a:pt x="1440" y="136"/>
                    </a:lnTo>
                    <a:lnTo>
                      <a:pt x="1440" y="144"/>
                    </a:lnTo>
                    <a:close/>
                  </a:path>
                </a:pathLst>
              </a:custGeom>
              <a:solidFill>
                <a:srgbClr val="0092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just">
                  <a:lnSpc>
                    <a:spcPct val="120000"/>
                  </a:lnSpc>
                </a:pPr>
                <a:endParaRPr lang="zh-CN" altLang="en-US" sz="78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Freeform 10"/>
              <p:cNvSpPr/>
              <p:nvPr/>
            </p:nvSpPr>
            <p:spPr bwMode="auto">
              <a:xfrm>
                <a:off x="2304" y="1944"/>
                <a:ext cx="1152" cy="288"/>
              </a:xfrm>
              <a:custGeom>
                <a:avLst/>
                <a:gdLst>
                  <a:gd name="T0" fmla="*/ 1152 w 1152"/>
                  <a:gd name="T1" fmla="*/ 144 h 288"/>
                  <a:gd name="T2" fmla="*/ 1150 w 1152"/>
                  <a:gd name="T3" fmla="*/ 158 h 288"/>
                  <a:gd name="T4" fmla="*/ 1140 w 1152"/>
                  <a:gd name="T5" fmla="*/ 174 h 288"/>
                  <a:gd name="T6" fmla="*/ 1106 w 1152"/>
                  <a:gd name="T7" fmla="*/ 200 h 288"/>
                  <a:gd name="T8" fmla="*/ 1054 w 1152"/>
                  <a:gd name="T9" fmla="*/ 224 h 288"/>
                  <a:gd name="T10" fmla="*/ 984 w 1152"/>
                  <a:gd name="T11" fmla="*/ 246 h 288"/>
                  <a:gd name="T12" fmla="*/ 898 w 1152"/>
                  <a:gd name="T13" fmla="*/ 264 h 288"/>
                  <a:gd name="T14" fmla="*/ 800 w 1152"/>
                  <a:gd name="T15" fmla="*/ 276 h 288"/>
                  <a:gd name="T16" fmla="*/ 692 w 1152"/>
                  <a:gd name="T17" fmla="*/ 286 h 288"/>
                  <a:gd name="T18" fmla="*/ 576 w 1152"/>
                  <a:gd name="T19" fmla="*/ 288 h 288"/>
                  <a:gd name="T20" fmla="*/ 518 w 1152"/>
                  <a:gd name="T21" fmla="*/ 288 h 288"/>
                  <a:gd name="T22" fmla="*/ 404 w 1152"/>
                  <a:gd name="T23" fmla="*/ 282 h 288"/>
                  <a:gd name="T24" fmla="*/ 302 w 1152"/>
                  <a:gd name="T25" fmla="*/ 270 h 288"/>
                  <a:gd name="T26" fmla="*/ 210 w 1152"/>
                  <a:gd name="T27" fmla="*/ 256 h 288"/>
                  <a:gd name="T28" fmla="*/ 132 w 1152"/>
                  <a:gd name="T29" fmla="*/ 236 h 288"/>
                  <a:gd name="T30" fmla="*/ 70 w 1152"/>
                  <a:gd name="T31" fmla="*/ 212 h 288"/>
                  <a:gd name="T32" fmla="*/ 26 w 1152"/>
                  <a:gd name="T33" fmla="*/ 186 h 288"/>
                  <a:gd name="T34" fmla="*/ 6 w 1152"/>
                  <a:gd name="T35" fmla="*/ 166 h 288"/>
                  <a:gd name="T36" fmla="*/ 0 w 1152"/>
                  <a:gd name="T37" fmla="*/ 152 h 288"/>
                  <a:gd name="T38" fmla="*/ 0 w 1152"/>
                  <a:gd name="T39" fmla="*/ 144 h 288"/>
                  <a:gd name="T40" fmla="*/ 2 w 1152"/>
                  <a:gd name="T41" fmla="*/ 130 h 288"/>
                  <a:gd name="T42" fmla="*/ 12 w 1152"/>
                  <a:gd name="T43" fmla="*/ 114 h 288"/>
                  <a:gd name="T44" fmla="*/ 46 w 1152"/>
                  <a:gd name="T45" fmla="*/ 88 h 288"/>
                  <a:gd name="T46" fmla="*/ 98 w 1152"/>
                  <a:gd name="T47" fmla="*/ 64 h 288"/>
                  <a:gd name="T48" fmla="*/ 168 w 1152"/>
                  <a:gd name="T49" fmla="*/ 42 h 288"/>
                  <a:gd name="T50" fmla="*/ 254 w 1152"/>
                  <a:gd name="T51" fmla="*/ 24 h 288"/>
                  <a:gd name="T52" fmla="*/ 352 w 1152"/>
                  <a:gd name="T53" fmla="*/ 12 h 288"/>
                  <a:gd name="T54" fmla="*/ 460 w 1152"/>
                  <a:gd name="T55" fmla="*/ 2 h 288"/>
                  <a:gd name="T56" fmla="*/ 576 w 1152"/>
                  <a:gd name="T57" fmla="*/ 0 h 288"/>
                  <a:gd name="T58" fmla="*/ 634 w 1152"/>
                  <a:gd name="T59" fmla="*/ 0 h 288"/>
                  <a:gd name="T60" fmla="*/ 748 w 1152"/>
                  <a:gd name="T61" fmla="*/ 6 h 288"/>
                  <a:gd name="T62" fmla="*/ 850 w 1152"/>
                  <a:gd name="T63" fmla="*/ 18 h 288"/>
                  <a:gd name="T64" fmla="*/ 942 w 1152"/>
                  <a:gd name="T65" fmla="*/ 32 h 288"/>
                  <a:gd name="T66" fmla="*/ 1020 w 1152"/>
                  <a:gd name="T67" fmla="*/ 52 h 288"/>
                  <a:gd name="T68" fmla="*/ 1082 w 1152"/>
                  <a:gd name="T69" fmla="*/ 76 h 288"/>
                  <a:gd name="T70" fmla="*/ 1126 w 1152"/>
                  <a:gd name="T71" fmla="*/ 102 h 288"/>
                  <a:gd name="T72" fmla="*/ 1146 w 1152"/>
                  <a:gd name="T73" fmla="*/ 122 h 288"/>
                  <a:gd name="T74" fmla="*/ 1152 w 1152"/>
                  <a:gd name="T75" fmla="*/ 136 h 288"/>
                  <a:gd name="T76" fmla="*/ 1152 w 1152"/>
                  <a:gd name="T77" fmla="*/ 144 h 28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52"/>
                  <a:gd name="T118" fmla="*/ 0 h 288"/>
                  <a:gd name="T119" fmla="*/ 1152 w 1152"/>
                  <a:gd name="T120" fmla="*/ 288 h 28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52" h="288">
                    <a:moveTo>
                      <a:pt x="1152" y="144"/>
                    </a:moveTo>
                    <a:lnTo>
                      <a:pt x="1152" y="144"/>
                    </a:lnTo>
                    <a:lnTo>
                      <a:pt x="1152" y="152"/>
                    </a:lnTo>
                    <a:lnTo>
                      <a:pt x="1150" y="158"/>
                    </a:lnTo>
                    <a:lnTo>
                      <a:pt x="1146" y="166"/>
                    </a:lnTo>
                    <a:lnTo>
                      <a:pt x="1140" y="174"/>
                    </a:lnTo>
                    <a:lnTo>
                      <a:pt x="1126" y="186"/>
                    </a:lnTo>
                    <a:lnTo>
                      <a:pt x="1106" y="200"/>
                    </a:lnTo>
                    <a:lnTo>
                      <a:pt x="1082" y="212"/>
                    </a:lnTo>
                    <a:lnTo>
                      <a:pt x="1054" y="224"/>
                    </a:lnTo>
                    <a:lnTo>
                      <a:pt x="1020" y="236"/>
                    </a:lnTo>
                    <a:lnTo>
                      <a:pt x="984" y="246"/>
                    </a:lnTo>
                    <a:lnTo>
                      <a:pt x="942" y="256"/>
                    </a:lnTo>
                    <a:lnTo>
                      <a:pt x="898" y="264"/>
                    </a:lnTo>
                    <a:lnTo>
                      <a:pt x="850" y="270"/>
                    </a:lnTo>
                    <a:lnTo>
                      <a:pt x="800" y="276"/>
                    </a:lnTo>
                    <a:lnTo>
                      <a:pt x="748" y="282"/>
                    </a:lnTo>
                    <a:lnTo>
                      <a:pt x="692" y="286"/>
                    </a:lnTo>
                    <a:lnTo>
                      <a:pt x="634" y="288"/>
                    </a:lnTo>
                    <a:lnTo>
                      <a:pt x="576" y="288"/>
                    </a:lnTo>
                    <a:lnTo>
                      <a:pt x="518" y="288"/>
                    </a:lnTo>
                    <a:lnTo>
                      <a:pt x="460" y="286"/>
                    </a:lnTo>
                    <a:lnTo>
                      <a:pt x="404" y="282"/>
                    </a:lnTo>
                    <a:lnTo>
                      <a:pt x="352" y="276"/>
                    </a:lnTo>
                    <a:lnTo>
                      <a:pt x="302" y="270"/>
                    </a:lnTo>
                    <a:lnTo>
                      <a:pt x="254" y="264"/>
                    </a:lnTo>
                    <a:lnTo>
                      <a:pt x="210" y="256"/>
                    </a:lnTo>
                    <a:lnTo>
                      <a:pt x="168" y="246"/>
                    </a:lnTo>
                    <a:lnTo>
                      <a:pt x="132" y="236"/>
                    </a:lnTo>
                    <a:lnTo>
                      <a:pt x="98" y="224"/>
                    </a:lnTo>
                    <a:lnTo>
                      <a:pt x="70" y="212"/>
                    </a:lnTo>
                    <a:lnTo>
                      <a:pt x="46" y="200"/>
                    </a:lnTo>
                    <a:lnTo>
                      <a:pt x="26" y="186"/>
                    </a:lnTo>
                    <a:lnTo>
                      <a:pt x="12" y="174"/>
                    </a:lnTo>
                    <a:lnTo>
                      <a:pt x="6" y="166"/>
                    </a:lnTo>
                    <a:lnTo>
                      <a:pt x="2" y="158"/>
                    </a:lnTo>
                    <a:lnTo>
                      <a:pt x="0" y="152"/>
                    </a:lnTo>
                    <a:lnTo>
                      <a:pt x="0" y="144"/>
                    </a:lnTo>
                    <a:lnTo>
                      <a:pt x="0" y="136"/>
                    </a:lnTo>
                    <a:lnTo>
                      <a:pt x="2" y="130"/>
                    </a:lnTo>
                    <a:lnTo>
                      <a:pt x="6" y="122"/>
                    </a:lnTo>
                    <a:lnTo>
                      <a:pt x="12" y="114"/>
                    </a:lnTo>
                    <a:lnTo>
                      <a:pt x="26" y="102"/>
                    </a:lnTo>
                    <a:lnTo>
                      <a:pt x="46" y="88"/>
                    </a:lnTo>
                    <a:lnTo>
                      <a:pt x="70" y="76"/>
                    </a:lnTo>
                    <a:lnTo>
                      <a:pt x="98" y="64"/>
                    </a:lnTo>
                    <a:lnTo>
                      <a:pt x="132" y="52"/>
                    </a:lnTo>
                    <a:lnTo>
                      <a:pt x="168" y="42"/>
                    </a:lnTo>
                    <a:lnTo>
                      <a:pt x="210" y="32"/>
                    </a:lnTo>
                    <a:lnTo>
                      <a:pt x="254" y="24"/>
                    </a:lnTo>
                    <a:lnTo>
                      <a:pt x="302" y="18"/>
                    </a:lnTo>
                    <a:lnTo>
                      <a:pt x="352" y="12"/>
                    </a:lnTo>
                    <a:lnTo>
                      <a:pt x="404" y="6"/>
                    </a:lnTo>
                    <a:lnTo>
                      <a:pt x="460" y="2"/>
                    </a:lnTo>
                    <a:lnTo>
                      <a:pt x="518" y="0"/>
                    </a:lnTo>
                    <a:lnTo>
                      <a:pt x="576" y="0"/>
                    </a:lnTo>
                    <a:lnTo>
                      <a:pt x="634" y="0"/>
                    </a:lnTo>
                    <a:lnTo>
                      <a:pt x="692" y="2"/>
                    </a:lnTo>
                    <a:lnTo>
                      <a:pt x="748" y="6"/>
                    </a:lnTo>
                    <a:lnTo>
                      <a:pt x="800" y="12"/>
                    </a:lnTo>
                    <a:lnTo>
                      <a:pt x="850" y="18"/>
                    </a:lnTo>
                    <a:lnTo>
                      <a:pt x="898" y="24"/>
                    </a:lnTo>
                    <a:lnTo>
                      <a:pt x="942" y="32"/>
                    </a:lnTo>
                    <a:lnTo>
                      <a:pt x="984" y="42"/>
                    </a:lnTo>
                    <a:lnTo>
                      <a:pt x="1020" y="52"/>
                    </a:lnTo>
                    <a:lnTo>
                      <a:pt x="1054" y="64"/>
                    </a:lnTo>
                    <a:lnTo>
                      <a:pt x="1082" y="76"/>
                    </a:lnTo>
                    <a:lnTo>
                      <a:pt x="1106" y="88"/>
                    </a:lnTo>
                    <a:lnTo>
                      <a:pt x="1126" y="102"/>
                    </a:lnTo>
                    <a:lnTo>
                      <a:pt x="1140" y="114"/>
                    </a:lnTo>
                    <a:lnTo>
                      <a:pt x="1146" y="122"/>
                    </a:lnTo>
                    <a:lnTo>
                      <a:pt x="1150" y="130"/>
                    </a:lnTo>
                    <a:lnTo>
                      <a:pt x="1152" y="136"/>
                    </a:lnTo>
                    <a:lnTo>
                      <a:pt x="1152" y="14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7676">
                      <a:alpha val="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endParaRPr lang="zh-CN" altLang="en-US" sz="78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927382" y="2788969"/>
              <a:ext cx="1911350" cy="62230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915670" eaLnBrk="1" fontAlgn="base" hangingPunct="1">
                <a:spcBef>
                  <a:spcPts val="0"/>
                </a:spcBef>
                <a:buClrTx/>
                <a:buSzTx/>
                <a:buNone/>
                <a:defRPr/>
              </a:pPr>
              <a:endParaRPr lang="zh-CN" altLang="en-US" sz="780" b="0" ker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Freeform 12"/>
          <p:cNvSpPr/>
          <p:nvPr/>
        </p:nvSpPr>
        <p:spPr bwMode="auto">
          <a:xfrm>
            <a:off x="3859363" y="1820546"/>
            <a:ext cx="1432911" cy="1469491"/>
          </a:xfrm>
          <a:custGeom>
            <a:avLst/>
            <a:gdLst>
              <a:gd name="T0" fmla="*/ 2147483647 w 576"/>
              <a:gd name="T1" fmla="*/ 2147483647 h 648"/>
              <a:gd name="T2" fmla="*/ 2147483647 w 576"/>
              <a:gd name="T3" fmla="*/ 2147483647 h 648"/>
              <a:gd name="T4" fmla="*/ 2147483647 w 576"/>
              <a:gd name="T5" fmla="*/ 2147483647 h 648"/>
              <a:gd name="T6" fmla="*/ 2147483647 w 576"/>
              <a:gd name="T7" fmla="*/ 2147483647 h 648"/>
              <a:gd name="T8" fmla="*/ 2147483647 w 576"/>
              <a:gd name="T9" fmla="*/ 2147483647 h 648"/>
              <a:gd name="T10" fmla="*/ 2147483647 w 576"/>
              <a:gd name="T11" fmla="*/ 2147483647 h 648"/>
              <a:gd name="T12" fmla="*/ 2147483647 w 576"/>
              <a:gd name="T13" fmla="*/ 2147483647 h 648"/>
              <a:gd name="T14" fmla="*/ 2147483647 w 576"/>
              <a:gd name="T15" fmla="*/ 2147483647 h 648"/>
              <a:gd name="T16" fmla="*/ 2147483647 w 576"/>
              <a:gd name="T17" fmla="*/ 2147483647 h 648"/>
              <a:gd name="T18" fmla="*/ 2147483647 w 576"/>
              <a:gd name="T19" fmla="*/ 2147483647 h 648"/>
              <a:gd name="T20" fmla="*/ 2147483647 w 576"/>
              <a:gd name="T21" fmla="*/ 2147483647 h 648"/>
              <a:gd name="T22" fmla="*/ 2133573609 w 576"/>
              <a:gd name="T23" fmla="*/ 2147483647 h 648"/>
              <a:gd name="T24" fmla="*/ 1775924795 w 576"/>
              <a:gd name="T25" fmla="*/ 2147483647 h 648"/>
              <a:gd name="T26" fmla="*/ 1775924795 w 576"/>
              <a:gd name="T27" fmla="*/ 2147483647 h 648"/>
              <a:gd name="T28" fmla="*/ 1418273498 w 576"/>
              <a:gd name="T29" fmla="*/ 2147483647 h 648"/>
              <a:gd name="T30" fmla="*/ 1085285581 w 576"/>
              <a:gd name="T31" fmla="*/ 2147483647 h 648"/>
              <a:gd name="T32" fmla="*/ 776966011 w 576"/>
              <a:gd name="T33" fmla="*/ 2147483647 h 648"/>
              <a:gd name="T34" fmla="*/ 517978169 w 576"/>
              <a:gd name="T35" fmla="*/ 2147483647 h 648"/>
              <a:gd name="T36" fmla="*/ 308319570 w 576"/>
              <a:gd name="T37" fmla="*/ 2147483647 h 648"/>
              <a:gd name="T38" fmla="*/ 209658599 w 576"/>
              <a:gd name="T39" fmla="*/ 2147483647 h 648"/>
              <a:gd name="T40" fmla="*/ 135661008 w 576"/>
              <a:gd name="T41" fmla="*/ 2147483647 h 648"/>
              <a:gd name="T42" fmla="*/ 73997591 w 576"/>
              <a:gd name="T43" fmla="*/ 2147483647 h 648"/>
              <a:gd name="T44" fmla="*/ 36997554 w 576"/>
              <a:gd name="T45" fmla="*/ 2147483647 h 648"/>
              <a:gd name="T46" fmla="*/ 12331690 w 576"/>
              <a:gd name="T47" fmla="*/ 2147483647 h 648"/>
              <a:gd name="T48" fmla="*/ 0 w 576"/>
              <a:gd name="T49" fmla="*/ 2147483647 h 648"/>
              <a:gd name="T50" fmla="*/ 1775924795 w 576"/>
              <a:gd name="T51" fmla="*/ 0 h 648"/>
              <a:gd name="T52" fmla="*/ 2147483647 w 576"/>
              <a:gd name="T53" fmla="*/ 2147483647 h 64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76"/>
              <a:gd name="T82" fmla="*/ 0 h 648"/>
              <a:gd name="T83" fmla="*/ 576 w 576"/>
              <a:gd name="T84" fmla="*/ 648 h 64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76" h="648">
                <a:moveTo>
                  <a:pt x="576" y="576"/>
                </a:moveTo>
                <a:lnTo>
                  <a:pt x="576" y="576"/>
                </a:lnTo>
                <a:lnTo>
                  <a:pt x="574" y="584"/>
                </a:lnTo>
                <a:lnTo>
                  <a:pt x="570" y="590"/>
                </a:lnTo>
                <a:lnTo>
                  <a:pt x="564" y="598"/>
                </a:lnTo>
                <a:lnTo>
                  <a:pt x="554" y="604"/>
                </a:lnTo>
                <a:lnTo>
                  <a:pt x="542" y="610"/>
                </a:lnTo>
                <a:lnTo>
                  <a:pt x="526" y="616"/>
                </a:lnTo>
                <a:lnTo>
                  <a:pt x="492" y="626"/>
                </a:lnTo>
                <a:lnTo>
                  <a:pt x="450" y="636"/>
                </a:lnTo>
                <a:lnTo>
                  <a:pt x="400" y="642"/>
                </a:lnTo>
                <a:lnTo>
                  <a:pt x="346" y="646"/>
                </a:lnTo>
                <a:lnTo>
                  <a:pt x="288" y="648"/>
                </a:lnTo>
                <a:lnTo>
                  <a:pt x="230" y="646"/>
                </a:lnTo>
                <a:lnTo>
                  <a:pt x="176" y="642"/>
                </a:lnTo>
                <a:lnTo>
                  <a:pt x="126" y="636"/>
                </a:lnTo>
                <a:lnTo>
                  <a:pt x="84" y="626"/>
                </a:lnTo>
                <a:lnTo>
                  <a:pt x="50" y="616"/>
                </a:lnTo>
                <a:lnTo>
                  <a:pt x="34" y="610"/>
                </a:lnTo>
                <a:lnTo>
                  <a:pt x="22" y="604"/>
                </a:lnTo>
                <a:lnTo>
                  <a:pt x="12" y="598"/>
                </a:lnTo>
                <a:lnTo>
                  <a:pt x="6" y="590"/>
                </a:lnTo>
                <a:lnTo>
                  <a:pt x="2" y="584"/>
                </a:lnTo>
                <a:lnTo>
                  <a:pt x="0" y="576"/>
                </a:lnTo>
                <a:lnTo>
                  <a:pt x="288" y="0"/>
                </a:lnTo>
                <a:lnTo>
                  <a:pt x="576" y="576"/>
                </a:lnTo>
                <a:close/>
              </a:path>
            </a:pathLst>
          </a:custGeom>
          <a:solidFill>
            <a:srgbClr val="00929A"/>
          </a:solidFill>
          <a:ln>
            <a:noFill/>
          </a:ln>
        </p:spPr>
        <p:txBody>
          <a:bodyPr wrap="none" anchor="ctr"/>
          <a:lstStyle/>
          <a:p>
            <a:pPr algn="just" defTabSz="915670">
              <a:lnSpc>
                <a:spcPct val="120000"/>
              </a:lnSpc>
              <a:defRPr/>
            </a:pPr>
            <a:endParaRPr lang="zh-CN" altLang="en-US" sz="780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4390043" y="3813718"/>
            <a:ext cx="459466" cy="443672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606" tIns="45802" rIns="91606" bIns="45802" numCol="1" anchor="t" anchorCtr="0" compatLnSpc="1"/>
          <a:lstStyle/>
          <a:p>
            <a:pPr algn="just">
              <a:lnSpc>
                <a:spcPct val="120000"/>
              </a:lnSpc>
            </a:pPr>
            <a:endParaRPr lang="id-ID" sz="78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11"/>
          <p:cNvSpPr>
            <a:spLocks noChangeAspect="1" noEditPoints="1"/>
          </p:cNvSpPr>
          <p:nvPr/>
        </p:nvSpPr>
        <p:spPr bwMode="auto">
          <a:xfrm>
            <a:off x="4337420" y="2553902"/>
            <a:ext cx="480416" cy="480926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606" tIns="45802" rIns="91606" bIns="4580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78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360470" y="5174136"/>
            <a:ext cx="452288" cy="443672"/>
            <a:chOff x="6786562" y="796925"/>
            <a:chExt cx="500063" cy="490538"/>
          </a:xfrm>
          <a:solidFill>
            <a:schemeClr val="bg1"/>
          </a:solidFill>
        </p:grpSpPr>
        <p:sp>
          <p:nvSpPr>
            <p:cNvPr id="23" name="Freeform 27"/>
            <p:cNvSpPr>
              <a:spLocks noEditPoints="1"/>
            </p:cNvSpPr>
            <p:nvPr/>
          </p:nvSpPr>
          <p:spPr bwMode="auto">
            <a:xfrm>
              <a:off x="6786562" y="796925"/>
              <a:ext cx="500063" cy="490538"/>
            </a:xfrm>
            <a:custGeom>
              <a:avLst/>
              <a:gdLst>
                <a:gd name="T0" fmla="*/ 127 w 130"/>
                <a:gd name="T1" fmla="*/ 42 h 128"/>
                <a:gd name="T2" fmla="*/ 87 w 130"/>
                <a:gd name="T3" fmla="*/ 2 h 128"/>
                <a:gd name="T4" fmla="*/ 79 w 130"/>
                <a:gd name="T5" fmla="*/ 0 h 128"/>
                <a:gd name="T6" fmla="*/ 75 w 130"/>
                <a:gd name="T7" fmla="*/ 2 h 128"/>
                <a:gd name="T8" fmla="*/ 73 w 130"/>
                <a:gd name="T9" fmla="*/ 6 h 128"/>
                <a:gd name="T10" fmla="*/ 64 w 130"/>
                <a:gd name="T11" fmla="*/ 21 h 128"/>
                <a:gd name="T12" fmla="*/ 41 w 130"/>
                <a:gd name="T13" fmla="*/ 37 h 128"/>
                <a:gd name="T14" fmla="*/ 15 w 130"/>
                <a:gd name="T15" fmla="*/ 55 h 128"/>
                <a:gd name="T16" fmla="*/ 1 w 130"/>
                <a:gd name="T17" fmla="*/ 78 h 128"/>
                <a:gd name="T18" fmla="*/ 3 w 130"/>
                <a:gd name="T19" fmla="*/ 86 h 128"/>
                <a:gd name="T20" fmla="*/ 43 w 130"/>
                <a:gd name="T21" fmla="*/ 126 h 128"/>
                <a:gd name="T22" fmla="*/ 51 w 130"/>
                <a:gd name="T23" fmla="*/ 128 h 128"/>
                <a:gd name="T24" fmla="*/ 55 w 130"/>
                <a:gd name="T25" fmla="*/ 126 h 128"/>
                <a:gd name="T26" fmla="*/ 57 w 130"/>
                <a:gd name="T27" fmla="*/ 122 h 128"/>
                <a:gd name="T28" fmla="*/ 66 w 130"/>
                <a:gd name="T29" fmla="*/ 107 h 128"/>
                <a:gd name="T30" fmla="*/ 89 w 130"/>
                <a:gd name="T31" fmla="*/ 91 h 128"/>
                <a:gd name="T32" fmla="*/ 115 w 130"/>
                <a:gd name="T33" fmla="*/ 73 h 128"/>
                <a:gd name="T34" fmla="*/ 129 w 130"/>
                <a:gd name="T35" fmla="*/ 50 h 128"/>
                <a:gd name="T36" fmla="*/ 127 w 130"/>
                <a:gd name="T37" fmla="*/ 42 h 128"/>
                <a:gd name="T38" fmla="*/ 49 w 130"/>
                <a:gd name="T39" fmla="*/ 120 h 128"/>
                <a:gd name="T40" fmla="*/ 9 w 130"/>
                <a:gd name="T41" fmla="*/ 80 h 128"/>
                <a:gd name="T42" fmla="*/ 81 w 130"/>
                <a:gd name="T43" fmla="*/ 8 h 128"/>
                <a:gd name="T44" fmla="*/ 121 w 130"/>
                <a:gd name="T45" fmla="*/ 48 h 128"/>
                <a:gd name="T46" fmla="*/ 49 w 130"/>
                <a:gd name="T4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" h="128">
                  <a:moveTo>
                    <a:pt x="127" y="42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5" y="0"/>
                    <a:pt x="82" y="0"/>
                    <a:pt x="79" y="0"/>
                  </a:cubicBezTo>
                  <a:cubicBezTo>
                    <a:pt x="78" y="1"/>
                    <a:pt x="76" y="1"/>
                    <a:pt x="75" y="2"/>
                  </a:cubicBezTo>
                  <a:cubicBezTo>
                    <a:pt x="74" y="3"/>
                    <a:pt x="74" y="4"/>
                    <a:pt x="73" y="6"/>
                  </a:cubicBezTo>
                  <a:cubicBezTo>
                    <a:pt x="72" y="12"/>
                    <a:pt x="68" y="17"/>
                    <a:pt x="64" y="21"/>
                  </a:cubicBezTo>
                  <a:cubicBezTo>
                    <a:pt x="58" y="27"/>
                    <a:pt x="50" y="32"/>
                    <a:pt x="41" y="37"/>
                  </a:cubicBezTo>
                  <a:cubicBezTo>
                    <a:pt x="32" y="42"/>
                    <a:pt x="23" y="48"/>
                    <a:pt x="15" y="55"/>
                  </a:cubicBezTo>
                  <a:cubicBezTo>
                    <a:pt x="8" y="62"/>
                    <a:pt x="4" y="69"/>
                    <a:pt x="1" y="78"/>
                  </a:cubicBezTo>
                  <a:cubicBezTo>
                    <a:pt x="0" y="80"/>
                    <a:pt x="1" y="84"/>
                    <a:pt x="3" y="8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5" y="128"/>
                    <a:pt x="48" y="128"/>
                    <a:pt x="51" y="128"/>
                  </a:cubicBezTo>
                  <a:cubicBezTo>
                    <a:pt x="52" y="127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2"/>
                  </a:cubicBezTo>
                  <a:cubicBezTo>
                    <a:pt x="58" y="116"/>
                    <a:pt x="62" y="111"/>
                    <a:pt x="66" y="107"/>
                  </a:cubicBezTo>
                  <a:cubicBezTo>
                    <a:pt x="72" y="101"/>
                    <a:pt x="80" y="96"/>
                    <a:pt x="89" y="91"/>
                  </a:cubicBezTo>
                  <a:cubicBezTo>
                    <a:pt x="98" y="86"/>
                    <a:pt x="107" y="80"/>
                    <a:pt x="115" y="73"/>
                  </a:cubicBezTo>
                  <a:cubicBezTo>
                    <a:pt x="122" y="66"/>
                    <a:pt x="126" y="59"/>
                    <a:pt x="129" y="50"/>
                  </a:cubicBezTo>
                  <a:cubicBezTo>
                    <a:pt x="130" y="48"/>
                    <a:pt x="129" y="44"/>
                    <a:pt x="127" y="42"/>
                  </a:cubicBezTo>
                  <a:close/>
                  <a:moveTo>
                    <a:pt x="49" y="120"/>
                  </a:moveTo>
                  <a:cubicBezTo>
                    <a:pt x="36" y="107"/>
                    <a:pt x="22" y="93"/>
                    <a:pt x="9" y="80"/>
                  </a:cubicBezTo>
                  <a:cubicBezTo>
                    <a:pt x="20" y="43"/>
                    <a:pt x="70" y="45"/>
                    <a:pt x="81" y="8"/>
                  </a:cubicBezTo>
                  <a:cubicBezTo>
                    <a:pt x="94" y="21"/>
                    <a:pt x="108" y="35"/>
                    <a:pt x="121" y="48"/>
                  </a:cubicBezTo>
                  <a:cubicBezTo>
                    <a:pt x="110" y="85"/>
                    <a:pt x="60" y="83"/>
                    <a:pt x="4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8"/>
            <p:cNvSpPr>
              <a:spLocks noEditPoints="1"/>
            </p:cNvSpPr>
            <p:nvPr/>
          </p:nvSpPr>
          <p:spPr bwMode="auto">
            <a:xfrm>
              <a:off x="6967538" y="969963"/>
              <a:ext cx="134938" cy="138113"/>
            </a:xfrm>
            <a:custGeom>
              <a:avLst/>
              <a:gdLst>
                <a:gd name="T0" fmla="*/ 28 w 35"/>
                <a:gd name="T1" fmla="*/ 12 h 36"/>
                <a:gd name="T2" fmla="*/ 20 w 35"/>
                <a:gd name="T3" fmla="*/ 13 h 36"/>
                <a:gd name="T4" fmla="*/ 10 w 35"/>
                <a:gd name="T5" fmla="*/ 7 h 36"/>
                <a:gd name="T6" fmla="*/ 15 w 35"/>
                <a:gd name="T7" fmla="*/ 6 h 36"/>
                <a:gd name="T8" fmla="*/ 19 w 35"/>
                <a:gd name="T9" fmla="*/ 6 h 36"/>
                <a:gd name="T10" fmla="*/ 20 w 35"/>
                <a:gd name="T11" fmla="*/ 2 h 36"/>
                <a:gd name="T12" fmla="*/ 13 w 35"/>
                <a:gd name="T13" fmla="*/ 1 h 36"/>
                <a:gd name="T14" fmla="*/ 6 w 35"/>
                <a:gd name="T15" fmla="*/ 4 h 36"/>
                <a:gd name="T16" fmla="*/ 5 w 35"/>
                <a:gd name="T17" fmla="*/ 3 h 36"/>
                <a:gd name="T18" fmla="*/ 3 w 35"/>
                <a:gd name="T19" fmla="*/ 5 h 36"/>
                <a:gd name="T20" fmla="*/ 4 w 35"/>
                <a:gd name="T21" fmla="*/ 6 h 36"/>
                <a:gd name="T22" fmla="*/ 1 w 35"/>
                <a:gd name="T23" fmla="*/ 15 h 36"/>
                <a:gd name="T24" fmla="*/ 3 w 35"/>
                <a:gd name="T25" fmla="*/ 22 h 36"/>
                <a:gd name="T26" fmla="*/ 18 w 35"/>
                <a:gd name="T27" fmla="*/ 21 h 36"/>
                <a:gd name="T28" fmla="*/ 23 w 35"/>
                <a:gd name="T29" fmla="*/ 31 h 36"/>
                <a:gd name="T30" fmla="*/ 19 w 35"/>
                <a:gd name="T31" fmla="*/ 30 h 36"/>
                <a:gd name="T32" fmla="*/ 16 w 35"/>
                <a:gd name="T33" fmla="*/ 28 h 36"/>
                <a:gd name="T34" fmla="*/ 13 w 35"/>
                <a:gd name="T35" fmla="*/ 31 h 36"/>
                <a:gd name="T36" fmla="*/ 17 w 35"/>
                <a:gd name="T37" fmla="*/ 35 h 36"/>
                <a:gd name="T38" fmla="*/ 25 w 35"/>
                <a:gd name="T39" fmla="*/ 36 h 36"/>
                <a:gd name="T40" fmla="*/ 31 w 35"/>
                <a:gd name="T41" fmla="*/ 35 h 36"/>
                <a:gd name="T42" fmla="*/ 33 w 35"/>
                <a:gd name="T43" fmla="*/ 34 h 36"/>
                <a:gd name="T44" fmla="*/ 33 w 35"/>
                <a:gd name="T45" fmla="*/ 32 h 36"/>
                <a:gd name="T46" fmla="*/ 34 w 35"/>
                <a:gd name="T47" fmla="*/ 26 h 36"/>
                <a:gd name="T48" fmla="*/ 35 w 35"/>
                <a:gd name="T49" fmla="*/ 18 h 36"/>
                <a:gd name="T50" fmla="*/ 10 w 35"/>
                <a:gd name="T51" fmla="*/ 17 h 36"/>
                <a:gd name="T52" fmla="*/ 6 w 35"/>
                <a:gd name="T53" fmla="*/ 15 h 36"/>
                <a:gd name="T54" fmla="*/ 7 w 35"/>
                <a:gd name="T55" fmla="*/ 11 h 36"/>
                <a:gd name="T56" fmla="*/ 14 w 35"/>
                <a:gd name="T57" fmla="*/ 16 h 36"/>
                <a:gd name="T58" fmla="*/ 29 w 35"/>
                <a:gd name="T59" fmla="*/ 25 h 36"/>
                <a:gd name="T60" fmla="*/ 21 w 35"/>
                <a:gd name="T61" fmla="*/ 20 h 36"/>
                <a:gd name="T62" fmla="*/ 25 w 35"/>
                <a:gd name="T63" fmla="*/ 18 h 36"/>
                <a:gd name="T64" fmla="*/ 28 w 35"/>
                <a:gd name="T65" fmla="*/ 20 h 36"/>
                <a:gd name="T66" fmla="*/ 29 w 35"/>
                <a:gd name="T6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36">
                  <a:moveTo>
                    <a:pt x="32" y="15"/>
                  </a:moveTo>
                  <a:cubicBezTo>
                    <a:pt x="31" y="14"/>
                    <a:pt x="30" y="13"/>
                    <a:pt x="28" y="12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3" y="12"/>
                    <a:pt x="22" y="12"/>
                    <a:pt x="20" y="13"/>
                  </a:cubicBezTo>
                  <a:cubicBezTo>
                    <a:pt x="19" y="13"/>
                    <a:pt x="18" y="14"/>
                    <a:pt x="16" y="15"/>
                  </a:cubicBezTo>
                  <a:cubicBezTo>
                    <a:pt x="14" y="12"/>
                    <a:pt x="12" y="10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4" y="6"/>
                    <a:pt x="14" y="6"/>
                    <a:pt x="15" y="6"/>
                  </a:cubicBezTo>
                  <a:cubicBezTo>
                    <a:pt x="16" y="7"/>
                    <a:pt x="17" y="7"/>
                    <a:pt x="18" y="7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1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9"/>
                    <a:pt x="2" y="10"/>
                  </a:cubicBezTo>
                  <a:cubicBezTo>
                    <a:pt x="1" y="12"/>
                    <a:pt x="1" y="13"/>
                    <a:pt x="1" y="15"/>
                  </a:cubicBezTo>
                  <a:cubicBezTo>
                    <a:pt x="0" y="16"/>
                    <a:pt x="1" y="17"/>
                    <a:pt x="1" y="18"/>
                  </a:cubicBezTo>
                  <a:cubicBezTo>
                    <a:pt x="1" y="20"/>
                    <a:pt x="2" y="21"/>
                    <a:pt x="3" y="22"/>
                  </a:cubicBezTo>
                  <a:cubicBezTo>
                    <a:pt x="5" y="23"/>
                    <a:pt x="8" y="24"/>
                    <a:pt x="10" y="24"/>
                  </a:cubicBezTo>
                  <a:cubicBezTo>
                    <a:pt x="13" y="23"/>
                    <a:pt x="15" y="23"/>
                    <a:pt x="18" y="21"/>
                  </a:cubicBezTo>
                  <a:cubicBezTo>
                    <a:pt x="21" y="24"/>
                    <a:pt x="23" y="27"/>
                    <a:pt x="25" y="29"/>
                  </a:cubicBezTo>
                  <a:cubicBezTo>
                    <a:pt x="24" y="30"/>
                    <a:pt x="24" y="30"/>
                    <a:pt x="23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5" y="28"/>
                    <a:pt x="15" y="29"/>
                    <a:pt x="14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2"/>
                    <a:pt x="13" y="33"/>
                    <a:pt x="14" y="33"/>
                  </a:cubicBezTo>
                  <a:cubicBezTo>
                    <a:pt x="15" y="34"/>
                    <a:pt x="16" y="35"/>
                    <a:pt x="17" y="35"/>
                  </a:cubicBezTo>
                  <a:cubicBezTo>
                    <a:pt x="18" y="36"/>
                    <a:pt x="19" y="36"/>
                    <a:pt x="20" y="36"/>
                  </a:cubicBezTo>
                  <a:cubicBezTo>
                    <a:pt x="22" y="36"/>
                    <a:pt x="23" y="36"/>
                    <a:pt x="25" y="36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3"/>
                    <a:pt x="30" y="34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4"/>
                  </a:cubicBezTo>
                  <a:cubicBezTo>
                    <a:pt x="33" y="34"/>
                    <a:pt x="34" y="34"/>
                    <a:pt x="34" y="33"/>
                  </a:cubicBezTo>
                  <a:cubicBezTo>
                    <a:pt x="34" y="33"/>
                    <a:pt x="33" y="32"/>
                    <a:pt x="33" y="32"/>
                  </a:cubicBezTo>
                  <a:cubicBezTo>
                    <a:pt x="32" y="32"/>
                    <a:pt x="32" y="31"/>
                    <a:pt x="31" y="30"/>
                  </a:cubicBezTo>
                  <a:cubicBezTo>
                    <a:pt x="32" y="29"/>
                    <a:pt x="33" y="27"/>
                    <a:pt x="34" y="26"/>
                  </a:cubicBezTo>
                  <a:cubicBezTo>
                    <a:pt x="35" y="24"/>
                    <a:pt x="35" y="23"/>
                    <a:pt x="35" y="21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4" y="17"/>
                    <a:pt x="33" y="16"/>
                    <a:pt x="32" y="15"/>
                  </a:cubicBezTo>
                  <a:close/>
                  <a:moveTo>
                    <a:pt x="10" y="17"/>
                  </a:moveTo>
                  <a:cubicBezTo>
                    <a:pt x="9" y="17"/>
                    <a:pt x="8" y="17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2"/>
                    <a:pt x="7" y="11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10" y="11"/>
                    <a:pt x="12" y="14"/>
                    <a:pt x="14" y="16"/>
                  </a:cubicBezTo>
                  <a:cubicBezTo>
                    <a:pt x="12" y="17"/>
                    <a:pt x="11" y="17"/>
                    <a:pt x="10" y="17"/>
                  </a:cubicBezTo>
                  <a:close/>
                  <a:moveTo>
                    <a:pt x="29" y="25"/>
                  </a:moveTo>
                  <a:cubicBezTo>
                    <a:pt x="28" y="26"/>
                    <a:pt x="28" y="27"/>
                    <a:pt x="27" y="27"/>
                  </a:cubicBezTo>
                  <a:cubicBezTo>
                    <a:pt x="25" y="25"/>
                    <a:pt x="23" y="22"/>
                    <a:pt x="21" y="20"/>
                  </a:cubicBezTo>
                  <a:cubicBezTo>
                    <a:pt x="21" y="20"/>
                    <a:pt x="22" y="19"/>
                    <a:pt x="23" y="19"/>
                  </a:cubicBezTo>
                  <a:cubicBezTo>
                    <a:pt x="23" y="19"/>
                    <a:pt x="24" y="19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7" y="19"/>
                    <a:pt x="28" y="19"/>
                    <a:pt x="28" y="20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29" y="24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9"/>
            <p:cNvSpPr/>
            <p:nvPr/>
          </p:nvSpPr>
          <p:spPr bwMode="auto">
            <a:xfrm>
              <a:off x="6956425" y="1135063"/>
              <a:ext cx="73025" cy="79375"/>
            </a:xfrm>
            <a:custGeom>
              <a:avLst/>
              <a:gdLst>
                <a:gd name="T0" fmla="*/ 16 w 19"/>
                <a:gd name="T1" fmla="*/ 1 h 21"/>
                <a:gd name="T2" fmla="*/ 16 w 19"/>
                <a:gd name="T3" fmla="*/ 1 h 21"/>
                <a:gd name="T4" fmla="*/ 9 w 19"/>
                <a:gd name="T5" fmla="*/ 7 h 21"/>
                <a:gd name="T6" fmla="*/ 3 w 19"/>
                <a:gd name="T7" fmla="*/ 14 h 21"/>
                <a:gd name="T8" fmla="*/ 0 w 19"/>
                <a:gd name="T9" fmla="*/ 17 h 21"/>
                <a:gd name="T10" fmla="*/ 0 w 19"/>
                <a:gd name="T11" fmla="*/ 17 h 21"/>
                <a:gd name="T12" fmla="*/ 0 w 19"/>
                <a:gd name="T13" fmla="*/ 20 h 21"/>
                <a:gd name="T14" fmla="*/ 3 w 19"/>
                <a:gd name="T15" fmla="*/ 20 h 21"/>
                <a:gd name="T16" fmla="*/ 3 w 19"/>
                <a:gd name="T17" fmla="*/ 20 h 21"/>
                <a:gd name="T18" fmla="*/ 6 w 19"/>
                <a:gd name="T19" fmla="*/ 16 h 21"/>
                <a:gd name="T20" fmla="*/ 11 w 19"/>
                <a:gd name="T21" fmla="*/ 10 h 21"/>
                <a:gd name="T22" fmla="*/ 18 w 19"/>
                <a:gd name="T23" fmla="*/ 4 h 21"/>
                <a:gd name="T24" fmla="*/ 18 w 19"/>
                <a:gd name="T25" fmla="*/ 4 h 21"/>
                <a:gd name="T26" fmla="*/ 19 w 19"/>
                <a:gd name="T27" fmla="*/ 4 h 21"/>
                <a:gd name="T28" fmla="*/ 19 w 19"/>
                <a:gd name="T29" fmla="*/ 1 h 21"/>
                <a:gd name="T30" fmla="*/ 16 w 19"/>
                <a:gd name="T3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1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1" y="5"/>
                    <a:pt x="9" y="7"/>
                  </a:cubicBezTo>
                  <a:cubicBezTo>
                    <a:pt x="6" y="9"/>
                    <a:pt x="5" y="11"/>
                    <a:pt x="3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4"/>
                    <a:pt x="9" y="12"/>
                    <a:pt x="11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3"/>
                    <a:pt x="19" y="2"/>
                    <a:pt x="19" y="1"/>
                  </a:cubicBezTo>
                  <a:cubicBezTo>
                    <a:pt x="18" y="0"/>
                    <a:pt x="17" y="0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30"/>
            <p:cNvSpPr/>
            <p:nvPr/>
          </p:nvSpPr>
          <p:spPr bwMode="auto">
            <a:xfrm>
              <a:off x="7043738" y="873125"/>
              <a:ext cx="77788" cy="80963"/>
            </a:xfrm>
            <a:custGeom>
              <a:avLst/>
              <a:gdLst>
                <a:gd name="T0" fmla="*/ 8 w 20"/>
                <a:gd name="T1" fmla="*/ 11 h 21"/>
                <a:gd name="T2" fmla="*/ 1 w 20"/>
                <a:gd name="T3" fmla="*/ 17 h 21"/>
                <a:gd name="T4" fmla="*/ 0 w 20"/>
                <a:gd name="T5" fmla="*/ 17 h 21"/>
                <a:gd name="T6" fmla="*/ 0 w 20"/>
                <a:gd name="T7" fmla="*/ 20 h 21"/>
                <a:gd name="T8" fmla="*/ 3 w 20"/>
                <a:gd name="T9" fmla="*/ 20 h 21"/>
                <a:gd name="T10" fmla="*/ 3 w 20"/>
                <a:gd name="T11" fmla="*/ 20 h 21"/>
                <a:gd name="T12" fmla="*/ 10 w 20"/>
                <a:gd name="T13" fmla="*/ 14 h 21"/>
                <a:gd name="T14" fmla="*/ 16 w 20"/>
                <a:gd name="T15" fmla="*/ 7 h 21"/>
                <a:gd name="T16" fmla="*/ 19 w 20"/>
                <a:gd name="T17" fmla="*/ 3 h 21"/>
                <a:gd name="T18" fmla="*/ 19 w 20"/>
                <a:gd name="T19" fmla="*/ 3 h 21"/>
                <a:gd name="T20" fmla="*/ 19 w 20"/>
                <a:gd name="T21" fmla="*/ 0 h 21"/>
                <a:gd name="T22" fmla="*/ 16 w 20"/>
                <a:gd name="T23" fmla="*/ 0 h 21"/>
                <a:gd name="T24" fmla="*/ 16 w 20"/>
                <a:gd name="T25" fmla="*/ 1 h 21"/>
                <a:gd name="T26" fmla="*/ 13 w 20"/>
                <a:gd name="T27" fmla="*/ 5 h 21"/>
                <a:gd name="T28" fmla="*/ 8 w 20"/>
                <a:gd name="T2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8" y="11"/>
                  </a:moveTo>
                  <a:cubicBezTo>
                    <a:pt x="5" y="13"/>
                    <a:pt x="3" y="15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8"/>
                    <a:pt x="8" y="16"/>
                    <a:pt x="10" y="14"/>
                  </a:cubicBezTo>
                  <a:cubicBezTo>
                    <a:pt x="13" y="12"/>
                    <a:pt x="14" y="9"/>
                    <a:pt x="16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10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3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88393" y="245770"/>
            <a:ext cx="3153139" cy="332399"/>
          </a:xfrm>
        </p:spPr>
        <p:txBody>
          <a:bodyPr/>
          <a:lstStyle/>
          <a:p>
            <a:r>
              <a:rPr lang="en-US" altLang="zh-CN" dirty="0"/>
              <a:t>2017</a:t>
            </a:r>
            <a:r>
              <a:rPr lang="zh-CN" altLang="en-US" dirty="0"/>
              <a:t>年度工作概述</a:t>
            </a:r>
            <a:endParaRPr lang="zh-CN" altLang="en-US" dirty="0"/>
          </a:p>
        </p:txBody>
      </p:sp>
      <p:sp>
        <p:nvSpPr>
          <p:cNvPr id="35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761406" y="663997"/>
            <a:ext cx="3180126" cy="152349"/>
          </a:xfrm>
        </p:spPr>
        <p:txBody>
          <a:bodyPr/>
          <a:lstStyle/>
          <a:p>
            <a:r>
              <a:rPr lang="en-US" altLang="zh-CN" dirty="0"/>
              <a:t>2017 ANNUAL WORK SUMMARY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15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42720" y="3368509"/>
            <a:ext cx="2762008" cy="2496581"/>
            <a:chOff x="3471863" y="2343150"/>
            <a:chExt cx="2197101" cy="1985963"/>
          </a:xfrm>
        </p:grpSpPr>
        <p:sp>
          <p:nvSpPr>
            <p:cNvPr id="6" name="Freeform 5"/>
            <p:cNvSpPr/>
            <p:nvPr/>
          </p:nvSpPr>
          <p:spPr bwMode="auto">
            <a:xfrm>
              <a:off x="3476626" y="2381250"/>
              <a:ext cx="2192338" cy="1495425"/>
            </a:xfrm>
            <a:custGeom>
              <a:avLst/>
              <a:gdLst/>
              <a:ahLst/>
              <a:cxnLst>
                <a:cxn ang="0">
                  <a:pos x="1202" y="800"/>
                </a:cxn>
                <a:cxn ang="0">
                  <a:pos x="1182" y="820"/>
                </a:cxn>
                <a:cxn ang="0">
                  <a:pos x="20" y="820"/>
                </a:cxn>
                <a:cxn ang="0">
                  <a:pos x="0" y="80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1182" y="0"/>
                </a:cxn>
                <a:cxn ang="0">
                  <a:pos x="1202" y="20"/>
                </a:cxn>
                <a:cxn ang="0">
                  <a:pos x="1202" y="800"/>
                </a:cxn>
              </a:cxnLst>
              <a:rect l="0" t="0" r="r" b="b"/>
              <a:pathLst>
                <a:path w="1202" h="820">
                  <a:moveTo>
                    <a:pt x="1202" y="800"/>
                  </a:moveTo>
                  <a:cubicBezTo>
                    <a:pt x="1202" y="811"/>
                    <a:pt x="1193" y="820"/>
                    <a:pt x="1182" y="820"/>
                  </a:cubicBezTo>
                  <a:cubicBezTo>
                    <a:pt x="20" y="820"/>
                    <a:pt x="20" y="820"/>
                    <a:pt x="20" y="820"/>
                  </a:cubicBezTo>
                  <a:cubicBezTo>
                    <a:pt x="9" y="820"/>
                    <a:pt x="0" y="811"/>
                    <a:pt x="0" y="80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82" y="0"/>
                    <a:pt x="1182" y="0"/>
                    <a:pt x="1182" y="0"/>
                  </a:cubicBezTo>
                  <a:cubicBezTo>
                    <a:pt x="1193" y="0"/>
                    <a:pt x="1202" y="9"/>
                    <a:pt x="1202" y="20"/>
                  </a:cubicBezTo>
                  <a:lnTo>
                    <a:pt x="1202" y="800"/>
                  </a:lnTo>
                  <a:close/>
                </a:path>
              </a:pathLst>
            </a:custGeom>
            <a:solidFill>
              <a:srgbClr val="00929A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563938" y="3713163"/>
              <a:ext cx="2019300" cy="904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573587" y="2343150"/>
              <a:ext cx="1009650" cy="1460500"/>
            </a:xfrm>
            <a:custGeom>
              <a:avLst/>
              <a:gdLst/>
              <a:ahLst/>
              <a:cxnLst>
                <a:cxn ang="0">
                  <a:pos x="0" y="801"/>
                </a:cxn>
                <a:cxn ang="0">
                  <a:pos x="0" y="73"/>
                </a:cxn>
                <a:cxn ang="0">
                  <a:pos x="1" y="71"/>
                </a:cxn>
                <a:cxn ang="0">
                  <a:pos x="1" y="65"/>
                </a:cxn>
                <a:cxn ang="0">
                  <a:pos x="70" y="0"/>
                </a:cxn>
                <a:cxn ang="0">
                  <a:pos x="554" y="0"/>
                </a:cxn>
                <a:cxn ang="0">
                  <a:pos x="554" y="758"/>
                </a:cxn>
                <a:cxn ang="0">
                  <a:pos x="70" y="758"/>
                </a:cxn>
                <a:cxn ang="0">
                  <a:pos x="0" y="801"/>
                </a:cxn>
              </a:cxnLst>
              <a:rect l="0" t="0" r="r" b="b"/>
              <a:pathLst>
                <a:path w="554" h="801">
                  <a:moveTo>
                    <a:pt x="0" y="801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1" y="72"/>
                    <a:pt x="1" y="71"/>
                    <a:pt x="1" y="71"/>
                  </a:cubicBezTo>
                  <a:cubicBezTo>
                    <a:pt x="1" y="69"/>
                    <a:pt x="1" y="67"/>
                    <a:pt x="1" y="65"/>
                  </a:cubicBezTo>
                  <a:cubicBezTo>
                    <a:pt x="4" y="29"/>
                    <a:pt x="34" y="0"/>
                    <a:pt x="70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54" y="758"/>
                    <a:pt x="554" y="758"/>
                    <a:pt x="554" y="758"/>
                  </a:cubicBezTo>
                  <a:cubicBezTo>
                    <a:pt x="70" y="758"/>
                    <a:pt x="70" y="758"/>
                    <a:pt x="70" y="758"/>
                  </a:cubicBezTo>
                  <a:cubicBezTo>
                    <a:pt x="40" y="758"/>
                    <a:pt x="13" y="775"/>
                    <a:pt x="0" y="8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3563938" y="2343150"/>
              <a:ext cx="1011238" cy="1460500"/>
            </a:xfrm>
            <a:custGeom>
              <a:avLst/>
              <a:gdLst/>
              <a:ahLst/>
              <a:cxnLst>
                <a:cxn ang="0">
                  <a:pos x="554" y="801"/>
                </a:cxn>
                <a:cxn ang="0">
                  <a:pos x="554" y="73"/>
                </a:cxn>
                <a:cxn ang="0">
                  <a:pos x="553" y="71"/>
                </a:cxn>
                <a:cxn ang="0">
                  <a:pos x="553" y="65"/>
                </a:cxn>
                <a:cxn ang="0">
                  <a:pos x="483" y="0"/>
                </a:cxn>
                <a:cxn ang="0">
                  <a:pos x="0" y="0"/>
                </a:cxn>
                <a:cxn ang="0">
                  <a:pos x="0" y="758"/>
                </a:cxn>
                <a:cxn ang="0">
                  <a:pos x="483" y="758"/>
                </a:cxn>
                <a:cxn ang="0">
                  <a:pos x="554" y="801"/>
                </a:cxn>
              </a:cxnLst>
              <a:rect l="0" t="0" r="r" b="b"/>
              <a:pathLst>
                <a:path w="554" h="801">
                  <a:moveTo>
                    <a:pt x="554" y="801"/>
                  </a:moveTo>
                  <a:cubicBezTo>
                    <a:pt x="554" y="73"/>
                    <a:pt x="554" y="73"/>
                    <a:pt x="554" y="73"/>
                  </a:cubicBezTo>
                  <a:cubicBezTo>
                    <a:pt x="553" y="72"/>
                    <a:pt x="553" y="71"/>
                    <a:pt x="553" y="71"/>
                  </a:cubicBezTo>
                  <a:cubicBezTo>
                    <a:pt x="553" y="69"/>
                    <a:pt x="553" y="67"/>
                    <a:pt x="553" y="65"/>
                  </a:cubicBezTo>
                  <a:cubicBezTo>
                    <a:pt x="550" y="29"/>
                    <a:pt x="520" y="0"/>
                    <a:pt x="4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58"/>
                    <a:pt x="0" y="758"/>
                    <a:pt x="0" y="758"/>
                  </a:cubicBezTo>
                  <a:cubicBezTo>
                    <a:pt x="483" y="758"/>
                    <a:pt x="483" y="758"/>
                    <a:pt x="483" y="758"/>
                  </a:cubicBezTo>
                  <a:cubicBezTo>
                    <a:pt x="514" y="758"/>
                    <a:pt x="540" y="775"/>
                    <a:pt x="554" y="8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4502151" y="2357438"/>
              <a:ext cx="73025" cy="1446213"/>
            </a:xfrm>
            <a:custGeom>
              <a:avLst/>
              <a:gdLst/>
              <a:ahLst/>
              <a:cxnLst>
                <a:cxn ang="0">
                  <a:pos x="39" y="57"/>
                </a:cxn>
                <a:cxn ang="0">
                  <a:pos x="0" y="0"/>
                </a:cxn>
                <a:cxn ang="0">
                  <a:pos x="0" y="756"/>
                </a:cxn>
                <a:cxn ang="0">
                  <a:pos x="40" y="793"/>
                </a:cxn>
                <a:cxn ang="0">
                  <a:pos x="40" y="65"/>
                </a:cxn>
                <a:cxn ang="0">
                  <a:pos x="39" y="63"/>
                </a:cxn>
                <a:cxn ang="0">
                  <a:pos x="39" y="57"/>
                </a:cxn>
              </a:cxnLst>
              <a:rect l="0" t="0" r="r" b="b"/>
              <a:pathLst>
                <a:path w="40" h="793">
                  <a:moveTo>
                    <a:pt x="39" y="57"/>
                  </a:moveTo>
                  <a:cubicBezTo>
                    <a:pt x="37" y="32"/>
                    <a:pt x="22" y="10"/>
                    <a:pt x="0" y="0"/>
                  </a:cubicBezTo>
                  <a:cubicBezTo>
                    <a:pt x="0" y="756"/>
                    <a:pt x="0" y="756"/>
                    <a:pt x="0" y="756"/>
                  </a:cubicBezTo>
                  <a:cubicBezTo>
                    <a:pt x="17" y="764"/>
                    <a:pt x="31" y="776"/>
                    <a:pt x="40" y="793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9" y="64"/>
                    <a:pt x="39" y="63"/>
                    <a:pt x="39" y="63"/>
                  </a:cubicBezTo>
                  <a:cubicBezTo>
                    <a:pt x="39" y="61"/>
                    <a:pt x="39" y="59"/>
                    <a:pt x="39" y="5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700588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700588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700588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700588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700588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700588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692526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692526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692526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692526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692526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692526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548063" y="3338513"/>
              <a:ext cx="928688" cy="917575"/>
            </a:xfrm>
            <a:custGeom>
              <a:avLst/>
              <a:gdLst/>
              <a:ahLst/>
              <a:cxnLst>
                <a:cxn ang="0">
                  <a:pos x="32" y="500"/>
                </a:cxn>
                <a:cxn ang="0">
                  <a:pos x="14" y="489"/>
                </a:cxn>
                <a:cxn ang="0">
                  <a:pos x="15" y="436"/>
                </a:cxn>
                <a:cxn ang="0">
                  <a:pos x="441" y="15"/>
                </a:cxn>
                <a:cxn ang="0">
                  <a:pos x="495" y="15"/>
                </a:cxn>
                <a:cxn ang="0">
                  <a:pos x="494" y="69"/>
                </a:cxn>
                <a:cxn ang="0">
                  <a:pos x="68" y="490"/>
                </a:cxn>
                <a:cxn ang="0">
                  <a:pos x="32" y="500"/>
                </a:cxn>
              </a:cxnLst>
              <a:rect l="0" t="0" r="r" b="b"/>
              <a:pathLst>
                <a:path w="509" h="503">
                  <a:moveTo>
                    <a:pt x="32" y="500"/>
                  </a:moveTo>
                  <a:cubicBezTo>
                    <a:pt x="26" y="498"/>
                    <a:pt x="19" y="495"/>
                    <a:pt x="14" y="489"/>
                  </a:cubicBezTo>
                  <a:cubicBezTo>
                    <a:pt x="0" y="475"/>
                    <a:pt x="0" y="450"/>
                    <a:pt x="15" y="436"/>
                  </a:cubicBezTo>
                  <a:cubicBezTo>
                    <a:pt x="441" y="15"/>
                    <a:pt x="441" y="15"/>
                    <a:pt x="441" y="15"/>
                  </a:cubicBezTo>
                  <a:cubicBezTo>
                    <a:pt x="456" y="0"/>
                    <a:pt x="480" y="0"/>
                    <a:pt x="495" y="15"/>
                  </a:cubicBezTo>
                  <a:cubicBezTo>
                    <a:pt x="509" y="30"/>
                    <a:pt x="509" y="54"/>
                    <a:pt x="494" y="69"/>
                  </a:cubicBezTo>
                  <a:cubicBezTo>
                    <a:pt x="68" y="490"/>
                    <a:pt x="68" y="490"/>
                    <a:pt x="68" y="490"/>
                  </a:cubicBezTo>
                  <a:cubicBezTo>
                    <a:pt x="58" y="499"/>
                    <a:pt x="44" y="503"/>
                    <a:pt x="32" y="500"/>
                  </a:cubicBezTo>
                  <a:close/>
                </a:path>
              </a:pathLst>
            </a:custGeom>
            <a:solidFill>
              <a:srgbClr val="00929A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71863" y="3467100"/>
              <a:ext cx="874713" cy="862013"/>
            </a:xfrm>
            <a:custGeom>
              <a:avLst/>
              <a:gdLst/>
              <a:ahLst/>
              <a:cxnLst>
                <a:cxn ang="0">
                  <a:pos x="65" y="466"/>
                </a:cxn>
                <a:cxn ang="0">
                  <a:pos x="29" y="446"/>
                </a:cxn>
                <a:cxn ang="0">
                  <a:pos x="30" y="339"/>
                </a:cxn>
                <a:cxn ang="0">
                  <a:pos x="343" y="29"/>
                </a:cxn>
                <a:cxn ang="0">
                  <a:pos x="451" y="30"/>
                </a:cxn>
                <a:cxn ang="0">
                  <a:pos x="450" y="137"/>
                </a:cxn>
                <a:cxn ang="0">
                  <a:pos x="137" y="447"/>
                </a:cxn>
                <a:cxn ang="0">
                  <a:pos x="65" y="466"/>
                </a:cxn>
              </a:cxnLst>
              <a:rect l="0" t="0" r="r" b="b"/>
              <a:pathLst>
                <a:path w="480" h="473">
                  <a:moveTo>
                    <a:pt x="65" y="466"/>
                  </a:moveTo>
                  <a:cubicBezTo>
                    <a:pt x="52" y="463"/>
                    <a:pt x="39" y="456"/>
                    <a:pt x="29" y="446"/>
                  </a:cubicBezTo>
                  <a:cubicBezTo>
                    <a:pt x="0" y="416"/>
                    <a:pt x="0" y="368"/>
                    <a:pt x="30" y="339"/>
                  </a:cubicBezTo>
                  <a:cubicBezTo>
                    <a:pt x="343" y="29"/>
                    <a:pt x="343" y="29"/>
                    <a:pt x="343" y="29"/>
                  </a:cubicBezTo>
                  <a:cubicBezTo>
                    <a:pt x="373" y="0"/>
                    <a:pt x="421" y="0"/>
                    <a:pt x="451" y="30"/>
                  </a:cubicBezTo>
                  <a:cubicBezTo>
                    <a:pt x="480" y="60"/>
                    <a:pt x="480" y="108"/>
                    <a:pt x="450" y="137"/>
                  </a:cubicBezTo>
                  <a:cubicBezTo>
                    <a:pt x="137" y="447"/>
                    <a:pt x="137" y="447"/>
                    <a:pt x="137" y="447"/>
                  </a:cubicBezTo>
                  <a:cubicBezTo>
                    <a:pt x="117" y="466"/>
                    <a:pt x="90" y="473"/>
                    <a:pt x="65" y="466"/>
                  </a:cubicBezTo>
                  <a:close/>
                </a:path>
              </a:pathLst>
            </a:custGeom>
            <a:solidFill>
              <a:srgbClr val="00929A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4195763" y="2540000"/>
              <a:ext cx="1084263" cy="1084263"/>
            </a:xfrm>
            <a:custGeom>
              <a:avLst/>
              <a:gdLst/>
              <a:ahLst/>
              <a:cxnLst>
                <a:cxn ang="0">
                  <a:pos x="595" y="299"/>
                </a:cxn>
                <a:cxn ang="0">
                  <a:pos x="370" y="9"/>
                </a:cxn>
                <a:cxn ang="0">
                  <a:pos x="300" y="0"/>
                </a:cxn>
                <a:cxn ang="0">
                  <a:pos x="89" y="86"/>
                </a:cxn>
                <a:cxn ang="0">
                  <a:pos x="1" y="295"/>
                </a:cxn>
                <a:cxn ang="0">
                  <a:pos x="225" y="585"/>
                </a:cxn>
                <a:cxn ang="0">
                  <a:pos x="296" y="594"/>
                </a:cxn>
                <a:cxn ang="0">
                  <a:pos x="506" y="508"/>
                </a:cxn>
                <a:cxn ang="0">
                  <a:pos x="595" y="299"/>
                </a:cxn>
                <a:cxn ang="0">
                  <a:pos x="453" y="454"/>
                </a:cxn>
                <a:cxn ang="0">
                  <a:pos x="296" y="518"/>
                </a:cxn>
                <a:cxn ang="0">
                  <a:pos x="244" y="511"/>
                </a:cxn>
                <a:cxn ang="0">
                  <a:pos x="77" y="296"/>
                </a:cxn>
                <a:cxn ang="0">
                  <a:pos x="143" y="140"/>
                </a:cxn>
                <a:cxn ang="0">
                  <a:pos x="299" y="76"/>
                </a:cxn>
                <a:cxn ang="0">
                  <a:pos x="352" y="83"/>
                </a:cxn>
                <a:cxn ang="0">
                  <a:pos x="519" y="298"/>
                </a:cxn>
                <a:cxn ang="0">
                  <a:pos x="453" y="454"/>
                </a:cxn>
              </a:cxnLst>
              <a:rect l="0" t="0" r="r" b="b"/>
              <a:pathLst>
                <a:path w="595" h="594">
                  <a:moveTo>
                    <a:pt x="595" y="299"/>
                  </a:moveTo>
                  <a:cubicBezTo>
                    <a:pt x="595" y="162"/>
                    <a:pt x="503" y="43"/>
                    <a:pt x="370" y="9"/>
                  </a:cubicBezTo>
                  <a:cubicBezTo>
                    <a:pt x="347" y="3"/>
                    <a:pt x="323" y="0"/>
                    <a:pt x="300" y="0"/>
                  </a:cubicBezTo>
                  <a:cubicBezTo>
                    <a:pt x="220" y="0"/>
                    <a:pt x="146" y="30"/>
                    <a:pt x="89" y="86"/>
                  </a:cubicBezTo>
                  <a:cubicBezTo>
                    <a:pt x="33" y="142"/>
                    <a:pt x="1" y="216"/>
                    <a:pt x="1" y="295"/>
                  </a:cubicBezTo>
                  <a:cubicBezTo>
                    <a:pt x="0" y="432"/>
                    <a:pt x="92" y="552"/>
                    <a:pt x="225" y="585"/>
                  </a:cubicBezTo>
                  <a:cubicBezTo>
                    <a:pt x="248" y="591"/>
                    <a:pt x="272" y="594"/>
                    <a:pt x="296" y="594"/>
                  </a:cubicBezTo>
                  <a:cubicBezTo>
                    <a:pt x="375" y="594"/>
                    <a:pt x="450" y="564"/>
                    <a:pt x="506" y="508"/>
                  </a:cubicBezTo>
                  <a:cubicBezTo>
                    <a:pt x="563" y="452"/>
                    <a:pt x="594" y="378"/>
                    <a:pt x="595" y="299"/>
                  </a:cubicBezTo>
                  <a:close/>
                  <a:moveTo>
                    <a:pt x="453" y="454"/>
                  </a:moveTo>
                  <a:cubicBezTo>
                    <a:pt x="411" y="496"/>
                    <a:pt x="355" y="518"/>
                    <a:pt x="296" y="518"/>
                  </a:cubicBezTo>
                  <a:cubicBezTo>
                    <a:pt x="279" y="518"/>
                    <a:pt x="261" y="516"/>
                    <a:pt x="244" y="511"/>
                  </a:cubicBezTo>
                  <a:cubicBezTo>
                    <a:pt x="145" y="486"/>
                    <a:pt x="76" y="398"/>
                    <a:pt x="77" y="296"/>
                  </a:cubicBezTo>
                  <a:cubicBezTo>
                    <a:pt x="77" y="237"/>
                    <a:pt x="101" y="181"/>
                    <a:pt x="143" y="140"/>
                  </a:cubicBezTo>
                  <a:cubicBezTo>
                    <a:pt x="185" y="98"/>
                    <a:pt x="240" y="76"/>
                    <a:pt x="299" y="76"/>
                  </a:cubicBezTo>
                  <a:cubicBezTo>
                    <a:pt x="317" y="76"/>
                    <a:pt x="335" y="79"/>
                    <a:pt x="352" y="83"/>
                  </a:cubicBezTo>
                  <a:cubicBezTo>
                    <a:pt x="451" y="108"/>
                    <a:pt x="519" y="196"/>
                    <a:pt x="519" y="298"/>
                  </a:cubicBezTo>
                  <a:cubicBezTo>
                    <a:pt x="518" y="357"/>
                    <a:pt x="495" y="413"/>
                    <a:pt x="453" y="454"/>
                  </a:cubicBezTo>
                  <a:close/>
                </a:path>
              </a:pathLst>
            </a:custGeom>
            <a:solidFill>
              <a:srgbClr val="00929A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130"/>
          <p:cNvGrpSpPr/>
          <p:nvPr/>
        </p:nvGrpSpPr>
        <p:grpSpPr>
          <a:xfrm>
            <a:off x="9189262" y="2383391"/>
            <a:ext cx="2169031" cy="686214"/>
            <a:chOff x="1762139" y="1304396"/>
            <a:chExt cx="1542507" cy="488001"/>
          </a:xfrm>
        </p:grpSpPr>
        <p:sp>
          <p:nvSpPr>
            <p:cNvPr id="27" name="TextBox 26"/>
            <p:cNvSpPr txBox="1"/>
            <p:nvPr/>
          </p:nvSpPr>
          <p:spPr>
            <a:xfrm>
              <a:off x="1762140" y="1304396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rgbClr val="00929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rgbClr val="00929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62139" y="1477217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131"/>
          <p:cNvGrpSpPr/>
          <p:nvPr/>
        </p:nvGrpSpPr>
        <p:grpSpPr>
          <a:xfrm>
            <a:off x="9189262" y="3471950"/>
            <a:ext cx="2169031" cy="740218"/>
            <a:chOff x="1762139" y="2072489"/>
            <a:chExt cx="1542507" cy="526406"/>
          </a:xfrm>
        </p:grpSpPr>
        <p:sp>
          <p:nvSpPr>
            <p:cNvPr id="30" name="TextBox 29"/>
            <p:cNvSpPr txBox="1"/>
            <p:nvPr/>
          </p:nvSpPr>
          <p:spPr>
            <a:xfrm>
              <a:off x="1762140" y="2072489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rgbClr val="00929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rgbClr val="00929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62139" y="2283715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144"/>
          <p:cNvGrpSpPr/>
          <p:nvPr/>
        </p:nvGrpSpPr>
        <p:grpSpPr>
          <a:xfrm>
            <a:off x="9189262" y="4614508"/>
            <a:ext cx="2169031" cy="713217"/>
            <a:chOff x="1762139" y="2840582"/>
            <a:chExt cx="1542507" cy="507204"/>
          </a:xfrm>
        </p:grpSpPr>
        <p:sp>
          <p:nvSpPr>
            <p:cNvPr id="33" name="TextBox 32"/>
            <p:cNvSpPr txBox="1"/>
            <p:nvPr/>
          </p:nvSpPr>
          <p:spPr>
            <a:xfrm>
              <a:off x="1762140" y="284058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rgbClr val="00929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rgbClr val="00929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62139" y="3032606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145"/>
          <p:cNvGrpSpPr/>
          <p:nvPr/>
        </p:nvGrpSpPr>
        <p:grpSpPr>
          <a:xfrm>
            <a:off x="9189262" y="5730060"/>
            <a:ext cx="2169031" cy="686214"/>
            <a:chOff x="1762139" y="3608676"/>
            <a:chExt cx="1542507" cy="488001"/>
          </a:xfrm>
        </p:grpSpPr>
        <p:sp>
          <p:nvSpPr>
            <p:cNvPr id="36" name="TextBox 35"/>
            <p:cNvSpPr txBox="1"/>
            <p:nvPr/>
          </p:nvSpPr>
          <p:spPr>
            <a:xfrm>
              <a:off x="1762140" y="3608676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rgbClr val="00929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rgbClr val="00929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762139" y="3781497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113"/>
          <p:cNvGrpSpPr/>
          <p:nvPr/>
        </p:nvGrpSpPr>
        <p:grpSpPr>
          <a:xfrm>
            <a:off x="1500459" y="2365595"/>
            <a:ext cx="2169031" cy="721811"/>
            <a:chOff x="5839354" y="1336688"/>
            <a:chExt cx="1542507" cy="513316"/>
          </a:xfrm>
        </p:grpSpPr>
        <p:sp>
          <p:nvSpPr>
            <p:cNvPr id="39" name="TextBox 38"/>
            <p:cNvSpPr txBox="1"/>
            <p:nvPr/>
          </p:nvSpPr>
          <p:spPr>
            <a:xfrm>
              <a:off x="5839355" y="1336688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rgbClr val="00929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rgbClr val="00929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39354" y="1534824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117"/>
          <p:cNvGrpSpPr/>
          <p:nvPr/>
        </p:nvGrpSpPr>
        <p:grpSpPr>
          <a:xfrm>
            <a:off x="1534265" y="3467504"/>
            <a:ext cx="2169031" cy="730909"/>
            <a:chOff x="5863395" y="2079109"/>
            <a:chExt cx="1542507" cy="519786"/>
          </a:xfrm>
        </p:grpSpPr>
        <p:sp>
          <p:nvSpPr>
            <p:cNvPr id="42" name="TextBox 41"/>
            <p:cNvSpPr txBox="1"/>
            <p:nvPr/>
          </p:nvSpPr>
          <p:spPr>
            <a:xfrm>
              <a:off x="5863396" y="2079109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rgbClr val="00929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rgbClr val="00929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63395" y="2283715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Group 118"/>
          <p:cNvGrpSpPr/>
          <p:nvPr/>
        </p:nvGrpSpPr>
        <p:grpSpPr>
          <a:xfrm>
            <a:off x="1534265" y="4578511"/>
            <a:ext cx="2169031" cy="740007"/>
            <a:chOff x="5863395" y="2821530"/>
            <a:chExt cx="1542507" cy="526256"/>
          </a:xfrm>
        </p:grpSpPr>
        <p:sp>
          <p:nvSpPr>
            <p:cNvPr id="45" name="TextBox 44"/>
            <p:cNvSpPr txBox="1"/>
            <p:nvPr/>
          </p:nvSpPr>
          <p:spPr>
            <a:xfrm>
              <a:off x="5863396" y="2821530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rgbClr val="00929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rgbClr val="00929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863395" y="3032606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Group 119"/>
          <p:cNvGrpSpPr/>
          <p:nvPr/>
        </p:nvGrpSpPr>
        <p:grpSpPr>
          <a:xfrm>
            <a:off x="1534265" y="5698616"/>
            <a:ext cx="2169031" cy="749108"/>
            <a:chOff x="5863395" y="3563950"/>
            <a:chExt cx="1542507" cy="532728"/>
          </a:xfrm>
        </p:grpSpPr>
        <p:sp>
          <p:nvSpPr>
            <p:cNvPr id="48" name="TextBox 47"/>
            <p:cNvSpPr txBox="1"/>
            <p:nvPr/>
          </p:nvSpPr>
          <p:spPr>
            <a:xfrm>
              <a:off x="5863396" y="3563950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rgbClr val="00929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rgbClr val="00929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863395" y="3781498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108"/>
          <p:cNvGrpSpPr/>
          <p:nvPr/>
        </p:nvGrpSpPr>
        <p:grpSpPr>
          <a:xfrm>
            <a:off x="3871160" y="4632085"/>
            <a:ext cx="659525" cy="640643"/>
            <a:chOff x="6299532" y="3384456"/>
            <a:chExt cx="469021" cy="455593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rgbClr val="009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Group 111"/>
          <p:cNvGrpSpPr/>
          <p:nvPr/>
        </p:nvGrpSpPr>
        <p:grpSpPr>
          <a:xfrm>
            <a:off x="3871160" y="5747641"/>
            <a:ext cx="659525" cy="640643"/>
            <a:chOff x="630683" y="4190009"/>
            <a:chExt cx="469021" cy="455593"/>
          </a:xfrm>
        </p:grpSpPr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rgbClr val="009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114"/>
          <p:cNvGrpSpPr/>
          <p:nvPr/>
        </p:nvGrpSpPr>
        <p:grpSpPr>
          <a:xfrm>
            <a:off x="3871160" y="3516530"/>
            <a:ext cx="659525" cy="640643"/>
            <a:chOff x="3425803" y="3384456"/>
            <a:chExt cx="469021" cy="455593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rgbClr val="009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117"/>
          <p:cNvGrpSpPr/>
          <p:nvPr/>
        </p:nvGrpSpPr>
        <p:grpSpPr>
          <a:xfrm>
            <a:off x="3871160" y="2400975"/>
            <a:ext cx="659525" cy="640643"/>
            <a:chOff x="630683" y="3383511"/>
            <a:chExt cx="469021" cy="455593"/>
          </a:xfrm>
        </p:grpSpPr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rgbClr val="009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120"/>
          <p:cNvGrpSpPr/>
          <p:nvPr/>
        </p:nvGrpSpPr>
        <p:grpSpPr>
          <a:xfrm>
            <a:off x="8345071" y="2400975"/>
            <a:ext cx="659525" cy="640643"/>
            <a:chOff x="3428938" y="4190009"/>
            <a:chExt cx="469021" cy="455593"/>
          </a:xfrm>
        </p:grpSpPr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rgbClr val="009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5" name="Group 123"/>
          <p:cNvGrpSpPr/>
          <p:nvPr/>
        </p:nvGrpSpPr>
        <p:grpSpPr>
          <a:xfrm>
            <a:off x="8345071" y="3516530"/>
            <a:ext cx="659525" cy="640643"/>
            <a:chOff x="6299532" y="4190009"/>
            <a:chExt cx="469021" cy="455593"/>
          </a:xfrm>
        </p:grpSpPr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rgbClr val="009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Group 126"/>
          <p:cNvGrpSpPr/>
          <p:nvPr/>
        </p:nvGrpSpPr>
        <p:grpSpPr>
          <a:xfrm>
            <a:off x="8345071" y="5747641"/>
            <a:ext cx="659525" cy="640643"/>
            <a:chOff x="7501792" y="3621100"/>
            <a:chExt cx="469021" cy="455593"/>
          </a:xfrm>
        </p:grpSpPr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7501792" y="3621100"/>
              <a:ext cx="469021" cy="455593"/>
            </a:xfrm>
            <a:prstGeom prst="ellipse">
              <a:avLst/>
            </a:prstGeom>
            <a:solidFill>
              <a:srgbClr val="009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135"/>
            <p:cNvSpPr>
              <a:spLocks noEditPoints="1"/>
            </p:cNvSpPr>
            <p:nvPr/>
          </p:nvSpPr>
          <p:spPr bwMode="auto">
            <a:xfrm>
              <a:off x="7610890" y="3731421"/>
              <a:ext cx="250825" cy="234950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129"/>
          <p:cNvGrpSpPr/>
          <p:nvPr/>
        </p:nvGrpSpPr>
        <p:grpSpPr>
          <a:xfrm>
            <a:off x="8345071" y="4632085"/>
            <a:ext cx="659525" cy="640643"/>
            <a:chOff x="7501792" y="2878680"/>
            <a:chExt cx="469021" cy="455593"/>
          </a:xfrm>
        </p:grpSpPr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7501792" y="2878680"/>
              <a:ext cx="469021" cy="455593"/>
            </a:xfrm>
            <a:prstGeom prst="ellipse">
              <a:avLst/>
            </a:prstGeom>
            <a:solidFill>
              <a:srgbClr val="009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53"/>
            <p:cNvSpPr/>
            <p:nvPr/>
          </p:nvSpPr>
          <p:spPr bwMode="auto">
            <a:xfrm>
              <a:off x="7580281" y="2990787"/>
              <a:ext cx="312043" cy="231379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4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88393" y="245770"/>
            <a:ext cx="3153139" cy="332399"/>
          </a:xfrm>
        </p:spPr>
        <p:txBody>
          <a:bodyPr/>
          <a:lstStyle/>
          <a:p>
            <a:r>
              <a:rPr lang="en-US" altLang="zh-CN" dirty="0"/>
              <a:t>2017</a:t>
            </a:r>
            <a:r>
              <a:rPr lang="zh-CN" altLang="en-US" dirty="0"/>
              <a:t>年度工作概述</a:t>
            </a:r>
            <a:endParaRPr lang="zh-CN" altLang="en-US" dirty="0"/>
          </a:p>
        </p:txBody>
      </p:sp>
      <p:sp>
        <p:nvSpPr>
          <p:cNvPr id="76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761406" y="663997"/>
            <a:ext cx="3180126" cy="152349"/>
          </a:xfrm>
        </p:spPr>
        <p:txBody>
          <a:bodyPr/>
          <a:lstStyle/>
          <a:p>
            <a:r>
              <a:rPr lang="en-US" altLang="zh-CN" dirty="0"/>
              <a:t>2017 ANNUAL WORK SUMMARY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752319"/>
            <a:ext cx="7941543" cy="4420801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00079" y="2029182"/>
            <a:ext cx="5245872" cy="1462085"/>
          </a:xfrm>
          <a:prstGeom prst="rect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2000"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085559" y="4345990"/>
            <a:ext cx="3960391" cy="498722"/>
          </a:xfrm>
          <a:prstGeom prst="rect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8085559" y="4898321"/>
            <a:ext cx="3960391" cy="11079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7149455" y="2206226"/>
            <a:ext cx="4608512" cy="9233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2017</a:t>
            </a:r>
            <a:r>
              <a:rPr lang="zh-CN" altLang="en-US" dirty="0"/>
              <a:t>年度工作概述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2017 ANNUAL WORK SUMMARY</a:t>
            </a:r>
            <a:endParaRPr lang="en-US" altLang="zh-CN" dirty="0"/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3" grpId="0" animBg="1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4909726" y="2690064"/>
            <a:ext cx="3039299" cy="3154639"/>
            <a:chOff x="1365" y="-412"/>
            <a:chExt cx="4954" cy="5142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2998" y="-412"/>
              <a:ext cx="1878" cy="51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1365" y="-412"/>
              <a:ext cx="2572" cy="5142"/>
            </a:xfrm>
            <a:custGeom>
              <a:avLst/>
              <a:gdLst>
                <a:gd name="T0" fmla="*/ 690 w 1087"/>
                <a:gd name="T1" fmla="*/ 1087 h 2174"/>
                <a:gd name="T2" fmla="*/ 1087 w 1087"/>
                <a:gd name="T3" fmla="*/ 0 h 2174"/>
                <a:gd name="T4" fmla="*/ 0 w 1087"/>
                <a:gd name="T5" fmla="*/ 1087 h 2174"/>
                <a:gd name="T6" fmla="*/ 1087 w 1087"/>
                <a:gd name="T7" fmla="*/ 2174 h 2174"/>
                <a:gd name="T8" fmla="*/ 1087 w 1087"/>
                <a:gd name="T9" fmla="*/ 2174 h 2174"/>
                <a:gd name="T10" fmla="*/ 690 w 1087"/>
                <a:gd name="T11" fmla="*/ 1087 h 2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7" h="2174">
                  <a:moveTo>
                    <a:pt x="690" y="1087"/>
                  </a:moveTo>
                  <a:cubicBezTo>
                    <a:pt x="690" y="487"/>
                    <a:pt x="868" y="0"/>
                    <a:pt x="1087" y="0"/>
                  </a:cubicBezTo>
                  <a:cubicBezTo>
                    <a:pt x="487" y="0"/>
                    <a:pt x="0" y="487"/>
                    <a:pt x="0" y="1087"/>
                  </a:cubicBezTo>
                  <a:cubicBezTo>
                    <a:pt x="0" y="1687"/>
                    <a:pt x="487" y="2174"/>
                    <a:pt x="1087" y="2174"/>
                  </a:cubicBezTo>
                  <a:cubicBezTo>
                    <a:pt x="1087" y="2174"/>
                    <a:pt x="1087" y="2174"/>
                    <a:pt x="1087" y="2174"/>
                  </a:cubicBezTo>
                  <a:cubicBezTo>
                    <a:pt x="868" y="2174"/>
                    <a:pt x="690" y="1687"/>
                    <a:pt x="690" y="1087"/>
                  </a:cubicBezTo>
                </a:path>
              </a:pathLst>
            </a:custGeom>
            <a:solidFill>
              <a:srgbClr val="00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3225" y="1447"/>
              <a:ext cx="3094" cy="1462"/>
            </a:xfrm>
            <a:custGeom>
              <a:avLst/>
              <a:gdLst>
                <a:gd name="T0" fmla="*/ 1042 w 1308"/>
                <a:gd name="T1" fmla="*/ 96 h 618"/>
                <a:gd name="T2" fmla="*/ 602 w 1308"/>
                <a:gd name="T3" fmla="*/ 0 h 618"/>
                <a:gd name="T4" fmla="*/ 0 w 1308"/>
                <a:gd name="T5" fmla="*/ 602 h 618"/>
                <a:gd name="T6" fmla="*/ 301 w 1308"/>
                <a:gd name="T7" fmla="*/ 618 h 618"/>
                <a:gd name="T8" fmla="*/ 1042 w 1308"/>
                <a:gd name="T9" fmla="*/ 506 h 618"/>
                <a:gd name="T10" fmla="*/ 1308 w 1308"/>
                <a:gd name="T11" fmla="*/ 301 h 618"/>
                <a:gd name="T12" fmla="*/ 1042 w 1308"/>
                <a:gd name="T13" fmla="*/ 9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8" h="618">
                  <a:moveTo>
                    <a:pt x="1042" y="96"/>
                  </a:moveTo>
                  <a:cubicBezTo>
                    <a:pt x="918" y="50"/>
                    <a:pt x="767" y="18"/>
                    <a:pt x="602" y="0"/>
                  </a:cubicBezTo>
                  <a:cubicBezTo>
                    <a:pt x="0" y="602"/>
                    <a:pt x="0" y="602"/>
                    <a:pt x="0" y="602"/>
                  </a:cubicBezTo>
                  <a:cubicBezTo>
                    <a:pt x="96" y="612"/>
                    <a:pt x="197" y="618"/>
                    <a:pt x="301" y="618"/>
                  </a:cubicBezTo>
                  <a:cubicBezTo>
                    <a:pt x="582" y="618"/>
                    <a:pt x="846" y="578"/>
                    <a:pt x="1042" y="506"/>
                  </a:cubicBezTo>
                  <a:cubicBezTo>
                    <a:pt x="1238" y="435"/>
                    <a:pt x="1308" y="353"/>
                    <a:pt x="1308" y="301"/>
                  </a:cubicBezTo>
                  <a:cubicBezTo>
                    <a:pt x="1308" y="249"/>
                    <a:pt x="1238" y="167"/>
                    <a:pt x="1042" y="9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3225" y="2159"/>
              <a:ext cx="3094" cy="2381"/>
            </a:xfrm>
            <a:custGeom>
              <a:avLst/>
              <a:gdLst>
                <a:gd name="T0" fmla="*/ 1308 w 1308"/>
                <a:gd name="T1" fmla="*/ 0 h 1007"/>
                <a:gd name="T2" fmla="*/ 1042 w 1308"/>
                <a:gd name="T3" fmla="*/ 205 h 1007"/>
                <a:gd name="T4" fmla="*/ 301 w 1308"/>
                <a:gd name="T5" fmla="*/ 317 h 1007"/>
                <a:gd name="T6" fmla="*/ 0 w 1308"/>
                <a:gd name="T7" fmla="*/ 301 h 1007"/>
                <a:gd name="T8" fmla="*/ 96 w 1308"/>
                <a:gd name="T9" fmla="*/ 741 h 1007"/>
                <a:gd name="T10" fmla="*/ 301 w 1308"/>
                <a:gd name="T11" fmla="*/ 1007 h 1007"/>
                <a:gd name="T12" fmla="*/ 301 w 1308"/>
                <a:gd name="T13" fmla="*/ 1007 h 1007"/>
                <a:gd name="T14" fmla="*/ 1013 w 1308"/>
                <a:gd name="T15" fmla="*/ 712 h 1007"/>
                <a:gd name="T16" fmla="*/ 1308 w 1308"/>
                <a:gd name="T17" fmla="*/ 0 h 1007"/>
                <a:gd name="T18" fmla="*/ 1308 w 1308"/>
                <a:gd name="T19" fmla="*/ 0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8" h="1007">
                  <a:moveTo>
                    <a:pt x="1308" y="0"/>
                  </a:moveTo>
                  <a:cubicBezTo>
                    <a:pt x="1308" y="53"/>
                    <a:pt x="1238" y="134"/>
                    <a:pt x="1042" y="205"/>
                  </a:cubicBezTo>
                  <a:cubicBezTo>
                    <a:pt x="846" y="277"/>
                    <a:pt x="582" y="317"/>
                    <a:pt x="301" y="317"/>
                  </a:cubicBezTo>
                  <a:cubicBezTo>
                    <a:pt x="197" y="317"/>
                    <a:pt x="96" y="311"/>
                    <a:pt x="0" y="301"/>
                  </a:cubicBezTo>
                  <a:cubicBezTo>
                    <a:pt x="18" y="466"/>
                    <a:pt x="50" y="617"/>
                    <a:pt x="96" y="741"/>
                  </a:cubicBezTo>
                  <a:cubicBezTo>
                    <a:pt x="167" y="937"/>
                    <a:pt x="249" y="1007"/>
                    <a:pt x="301" y="1007"/>
                  </a:cubicBezTo>
                  <a:cubicBezTo>
                    <a:pt x="301" y="1007"/>
                    <a:pt x="301" y="1007"/>
                    <a:pt x="301" y="1007"/>
                  </a:cubicBezTo>
                  <a:cubicBezTo>
                    <a:pt x="570" y="1007"/>
                    <a:pt x="823" y="902"/>
                    <a:pt x="1013" y="712"/>
                  </a:cubicBezTo>
                  <a:cubicBezTo>
                    <a:pt x="1203" y="522"/>
                    <a:pt x="1308" y="269"/>
                    <a:pt x="1308" y="0"/>
                  </a:cubicBezTo>
                  <a:cubicBezTo>
                    <a:pt x="1308" y="0"/>
                    <a:pt x="1308" y="0"/>
                    <a:pt x="1308" y="0"/>
                  </a:cubicBezTo>
                </a:path>
              </a:pathLst>
            </a:custGeom>
            <a:solidFill>
              <a:srgbClr val="00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3937" y="-34"/>
              <a:ext cx="2193" cy="2399"/>
            </a:xfrm>
            <a:custGeom>
              <a:avLst/>
              <a:gdLst>
                <a:gd name="T0" fmla="*/ 552 w 927"/>
                <a:gd name="T1" fmla="*/ 303 h 1014"/>
                <a:gd name="T2" fmla="*/ 815 w 927"/>
                <a:gd name="T3" fmla="*/ 1014 h 1014"/>
                <a:gd name="T4" fmla="*/ 926 w 927"/>
                <a:gd name="T5" fmla="*/ 927 h 1014"/>
                <a:gd name="T6" fmla="*/ 927 w 927"/>
                <a:gd name="T7" fmla="*/ 927 h 1014"/>
                <a:gd name="T8" fmla="*/ 656 w 927"/>
                <a:gd name="T9" fmla="*/ 271 h 1014"/>
                <a:gd name="T10" fmla="*/ 0 w 927"/>
                <a:gd name="T11" fmla="*/ 0 h 1014"/>
                <a:gd name="T12" fmla="*/ 552 w 927"/>
                <a:gd name="T13" fmla="*/ 303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7" h="1014">
                  <a:moveTo>
                    <a:pt x="552" y="303"/>
                  </a:moveTo>
                  <a:cubicBezTo>
                    <a:pt x="703" y="499"/>
                    <a:pt x="815" y="766"/>
                    <a:pt x="815" y="1014"/>
                  </a:cubicBezTo>
                  <a:cubicBezTo>
                    <a:pt x="891" y="975"/>
                    <a:pt x="920" y="941"/>
                    <a:pt x="926" y="927"/>
                  </a:cubicBezTo>
                  <a:cubicBezTo>
                    <a:pt x="927" y="927"/>
                    <a:pt x="927" y="927"/>
                    <a:pt x="927" y="927"/>
                  </a:cubicBezTo>
                  <a:cubicBezTo>
                    <a:pt x="927" y="679"/>
                    <a:pt x="831" y="446"/>
                    <a:pt x="656" y="271"/>
                  </a:cubicBezTo>
                  <a:cubicBezTo>
                    <a:pt x="481" y="96"/>
                    <a:pt x="248" y="0"/>
                    <a:pt x="0" y="0"/>
                  </a:cubicBezTo>
                  <a:cubicBezTo>
                    <a:pt x="248" y="0"/>
                    <a:pt x="503" y="239"/>
                    <a:pt x="552" y="303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3937" y="-34"/>
              <a:ext cx="1928" cy="2399"/>
            </a:xfrm>
            <a:custGeom>
              <a:avLst/>
              <a:gdLst>
                <a:gd name="T0" fmla="*/ 0 w 815"/>
                <a:gd name="T1" fmla="*/ 1 h 1014"/>
                <a:gd name="T2" fmla="*/ 0 w 815"/>
                <a:gd name="T3" fmla="*/ 927 h 1014"/>
                <a:gd name="T4" fmla="*/ 815 w 815"/>
                <a:gd name="T5" fmla="*/ 1014 h 1014"/>
                <a:gd name="T6" fmla="*/ 552 w 815"/>
                <a:gd name="T7" fmla="*/ 286 h 1014"/>
                <a:gd name="T8" fmla="*/ 0 w 815"/>
                <a:gd name="T9" fmla="*/ 0 h 1014"/>
                <a:gd name="T10" fmla="*/ 0 w 815"/>
                <a:gd name="T11" fmla="*/ 1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5" h="1014">
                  <a:moveTo>
                    <a:pt x="0" y="1"/>
                  </a:moveTo>
                  <a:cubicBezTo>
                    <a:pt x="0" y="927"/>
                    <a:pt x="0" y="927"/>
                    <a:pt x="0" y="927"/>
                  </a:cubicBezTo>
                  <a:cubicBezTo>
                    <a:pt x="815" y="1014"/>
                    <a:pt x="815" y="1014"/>
                    <a:pt x="815" y="1014"/>
                  </a:cubicBezTo>
                  <a:cubicBezTo>
                    <a:pt x="815" y="766"/>
                    <a:pt x="727" y="461"/>
                    <a:pt x="552" y="286"/>
                  </a:cubicBezTo>
                  <a:cubicBezTo>
                    <a:pt x="411" y="145"/>
                    <a:pt x="248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3566" y="253"/>
              <a:ext cx="1902" cy="2277"/>
            </a:xfrm>
            <a:custGeom>
              <a:avLst/>
              <a:gdLst>
                <a:gd name="T0" fmla="*/ 804 w 804"/>
                <a:gd name="T1" fmla="*/ 875 h 963"/>
                <a:gd name="T2" fmla="*/ 589 w 804"/>
                <a:gd name="T3" fmla="*/ 278 h 963"/>
                <a:gd name="T4" fmla="*/ 157 w 804"/>
                <a:gd name="T5" fmla="*/ 0 h 963"/>
                <a:gd name="T6" fmla="*/ 102 w 804"/>
                <a:gd name="T7" fmla="*/ 119 h 963"/>
                <a:gd name="T8" fmla="*/ 4 w 804"/>
                <a:gd name="T9" fmla="*/ 653 h 963"/>
                <a:gd name="T10" fmla="*/ 0 w 804"/>
                <a:gd name="T11" fmla="*/ 806 h 963"/>
                <a:gd name="T12" fmla="*/ 4 w 804"/>
                <a:gd name="T13" fmla="*/ 959 h 963"/>
                <a:gd name="T14" fmla="*/ 157 w 804"/>
                <a:gd name="T15" fmla="*/ 963 h 963"/>
                <a:gd name="T16" fmla="*/ 310 w 804"/>
                <a:gd name="T17" fmla="*/ 959 h 963"/>
                <a:gd name="T18" fmla="*/ 804 w 804"/>
                <a:gd name="T19" fmla="*/ 875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4" h="963">
                  <a:moveTo>
                    <a:pt x="804" y="875"/>
                  </a:moveTo>
                  <a:cubicBezTo>
                    <a:pt x="785" y="653"/>
                    <a:pt x="706" y="418"/>
                    <a:pt x="589" y="278"/>
                  </a:cubicBezTo>
                  <a:cubicBezTo>
                    <a:pt x="456" y="119"/>
                    <a:pt x="323" y="24"/>
                    <a:pt x="157" y="0"/>
                  </a:cubicBezTo>
                  <a:cubicBezTo>
                    <a:pt x="141" y="27"/>
                    <a:pt x="122" y="65"/>
                    <a:pt x="102" y="119"/>
                  </a:cubicBezTo>
                  <a:cubicBezTo>
                    <a:pt x="49" y="264"/>
                    <a:pt x="16" y="450"/>
                    <a:pt x="4" y="653"/>
                  </a:cubicBezTo>
                  <a:cubicBezTo>
                    <a:pt x="2" y="703"/>
                    <a:pt x="0" y="754"/>
                    <a:pt x="0" y="806"/>
                  </a:cubicBezTo>
                  <a:cubicBezTo>
                    <a:pt x="0" y="858"/>
                    <a:pt x="2" y="909"/>
                    <a:pt x="4" y="959"/>
                  </a:cubicBezTo>
                  <a:cubicBezTo>
                    <a:pt x="54" y="961"/>
                    <a:pt x="105" y="963"/>
                    <a:pt x="157" y="963"/>
                  </a:cubicBezTo>
                  <a:cubicBezTo>
                    <a:pt x="209" y="963"/>
                    <a:pt x="260" y="961"/>
                    <a:pt x="310" y="959"/>
                  </a:cubicBezTo>
                  <a:cubicBezTo>
                    <a:pt x="495" y="948"/>
                    <a:pt x="666" y="920"/>
                    <a:pt x="804" y="875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323109" y="4852970"/>
            <a:ext cx="796944" cy="796944"/>
            <a:chOff x="7891737" y="4601650"/>
            <a:chExt cx="755703" cy="755703"/>
          </a:xfrm>
        </p:grpSpPr>
        <p:sp>
          <p:nvSpPr>
            <p:cNvPr id="21" name="Oval 20"/>
            <p:cNvSpPr/>
            <p:nvPr/>
          </p:nvSpPr>
          <p:spPr>
            <a:xfrm>
              <a:off x="7891737" y="4601650"/>
              <a:ext cx="755703" cy="755703"/>
            </a:xfrm>
            <a:prstGeom prst="ellipse">
              <a:avLst/>
            </a:prstGeom>
            <a:solidFill>
              <a:srgbClr val="009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8099876" y="4820373"/>
              <a:ext cx="349218" cy="320594"/>
            </a:xfrm>
            <a:custGeom>
              <a:avLst/>
              <a:gdLst>
                <a:gd name="T0" fmla="*/ 29 w 85"/>
                <a:gd name="T1" fmla="*/ 0 h 78"/>
                <a:gd name="T2" fmla="*/ 34 w 85"/>
                <a:gd name="T3" fmla="*/ 29 h 78"/>
                <a:gd name="T4" fmla="*/ 8 w 85"/>
                <a:gd name="T5" fmla="*/ 29 h 78"/>
                <a:gd name="T6" fmla="*/ 6 w 85"/>
                <a:gd name="T7" fmla="*/ 29 h 78"/>
                <a:gd name="T8" fmla="*/ 0 w 85"/>
                <a:gd name="T9" fmla="*/ 35 h 78"/>
                <a:gd name="T10" fmla="*/ 0 w 85"/>
                <a:gd name="T11" fmla="*/ 35 h 78"/>
                <a:gd name="T12" fmla="*/ 4 w 85"/>
                <a:gd name="T13" fmla="*/ 42 h 78"/>
                <a:gd name="T14" fmla="*/ 0 w 85"/>
                <a:gd name="T15" fmla="*/ 47 h 78"/>
                <a:gd name="T16" fmla="*/ 0 w 85"/>
                <a:gd name="T17" fmla="*/ 47 h 78"/>
                <a:gd name="T18" fmla="*/ 5 w 85"/>
                <a:gd name="T19" fmla="*/ 54 h 78"/>
                <a:gd name="T20" fmla="*/ 4 w 85"/>
                <a:gd name="T21" fmla="*/ 58 h 78"/>
                <a:gd name="T22" fmla="*/ 4 w 85"/>
                <a:gd name="T23" fmla="*/ 58 h 78"/>
                <a:gd name="T24" fmla="*/ 10 w 85"/>
                <a:gd name="T25" fmla="*/ 65 h 78"/>
                <a:gd name="T26" fmla="*/ 11 w 85"/>
                <a:gd name="T27" fmla="*/ 65 h 78"/>
                <a:gd name="T28" fmla="*/ 9 w 85"/>
                <a:gd name="T29" fmla="*/ 70 h 78"/>
                <a:gd name="T30" fmla="*/ 9 w 85"/>
                <a:gd name="T31" fmla="*/ 70 h 78"/>
                <a:gd name="T32" fmla="*/ 15 w 85"/>
                <a:gd name="T33" fmla="*/ 77 h 78"/>
                <a:gd name="T34" fmla="*/ 29 w 85"/>
                <a:gd name="T35" fmla="*/ 77 h 78"/>
                <a:gd name="T36" fmla="*/ 45 w 85"/>
                <a:gd name="T37" fmla="*/ 77 h 78"/>
                <a:gd name="T38" fmla="*/ 46 w 85"/>
                <a:gd name="T39" fmla="*/ 77 h 78"/>
                <a:gd name="T40" fmla="*/ 51 w 85"/>
                <a:gd name="T41" fmla="*/ 71 h 78"/>
                <a:gd name="T42" fmla="*/ 66 w 85"/>
                <a:gd name="T43" fmla="*/ 69 h 78"/>
                <a:gd name="T44" fmla="*/ 66 w 85"/>
                <a:gd name="T45" fmla="*/ 78 h 78"/>
                <a:gd name="T46" fmla="*/ 85 w 85"/>
                <a:gd name="T47" fmla="*/ 78 h 78"/>
                <a:gd name="T48" fmla="*/ 85 w 85"/>
                <a:gd name="T49" fmla="*/ 25 h 78"/>
                <a:gd name="T50" fmla="*/ 66 w 85"/>
                <a:gd name="T51" fmla="*/ 25 h 78"/>
                <a:gd name="T52" fmla="*/ 66 w 85"/>
                <a:gd name="T53" fmla="*/ 32 h 78"/>
                <a:gd name="T54" fmla="*/ 61 w 85"/>
                <a:gd name="T55" fmla="*/ 32 h 78"/>
                <a:gd name="T56" fmla="*/ 29 w 85"/>
                <a:gd name="T5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78">
                  <a:moveTo>
                    <a:pt x="29" y="0"/>
                  </a:moveTo>
                  <a:cubicBezTo>
                    <a:pt x="1" y="7"/>
                    <a:pt x="33" y="28"/>
                    <a:pt x="34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3" y="29"/>
                    <a:pt x="0" y="32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1" y="41"/>
                    <a:pt x="4" y="42"/>
                  </a:cubicBezTo>
                  <a:cubicBezTo>
                    <a:pt x="2" y="43"/>
                    <a:pt x="0" y="45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1"/>
                    <a:pt x="2" y="53"/>
                    <a:pt x="5" y="54"/>
                  </a:cubicBezTo>
                  <a:cubicBezTo>
                    <a:pt x="4" y="55"/>
                    <a:pt x="4" y="57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2"/>
                    <a:pt x="7" y="65"/>
                    <a:pt x="10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9" y="66"/>
                    <a:pt x="9" y="68"/>
                    <a:pt x="9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74"/>
                    <a:pt x="12" y="77"/>
                    <a:pt x="15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57" y="16"/>
                    <a:pt x="32" y="17"/>
                    <a:pt x="2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738698" y="4852970"/>
            <a:ext cx="796944" cy="796944"/>
            <a:chOff x="3544559" y="4601650"/>
            <a:chExt cx="755703" cy="755703"/>
          </a:xfrm>
        </p:grpSpPr>
        <p:sp>
          <p:nvSpPr>
            <p:cNvPr id="23" name="Oval 22"/>
            <p:cNvSpPr/>
            <p:nvPr/>
          </p:nvSpPr>
          <p:spPr>
            <a:xfrm flipH="1">
              <a:off x="3544559" y="4601650"/>
              <a:ext cx="755703" cy="755703"/>
            </a:xfrm>
            <a:prstGeom prst="ellipse">
              <a:avLst/>
            </a:prstGeom>
            <a:solidFill>
              <a:srgbClr val="009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3753526" y="4820373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323109" y="2408208"/>
            <a:ext cx="796944" cy="796944"/>
            <a:chOff x="7891737" y="2283399"/>
            <a:chExt cx="755703" cy="755703"/>
          </a:xfrm>
        </p:grpSpPr>
        <p:sp>
          <p:nvSpPr>
            <p:cNvPr id="20" name="Oval 19"/>
            <p:cNvSpPr/>
            <p:nvPr/>
          </p:nvSpPr>
          <p:spPr>
            <a:xfrm>
              <a:off x="7891737" y="2283399"/>
              <a:ext cx="755703" cy="755703"/>
            </a:xfrm>
            <a:prstGeom prst="ellipse">
              <a:avLst/>
            </a:prstGeom>
            <a:solidFill>
              <a:srgbClr val="009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8111199" y="2469466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38698" y="2408208"/>
            <a:ext cx="796944" cy="796944"/>
            <a:chOff x="3544559" y="2283399"/>
            <a:chExt cx="755703" cy="755703"/>
          </a:xfrm>
        </p:grpSpPr>
        <p:sp>
          <p:nvSpPr>
            <p:cNvPr id="22" name="Oval 21"/>
            <p:cNvSpPr/>
            <p:nvPr/>
          </p:nvSpPr>
          <p:spPr>
            <a:xfrm flipH="1">
              <a:off x="3544559" y="2283399"/>
              <a:ext cx="755703" cy="755703"/>
            </a:xfrm>
            <a:prstGeom prst="ellipse">
              <a:avLst/>
            </a:prstGeom>
            <a:solidFill>
              <a:srgbClr val="009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3784059" y="2442750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092442" y="2201043"/>
            <a:ext cx="2267184" cy="854683"/>
            <a:chOff x="8590924" y="2306010"/>
            <a:chExt cx="3046760" cy="810454"/>
          </a:xfrm>
        </p:grpSpPr>
        <p:sp>
          <p:nvSpPr>
            <p:cNvPr id="29" name="Rectangle 28"/>
            <p:cNvSpPr/>
            <p:nvPr/>
          </p:nvSpPr>
          <p:spPr>
            <a:xfrm>
              <a:off x="8647438" y="2623603"/>
              <a:ext cx="2990246" cy="4928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请替换文字内容，添加相关标题，修改文字内容，也可以直接复制你的内容到此。请替换文字内容，添加相关标题，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590924" y="2306010"/>
              <a:ext cx="1937055" cy="308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092442" y="4650454"/>
            <a:ext cx="2267184" cy="854683"/>
            <a:chOff x="8590924" y="2306010"/>
            <a:chExt cx="3046760" cy="810454"/>
          </a:xfrm>
        </p:grpSpPr>
        <p:sp>
          <p:nvSpPr>
            <p:cNvPr id="33" name="Rectangle 32"/>
            <p:cNvSpPr/>
            <p:nvPr/>
          </p:nvSpPr>
          <p:spPr>
            <a:xfrm>
              <a:off x="8647438" y="2623603"/>
              <a:ext cx="2990246" cy="4928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请替换文字内容，添加相关标题，修改文字内容，也可以直接复制你的内容到此。请替换文字内容，添加相关标题，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590924" y="2306010"/>
              <a:ext cx="1937055" cy="308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 flipH="1">
            <a:off x="1453014" y="4650453"/>
            <a:ext cx="2267180" cy="854683"/>
            <a:chOff x="8590926" y="2306010"/>
            <a:chExt cx="3046758" cy="810454"/>
          </a:xfrm>
        </p:grpSpPr>
        <p:sp>
          <p:nvSpPr>
            <p:cNvPr id="36" name="Rectangle 35"/>
            <p:cNvSpPr/>
            <p:nvPr/>
          </p:nvSpPr>
          <p:spPr>
            <a:xfrm>
              <a:off x="8647438" y="2623603"/>
              <a:ext cx="2990246" cy="4928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请替换文字内容，添加相关标题，修改文字内容，也可以直接复制你的内容到此。请替换文字内容，添加相关标题，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590926" y="2306010"/>
              <a:ext cx="1937057" cy="308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 flipH="1">
            <a:off x="1453013" y="2201043"/>
            <a:ext cx="2225128" cy="854683"/>
            <a:chOff x="8647438" y="2306010"/>
            <a:chExt cx="2990246" cy="810454"/>
          </a:xfrm>
        </p:grpSpPr>
        <p:sp>
          <p:nvSpPr>
            <p:cNvPr id="39" name="Rectangle 38"/>
            <p:cNvSpPr/>
            <p:nvPr/>
          </p:nvSpPr>
          <p:spPr>
            <a:xfrm>
              <a:off x="8647438" y="2623603"/>
              <a:ext cx="2990246" cy="4928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请替换文字内容，添加相关标题，修改文字内容，也可以直接复制你的内容到此。请替换文字内容，添加相关标题，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679751" y="2306010"/>
              <a:ext cx="1937057" cy="308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41" name="TextBox 8"/>
          <p:cNvSpPr txBox="1"/>
          <p:nvPr/>
        </p:nvSpPr>
        <p:spPr>
          <a:xfrm>
            <a:off x="4454798" y="172013"/>
            <a:ext cx="3949155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2017</a:t>
            </a:r>
            <a:r>
              <a:rPr lang="zh-CN" altLang="en-US" dirty="0"/>
              <a:t>年度工作概述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761406" y="663997"/>
            <a:ext cx="3180126" cy="152349"/>
          </a:xfrm>
        </p:spPr>
        <p:txBody>
          <a:bodyPr/>
          <a:lstStyle/>
          <a:p>
            <a:r>
              <a:rPr lang="en-US" altLang="zh-CN" dirty="0"/>
              <a:t>2017 ANNUAL WORK </a:t>
            </a:r>
            <a:r>
              <a:rPr lang="en-US" altLang="zh-CN" dirty="0" smtClean="0"/>
              <a:t>SUMMARY</a:t>
            </a:r>
            <a:endParaRPr lang="en-US" altLang="zh-CN" dirty="0"/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68"/>
          <p:cNvSpPr/>
          <p:nvPr/>
        </p:nvSpPr>
        <p:spPr>
          <a:xfrm>
            <a:off x="2385204" y="208855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4" rIns="73814" bIns="73816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2385204" y="351364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2385204" y="493873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6" name="Freeform 45"/>
          <p:cNvSpPr/>
          <p:nvPr/>
        </p:nvSpPr>
        <p:spPr>
          <a:xfrm flipH="1">
            <a:off x="7072278" y="208855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4" rIns="73814" bIns="73816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3" name="Freeform 62"/>
          <p:cNvSpPr/>
          <p:nvPr/>
        </p:nvSpPr>
        <p:spPr>
          <a:xfrm flipH="1">
            <a:off x="7072278" y="351364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5" name="Freeform 64"/>
          <p:cNvSpPr/>
          <p:nvPr/>
        </p:nvSpPr>
        <p:spPr>
          <a:xfrm flipH="1">
            <a:off x="7072278" y="493873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2" name="Left-Right Arrow 61"/>
          <p:cNvSpPr/>
          <p:nvPr/>
        </p:nvSpPr>
        <p:spPr>
          <a:xfrm>
            <a:off x="5948333" y="244177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6" name="Left-Right Arrow 65"/>
          <p:cNvSpPr/>
          <p:nvPr/>
        </p:nvSpPr>
        <p:spPr>
          <a:xfrm>
            <a:off x="5948333" y="386686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7" name="Left-Right Arrow 66"/>
          <p:cNvSpPr/>
          <p:nvPr/>
        </p:nvSpPr>
        <p:spPr>
          <a:xfrm>
            <a:off x="5948333" y="529195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4" name="Text Placeholder 3"/>
          <p:cNvSpPr txBox="1"/>
          <p:nvPr/>
        </p:nvSpPr>
        <p:spPr>
          <a:xfrm>
            <a:off x="3102230" y="2293119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</a:t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</a:b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5" name="Freeform 45"/>
          <p:cNvSpPr>
            <a:spLocks noEditPoints="1"/>
          </p:cNvSpPr>
          <p:nvPr/>
        </p:nvSpPr>
        <p:spPr bwMode="auto">
          <a:xfrm>
            <a:off x="2545177" y="2460506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929A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8" name="Text Placeholder 3"/>
          <p:cNvSpPr txBox="1"/>
          <p:nvPr/>
        </p:nvSpPr>
        <p:spPr>
          <a:xfrm>
            <a:off x="3102230" y="3713592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</a:t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</a:b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9" name="Freeform 45"/>
          <p:cNvSpPr>
            <a:spLocks noEditPoints="1"/>
          </p:cNvSpPr>
          <p:nvPr/>
        </p:nvSpPr>
        <p:spPr bwMode="auto">
          <a:xfrm>
            <a:off x="2545177" y="3880979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929A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0" name="Text Placeholder 3"/>
          <p:cNvSpPr txBox="1"/>
          <p:nvPr/>
        </p:nvSpPr>
        <p:spPr>
          <a:xfrm>
            <a:off x="3102230" y="5150844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</a:t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</a:b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1" name="Freeform 45"/>
          <p:cNvSpPr>
            <a:spLocks noEditPoints="1"/>
          </p:cNvSpPr>
          <p:nvPr/>
        </p:nvSpPr>
        <p:spPr bwMode="auto">
          <a:xfrm>
            <a:off x="2545177" y="5318231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929A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4" name="Freeform 45"/>
          <p:cNvSpPr>
            <a:spLocks noEditPoints="1"/>
          </p:cNvSpPr>
          <p:nvPr/>
        </p:nvSpPr>
        <p:spPr bwMode="auto">
          <a:xfrm>
            <a:off x="9849513" y="2460506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929A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7" name="Text Placeholder 3"/>
          <p:cNvSpPr txBox="1"/>
          <p:nvPr/>
        </p:nvSpPr>
        <p:spPr>
          <a:xfrm>
            <a:off x="7388243" y="2293119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</a:b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90" name="Freeform 45"/>
          <p:cNvSpPr>
            <a:spLocks noEditPoints="1"/>
          </p:cNvSpPr>
          <p:nvPr/>
        </p:nvSpPr>
        <p:spPr bwMode="auto">
          <a:xfrm>
            <a:off x="9849513" y="3880979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929A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91" name="Text Placeholder 3"/>
          <p:cNvSpPr txBox="1"/>
          <p:nvPr/>
        </p:nvSpPr>
        <p:spPr>
          <a:xfrm>
            <a:off x="7388243" y="3713592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</a:b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92" name="Freeform 45"/>
          <p:cNvSpPr>
            <a:spLocks noEditPoints="1"/>
          </p:cNvSpPr>
          <p:nvPr/>
        </p:nvSpPr>
        <p:spPr bwMode="auto">
          <a:xfrm>
            <a:off x="9849513" y="5331043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929A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93" name="Text Placeholder 3"/>
          <p:cNvSpPr txBox="1"/>
          <p:nvPr/>
        </p:nvSpPr>
        <p:spPr>
          <a:xfrm>
            <a:off x="7388243" y="5163656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</a:b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964706" y="2009070"/>
            <a:ext cx="1431664" cy="1276830"/>
          </a:xfrm>
          <a:prstGeom prst="roundRect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01</a:t>
            </a:r>
            <a:endParaRPr lang="en-US" sz="20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964706" y="3434163"/>
            <a:ext cx="1431664" cy="1276827"/>
          </a:xfrm>
          <a:prstGeom prst="roundRect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02</a:t>
            </a:r>
            <a:endParaRPr lang="en-US" sz="20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964706" y="4859254"/>
            <a:ext cx="1431664" cy="1276827"/>
          </a:xfrm>
          <a:prstGeom prst="roundRect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03</a:t>
            </a:r>
            <a:endParaRPr lang="en-US" sz="20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 flipH="1">
            <a:off x="10462380" y="2009070"/>
            <a:ext cx="1431664" cy="1276830"/>
          </a:xfrm>
          <a:prstGeom prst="roundRect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04</a:t>
            </a:r>
            <a:endParaRPr lang="en-US" sz="20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 flipH="1">
            <a:off x="10462380" y="3434163"/>
            <a:ext cx="1431664" cy="1276827"/>
          </a:xfrm>
          <a:prstGeom prst="roundRect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05</a:t>
            </a:r>
            <a:endParaRPr lang="en-US" sz="20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 flipH="1">
            <a:off x="10462380" y="4859254"/>
            <a:ext cx="1431664" cy="1276827"/>
          </a:xfrm>
          <a:prstGeom prst="roundRect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06</a:t>
            </a:r>
            <a:endParaRPr lang="en-US" sz="20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2017</a:t>
            </a:r>
            <a:r>
              <a:rPr lang="zh-CN" altLang="en-US" dirty="0"/>
              <a:t>年度工作概述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2017 ANNUAL WORK SUMMARY</a:t>
            </a:r>
            <a:endParaRPr lang="en-US" altLang="zh-CN" dirty="0"/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 animBg="1"/>
      <p:bldP spid="73" grpId="0" animBg="1"/>
      <p:bldP spid="46" grpId="0" animBg="1"/>
      <p:bldP spid="63" grpId="0" animBg="1"/>
      <p:bldP spid="65" grpId="0" animBg="1"/>
      <p:bldP spid="62" grpId="0" animBg="1"/>
      <p:bldP spid="66" grpId="0" animBg="1"/>
      <p:bldP spid="67" grpId="0" animBg="1"/>
      <p:bldP spid="74" grpId="0"/>
      <p:bldP spid="75" grpId="0" animBg="1"/>
      <p:bldP spid="78" grpId="0"/>
      <p:bldP spid="79" grpId="0" animBg="1"/>
      <p:bldP spid="80" grpId="0"/>
      <p:bldP spid="81" grpId="0" animBg="1"/>
      <p:bldP spid="84" grpId="0" animBg="1"/>
      <p:bldP spid="87" grpId="0"/>
      <p:bldP spid="90" grpId="0" animBg="1"/>
      <p:bldP spid="91" grpId="0"/>
      <p:bldP spid="92" grpId="0" animBg="1"/>
      <p:bldP spid="93" grpId="0"/>
      <p:bldP spid="68" grpId="0" animBg="1"/>
      <p:bldP spid="70" grpId="0" animBg="1"/>
      <p:bldP spid="72" grpId="0" animBg="1"/>
      <p:bldP spid="45" grpId="0" animBg="1"/>
      <p:bldP spid="48" grpId="0" animBg="1"/>
      <p:bldP spid="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/>
          <p:nvPr/>
        </p:nvSpPr>
        <p:spPr>
          <a:xfrm>
            <a:off x="1578065" y="3465652"/>
            <a:ext cx="2106786" cy="524802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 smtClean="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请替换文字内容，添加相关标题，修改文字内容，也可以直接复制你的内容到此。请替换文字内容，添加相关标题，。</a:t>
            </a:r>
            <a:endParaRPr lang="en-US" altLang="zh-CN" sz="8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3807397" y="3976882"/>
            <a:ext cx="2099520" cy="524802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 smtClean="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请替换文字内容，添加相关标题，修改文字内容，也可以直接复制你的内容到此。请替换文字内容，添加相关标题，。</a:t>
            </a:r>
            <a:endParaRPr lang="en-US" altLang="zh-CN" sz="8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6029602" y="4366390"/>
            <a:ext cx="2099520" cy="524802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 smtClean="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请替换文字内容，添加相关标题，修改文字内容，也可以直接复制你的内容到此。请替换文字内容，添加相关标题，。</a:t>
            </a:r>
            <a:endParaRPr lang="en-US" altLang="zh-CN" sz="8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8250555" y="4877620"/>
            <a:ext cx="2165014" cy="524802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 smtClean="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请替换文字内容，添加相关标题，修改文字内容，也可以直接复制你的内容到此。请替换文字内容，添加相关标题，。</a:t>
            </a:r>
            <a:endParaRPr lang="en-US" altLang="zh-CN" sz="8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653379" y="2295997"/>
            <a:ext cx="9581341" cy="1394942"/>
          </a:xfrm>
          <a:custGeom>
            <a:avLst/>
            <a:gdLst>
              <a:gd name="connsiteX0" fmla="*/ 0 w 9581341"/>
              <a:gd name="connsiteY0" fmla="*/ 348736 h 1394942"/>
              <a:gd name="connsiteX1" fmla="*/ 8883870 w 9581341"/>
              <a:gd name="connsiteY1" fmla="*/ 348736 h 1394942"/>
              <a:gd name="connsiteX2" fmla="*/ 8883870 w 9581341"/>
              <a:gd name="connsiteY2" fmla="*/ 0 h 1394942"/>
              <a:gd name="connsiteX3" fmla="*/ 9581341 w 9581341"/>
              <a:gd name="connsiteY3" fmla="*/ 697471 h 1394942"/>
              <a:gd name="connsiteX4" fmla="*/ 8883870 w 9581341"/>
              <a:gd name="connsiteY4" fmla="*/ 1394942 h 1394942"/>
              <a:gd name="connsiteX5" fmla="*/ 8883870 w 9581341"/>
              <a:gd name="connsiteY5" fmla="*/ 1046207 h 1394942"/>
              <a:gd name="connsiteX6" fmla="*/ 0 w 9581341"/>
              <a:gd name="connsiteY6" fmla="*/ 1046207 h 1394942"/>
              <a:gd name="connsiteX7" fmla="*/ 0 w 95813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81341" h="1394942">
                <a:moveTo>
                  <a:pt x="0" y="348736"/>
                </a:moveTo>
                <a:lnTo>
                  <a:pt x="8883870" y="348736"/>
                </a:lnTo>
                <a:lnTo>
                  <a:pt x="8883870" y="0"/>
                </a:lnTo>
                <a:lnTo>
                  <a:pt x="9581341" y="697471"/>
                </a:lnTo>
                <a:lnTo>
                  <a:pt x="8883870" y="1394942"/>
                </a:lnTo>
                <a:lnTo>
                  <a:pt x="88838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solidFill>
            <a:srgbClr val="00929A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861878" y="2852514"/>
            <a:ext cx="7372841" cy="1394942"/>
          </a:xfrm>
          <a:custGeom>
            <a:avLst/>
            <a:gdLst>
              <a:gd name="connsiteX0" fmla="*/ 0 w 7372841"/>
              <a:gd name="connsiteY0" fmla="*/ 348736 h 1394942"/>
              <a:gd name="connsiteX1" fmla="*/ 6675370 w 7372841"/>
              <a:gd name="connsiteY1" fmla="*/ 348736 h 1394942"/>
              <a:gd name="connsiteX2" fmla="*/ 6675370 w 7372841"/>
              <a:gd name="connsiteY2" fmla="*/ 0 h 1394942"/>
              <a:gd name="connsiteX3" fmla="*/ 7372841 w 7372841"/>
              <a:gd name="connsiteY3" fmla="*/ 697471 h 1394942"/>
              <a:gd name="connsiteX4" fmla="*/ 6675370 w 7372841"/>
              <a:gd name="connsiteY4" fmla="*/ 1394942 h 1394942"/>
              <a:gd name="connsiteX5" fmla="*/ 6675370 w 7372841"/>
              <a:gd name="connsiteY5" fmla="*/ 1046207 h 1394942"/>
              <a:gd name="connsiteX6" fmla="*/ 0 w 7372841"/>
              <a:gd name="connsiteY6" fmla="*/ 1046207 h 1394942"/>
              <a:gd name="connsiteX7" fmla="*/ 0 w 73728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2841" h="1394942">
                <a:moveTo>
                  <a:pt x="0" y="348736"/>
                </a:moveTo>
                <a:lnTo>
                  <a:pt x="6675370" y="348736"/>
                </a:lnTo>
                <a:lnTo>
                  <a:pt x="6675370" y="0"/>
                </a:lnTo>
                <a:lnTo>
                  <a:pt x="7372841" y="697471"/>
                </a:lnTo>
                <a:lnTo>
                  <a:pt x="6675370" y="1394942"/>
                </a:lnTo>
                <a:lnTo>
                  <a:pt x="66753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solidFill>
            <a:srgbClr val="00929A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6070377" y="3256285"/>
            <a:ext cx="5164342" cy="1394942"/>
          </a:xfrm>
          <a:custGeom>
            <a:avLst/>
            <a:gdLst>
              <a:gd name="connsiteX0" fmla="*/ 0 w 5164342"/>
              <a:gd name="connsiteY0" fmla="*/ 348736 h 1394942"/>
              <a:gd name="connsiteX1" fmla="*/ 4466871 w 5164342"/>
              <a:gd name="connsiteY1" fmla="*/ 348736 h 1394942"/>
              <a:gd name="connsiteX2" fmla="*/ 4466871 w 5164342"/>
              <a:gd name="connsiteY2" fmla="*/ 0 h 1394942"/>
              <a:gd name="connsiteX3" fmla="*/ 5164342 w 5164342"/>
              <a:gd name="connsiteY3" fmla="*/ 697471 h 1394942"/>
              <a:gd name="connsiteX4" fmla="*/ 4466871 w 5164342"/>
              <a:gd name="connsiteY4" fmla="*/ 1394942 h 1394942"/>
              <a:gd name="connsiteX5" fmla="*/ 4466871 w 5164342"/>
              <a:gd name="connsiteY5" fmla="*/ 1046207 h 1394942"/>
              <a:gd name="connsiteX6" fmla="*/ 0 w 5164342"/>
              <a:gd name="connsiteY6" fmla="*/ 1046207 h 1394942"/>
              <a:gd name="connsiteX7" fmla="*/ 0 w 5164342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4342" h="1394942">
                <a:moveTo>
                  <a:pt x="0" y="348736"/>
                </a:moveTo>
                <a:lnTo>
                  <a:pt x="4466871" y="348736"/>
                </a:lnTo>
                <a:lnTo>
                  <a:pt x="4466871" y="0"/>
                </a:lnTo>
                <a:lnTo>
                  <a:pt x="5164342" y="697471"/>
                </a:lnTo>
                <a:lnTo>
                  <a:pt x="4466871" y="1394942"/>
                </a:lnTo>
                <a:lnTo>
                  <a:pt x="4466871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solidFill>
            <a:srgbClr val="00929A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8278876" y="3720987"/>
            <a:ext cx="2955843" cy="1394942"/>
          </a:xfrm>
          <a:custGeom>
            <a:avLst/>
            <a:gdLst>
              <a:gd name="connsiteX0" fmla="*/ 0 w 2955843"/>
              <a:gd name="connsiteY0" fmla="*/ 348736 h 1394942"/>
              <a:gd name="connsiteX1" fmla="*/ 2258372 w 2955843"/>
              <a:gd name="connsiteY1" fmla="*/ 348736 h 1394942"/>
              <a:gd name="connsiteX2" fmla="*/ 2258372 w 2955843"/>
              <a:gd name="connsiteY2" fmla="*/ 0 h 1394942"/>
              <a:gd name="connsiteX3" fmla="*/ 2955843 w 2955843"/>
              <a:gd name="connsiteY3" fmla="*/ 697471 h 1394942"/>
              <a:gd name="connsiteX4" fmla="*/ 2258372 w 2955843"/>
              <a:gd name="connsiteY4" fmla="*/ 1394942 h 1394942"/>
              <a:gd name="connsiteX5" fmla="*/ 2258372 w 2955843"/>
              <a:gd name="connsiteY5" fmla="*/ 1046207 h 1394942"/>
              <a:gd name="connsiteX6" fmla="*/ 0 w 2955843"/>
              <a:gd name="connsiteY6" fmla="*/ 1046207 h 1394942"/>
              <a:gd name="connsiteX7" fmla="*/ 0 w 2955843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5843" h="1394942">
                <a:moveTo>
                  <a:pt x="0" y="348736"/>
                </a:moveTo>
                <a:lnTo>
                  <a:pt x="2258372" y="348736"/>
                </a:lnTo>
                <a:lnTo>
                  <a:pt x="2258372" y="0"/>
                </a:lnTo>
                <a:lnTo>
                  <a:pt x="2955843" y="697471"/>
                </a:lnTo>
                <a:lnTo>
                  <a:pt x="2258372" y="1394942"/>
                </a:lnTo>
                <a:lnTo>
                  <a:pt x="2258372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solidFill>
            <a:srgbClr val="00929A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6" name="Freeform 26"/>
          <p:cNvSpPr/>
          <p:nvPr/>
        </p:nvSpPr>
        <p:spPr bwMode="auto">
          <a:xfrm>
            <a:off x="8374712" y="4204507"/>
            <a:ext cx="379667" cy="379667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212289" y="3773072"/>
            <a:ext cx="379667" cy="379667"/>
            <a:chOff x="3526798" y="4057329"/>
            <a:chExt cx="284519" cy="359394"/>
          </a:xfrm>
          <a:solidFill>
            <a:schemeClr val="bg1"/>
          </a:solidFill>
        </p:grpSpPr>
        <p:sp>
          <p:nvSpPr>
            <p:cNvPr id="18" name="Freeform 107"/>
            <p:cNvSpPr/>
            <p:nvPr/>
          </p:nvSpPr>
          <p:spPr bwMode="auto">
            <a:xfrm>
              <a:off x="3561739" y="4092269"/>
              <a:ext cx="214637" cy="289511"/>
            </a:xfrm>
            <a:custGeom>
              <a:avLst/>
              <a:gdLst>
                <a:gd name="T0" fmla="*/ 0 w 86"/>
                <a:gd name="T1" fmla="*/ 10 h 116"/>
                <a:gd name="T2" fmla="*/ 76 w 86"/>
                <a:gd name="T3" fmla="*/ 10 h 116"/>
                <a:gd name="T4" fmla="*/ 76 w 86"/>
                <a:gd name="T5" fmla="*/ 116 h 116"/>
                <a:gd name="T6" fmla="*/ 86 w 86"/>
                <a:gd name="T7" fmla="*/ 116 h 116"/>
                <a:gd name="T8" fmla="*/ 86 w 86"/>
                <a:gd name="T9" fmla="*/ 0 h 116"/>
                <a:gd name="T10" fmla="*/ 0 w 86"/>
                <a:gd name="T11" fmla="*/ 0 h 116"/>
                <a:gd name="T12" fmla="*/ 0 w 86"/>
                <a:gd name="T13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16">
                  <a:moveTo>
                    <a:pt x="0" y="10"/>
                  </a:moveTo>
                  <a:lnTo>
                    <a:pt x="76" y="10"/>
                  </a:lnTo>
                  <a:lnTo>
                    <a:pt x="76" y="116"/>
                  </a:lnTo>
                  <a:lnTo>
                    <a:pt x="86" y="11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9" name="Freeform 108"/>
            <p:cNvSpPr/>
            <p:nvPr/>
          </p:nvSpPr>
          <p:spPr bwMode="auto">
            <a:xfrm>
              <a:off x="3599175" y="4057329"/>
              <a:ext cx="212142" cy="284519"/>
            </a:xfrm>
            <a:custGeom>
              <a:avLst/>
              <a:gdLst>
                <a:gd name="T0" fmla="*/ 0 w 85"/>
                <a:gd name="T1" fmla="*/ 0 h 114"/>
                <a:gd name="T2" fmla="*/ 0 w 85"/>
                <a:gd name="T3" fmla="*/ 9 h 114"/>
                <a:gd name="T4" fmla="*/ 76 w 85"/>
                <a:gd name="T5" fmla="*/ 9 h 114"/>
                <a:gd name="T6" fmla="*/ 76 w 85"/>
                <a:gd name="T7" fmla="*/ 114 h 114"/>
                <a:gd name="T8" fmla="*/ 85 w 85"/>
                <a:gd name="T9" fmla="*/ 114 h 114"/>
                <a:gd name="T10" fmla="*/ 85 w 85"/>
                <a:gd name="T11" fmla="*/ 0 h 114"/>
                <a:gd name="T12" fmla="*/ 0 w 8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4">
                  <a:moveTo>
                    <a:pt x="0" y="0"/>
                  </a:moveTo>
                  <a:lnTo>
                    <a:pt x="0" y="9"/>
                  </a:lnTo>
                  <a:lnTo>
                    <a:pt x="76" y="9"/>
                  </a:lnTo>
                  <a:lnTo>
                    <a:pt x="76" y="114"/>
                  </a:lnTo>
                  <a:lnTo>
                    <a:pt x="85" y="1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0" name="Freeform 109"/>
            <p:cNvSpPr/>
            <p:nvPr/>
          </p:nvSpPr>
          <p:spPr bwMode="auto">
            <a:xfrm>
              <a:off x="3526798" y="4129707"/>
              <a:ext cx="212142" cy="287016"/>
            </a:xfrm>
            <a:custGeom>
              <a:avLst/>
              <a:gdLst>
                <a:gd name="T0" fmla="*/ 0 w 85"/>
                <a:gd name="T1" fmla="*/ 0 h 115"/>
                <a:gd name="T2" fmla="*/ 0 w 85"/>
                <a:gd name="T3" fmla="*/ 115 h 115"/>
                <a:gd name="T4" fmla="*/ 85 w 85"/>
                <a:gd name="T5" fmla="*/ 115 h 115"/>
                <a:gd name="T6" fmla="*/ 85 w 85"/>
                <a:gd name="T7" fmla="*/ 105 h 115"/>
                <a:gd name="T8" fmla="*/ 85 w 85"/>
                <a:gd name="T9" fmla="*/ 0 h 115"/>
                <a:gd name="T10" fmla="*/ 10 w 85"/>
                <a:gd name="T11" fmla="*/ 0 h 115"/>
                <a:gd name="T12" fmla="*/ 0 w 85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5">
                  <a:moveTo>
                    <a:pt x="0" y="0"/>
                  </a:moveTo>
                  <a:lnTo>
                    <a:pt x="0" y="115"/>
                  </a:lnTo>
                  <a:lnTo>
                    <a:pt x="85" y="115"/>
                  </a:lnTo>
                  <a:lnTo>
                    <a:pt x="85" y="105"/>
                  </a:lnTo>
                  <a:lnTo>
                    <a:pt x="85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04660" y="2787842"/>
            <a:ext cx="379667" cy="379667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2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3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4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5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30296" y="3349692"/>
            <a:ext cx="379667" cy="379667"/>
            <a:chOff x="3440113" y="1050925"/>
            <a:chExt cx="390525" cy="333376"/>
          </a:xfrm>
          <a:solidFill>
            <a:schemeClr val="bg1"/>
          </a:solidFill>
        </p:grpSpPr>
        <p:sp>
          <p:nvSpPr>
            <p:cNvPr id="27" name="Freeform 8"/>
            <p:cNvSpPr/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9" name="Freeform 10"/>
            <p:cNvSpPr/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1" name="Freeform 12"/>
            <p:cNvSpPr/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2" name="Freeform 13"/>
            <p:cNvSpPr/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2017</a:t>
            </a:r>
            <a:r>
              <a:rPr lang="zh-CN" altLang="en-US" dirty="0"/>
              <a:t>年度工作概述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2017 ANNUAL WORK SUMMARY</a:t>
            </a:r>
            <a:endParaRPr lang="en-US" altLang="zh-CN" dirty="0"/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5" grpId="0" animBg="1"/>
      <p:bldP spid="7" grpId="0" animBg="1"/>
      <p:bldP spid="8" grpId="0" animBg="1"/>
      <p:bldP spid="9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H_Entry_1"/>
          <p:cNvSpPr/>
          <p:nvPr>
            <p:custDataLst>
              <p:tags r:id="rId1"/>
            </p:custDataLst>
          </p:nvPr>
        </p:nvSpPr>
        <p:spPr>
          <a:xfrm>
            <a:off x="6429375" y="3042837"/>
            <a:ext cx="2466542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成功项目展示</a:t>
            </a:r>
            <a:endParaRPr lang="en-US" altLang="zh-CN" sz="3200" dirty="0" smtClean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0" name="MH_Other_2"/>
          <p:cNvSpPr/>
          <p:nvPr>
            <p:custDataLst>
              <p:tags r:id="rId2"/>
            </p:custDataLst>
          </p:nvPr>
        </p:nvSpPr>
        <p:spPr>
          <a:xfrm>
            <a:off x="5195682" y="3212520"/>
            <a:ext cx="778112" cy="778112"/>
          </a:xfrm>
          <a:prstGeom prst="ellipse">
            <a:avLst/>
          </a:prstGeom>
          <a:solidFill>
            <a:srgbClr val="00929A"/>
          </a:solidFill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6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03</a:t>
            </a:r>
            <a:endParaRPr lang="zh-CN" altLang="en-US" sz="3600" dirty="0" err="1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2" name="TextBox 11"/>
          <p:cNvSpPr txBox="1"/>
          <p:nvPr/>
        </p:nvSpPr>
        <p:spPr>
          <a:xfrm>
            <a:off x="6336586" y="3622181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添加</a:t>
            </a:r>
            <a:r>
              <a:rPr lang="zh-CN" altLang="en-US" sz="11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相关标题文字</a:t>
            </a:r>
            <a:endParaRPr lang="en-US" altLang="zh-CN" sz="1100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8049179" y="3622181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添加</a:t>
            </a:r>
            <a:r>
              <a:rPr lang="zh-CN" altLang="en-US" sz="11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相关标题文字</a:t>
            </a:r>
            <a:endParaRPr lang="en-US" altLang="zh-CN" sz="1100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6336586" y="389501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添加</a:t>
            </a:r>
            <a:r>
              <a:rPr lang="zh-CN" altLang="en-US" sz="11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相关标题文字</a:t>
            </a:r>
            <a:endParaRPr lang="en-US" altLang="zh-CN" sz="1100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8049179" y="389501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添加</a:t>
            </a:r>
            <a:r>
              <a:rPr lang="zh-CN" altLang="en-US" sz="11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相关标题文字</a:t>
            </a:r>
            <a:endParaRPr lang="en-US" altLang="zh-CN" sz="1100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 animBg="1"/>
      <p:bldP spid="22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12800" y="1500940"/>
            <a:ext cx="3193563" cy="3460067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250950" y="5285428"/>
            <a:ext cx="491734" cy="491734"/>
          </a:xfrm>
          <a:prstGeom prst="ellipse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50" b="1" dirty="0">
                <a:solidFill>
                  <a:srgbClr val="FFFFFF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1</a:t>
            </a:r>
            <a:endParaRPr lang="zh-CN" altLang="en-US" sz="2250" b="1" dirty="0">
              <a:solidFill>
                <a:srgbClr val="FFFFFF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1" name="TextBox 15"/>
          <p:cNvSpPr txBox="1"/>
          <p:nvPr/>
        </p:nvSpPr>
        <p:spPr>
          <a:xfrm>
            <a:off x="812800" y="5771873"/>
            <a:ext cx="319356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2" name="TextBox 16"/>
          <p:cNvSpPr txBox="1"/>
          <p:nvPr/>
        </p:nvSpPr>
        <p:spPr>
          <a:xfrm>
            <a:off x="1818884" y="5423573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796861" y="1500940"/>
            <a:ext cx="3193563" cy="346006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025461" y="5285428"/>
            <a:ext cx="491734" cy="491734"/>
          </a:xfrm>
          <a:prstGeom prst="ellipse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50" b="1" dirty="0" smtClean="0">
                <a:solidFill>
                  <a:srgbClr val="FFFFFF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2</a:t>
            </a:r>
            <a:endParaRPr lang="zh-CN" altLang="en-US" sz="2250" b="1" dirty="0">
              <a:solidFill>
                <a:srgbClr val="FFFFFF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5" name="TextBox 15"/>
          <p:cNvSpPr txBox="1"/>
          <p:nvPr/>
        </p:nvSpPr>
        <p:spPr>
          <a:xfrm>
            <a:off x="4796861" y="5771873"/>
            <a:ext cx="319356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6" name="TextBox 16"/>
          <p:cNvSpPr txBox="1"/>
          <p:nvPr/>
        </p:nvSpPr>
        <p:spPr>
          <a:xfrm>
            <a:off x="5593395" y="5423573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873561" y="1500940"/>
            <a:ext cx="3193563" cy="346006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9159311" y="5285428"/>
            <a:ext cx="491734" cy="491734"/>
          </a:xfrm>
          <a:prstGeom prst="ellipse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50" b="1" dirty="0" smtClean="0">
                <a:solidFill>
                  <a:srgbClr val="FFFFFF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3</a:t>
            </a:r>
            <a:endParaRPr lang="zh-CN" altLang="en-US" sz="2250" b="1" dirty="0">
              <a:solidFill>
                <a:srgbClr val="FFFFFF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9" name="TextBox 15"/>
          <p:cNvSpPr txBox="1"/>
          <p:nvPr/>
        </p:nvSpPr>
        <p:spPr>
          <a:xfrm>
            <a:off x="8873561" y="5771873"/>
            <a:ext cx="317238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30" name="TextBox 16"/>
          <p:cNvSpPr txBox="1"/>
          <p:nvPr/>
        </p:nvSpPr>
        <p:spPr>
          <a:xfrm>
            <a:off x="9727245" y="5423573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88393" y="245770"/>
            <a:ext cx="3153139" cy="332399"/>
          </a:xfrm>
        </p:spPr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成功项目展示</a:t>
            </a:r>
            <a:endParaRPr lang="en-US" altLang="zh-CN" dirty="0"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2017 ANNUAL WORK SUMMARY</a:t>
            </a:r>
            <a:endParaRPr lang="en-US" altLang="zh-CN" dirty="0"/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49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49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49"/>
                            </p:stCondLst>
                            <p:childTnLst>
                              <p:par>
                                <p:cTn id="4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99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99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99"/>
                            </p:stCondLst>
                            <p:childTnLst>
                              <p:par>
                                <p:cTn id="6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149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21" grpId="0"/>
      <p:bldP spid="22" grpId="0"/>
      <p:bldP spid="23" grpId="0" animBg="1"/>
      <p:bldP spid="24" grpId="0" animBg="1"/>
      <p:bldP spid="25" grpId="0"/>
      <p:bldP spid="26" grpId="0"/>
      <p:bldP spid="27" grpId="0" animBg="1"/>
      <p:bldP spid="28" grpId="0" animBg="1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59800" y="2365643"/>
            <a:ext cx="8539146" cy="1371266"/>
            <a:chOff x="967802" y="1902099"/>
            <a:chExt cx="10256393" cy="1647031"/>
          </a:xfrm>
        </p:grpSpPr>
        <p:grpSp>
          <p:nvGrpSpPr>
            <p:cNvPr id="5" name="Group 4"/>
            <p:cNvGrpSpPr/>
            <p:nvPr/>
          </p:nvGrpSpPr>
          <p:grpSpPr>
            <a:xfrm>
              <a:off x="967802" y="1902099"/>
              <a:ext cx="10256393" cy="1647031"/>
              <a:chOff x="-1123401" y="2523132"/>
              <a:chExt cx="11282033" cy="1811734"/>
            </a:xfrm>
          </p:grpSpPr>
          <p:sp>
            <p:nvSpPr>
              <p:cNvPr id="24" name="Freeform 23"/>
              <p:cNvSpPr/>
              <p:nvPr/>
            </p:nvSpPr>
            <p:spPr>
              <a:xfrm>
                <a:off x="2033366" y="2523132"/>
                <a:ext cx="1811734" cy="1811734"/>
              </a:xfrm>
              <a:custGeom>
                <a:avLst/>
                <a:gdLst>
                  <a:gd name="connsiteX0" fmla="*/ 0 w 1811734"/>
                  <a:gd name="connsiteY0" fmla="*/ 905867 h 1811734"/>
                  <a:gd name="connsiteX1" fmla="*/ 905867 w 1811734"/>
                  <a:gd name="connsiteY1" fmla="*/ 0 h 1811734"/>
                  <a:gd name="connsiteX2" fmla="*/ 1811734 w 1811734"/>
                  <a:gd name="connsiteY2" fmla="*/ 905867 h 1811734"/>
                  <a:gd name="connsiteX3" fmla="*/ 905867 w 1811734"/>
                  <a:gd name="connsiteY3" fmla="*/ 1811734 h 1811734"/>
                  <a:gd name="connsiteX4" fmla="*/ 0 w 1811734"/>
                  <a:gd name="connsiteY4" fmla="*/ 905867 h 18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734" h="1811734">
                    <a:moveTo>
                      <a:pt x="0" y="905867"/>
                    </a:moveTo>
                    <a:cubicBezTo>
                      <a:pt x="0" y="405570"/>
                      <a:pt x="405570" y="0"/>
                      <a:pt x="905867" y="0"/>
                    </a:cubicBezTo>
                    <a:cubicBezTo>
                      <a:pt x="1406164" y="0"/>
                      <a:pt x="1811734" y="405570"/>
                      <a:pt x="1811734" y="905867"/>
                    </a:cubicBezTo>
                    <a:cubicBezTo>
                      <a:pt x="1811734" y="1406164"/>
                      <a:pt x="1406164" y="1811734"/>
                      <a:pt x="905867" y="1811734"/>
                    </a:cubicBezTo>
                    <a:cubicBezTo>
                      <a:pt x="405570" y="1811734"/>
                      <a:pt x="0" y="1406164"/>
                      <a:pt x="0" y="905867"/>
                    </a:cubicBezTo>
                    <a:close/>
                  </a:path>
                </a:pathLst>
              </a:custGeom>
              <a:solidFill>
                <a:srgbClr val="00929A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9513" tIns="289513" rIns="289513" bIns="289513" numCol="1" spcCol="1270" anchor="ctr" anchorCtr="0">
                <a:noAutofit/>
              </a:bodyPr>
              <a:lstStyle/>
              <a:p>
                <a:pPr algn="just" defTabSz="1628140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825"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3992214" y="2903596"/>
                <a:ext cx="1050805" cy="1050805"/>
              </a:xfrm>
              <a:custGeom>
                <a:avLst/>
                <a:gdLst>
                  <a:gd name="connsiteX0" fmla="*/ 139284 w 1050805"/>
                  <a:gd name="connsiteY0" fmla="*/ 401828 h 1050805"/>
                  <a:gd name="connsiteX1" fmla="*/ 401828 w 1050805"/>
                  <a:gd name="connsiteY1" fmla="*/ 401828 h 1050805"/>
                  <a:gd name="connsiteX2" fmla="*/ 401828 w 1050805"/>
                  <a:gd name="connsiteY2" fmla="*/ 139284 h 1050805"/>
                  <a:gd name="connsiteX3" fmla="*/ 648977 w 1050805"/>
                  <a:gd name="connsiteY3" fmla="*/ 139284 h 1050805"/>
                  <a:gd name="connsiteX4" fmla="*/ 648977 w 1050805"/>
                  <a:gd name="connsiteY4" fmla="*/ 401828 h 1050805"/>
                  <a:gd name="connsiteX5" fmla="*/ 911521 w 1050805"/>
                  <a:gd name="connsiteY5" fmla="*/ 401828 h 1050805"/>
                  <a:gd name="connsiteX6" fmla="*/ 911521 w 1050805"/>
                  <a:gd name="connsiteY6" fmla="*/ 648977 h 1050805"/>
                  <a:gd name="connsiteX7" fmla="*/ 648977 w 1050805"/>
                  <a:gd name="connsiteY7" fmla="*/ 648977 h 1050805"/>
                  <a:gd name="connsiteX8" fmla="*/ 648977 w 1050805"/>
                  <a:gd name="connsiteY8" fmla="*/ 911521 h 1050805"/>
                  <a:gd name="connsiteX9" fmla="*/ 401828 w 1050805"/>
                  <a:gd name="connsiteY9" fmla="*/ 911521 h 1050805"/>
                  <a:gd name="connsiteX10" fmla="*/ 401828 w 1050805"/>
                  <a:gd name="connsiteY10" fmla="*/ 648977 h 1050805"/>
                  <a:gd name="connsiteX11" fmla="*/ 139284 w 1050805"/>
                  <a:gd name="connsiteY11" fmla="*/ 648977 h 1050805"/>
                  <a:gd name="connsiteX12" fmla="*/ 139284 w 1050805"/>
                  <a:gd name="connsiteY12" fmla="*/ 401828 h 105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50805" h="1050805">
                    <a:moveTo>
                      <a:pt x="139284" y="401828"/>
                    </a:moveTo>
                    <a:lnTo>
                      <a:pt x="401828" y="401828"/>
                    </a:lnTo>
                    <a:lnTo>
                      <a:pt x="401828" y="139284"/>
                    </a:lnTo>
                    <a:lnTo>
                      <a:pt x="648977" y="139284"/>
                    </a:lnTo>
                    <a:lnTo>
                      <a:pt x="648977" y="401828"/>
                    </a:lnTo>
                    <a:lnTo>
                      <a:pt x="911521" y="401828"/>
                    </a:lnTo>
                    <a:lnTo>
                      <a:pt x="911521" y="648977"/>
                    </a:lnTo>
                    <a:lnTo>
                      <a:pt x="648977" y="648977"/>
                    </a:lnTo>
                    <a:lnTo>
                      <a:pt x="648977" y="911521"/>
                    </a:lnTo>
                    <a:lnTo>
                      <a:pt x="401828" y="911521"/>
                    </a:lnTo>
                    <a:lnTo>
                      <a:pt x="401828" y="648977"/>
                    </a:lnTo>
                    <a:lnTo>
                      <a:pt x="139284" y="648977"/>
                    </a:lnTo>
                    <a:lnTo>
                      <a:pt x="139284" y="401828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7559" tIns="368004" rIns="127559" bIns="368004" numCol="1" spcCol="1270" anchor="ctr" anchorCtr="0">
                <a:noAutofit/>
              </a:bodyPr>
              <a:lstStyle/>
              <a:p>
                <a:pPr algn="just" defTabSz="691515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825"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5190132" y="2523132"/>
                <a:ext cx="1811734" cy="1811734"/>
              </a:xfrm>
              <a:custGeom>
                <a:avLst/>
                <a:gdLst>
                  <a:gd name="connsiteX0" fmla="*/ 0 w 1811734"/>
                  <a:gd name="connsiteY0" fmla="*/ 905867 h 1811734"/>
                  <a:gd name="connsiteX1" fmla="*/ 905867 w 1811734"/>
                  <a:gd name="connsiteY1" fmla="*/ 0 h 1811734"/>
                  <a:gd name="connsiteX2" fmla="*/ 1811734 w 1811734"/>
                  <a:gd name="connsiteY2" fmla="*/ 905867 h 1811734"/>
                  <a:gd name="connsiteX3" fmla="*/ 905867 w 1811734"/>
                  <a:gd name="connsiteY3" fmla="*/ 1811734 h 1811734"/>
                  <a:gd name="connsiteX4" fmla="*/ 0 w 1811734"/>
                  <a:gd name="connsiteY4" fmla="*/ 905867 h 18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734" h="1811734">
                    <a:moveTo>
                      <a:pt x="0" y="905867"/>
                    </a:moveTo>
                    <a:cubicBezTo>
                      <a:pt x="0" y="405570"/>
                      <a:pt x="405570" y="0"/>
                      <a:pt x="905867" y="0"/>
                    </a:cubicBezTo>
                    <a:cubicBezTo>
                      <a:pt x="1406164" y="0"/>
                      <a:pt x="1811734" y="405570"/>
                      <a:pt x="1811734" y="905867"/>
                    </a:cubicBezTo>
                    <a:cubicBezTo>
                      <a:pt x="1811734" y="1406164"/>
                      <a:pt x="1406164" y="1811734"/>
                      <a:pt x="905867" y="1811734"/>
                    </a:cubicBezTo>
                    <a:cubicBezTo>
                      <a:pt x="405570" y="1811734"/>
                      <a:pt x="0" y="1406164"/>
                      <a:pt x="0" y="905867"/>
                    </a:cubicBezTo>
                    <a:close/>
                  </a:path>
                </a:pathLst>
              </a:custGeom>
              <a:solidFill>
                <a:srgbClr val="00929A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9513" tIns="289513" rIns="289513" bIns="289513" numCol="1" spcCol="1270" anchor="ctr" anchorCtr="0">
                <a:noAutofit/>
              </a:bodyPr>
              <a:lstStyle/>
              <a:p>
                <a:pPr algn="just" defTabSz="1628140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825"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7148980" y="2903596"/>
                <a:ext cx="1050805" cy="1050805"/>
              </a:xfrm>
              <a:custGeom>
                <a:avLst/>
                <a:gdLst>
                  <a:gd name="connsiteX0" fmla="*/ 139284 w 1050805"/>
                  <a:gd name="connsiteY0" fmla="*/ 216466 h 1050805"/>
                  <a:gd name="connsiteX1" fmla="*/ 911521 w 1050805"/>
                  <a:gd name="connsiteY1" fmla="*/ 216466 h 1050805"/>
                  <a:gd name="connsiteX2" fmla="*/ 911521 w 1050805"/>
                  <a:gd name="connsiteY2" fmla="*/ 463615 h 1050805"/>
                  <a:gd name="connsiteX3" fmla="*/ 139284 w 1050805"/>
                  <a:gd name="connsiteY3" fmla="*/ 463615 h 1050805"/>
                  <a:gd name="connsiteX4" fmla="*/ 139284 w 1050805"/>
                  <a:gd name="connsiteY4" fmla="*/ 216466 h 1050805"/>
                  <a:gd name="connsiteX5" fmla="*/ 139284 w 1050805"/>
                  <a:gd name="connsiteY5" fmla="*/ 587190 h 1050805"/>
                  <a:gd name="connsiteX6" fmla="*/ 911521 w 1050805"/>
                  <a:gd name="connsiteY6" fmla="*/ 587190 h 1050805"/>
                  <a:gd name="connsiteX7" fmla="*/ 911521 w 1050805"/>
                  <a:gd name="connsiteY7" fmla="*/ 834339 h 1050805"/>
                  <a:gd name="connsiteX8" fmla="*/ 139284 w 1050805"/>
                  <a:gd name="connsiteY8" fmla="*/ 834339 h 1050805"/>
                  <a:gd name="connsiteX9" fmla="*/ 139284 w 1050805"/>
                  <a:gd name="connsiteY9" fmla="*/ 587190 h 105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0805" h="1050805">
                    <a:moveTo>
                      <a:pt x="139284" y="216466"/>
                    </a:moveTo>
                    <a:lnTo>
                      <a:pt x="911521" y="216466"/>
                    </a:lnTo>
                    <a:lnTo>
                      <a:pt x="911521" y="463615"/>
                    </a:lnTo>
                    <a:lnTo>
                      <a:pt x="139284" y="463615"/>
                    </a:lnTo>
                    <a:lnTo>
                      <a:pt x="139284" y="216466"/>
                    </a:lnTo>
                    <a:close/>
                    <a:moveTo>
                      <a:pt x="139284" y="587190"/>
                    </a:moveTo>
                    <a:lnTo>
                      <a:pt x="911521" y="587190"/>
                    </a:lnTo>
                    <a:lnTo>
                      <a:pt x="911521" y="834339"/>
                    </a:lnTo>
                    <a:lnTo>
                      <a:pt x="139284" y="834339"/>
                    </a:lnTo>
                    <a:lnTo>
                      <a:pt x="139284" y="587190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7559" tIns="198245" rIns="127559" bIns="198245" numCol="1" spcCol="1270" anchor="ctr" anchorCtr="0">
                <a:noAutofit/>
              </a:bodyPr>
              <a:lstStyle/>
              <a:p>
                <a:pPr algn="just" defTabSz="1790700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825"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8346898" y="2523132"/>
                <a:ext cx="1811734" cy="1811734"/>
              </a:xfrm>
              <a:custGeom>
                <a:avLst/>
                <a:gdLst>
                  <a:gd name="connsiteX0" fmla="*/ 0 w 1811734"/>
                  <a:gd name="connsiteY0" fmla="*/ 905867 h 1811734"/>
                  <a:gd name="connsiteX1" fmla="*/ 905867 w 1811734"/>
                  <a:gd name="connsiteY1" fmla="*/ 0 h 1811734"/>
                  <a:gd name="connsiteX2" fmla="*/ 1811734 w 1811734"/>
                  <a:gd name="connsiteY2" fmla="*/ 905867 h 1811734"/>
                  <a:gd name="connsiteX3" fmla="*/ 905867 w 1811734"/>
                  <a:gd name="connsiteY3" fmla="*/ 1811734 h 1811734"/>
                  <a:gd name="connsiteX4" fmla="*/ 0 w 1811734"/>
                  <a:gd name="connsiteY4" fmla="*/ 905867 h 18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734" h="1811734">
                    <a:moveTo>
                      <a:pt x="0" y="905867"/>
                    </a:moveTo>
                    <a:cubicBezTo>
                      <a:pt x="0" y="405570"/>
                      <a:pt x="405570" y="0"/>
                      <a:pt x="905867" y="0"/>
                    </a:cubicBezTo>
                    <a:cubicBezTo>
                      <a:pt x="1406164" y="0"/>
                      <a:pt x="1811734" y="405570"/>
                      <a:pt x="1811734" y="905867"/>
                    </a:cubicBezTo>
                    <a:cubicBezTo>
                      <a:pt x="1811734" y="1406164"/>
                      <a:pt x="1406164" y="1811734"/>
                      <a:pt x="905867" y="1811734"/>
                    </a:cubicBezTo>
                    <a:cubicBezTo>
                      <a:pt x="405570" y="1811734"/>
                      <a:pt x="0" y="1406164"/>
                      <a:pt x="0" y="905867"/>
                    </a:cubicBezTo>
                    <a:close/>
                  </a:path>
                </a:pathLst>
              </a:custGeom>
              <a:solidFill>
                <a:srgbClr val="00929A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9513" tIns="289513" rIns="289513" bIns="289513" numCol="1" spcCol="1270" anchor="ctr" anchorCtr="0">
                <a:noAutofit/>
              </a:bodyPr>
              <a:lstStyle/>
              <a:p>
                <a:pPr algn="just" defTabSz="1628140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825"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-1123401" y="2523132"/>
                <a:ext cx="1811734" cy="1811734"/>
              </a:xfrm>
              <a:custGeom>
                <a:avLst/>
                <a:gdLst>
                  <a:gd name="connsiteX0" fmla="*/ 0 w 1811734"/>
                  <a:gd name="connsiteY0" fmla="*/ 905867 h 1811734"/>
                  <a:gd name="connsiteX1" fmla="*/ 905867 w 1811734"/>
                  <a:gd name="connsiteY1" fmla="*/ 0 h 1811734"/>
                  <a:gd name="connsiteX2" fmla="*/ 1811734 w 1811734"/>
                  <a:gd name="connsiteY2" fmla="*/ 905867 h 1811734"/>
                  <a:gd name="connsiteX3" fmla="*/ 905867 w 1811734"/>
                  <a:gd name="connsiteY3" fmla="*/ 1811734 h 1811734"/>
                  <a:gd name="connsiteX4" fmla="*/ 0 w 1811734"/>
                  <a:gd name="connsiteY4" fmla="*/ 905867 h 18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734" h="1811734">
                    <a:moveTo>
                      <a:pt x="0" y="905867"/>
                    </a:moveTo>
                    <a:cubicBezTo>
                      <a:pt x="0" y="405570"/>
                      <a:pt x="405570" y="0"/>
                      <a:pt x="905867" y="0"/>
                    </a:cubicBezTo>
                    <a:cubicBezTo>
                      <a:pt x="1406164" y="0"/>
                      <a:pt x="1811734" y="405570"/>
                      <a:pt x="1811734" y="905867"/>
                    </a:cubicBezTo>
                    <a:cubicBezTo>
                      <a:pt x="1811734" y="1406164"/>
                      <a:pt x="1406164" y="1811734"/>
                      <a:pt x="905867" y="1811734"/>
                    </a:cubicBezTo>
                    <a:cubicBezTo>
                      <a:pt x="405570" y="1811734"/>
                      <a:pt x="0" y="1406164"/>
                      <a:pt x="0" y="905867"/>
                    </a:cubicBezTo>
                    <a:close/>
                  </a:path>
                </a:pathLst>
              </a:custGeom>
              <a:solidFill>
                <a:srgbClr val="00929A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9513" tIns="289513" rIns="289513" bIns="289513" numCol="1" spcCol="1270" anchor="ctr" anchorCtr="0">
                <a:noAutofit/>
              </a:bodyPr>
              <a:lstStyle/>
              <a:p>
                <a:pPr algn="just" defTabSz="1628140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825"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835447" y="2903596"/>
                <a:ext cx="1050805" cy="1050805"/>
              </a:xfrm>
              <a:custGeom>
                <a:avLst/>
                <a:gdLst>
                  <a:gd name="connsiteX0" fmla="*/ 139284 w 1050805"/>
                  <a:gd name="connsiteY0" fmla="*/ 401828 h 1050805"/>
                  <a:gd name="connsiteX1" fmla="*/ 401828 w 1050805"/>
                  <a:gd name="connsiteY1" fmla="*/ 401828 h 1050805"/>
                  <a:gd name="connsiteX2" fmla="*/ 401828 w 1050805"/>
                  <a:gd name="connsiteY2" fmla="*/ 139284 h 1050805"/>
                  <a:gd name="connsiteX3" fmla="*/ 648977 w 1050805"/>
                  <a:gd name="connsiteY3" fmla="*/ 139284 h 1050805"/>
                  <a:gd name="connsiteX4" fmla="*/ 648977 w 1050805"/>
                  <a:gd name="connsiteY4" fmla="*/ 401828 h 1050805"/>
                  <a:gd name="connsiteX5" fmla="*/ 911521 w 1050805"/>
                  <a:gd name="connsiteY5" fmla="*/ 401828 h 1050805"/>
                  <a:gd name="connsiteX6" fmla="*/ 911521 w 1050805"/>
                  <a:gd name="connsiteY6" fmla="*/ 648977 h 1050805"/>
                  <a:gd name="connsiteX7" fmla="*/ 648977 w 1050805"/>
                  <a:gd name="connsiteY7" fmla="*/ 648977 h 1050805"/>
                  <a:gd name="connsiteX8" fmla="*/ 648977 w 1050805"/>
                  <a:gd name="connsiteY8" fmla="*/ 911521 h 1050805"/>
                  <a:gd name="connsiteX9" fmla="*/ 401828 w 1050805"/>
                  <a:gd name="connsiteY9" fmla="*/ 911521 h 1050805"/>
                  <a:gd name="connsiteX10" fmla="*/ 401828 w 1050805"/>
                  <a:gd name="connsiteY10" fmla="*/ 648977 h 1050805"/>
                  <a:gd name="connsiteX11" fmla="*/ 139284 w 1050805"/>
                  <a:gd name="connsiteY11" fmla="*/ 648977 h 1050805"/>
                  <a:gd name="connsiteX12" fmla="*/ 139284 w 1050805"/>
                  <a:gd name="connsiteY12" fmla="*/ 401828 h 105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50805" h="1050805">
                    <a:moveTo>
                      <a:pt x="139284" y="401828"/>
                    </a:moveTo>
                    <a:lnTo>
                      <a:pt x="401828" y="401828"/>
                    </a:lnTo>
                    <a:lnTo>
                      <a:pt x="401828" y="139284"/>
                    </a:lnTo>
                    <a:lnTo>
                      <a:pt x="648977" y="139284"/>
                    </a:lnTo>
                    <a:lnTo>
                      <a:pt x="648977" y="401828"/>
                    </a:lnTo>
                    <a:lnTo>
                      <a:pt x="911521" y="401828"/>
                    </a:lnTo>
                    <a:lnTo>
                      <a:pt x="911521" y="648977"/>
                    </a:lnTo>
                    <a:lnTo>
                      <a:pt x="648977" y="648977"/>
                    </a:lnTo>
                    <a:lnTo>
                      <a:pt x="648977" y="911521"/>
                    </a:lnTo>
                    <a:lnTo>
                      <a:pt x="401828" y="911521"/>
                    </a:lnTo>
                    <a:lnTo>
                      <a:pt x="401828" y="648977"/>
                    </a:lnTo>
                    <a:lnTo>
                      <a:pt x="139284" y="648977"/>
                    </a:lnTo>
                    <a:lnTo>
                      <a:pt x="139284" y="401828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7559" tIns="368004" rIns="127559" bIns="368004" numCol="1" spcCol="1270" anchor="ctr" anchorCtr="0">
                <a:noAutofit/>
              </a:bodyPr>
              <a:lstStyle/>
              <a:p>
                <a:pPr algn="just" defTabSz="691515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825"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01841" y="2407611"/>
              <a:ext cx="578952" cy="618042"/>
              <a:chOff x="9159875" y="1647825"/>
              <a:chExt cx="434975" cy="464344"/>
            </a:xfrm>
            <a:solidFill>
              <a:schemeClr val="bg2"/>
            </a:solidFill>
          </p:grpSpPr>
          <p:sp>
            <p:nvSpPr>
              <p:cNvPr id="21" name="AutoShape 78"/>
              <p:cNvSpPr/>
              <p:nvPr/>
            </p:nvSpPr>
            <p:spPr bwMode="auto">
              <a:xfrm>
                <a:off x="9159875" y="1647825"/>
                <a:ext cx="434975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2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2" name="AutoShape 79"/>
              <p:cNvSpPr/>
              <p:nvPr/>
            </p:nvSpPr>
            <p:spPr bwMode="auto">
              <a:xfrm>
                <a:off x="9217819" y="1705769"/>
                <a:ext cx="319088" cy="2905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2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3" name="AutoShape 80"/>
              <p:cNvSpPr/>
              <p:nvPr/>
            </p:nvSpPr>
            <p:spPr bwMode="auto">
              <a:xfrm>
                <a:off x="9391650" y="1749425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2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0091658" y="2416592"/>
              <a:ext cx="618042" cy="618042"/>
              <a:chOff x="8216107" y="1647825"/>
              <a:chExt cx="464344" cy="464344"/>
            </a:xfrm>
            <a:solidFill>
              <a:schemeClr val="bg2"/>
            </a:solidFill>
          </p:grpSpPr>
          <p:sp>
            <p:nvSpPr>
              <p:cNvPr id="19" name="AutoShape 81"/>
              <p:cNvSpPr/>
              <p:nvPr/>
            </p:nvSpPr>
            <p:spPr bwMode="auto">
              <a:xfrm>
                <a:off x="8216107" y="1647825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35" y="9811"/>
                    </a:moveTo>
                    <a:cubicBezTo>
                      <a:pt x="20220" y="10144"/>
                      <a:pt x="20081" y="10800"/>
                      <a:pt x="18899" y="10800"/>
                    </a:cubicBezTo>
                    <a:lnTo>
                      <a:pt x="17549" y="10800"/>
                    </a:lnTo>
                    <a:cubicBezTo>
                      <a:pt x="17363" y="10800"/>
                      <a:pt x="17212" y="10950"/>
                      <a:pt x="17212" y="11137"/>
                    </a:cubicBezTo>
                    <a:cubicBezTo>
                      <a:pt x="17212" y="11324"/>
                      <a:pt x="17363" y="11475"/>
                      <a:pt x="17549" y="11475"/>
                    </a:cubicBezTo>
                    <a:lnTo>
                      <a:pt x="18858" y="11475"/>
                    </a:lnTo>
                    <a:cubicBezTo>
                      <a:pt x="19870" y="11475"/>
                      <a:pt x="20003" y="12314"/>
                      <a:pt x="19938" y="12719"/>
                    </a:cubicBezTo>
                    <a:cubicBezTo>
                      <a:pt x="19855" y="13223"/>
                      <a:pt x="19618" y="14175"/>
                      <a:pt x="18478" y="14175"/>
                    </a:cubicBezTo>
                    <a:lnTo>
                      <a:pt x="16874" y="14175"/>
                    </a:lnTo>
                    <a:cubicBezTo>
                      <a:pt x="16688" y="14175"/>
                      <a:pt x="16537" y="14325"/>
                      <a:pt x="16537" y="14512"/>
                    </a:cubicBezTo>
                    <a:cubicBezTo>
                      <a:pt x="16537" y="14699"/>
                      <a:pt x="16688" y="14850"/>
                      <a:pt x="16874" y="14850"/>
                    </a:cubicBezTo>
                    <a:lnTo>
                      <a:pt x="18203" y="14850"/>
                    </a:lnTo>
                    <a:cubicBezTo>
                      <a:pt x="19343" y="14850"/>
                      <a:pt x="19243" y="15718"/>
                      <a:pt x="19079" y="16237"/>
                    </a:cubicBezTo>
                    <a:cubicBezTo>
                      <a:pt x="18864" y="16918"/>
                      <a:pt x="18732" y="17549"/>
                      <a:pt x="17297" y="17549"/>
                    </a:cubicBezTo>
                    <a:lnTo>
                      <a:pt x="16196" y="17549"/>
                    </a:lnTo>
                    <a:cubicBezTo>
                      <a:pt x="16009" y="17549"/>
                      <a:pt x="15859" y="17700"/>
                      <a:pt x="15859" y="17887"/>
                    </a:cubicBezTo>
                    <a:cubicBezTo>
                      <a:pt x="15859" y="18073"/>
                      <a:pt x="16009" y="18225"/>
                      <a:pt x="16196" y="18225"/>
                    </a:cubicBezTo>
                    <a:lnTo>
                      <a:pt x="17255" y="18225"/>
                    </a:lnTo>
                    <a:cubicBezTo>
                      <a:pt x="17993" y="18225"/>
                      <a:pt x="18027" y="18923"/>
                      <a:pt x="17950" y="19174"/>
                    </a:cubicBezTo>
                    <a:cubicBezTo>
                      <a:pt x="17866" y="19448"/>
                      <a:pt x="17767" y="19651"/>
                      <a:pt x="17762" y="19660"/>
                    </a:cubicBezTo>
                    <a:cubicBezTo>
                      <a:pt x="17558" y="20028"/>
                      <a:pt x="17229" y="20249"/>
                      <a:pt x="16534" y="20249"/>
                    </a:cubicBezTo>
                    <a:lnTo>
                      <a:pt x="12844" y="20249"/>
                    </a:lnTo>
                    <a:cubicBezTo>
                      <a:pt x="10990" y="20249"/>
                      <a:pt x="9151" y="19829"/>
                      <a:pt x="9104" y="19818"/>
                    </a:cubicBezTo>
                    <a:cubicBezTo>
                      <a:pt x="6299" y="19172"/>
                      <a:pt x="6152" y="19122"/>
                      <a:pt x="5976" y="19072"/>
                    </a:cubicBezTo>
                    <a:cubicBezTo>
                      <a:pt x="5976" y="19072"/>
                      <a:pt x="5405" y="18976"/>
                      <a:pt x="5405" y="18478"/>
                    </a:cubicBezTo>
                    <a:lnTo>
                      <a:pt x="5399" y="9155"/>
                    </a:lnTo>
                    <a:cubicBezTo>
                      <a:pt x="5399" y="8839"/>
                      <a:pt x="5601" y="8552"/>
                      <a:pt x="5935" y="8452"/>
                    </a:cubicBezTo>
                    <a:cubicBezTo>
                      <a:pt x="5977" y="8435"/>
                      <a:pt x="6034" y="8419"/>
                      <a:pt x="6074" y="8401"/>
                    </a:cubicBezTo>
                    <a:cubicBezTo>
                      <a:pt x="9158" y="7125"/>
                      <a:pt x="10097" y="4324"/>
                      <a:pt x="10124" y="2025"/>
                    </a:cubicBezTo>
                    <a:cubicBezTo>
                      <a:pt x="10128" y="1702"/>
                      <a:pt x="10378" y="1350"/>
                      <a:pt x="10800" y="1350"/>
                    </a:cubicBezTo>
                    <a:cubicBezTo>
                      <a:pt x="11514" y="1350"/>
                      <a:pt x="12774" y="2782"/>
                      <a:pt x="12774" y="4554"/>
                    </a:cubicBezTo>
                    <a:cubicBezTo>
                      <a:pt x="12774" y="6155"/>
                      <a:pt x="12711" y="6432"/>
                      <a:pt x="12149" y="8100"/>
                    </a:cubicBezTo>
                    <a:cubicBezTo>
                      <a:pt x="18899" y="8100"/>
                      <a:pt x="18852" y="8196"/>
                      <a:pt x="19448" y="8353"/>
                    </a:cubicBezTo>
                    <a:cubicBezTo>
                      <a:pt x="20187" y="8564"/>
                      <a:pt x="20249" y="9175"/>
                      <a:pt x="20249" y="9386"/>
                    </a:cubicBezTo>
                    <a:cubicBezTo>
                      <a:pt x="20249" y="9618"/>
                      <a:pt x="20243" y="9584"/>
                      <a:pt x="20235" y="9811"/>
                    </a:cubicBezTo>
                    <a:moveTo>
                      <a:pt x="4724" y="19575"/>
                    </a:moveTo>
                    <a:cubicBezTo>
                      <a:pt x="4724" y="19948"/>
                      <a:pt x="4423" y="20249"/>
                      <a:pt x="4049" y="20249"/>
                    </a:cubicBezTo>
                    <a:lnTo>
                      <a:pt x="2024" y="20249"/>
                    </a:lnTo>
                    <a:cubicBezTo>
                      <a:pt x="1652" y="20249"/>
                      <a:pt x="1349" y="19948"/>
                      <a:pt x="1349" y="19575"/>
                    </a:cubicBezTo>
                    <a:lnTo>
                      <a:pt x="1349" y="8774"/>
                    </a:lnTo>
                    <a:cubicBezTo>
                      <a:pt x="1349" y="8401"/>
                      <a:pt x="1652" y="8100"/>
                      <a:pt x="2024" y="8100"/>
                    </a:cubicBezTo>
                    <a:lnTo>
                      <a:pt x="4049" y="8100"/>
                    </a:lnTo>
                    <a:cubicBezTo>
                      <a:pt x="4423" y="8100"/>
                      <a:pt x="4724" y="8401"/>
                      <a:pt x="4724" y="8774"/>
                    </a:cubicBezTo>
                    <a:cubicBezTo>
                      <a:pt x="4724" y="8774"/>
                      <a:pt x="4724" y="19575"/>
                      <a:pt x="4724" y="19575"/>
                    </a:cubicBezTo>
                    <a:close/>
                    <a:moveTo>
                      <a:pt x="19686" y="7069"/>
                    </a:moveTo>
                    <a:cubicBezTo>
                      <a:pt x="18842" y="6846"/>
                      <a:pt x="16858" y="6849"/>
                      <a:pt x="13956" y="6773"/>
                    </a:cubicBezTo>
                    <a:cubicBezTo>
                      <a:pt x="14093" y="6139"/>
                      <a:pt x="14124" y="5568"/>
                      <a:pt x="14124" y="4554"/>
                    </a:cubicBezTo>
                    <a:cubicBezTo>
                      <a:pt x="14124" y="2133"/>
                      <a:pt x="12361" y="0"/>
                      <a:pt x="10800" y="0"/>
                    </a:cubicBezTo>
                    <a:cubicBezTo>
                      <a:pt x="9698" y="0"/>
                      <a:pt x="8789" y="901"/>
                      <a:pt x="8774" y="2009"/>
                    </a:cubicBezTo>
                    <a:cubicBezTo>
                      <a:pt x="8760" y="3368"/>
                      <a:pt x="8340" y="5716"/>
                      <a:pt x="6074" y="6906"/>
                    </a:cubicBezTo>
                    <a:cubicBezTo>
                      <a:pt x="5908" y="6994"/>
                      <a:pt x="5433" y="7228"/>
                      <a:pt x="5364" y="7259"/>
                    </a:cubicBezTo>
                    <a:lnTo>
                      <a:pt x="5399" y="7289"/>
                    </a:lnTo>
                    <a:cubicBezTo>
                      <a:pt x="5045" y="6984"/>
                      <a:pt x="4554" y="6750"/>
                      <a:pt x="4049" y="6750"/>
                    </a:cubicBezTo>
                    <a:lnTo>
                      <a:pt x="2024" y="6750"/>
                    </a:lnTo>
                    <a:cubicBezTo>
                      <a:pt x="908" y="6750"/>
                      <a:pt x="0" y="7658"/>
                      <a:pt x="0" y="8774"/>
                    </a:cubicBezTo>
                    <a:lnTo>
                      <a:pt x="0" y="19575"/>
                    </a:lnTo>
                    <a:cubicBezTo>
                      <a:pt x="0" y="20691"/>
                      <a:pt x="908" y="21599"/>
                      <a:pt x="2024" y="21599"/>
                    </a:cubicBezTo>
                    <a:lnTo>
                      <a:pt x="4049" y="21599"/>
                    </a:lnTo>
                    <a:cubicBezTo>
                      <a:pt x="4853" y="21599"/>
                      <a:pt x="5525" y="21114"/>
                      <a:pt x="5850" y="20434"/>
                    </a:cubicBezTo>
                    <a:cubicBezTo>
                      <a:pt x="5859" y="20437"/>
                      <a:pt x="5873" y="20441"/>
                      <a:pt x="5882" y="20442"/>
                    </a:cubicBezTo>
                    <a:cubicBezTo>
                      <a:pt x="5927" y="20454"/>
                      <a:pt x="5979" y="20467"/>
                      <a:pt x="6044" y="20485"/>
                    </a:cubicBezTo>
                    <a:cubicBezTo>
                      <a:pt x="6056" y="20487"/>
                      <a:pt x="6062" y="20488"/>
                      <a:pt x="6074" y="20492"/>
                    </a:cubicBezTo>
                    <a:cubicBezTo>
                      <a:pt x="6464" y="20588"/>
                      <a:pt x="7212" y="20768"/>
                      <a:pt x="8812" y="21135"/>
                    </a:cubicBezTo>
                    <a:cubicBezTo>
                      <a:pt x="9155" y="21213"/>
                      <a:pt x="10966" y="21599"/>
                      <a:pt x="12844" y="21599"/>
                    </a:cubicBezTo>
                    <a:lnTo>
                      <a:pt x="16534" y="21599"/>
                    </a:lnTo>
                    <a:cubicBezTo>
                      <a:pt x="17659" y="21599"/>
                      <a:pt x="18469" y="21167"/>
                      <a:pt x="18952" y="20298"/>
                    </a:cubicBezTo>
                    <a:cubicBezTo>
                      <a:pt x="18958" y="20285"/>
                      <a:pt x="19114" y="19982"/>
                      <a:pt x="19240" y="19572"/>
                    </a:cubicBezTo>
                    <a:cubicBezTo>
                      <a:pt x="19336" y="19263"/>
                      <a:pt x="19371" y="18827"/>
                      <a:pt x="19256" y="18384"/>
                    </a:cubicBezTo>
                    <a:cubicBezTo>
                      <a:pt x="19981" y="17886"/>
                      <a:pt x="20214" y="17133"/>
                      <a:pt x="20366" y="16643"/>
                    </a:cubicBezTo>
                    <a:cubicBezTo>
                      <a:pt x="20620" y="15838"/>
                      <a:pt x="20544" y="15235"/>
                      <a:pt x="20367" y="14803"/>
                    </a:cubicBezTo>
                    <a:cubicBezTo>
                      <a:pt x="20775" y="14418"/>
                      <a:pt x="21122" y="13831"/>
                      <a:pt x="21269" y="12935"/>
                    </a:cubicBezTo>
                    <a:cubicBezTo>
                      <a:pt x="21361" y="12380"/>
                      <a:pt x="21263" y="11809"/>
                      <a:pt x="21007" y="11334"/>
                    </a:cubicBezTo>
                    <a:cubicBezTo>
                      <a:pt x="21389" y="10905"/>
                      <a:pt x="21564" y="10365"/>
                      <a:pt x="21583" y="9865"/>
                    </a:cubicBezTo>
                    <a:lnTo>
                      <a:pt x="21591" y="9724"/>
                    </a:lnTo>
                    <a:cubicBezTo>
                      <a:pt x="21596" y="9635"/>
                      <a:pt x="21600" y="9581"/>
                      <a:pt x="21600" y="9386"/>
                    </a:cubicBezTo>
                    <a:cubicBezTo>
                      <a:pt x="21600" y="8533"/>
                      <a:pt x="21010" y="7446"/>
                      <a:pt x="19686" y="706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2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0" name="AutoShape 82"/>
              <p:cNvSpPr/>
              <p:nvPr/>
            </p:nvSpPr>
            <p:spPr bwMode="auto">
              <a:xfrm>
                <a:off x="8259763" y="2024857"/>
                <a:ext cx="43657" cy="436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4400"/>
                    </a:moveTo>
                    <a:cubicBezTo>
                      <a:pt x="8820" y="14400"/>
                      <a:pt x="7200" y="12782"/>
                      <a:pt x="7200" y="10800"/>
                    </a:cubicBezTo>
                    <a:cubicBezTo>
                      <a:pt x="7200" y="8817"/>
                      <a:pt x="8820" y="7200"/>
                      <a:pt x="10800" y="7200"/>
                    </a:cubicBezTo>
                    <a:cubicBezTo>
                      <a:pt x="12779" y="7200"/>
                      <a:pt x="14400" y="8817"/>
                      <a:pt x="14400" y="10800"/>
                    </a:cubicBezTo>
                    <a:cubicBezTo>
                      <a:pt x="14400" y="12782"/>
                      <a:pt x="12779" y="14400"/>
                      <a:pt x="10800" y="14400"/>
                    </a:cubicBezTo>
                    <a:moveTo>
                      <a:pt x="10800" y="0"/>
                    </a:move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2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7221342" y="2435608"/>
              <a:ext cx="619099" cy="58000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7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2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18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2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352084" y="2484206"/>
              <a:ext cx="618042" cy="482812"/>
              <a:chOff x="2581275" y="1710532"/>
              <a:chExt cx="464344" cy="362744"/>
            </a:xfrm>
            <a:solidFill>
              <a:schemeClr val="bg2"/>
            </a:solidFill>
          </p:grpSpPr>
          <p:sp>
            <p:nvSpPr>
              <p:cNvPr id="10" name="AutoShape 140"/>
              <p:cNvSpPr/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25"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11" name="AutoShape 141"/>
              <p:cNvSpPr/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25"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12" name="AutoShape 142"/>
              <p:cNvSpPr/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25"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13" name="AutoShape 143"/>
              <p:cNvSpPr/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25"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14" name="AutoShape 144"/>
              <p:cNvSpPr/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25"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15" name="AutoShape 145"/>
              <p:cNvSpPr/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25"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16" name="AutoShape 146"/>
              <p:cNvSpPr/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25"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1827890" y="4197391"/>
            <a:ext cx="2035086" cy="703712"/>
            <a:chOff x="520106" y="2243168"/>
            <a:chExt cx="2513428" cy="768388"/>
          </a:xfrm>
        </p:grpSpPr>
        <p:sp>
          <p:nvSpPr>
            <p:cNvPr id="38" name="TextBox 37"/>
            <p:cNvSpPr txBox="1"/>
            <p:nvPr/>
          </p:nvSpPr>
          <p:spPr>
            <a:xfrm>
              <a:off x="1000743" y="2243168"/>
              <a:ext cx="1552151" cy="25421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20106" y="2544848"/>
              <a:ext cx="2513428" cy="4667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请替换文字内容，添加相关标题，修改文字内容，也可以直接复制你的内容到此。请替换文字内容，添加相关标题，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cxnSp>
        <p:nvCxnSpPr>
          <p:cNvPr id="44" name="Straight Connector 43"/>
          <p:cNvCxnSpPr/>
          <p:nvPr/>
        </p:nvCxnSpPr>
        <p:spPr>
          <a:xfrm>
            <a:off x="1670581" y="5055631"/>
            <a:ext cx="95175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8995771" y="4197385"/>
            <a:ext cx="2035086" cy="703710"/>
            <a:chOff x="520106" y="2243168"/>
            <a:chExt cx="2513428" cy="768389"/>
          </a:xfrm>
        </p:grpSpPr>
        <p:sp>
          <p:nvSpPr>
            <p:cNvPr id="52" name="TextBox 51"/>
            <p:cNvSpPr txBox="1"/>
            <p:nvPr/>
          </p:nvSpPr>
          <p:spPr>
            <a:xfrm>
              <a:off x="1000743" y="2243168"/>
              <a:ext cx="1552151" cy="2542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20106" y="2544847"/>
              <a:ext cx="2513428" cy="46671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请替换文字内容，添加相关标题，修改文字内容，也可以直接复制你的内容到此。请替换文字内容，添加相关标题，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606476" y="4197385"/>
            <a:ext cx="2035086" cy="703710"/>
            <a:chOff x="520106" y="2243168"/>
            <a:chExt cx="2513428" cy="768389"/>
          </a:xfrm>
        </p:grpSpPr>
        <p:sp>
          <p:nvSpPr>
            <p:cNvPr id="55" name="TextBox 54"/>
            <p:cNvSpPr txBox="1"/>
            <p:nvPr/>
          </p:nvSpPr>
          <p:spPr>
            <a:xfrm>
              <a:off x="1000743" y="2243168"/>
              <a:ext cx="1552151" cy="2542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20106" y="2544847"/>
              <a:ext cx="2513428" cy="46671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请替换文字内容，添加相关标题，修改文字内容，也可以直接复制你的内容到此。请替换文字内容，添加相关标题，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217183" y="4197385"/>
            <a:ext cx="2035086" cy="703710"/>
            <a:chOff x="520106" y="2243168"/>
            <a:chExt cx="2513428" cy="768389"/>
          </a:xfrm>
        </p:grpSpPr>
        <p:sp>
          <p:nvSpPr>
            <p:cNvPr id="58" name="TextBox 57"/>
            <p:cNvSpPr txBox="1"/>
            <p:nvPr/>
          </p:nvSpPr>
          <p:spPr>
            <a:xfrm>
              <a:off x="1000743" y="2243168"/>
              <a:ext cx="1552151" cy="2542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20106" y="2544847"/>
              <a:ext cx="2513428" cy="46671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请替换文字内容，添加相关标题，修改文字内容，也可以直接复制你的内容到此。请替换文字内容，添加相关标题，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711939" y="5232651"/>
            <a:ext cx="9434876" cy="2954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，添加相关标题，修改文字内容，也可以直接复制你的内容到此。请替换文字内容，添加相关标题，请替换文字内容，添加相关标题，修改文字内容，也可以直接复制你的内容到此。请替换文字内容，添加相关标题，请替换文字内容，添加相关标题，修改文字内容，也可以直接复制你的内容到此。请替换文字内容，添加相关标题，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88393" y="245770"/>
            <a:ext cx="3153139" cy="332399"/>
          </a:xfrm>
        </p:spPr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成功项目展示</a:t>
            </a:r>
            <a:endParaRPr lang="en-US" altLang="zh-CN" dirty="0"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48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761406" y="663997"/>
            <a:ext cx="3180126" cy="152349"/>
          </a:xfrm>
        </p:spPr>
        <p:txBody>
          <a:bodyPr/>
          <a:lstStyle/>
          <a:p>
            <a:r>
              <a:rPr lang="en-US" altLang="zh-CN" dirty="0"/>
              <a:t>2017 ANNUAL WORK SUMMARY</a:t>
            </a:r>
            <a:endParaRPr lang="en-US" altLang="zh-CN" dirty="0"/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0"/>
            <a:ext cx="12858750" cy="1774472"/>
          </a:xfrm>
          <a:prstGeom prst="rect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051" name="MH_Other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260279" y="3291039"/>
            <a:ext cx="1252320" cy="1252320"/>
          </a:xfrm>
          <a:prstGeom prst="chevron">
            <a:avLst>
              <a:gd name="adj" fmla="val 50000"/>
            </a:avLst>
          </a:prstGeom>
          <a:solidFill>
            <a:srgbClr val="00929A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endParaRPr lang="zh-CN" altLang="en-US" sz="2530">
              <a:solidFill>
                <a:srgbClr val="00929A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6" name="MH_Other_2"/>
          <p:cNvSpPr/>
          <p:nvPr>
            <p:custDataLst>
              <p:tags r:id="rId2"/>
            </p:custDataLst>
          </p:nvPr>
        </p:nvSpPr>
        <p:spPr>
          <a:xfrm>
            <a:off x="6936666" y="3707922"/>
            <a:ext cx="418556" cy="418556"/>
          </a:xfrm>
          <a:prstGeom prst="ellipse">
            <a:avLst/>
          </a:prstGeom>
          <a:solidFill>
            <a:srgbClr val="FFFFFF"/>
          </a:solidFill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dirty="0" smtClean="0">
                <a:solidFill>
                  <a:srgbClr val="00929A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02</a:t>
            </a:r>
            <a:endParaRPr lang="zh-CN" altLang="en-US" dirty="0" err="1">
              <a:solidFill>
                <a:srgbClr val="00929A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8" name="MH_Other_3"/>
          <p:cNvSpPr/>
          <p:nvPr>
            <p:custDataLst>
              <p:tags r:id="rId3"/>
            </p:custDataLst>
          </p:nvPr>
        </p:nvSpPr>
        <p:spPr>
          <a:xfrm>
            <a:off x="6260279" y="5122640"/>
            <a:ext cx="1252320" cy="1253995"/>
          </a:xfrm>
          <a:prstGeom prst="chevron">
            <a:avLst/>
          </a:prstGeom>
          <a:solidFill>
            <a:srgbClr val="00929A"/>
          </a:solidFill>
        </p:spPr>
        <p:txBody>
          <a:bodyPr anchor="ctr"/>
          <a:lstStyle/>
          <a:p>
            <a:pPr algn="just">
              <a:lnSpc>
                <a:spcPct val="130000"/>
              </a:lnSpc>
              <a:defRPr/>
            </a:pPr>
            <a:endParaRPr lang="zh-CN" altLang="en-US" sz="2530" dirty="0" err="1">
              <a:solidFill>
                <a:srgbClr val="00929A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9" name="MH_Other_4"/>
          <p:cNvSpPr/>
          <p:nvPr>
            <p:custDataLst>
              <p:tags r:id="rId4"/>
            </p:custDataLst>
          </p:nvPr>
        </p:nvSpPr>
        <p:spPr>
          <a:xfrm>
            <a:off x="6936666" y="5541197"/>
            <a:ext cx="418556" cy="416882"/>
          </a:xfrm>
          <a:prstGeom prst="ellipse">
            <a:avLst/>
          </a:prstGeom>
          <a:solidFill>
            <a:srgbClr val="FFFFFF"/>
          </a:solidFill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dirty="0" smtClean="0">
                <a:solidFill>
                  <a:srgbClr val="00929A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04</a:t>
            </a:r>
            <a:endParaRPr lang="zh-CN" altLang="en-US" dirty="0" err="1">
              <a:solidFill>
                <a:srgbClr val="00929A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055" name="MH_Other_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flipH="1">
            <a:off x="5346152" y="2373563"/>
            <a:ext cx="1252320" cy="1253995"/>
          </a:xfrm>
          <a:prstGeom prst="chevron">
            <a:avLst>
              <a:gd name="adj" fmla="val 50000"/>
            </a:avLst>
          </a:prstGeom>
          <a:solidFill>
            <a:srgbClr val="00929A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endParaRPr lang="zh-CN" altLang="en-US" sz="2800">
              <a:solidFill>
                <a:srgbClr val="00929A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15" name="MH_Other_8"/>
          <p:cNvSpPr/>
          <p:nvPr>
            <p:custDataLst>
              <p:tags r:id="rId6"/>
            </p:custDataLst>
          </p:nvPr>
        </p:nvSpPr>
        <p:spPr>
          <a:xfrm flipH="1">
            <a:off x="5503530" y="2792120"/>
            <a:ext cx="418556" cy="416882"/>
          </a:xfrm>
          <a:prstGeom prst="ellipse">
            <a:avLst/>
          </a:prstGeom>
          <a:solidFill>
            <a:srgbClr val="FFFFFF"/>
          </a:solidFill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2000" dirty="0" smtClean="0">
                <a:solidFill>
                  <a:srgbClr val="00929A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01</a:t>
            </a:r>
            <a:endParaRPr lang="zh-CN" altLang="en-US" sz="2000" dirty="0" err="1">
              <a:solidFill>
                <a:srgbClr val="00929A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17" name="MH_Other_9"/>
          <p:cNvSpPr/>
          <p:nvPr>
            <p:custDataLst>
              <p:tags r:id="rId7"/>
            </p:custDataLst>
          </p:nvPr>
        </p:nvSpPr>
        <p:spPr>
          <a:xfrm flipH="1">
            <a:off x="5346152" y="4206840"/>
            <a:ext cx="1252320" cy="1252320"/>
          </a:xfrm>
          <a:prstGeom prst="chevron">
            <a:avLst/>
          </a:prstGeom>
          <a:solidFill>
            <a:srgbClr val="00929A"/>
          </a:solidFill>
        </p:spPr>
        <p:txBody>
          <a:bodyPr anchor="ctr"/>
          <a:lstStyle/>
          <a:p>
            <a:pPr algn="just">
              <a:lnSpc>
                <a:spcPct val="130000"/>
              </a:lnSpc>
              <a:defRPr/>
            </a:pPr>
            <a:endParaRPr lang="zh-CN" altLang="en-US" sz="2530" dirty="0" err="1">
              <a:solidFill>
                <a:srgbClr val="00929A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18" name="MH_Other_10"/>
          <p:cNvSpPr/>
          <p:nvPr>
            <p:custDataLst>
              <p:tags r:id="rId8"/>
            </p:custDataLst>
          </p:nvPr>
        </p:nvSpPr>
        <p:spPr>
          <a:xfrm flipH="1">
            <a:off x="5503530" y="4623722"/>
            <a:ext cx="418556" cy="418556"/>
          </a:xfrm>
          <a:prstGeom prst="ellipse">
            <a:avLst/>
          </a:prstGeom>
          <a:solidFill>
            <a:srgbClr val="FFFFFF"/>
          </a:solidFill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dirty="0" smtClean="0">
                <a:solidFill>
                  <a:srgbClr val="00929A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03</a:t>
            </a:r>
            <a:endParaRPr lang="zh-CN" altLang="en-US" dirty="0" err="1">
              <a:solidFill>
                <a:srgbClr val="00929A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059" name="MH_SubTitle_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403005" y="2691946"/>
            <a:ext cx="258918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2800" dirty="0">
                <a:solidFill>
                  <a:srgbClr val="00929A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年度工作概述</a:t>
            </a:r>
            <a:endParaRPr lang="en-US" altLang="zh-CN" sz="2800" dirty="0">
              <a:solidFill>
                <a:srgbClr val="00929A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  <a:p>
            <a:pPr algn="r"/>
            <a:r>
              <a:rPr lang="en-US" altLang="zh-CN" sz="1200" dirty="0">
                <a:solidFill>
                  <a:srgbClr val="00929A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ANNUAL WORK SUMMARY</a:t>
            </a:r>
            <a:endParaRPr lang="zh-CN" altLang="en-US" sz="1200" dirty="0">
              <a:solidFill>
                <a:srgbClr val="00929A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060" name="MH_SubTitle_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952585" y="4564532"/>
            <a:ext cx="2039605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r"/>
            <a:r>
              <a:rPr lang="zh-CN" altLang="en-US" sz="2400" dirty="0">
                <a:solidFill>
                  <a:srgbClr val="00929A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成功项目</a:t>
            </a:r>
            <a:r>
              <a:rPr lang="zh-CN" altLang="en-US" sz="2400" dirty="0" smtClean="0">
                <a:solidFill>
                  <a:srgbClr val="00929A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展示</a:t>
            </a:r>
            <a:endParaRPr lang="en-US" altLang="zh-CN" sz="2400" dirty="0" smtClean="0">
              <a:solidFill>
                <a:srgbClr val="00929A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  <a:p>
            <a:pPr lvl="0" algn="r"/>
            <a:r>
              <a:rPr lang="en-US" altLang="zh-CN" sz="1100" dirty="0" smtClean="0">
                <a:solidFill>
                  <a:srgbClr val="00929A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SUCCESSFUL </a:t>
            </a:r>
            <a:r>
              <a:rPr lang="en-US" altLang="zh-CN" sz="1100" dirty="0">
                <a:solidFill>
                  <a:srgbClr val="00929A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PROJECT </a:t>
            </a:r>
            <a:endParaRPr lang="zh-CN" altLang="en-US" sz="1100" dirty="0">
              <a:solidFill>
                <a:srgbClr val="00929A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061" name="MH_SubTitle_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807567" y="3647057"/>
            <a:ext cx="2157136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zh-CN" altLang="en-US" sz="2400" dirty="0">
                <a:solidFill>
                  <a:srgbClr val="00929A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工作完成</a:t>
            </a:r>
            <a:r>
              <a:rPr lang="zh-CN" altLang="en-US" sz="2400" dirty="0" smtClean="0">
                <a:solidFill>
                  <a:srgbClr val="00929A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情况</a:t>
            </a:r>
            <a:endParaRPr lang="en-US" altLang="zh-CN" sz="2400" dirty="0" smtClean="0">
              <a:solidFill>
                <a:srgbClr val="00929A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  <a:p>
            <a:pPr lvl="0"/>
            <a:r>
              <a:rPr lang="en-US" altLang="zh-CN" sz="1100" dirty="0" smtClean="0">
                <a:solidFill>
                  <a:srgbClr val="00929A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COMPLETION </a:t>
            </a:r>
            <a:r>
              <a:rPr lang="en-US" altLang="zh-CN" sz="1100" dirty="0">
                <a:solidFill>
                  <a:srgbClr val="00929A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OF WORK</a:t>
            </a:r>
            <a:endParaRPr lang="zh-CN" altLang="en-US" sz="1100" dirty="0">
              <a:solidFill>
                <a:srgbClr val="00929A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062" name="MH_SubTitle_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807567" y="5480333"/>
            <a:ext cx="2157136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zh-CN" altLang="en-US" sz="2400" dirty="0">
                <a:solidFill>
                  <a:srgbClr val="00929A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明年工作计划</a:t>
            </a:r>
            <a:endParaRPr lang="en-US" altLang="zh-CN" sz="2400" dirty="0">
              <a:solidFill>
                <a:srgbClr val="00929A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  <a:p>
            <a:pPr lvl="0"/>
            <a:r>
              <a:rPr lang="en-US" altLang="zh-CN" sz="1100" dirty="0">
                <a:solidFill>
                  <a:srgbClr val="00929A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NEXT YEAR WORK PLAN</a:t>
            </a:r>
            <a:endParaRPr lang="zh-CN" altLang="en-US" sz="1100" dirty="0">
              <a:solidFill>
                <a:srgbClr val="00929A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14" name="MH_SubTitle_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370669" y="859495"/>
            <a:ext cx="119750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4000" b="1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目 录</a:t>
            </a:r>
            <a:endParaRPr lang="zh-CN" altLang="en-US" sz="4000" b="1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16" name="MH_SubTitle_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783914" y="859495"/>
            <a:ext cx="296563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CONTENTS</a:t>
            </a:r>
            <a:endParaRPr lang="zh-CN" altLang="en-US" sz="4000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</p:spTree>
    <p:custDataLst>
      <p:tags r:id="rId15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2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30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8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46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54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62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70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78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86" presetID="2" presetClass="entr" presetSubtype="8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8" dur="150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9" dur="150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7700"/>
                                </p:stCondLst>
                                <p:childTnLst>
                                  <p:par>
                                    <p:cTn id="91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3" dur="150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4" dur="150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9200"/>
                                </p:stCondLst>
                                <p:childTnLst>
                                  <p:par>
                                    <p:cTn id="96" presetID="2" presetClass="entr" presetSubtype="8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8" dur="150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9" dur="150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10700"/>
                                </p:stCondLst>
                                <p:childTnLst>
                                  <p:par>
                                    <p:cTn id="101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3" dur="1500" fill="hold"/>
                                            <p:tgtEl>
                                              <p:spTgt spid="20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4" dur="1500" fill="hold"/>
                                            <p:tgtEl>
                                              <p:spTgt spid="20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51" grpId="0" animBg="1"/>
          <p:bldP spid="6" grpId="0" animBg="1"/>
          <p:bldP spid="8" grpId="0" animBg="1"/>
          <p:bldP spid="9" grpId="0" animBg="1"/>
          <p:bldP spid="2055" grpId="0" animBg="1"/>
          <p:bldP spid="15" grpId="0" animBg="1"/>
          <p:bldP spid="17" grpId="0" animBg="1"/>
          <p:bldP spid="18" grpId="0" animBg="1"/>
          <p:bldP spid="2059" grpId="0"/>
          <p:bldP spid="2060" grpId="0"/>
          <p:bldP spid="2061" grpId="0"/>
          <p:bldP spid="2062" grpId="0"/>
          <p:bldP spid="14" grpId="0"/>
          <p:bldP spid="1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2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30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8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46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54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62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70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78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86" presetID="2" presetClass="entr" presetSubtype="8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150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150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7700"/>
                                </p:stCondLst>
                                <p:childTnLst>
                                  <p:par>
                                    <p:cTn id="91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150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150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9200"/>
                                </p:stCondLst>
                                <p:childTnLst>
                                  <p:par>
                                    <p:cTn id="96" presetID="2" presetClass="entr" presetSubtype="8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150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150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10700"/>
                                </p:stCondLst>
                                <p:childTnLst>
                                  <p:par>
                                    <p:cTn id="101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1500" fill="hold"/>
                                            <p:tgtEl>
                                              <p:spTgt spid="20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1500" fill="hold"/>
                                            <p:tgtEl>
                                              <p:spTgt spid="20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51" grpId="0" animBg="1"/>
          <p:bldP spid="6" grpId="0" animBg="1"/>
          <p:bldP spid="8" grpId="0" animBg="1"/>
          <p:bldP spid="9" grpId="0" animBg="1"/>
          <p:bldP spid="2055" grpId="0" animBg="1"/>
          <p:bldP spid="15" grpId="0" animBg="1"/>
          <p:bldP spid="17" grpId="0" animBg="1"/>
          <p:bldP spid="18" grpId="0" animBg="1"/>
          <p:bldP spid="2059" grpId="0"/>
          <p:bldP spid="2060" grpId="0"/>
          <p:bldP spid="2061" grpId="0"/>
          <p:bldP spid="2062" grpId="0"/>
          <p:bldP spid="14" grpId="0"/>
          <p:bldP spid="16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68"/>
          <p:cNvSpPr/>
          <p:nvPr/>
        </p:nvSpPr>
        <p:spPr>
          <a:xfrm>
            <a:off x="2385204" y="208855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4" rIns="73814" bIns="73816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2385204" y="351364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2385204" y="493873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/>
          <p:nvPr/>
        </p:nvSpPr>
        <p:spPr>
          <a:xfrm flipH="1">
            <a:off x="7072278" y="208855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4" rIns="73814" bIns="73816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Freeform 62"/>
          <p:cNvSpPr/>
          <p:nvPr/>
        </p:nvSpPr>
        <p:spPr>
          <a:xfrm flipH="1">
            <a:off x="7072278" y="351364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Freeform 64"/>
          <p:cNvSpPr/>
          <p:nvPr/>
        </p:nvSpPr>
        <p:spPr>
          <a:xfrm flipH="1">
            <a:off x="7072278" y="493873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Left-Right Arrow 61"/>
          <p:cNvSpPr/>
          <p:nvPr/>
        </p:nvSpPr>
        <p:spPr>
          <a:xfrm>
            <a:off x="5948333" y="244177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Left-Right Arrow 65"/>
          <p:cNvSpPr/>
          <p:nvPr/>
        </p:nvSpPr>
        <p:spPr>
          <a:xfrm>
            <a:off x="5948333" y="386686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Left-Right Arrow 66"/>
          <p:cNvSpPr/>
          <p:nvPr/>
        </p:nvSpPr>
        <p:spPr>
          <a:xfrm>
            <a:off x="5948333" y="529195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 Placeholder 3"/>
          <p:cNvSpPr txBox="1"/>
          <p:nvPr/>
        </p:nvSpPr>
        <p:spPr>
          <a:xfrm>
            <a:off x="3102230" y="2293119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Freeform 45"/>
          <p:cNvSpPr>
            <a:spLocks noEditPoints="1"/>
          </p:cNvSpPr>
          <p:nvPr/>
        </p:nvSpPr>
        <p:spPr bwMode="auto">
          <a:xfrm>
            <a:off x="2545177" y="2460506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929A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 Placeholder 3"/>
          <p:cNvSpPr txBox="1"/>
          <p:nvPr/>
        </p:nvSpPr>
        <p:spPr>
          <a:xfrm>
            <a:off x="3102230" y="3713592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Freeform 45"/>
          <p:cNvSpPr>
            <a:spLocks noEditPoints="1"/>
          </p:cNvSpPr>
          <p:nvPr/>
        </p:nvSpPr>
        <p:spPr bwMode="auto">
          <a:xfrm>
            <a:off x="2545177" y="3880979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929A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 Placeholder 3"/>
          <p:cNvSpPr txBox="1"/>
          <p:nvPr/>
        </p:nvSpPr>
        <p:spPr>
          <a:xfrm>
            <a:off x="3102230" y="5150844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Freeform 45"/>
          <p:cNvSpPr>
            <a:spLocks noEditPoints="1"/>
          </p:cNvSpPr>
          <p:nvPr/>
        </p:nvSpPr>
        <p:spPr bwMode="auto">
          <a:xfrm>
            <a:off x="2545177" y="5318231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929A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Freeform 45"/>
          <p:cNvSpPr>
            <a:spLocks noEditPoints="1"/>
          </p:cNvSpPr>
          <p:nvPr/>
        </p:nvSpPr>
        <p:spPr bwMode="auto">
          <a:xfrm>
            <a:off x="9849513" y="2460506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929A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 Placeholder 3"/>
          <p:cNvSpPr txBox="1"/>
          <p:nvPr/>
        </p:nvSpPr>
        <p:spPr>
          <a:xfrm>
            <a:off x="7388243" y="2293119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Freeform 45"/>
          <p:cNvSpPr>
            <a:spLocks noEditPoints="1"/>
          </p:cNvSpPr>
          <p:nvPr/>
        </p:nvSpPr>
        <p:spPr bwMode="auto">
          <a:xfrm>
            <a:off x="9849513" y="3880979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929A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Text Placeholder 3"/>
          <p:cNvSpPr txBox="1"/>
          <p:nvPr/>
        </p:nvSpPr>
        <p:spPr>
          <a:xfrm>
            <a:off x="7388243" y="3713592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Freeform 45"/>
          <p:cNvSpPr>
            <a:spLocks noEditPoints="1"/>
          </p:cNvSpPr>
          <p:nvPr/>
        </p:nvSpPr>
        <p:spPr bwMode="auto">
          <a:xfrm>
            <a:off x="9849513" y="5331043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929A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Text Placeholder 3"/>
          <p:cNvSpPr txBox="1"/>
          <p:nvPr/>
        </p:nvSpPr>
        <p:spPr>
          <a:xfrm>
            <a:off x="7388243" y="5163656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964706" y="2009070"/>
            <a:ext cx="1431664" cy="1276830"/>
          </a:xfrm>
          <a:prstGeom prst="roundRect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US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964706" y="3434163"/>
            <a:ext cx="1431664" cy="1276827"/>
          </a:xfrm>
          <a:prstGeom prst="roundRect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US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964706" y="4859254"/>
            <a:ext cx="1431664" cy="1276827"/>
          </a:xfrm>
          <a:prstGeom prst="roundRect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en-US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 flipH="1">
            <a:off x="10462380" y="2009070"/>
            <a:ext cx="1431664" cy="1276830"/>
          </a:xfrm>
          <a:prstGeom prst="roundRect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en-US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 flipH="1">
            <a:off x="10462380" y="3434163"/>
            <a:ext cx="1431664" cy="1276827"/>
          </a:xfrm>
          <a:prstGeom prst="roundRect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  <a:endParaRPr lang="en-US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 flipH="1">
            <a:off x="10462380" y="4859254"/>
            <a:ext cx="1431664" cy="1276827"/>
          </a:xfrm>
          <a:prstGeom prst="roundRect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06</a:t>
            </a:r>
            <a:endParaRPr lang="en-US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88393" y="245770"/>
            <a:ext cx="3153139" cy="332399"/>
          </a:xfrm>
        </p:spPr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成功项目展示</a:t>
            </a:r>
            <a:endParaRPr lang="en-US" altLang="zh-CN" dirty="0"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3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761406" y="663997"/>
            <a:ext cx="3180126" cy="152349"/>
          </a:xfrm>
        </p:spPr>
        <p:txBody>
          <a:bodyPr/>
          <a:lstStyle/>
          <a:p>
            <a:r>
              <a:rPr lang="en-US" altLang="zh-CN" dirty="0"/>
              <a:t>2017 ANNUAL WORK SUMMARY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 animBg="1"/>
      <p:bldP spid="73" grpId="0" animBg="1"/>
      <p:bldP spid="46" grpId="0" animBg="1"/>
      <p:bldP spid="63" grpId="0" animBg="1"/>
      <p:bldP spid="65" grpId="0" animBg="1"/>
      <p:bldP spid="62" grpId="0" animBg="1"/>
      <p:bldP spid="66" grpId="0" animBg="1"/>
      <p:bldP spid="67" grpId="0" animBg="1"/>
      <p:bldP spid="74" grpId="0"/>
      <p:bldP spid="75" grpId="0" animBg="1"/>
      <p:bldP spid="78" grpId="0"/>
      <p:bldP spid="79" grpId="0" animBg="1"/>
      <p:bldP spid="80" grpId="0"/>
      <p:bldP spid="81" grpId="0" animBg="1"/>
      <p:bldP spid="84" grpId="0" animBg="1"/>
      <p:bldP spid="87" grpId="0"/>
      <p:bldP spid="90" grpId="0" animBg="1"/>
      <p:bldP spid="91" grpId="0"/>
      <p:bldP spid="92" grpId="0" animBg="1"/>
      <p:bldP spid="93" grpId="0"/>
      <p:bldP spid="68" grpId="0" animBg="1"/>
      <p:bldP spid="70" grpId="0" animBg="1"/>
      <p:bldP spid="72" grpId="0" animBg="1"/>
      <p:bldP spid="45" grpId="0" animBg="1"/>
      <p:bldP spid="48" grpId="0" animBg="1"/>
      <p:bldP spid="6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94547" y="983677"/>
            <a:ext cx="4028238" cy="2890627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415256" y="983677"/>
            <a:ext cx="4028238" cy="2890627"/>
          </a:xfrm>
          <a:prstGeom prst="rect">
            <a:avLst/>
          </a:prstGeom>
          <a:solidFill>
            <a:srgbClr val="00929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8535965" y="983677"/>
            <a:ext cx="4028238" cy="289062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94547" y="3949436"/>
            <a:ext cx="4028238" cy="2890627"/>
          </a:xfrm>
          <a:prstGeom prst="rect">
            <a:avLst/>
          </a:prstGeom>
          <a:solidFill>
            <a:srgbClr val="00929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415256" y="3949436"/>
            <a:ext cx="4028238" cy="289062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8535965" y="3949435"/>
            <a:ext cx="4028238" cy="2890627"/>
          </a:xfrm>
          <a:prstGeom prst="rect">
            <a:avLst/>
          </a:prstGeom>
          <a:solidFill>
            <a:srgbClr val="00929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3"/>
          <p:cNvSpPr>
            <a:spLocks noChangeArrowheads="1"/>
          </p:cNvSpPr>
          <p:nvPr/>
        </p:nvSpPr>
        <p:spPr bwMode="auto">
          <a:xfrm>
            <a:off x="5020547" y="1894979"/>
            <a:ext cx="3332686" cy="97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0622" tIns="50622" rIns="50622" bIns="5062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3"/>
          <p:cNvSpPr>
            <a:spLocks noChangeArrowheads="1"/>
          </p:cNvSpPr>
          <p:nvPr/>
        </p:nvSpPr>
        <p:spPr bwMode="auto">
          <a:xfrm>
            <a:off x="676776" y="4978162"/>
            <a:ext cx="3284430" cy="97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0622" tIns="50622" rIns="50622" bIns="5062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3"/>
          <p:cNvSpPr>
            <a:spLocks noChangeArrowheads="1"/>
          </p:cNvSpPr>
          <p:nvPr/>
        </p:nvSpPr>
        <p:spPr bwMode="auto">
          <a:xfrm>
            <a:off x="9019088" y="4978162"/>
            <a:ext cx="3535197" cy="97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0622" tIns="50622" rIns="50622" bIns="5062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32"/>
          <p:cNvSpPr/>
          <p:nvPr/>
        </p:nvSpPr>
        <p:spPr>
          <a:xfrm flipH="1">
            <a:off x="4415256" y="2906944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32"/>
          <p:cNvSpPr/>
          <p:nvPr/>
        </p:nvSpPr>
        <p:spPr>
          <a:xfrm>
            <a:off x="3391426" y="5872704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32"/>
          <p:cNvSpPr/>
          <p:nvPr/>
        </p:nvSpPr>
        <p:spPr>
          <a:xfrm rot="16200000">
            <a:off x="8553966" y="3931436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88393" y="245770"/>
            <a:ext cx="3153139" cy="332399"/>
          </a:xfrm>
        </p:spPr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成功项目展示</a:t>
            </a:r>
            <a:endParaRPr lang="en-US" altLang="zh-CN" dirty="0"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7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761406" y="663997"/>
            <a:ext cx="3180126" cy="152349"/>
          </a:xfrm>
        </p:spPr>
        <p:txBody>
          <a:bodyPr/>
          <a:lstStyle/>
          <a:p>
            <a:r>
              <a:rPr lang="en-US" altLang="zh-CN" dirty="0"/>
              <a:t>2017 ANNUAL WORK SUMMARY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20" grpId="0"/>
      <p:bldP spid="21" grpId="0"/>
      <p:bldP spid="22" grpId="0" animBg="1"/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/>
          <p:cNvSpPr/>
          <p:nvPr/>
        </p:nvSpPr>
        <p:spPr bwMode="auto">
          <a:xfrm>
            <a:off x="1674578" y="1834366"/>
            <a:ext cx="4815070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929A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290" name="AutoShape 2"/>
          <p:cNvSpPr/>
          <p:nvPr/>
        </p:nvSpPr>
        <p:spPr bwMode="auto">
          <a:xfrm>
            <a:off x="6462861" y="1829902"/>
            <a:ext cx="4701223" cy="28729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929A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293" name="AutoShape 5" descr="image4.png"/>
          <p:cNvSpPr/>
          <p:nvPr/>
        </p:nvSpPr>
        <p:spPr bwMode="auto">
          <a:xfrm>
            <a:off x="5176928" y="1456085"/>
            <a:ext cx="2634994" cy="55754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1"/>
            <a:srcRect/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93271" y="2536205"/>
            <a:ext cx="1944216" cy="345638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99" name="AutoShape 11"/>
          <p:cNvSpPr/>
          <p:nvPr/>
        </p:nvSpPr>
        <p:spPr bwMode="auto">
          <a:xfrm>
            <a:off x="7835724" y="5442346"/>
            <a:ext cx="375026" cy="3772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6" y="18801"/>
                </a:moveTo>
                <a:cubicBezTo>
                  <a:pt x="21517" y="18964"/>
                  <a:pt x="21599" y="19177"/>
                  <a:pt x="21599" y="19437"/>
                </a:cubicBezTo>
                <a:cubicBezTo>
                  <a:pt x="21599" y="19581"/>
                  <a:pt x="21517" y="19776"/>
                  <a:pt x="21356" y="20019"/>
                </a:cubicBezTo>
                <a:cubicBezTo>
                  <a:pt x="21192" y="20261"/>
                  <a:pt x="20989" y="20504"/>
                  <a:pt x="20746" y="20741"/>
                </a:cubicBezTo>
                <a:cubicBezTo>
                  <a:pt x="20503" y="20979"/>
                  <a:pt x="20260" y="21184"/>
                  <a:pt x="20022" y="21348"/>
                </a:cubicBezTo>
                <a:cubicBezTo>
                  <a:pt x="19782" y="21517"/>
                  <a:pt x="19593" y="21599"/>
                  <a:pt x="19446" y="21599"/>
                </a:cubicBezTo>
                <a:cubicBezTo>
                  <a:pt x="19189" y="21599"/>
                  <a:pt x="18974" y="21514"/>
                  <a:pt x="18810" y="21342"/>
                </a:cubicBezTo>
                <a:lnTo>
                  <a:pt x="13956" y="16503"/>
                </a:lnTo>
                <a:cubicBezTo>
                  <a:pt x="13216" y="16979"/>
                  <a:pt x="12429" y="17349"/>
                  <a:pt x="11589" y="17603"/>
                </a:cubicBezTo>
                <a:cubicBezTo>
                  <a:pt x="10750" y="17863"/>
                  <a:pt x="9891" y="17990"/>
                  <a:pt x="9007" y="17990"/>
                </a:cubicBezTo>
                <a:cubicBezTo>
                  <a:pt x="7770" y="17990"/>
                  <a:pt x="6608" y="17759"/>
                  <a:pt x="5518" y="17290"/>
                </a:cubicBezTo>
                <a:cubicBezTo>
                  <a:pt x="4427" y="16822"/>
                  <a:pt x="3470" y="16175"/>
                  <a:pt x="2645" y="15353"/>
                </a:cubicBezTo>
                <a:cubicBezTo>
                  <a:pt x="1817" y="14535"/>
                  <a:pt x="1173" y="13579"/>
                  <a:pt x="701" y="12487"/>
                </a:cubicBezTo>
                <a:cubicBezTo>
                  <a:pt x="232" y="11399"/>
                  <a:pt x="0" y="10237"/>
                  <a:pt x="0" y="8999"/>
                </a:cubicBezTo>
                <a:cubicBezTo>
                  <a:pt x="0" y="7768"/>
                  <a:pt x="232" y="6602"/>
                  <a:pt x="701" y="5515"/>
                </a:cubicBezTo>
                <a:cubicBezTo>
                  <a:pt x="1170" y="4422"/>
                  <a:pt x="1817" y="3468"/>
                  <a:pt x="2645" y="2646"/>
                </a:cubicBezTo>
                <a:cubicBezTo>
                  <a:pt x="3470" y="1827"/>
                  <a:pt x="4425" y="1180"/>
                  <a:pt x="5512" y="709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5" y="0"/>
                  <a:pt x="11402" y="237"/>
                  <a:pt x="12487" y="709"/>
                </a:cubicBezTo>
                <a:cubicBezTo>
                  <a:pt x="13572" y="1180"/>
                  <a:pt x="14530" y="1827"/>
                  <a:pt x="15358" y="2646"/>
                </a:cubicBezTo>
                <a:cubicBezTo>
                  <a:pt x="16183" y="3468"/>
                  <a:pt x="16830" y="4422"/>
                  <a:pt x="17299" y="5515"/>
                </a:cubicBezTo>
                <a:cubicBezTo>
                  <a:pt x="17768" y="6602"/>
                  <a:pt x="18002" y="7768"/>
                  <a:pt x="18002" y="8999"/>
                </a:cubicBezTo>
                <a:cubicBezTo>
                  <a:pt x="18002" y="9887"/>
                  <a:pt x="17872" y="10748"/>
                  <a:pt x="17615" y="11588"/>
                </a:cubicBezTo>
                <a:cubicBezTo>
                  <a:pt x="17358" y="12434"/>
                  <a:pt x="16991" y="13218"/>
                  <a:pt x="16513" y="13947"/>
                </a:cubicBezTo>
                <a:lnTo>
                  <a:pt x="21356" y="18801"/>
                </a:lnTo>
                <a:close/>
                <a:moveTo>
                  <a:pt x="3597" y="8999"/>
                </a:moveTo>
                <a:cubicBezTo>
                  <a:pt x="3597" y="9759"/>
                  <a:pt x="3741" y="10465"/>
                  <a:pt x="4029" y="11117"/>
                </a:cubicBezTo>
                <a:cubicBezTo>
                  <a:pt x="4317" y="11770"/>
                  <a:pt x="4707" y="12338"/>
                  <a:pt x="5193" y="12821"/>
                </a:cubicBezTo>
                <a:cubicBezTo>
                  <a:pt x="5679" y="13300"/>
                  <a:pt x="6253" y="13684"/>
                  <a:pt x="6908" y="13970"/>
                </a:cubicBezTo>
                <a:cubicBezTo>
                  <a:pt x="7566" y="14252"/>
                  <a:pt x="8264" y="14394"/>
                  <a:pt x="9004" y="14394"/>
                </a:cubicBezTo>
                <a:cubicBezTo>
                  <a:pt x="9745" y="14394"/>
                  <a:pt x="10439" y="14252"/>
                  <a:pt x="11091" y="13970"/>
                </a:cubicBezTo>
                <a:cubicBezTo>
                  <a:pt x="11744" y="13684"/>
                  <a:pt x="12318" y="13300"/>
                  <a:pt x="12801" y="12821"/>
                </a:cubicBezTo>
                <a:cubicBezTo>
                  <a:pt x="13290" y="12338"/>
                  <a:pt x="13677" y="11770"/>
                  <a:pt x="13965" y="11117"/>
                </a:cubicBezTo>
                <a:cubicBezTo>
                  <a:pt x="14253" y="10465"/>
                  <a:pt x="14397" y="9759"/>
                  <a:pt x="14397" y="8999"/>
                </a:cubicBezTo>
                <a:cubicBezTo>
                  <a:pt x="14397" y="8260"/>
                  <a:pt x="14253" y="7565"/>
                  <a:pt x="13965" y="6913"/>
                </a:cubicBezTo>
                <a:cubicBezTo>
                  <a:pt x="13674" y="6258"/>
                  <a:pt x="13290" y="5683"/>
                  <a:pt x="12801" y="5193"/>
                </a:cubicBezTo>
                <a:cubicBezTo>
                  <a:pt x="12316" y="4703"/>
                  <a:pt x="11744" y="4317"/>
                  <a:pt x="11091" y="4032"/>
                </a:cubicBezTo>
                <a:cubicBezTo>
                  <a:pt x="10439" y="3750"/>
                  <a:pt x="9741" y="3606"/>
                  <a:pt x="9004" y="3606"/>
                </a:cubicBezTo>
                <a:cubicBezTo>
                  <a:pt x="8267" y="3606"/>
                  <a:pt x="7566" y="3750"/>
                  <a:pt x="6908" y="4032"/>
                </a:cubicBezTo>
                <a:cubicBezTo>
                  <a:pt x="6253" y="4317"/>
                  <a:pt x="5676" y="4703"/>
                  <a:pt x="5193" y="5193"/>
                </a:cubicBezTo>
                <a:cubicBezTo>
                  <a:pt x="4707" y="5683"/>
                  <a:pt x="4317" y="6258"/>
                  <a:pt x="4029" y="6913"/>
                </a:cubicBezTo>
                <a:cubicBezTo>
                  <a:pt x="3741" y="7565"/>
                  <a:pt x="3597" y="8257"/>
                  <a:pt x="3597" y="8999"/>
                </a:cubicBezTo>
                <a:moveTo>
                  <a:pt x="9007" y="5591"/>
                </a:moveTo>
                <a:cubicBezTo>
                  <a:pt x="9184" y="5591"/>
                  <a:pt x="9344" y="5656"/>
                  <a:pt x="9472" y="5785"/>
                </a:cubicBezTo>
                <a:cubicBezTo>
                  <a:pt x="9602" y="5919"/>
                  <a:pt x="9668" y="6082"/>
                  <a:pt x="9668" y="6280"/>
                </a:cubicBezTo>
                <a:cubicBezTo>
                  <a:pt x="9668" y="6461"/>
                  <a:pt x="9602" y="6616"/>
                  <a:pt x="9472" y="6745"/>
                </a:cubicBezTo>
                <a:cubicBezTo>
                  <a:pt x="9344" y="6878"/>
                  <a:pt x="9184" y="6944"/>
                  <a:pt x="9007" y="6944"/>
                </a:cubicBezTo>
                <a:cubicBezTo>
                  <a:pt x="8439" y="6944"/>
                  <a:pt x="7953" y="7144"/>
                  <a:pt x="7552" y="7537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79"/>
                  <a:pt x="6884" y="9332"/>
                  <a:pt x="6755" y="9465"/>
                </a:cubicBezTo>
                <a:cubicBezTo>
                  <a:pt x="6623" y="9596"/>
                  <a:pt x="6467" y="9658"/>
                  <a:pt x="6288" y="9658"/>
                </a:cubicBezTo>
                <a:cubicBezTo>
                  <a:pt x="6080" y="9658"/>
                  <a:pt x="5914" y="9596"/>
                  <a:pt x="5786" y="9465"/>
                </a:cubicBezTo>
                <a:cubicBezTo>
                  <a:pt x="5659" y="9332"/>
                  <a:pt x="5600" y="9179"/>
                  <a:pt x="5600" y="8996"/>
                </a:cubicBezTo>
                <a:cubicBezTo>
                  <a:pt x="5600" y="8539"/>
                  <a:pt x="5685" y="8104"/>
                  <a:pt x="5863" y="7686"/>
                </a:cubicBezTo>
                <a:cubicBezTo>
                  <a:pt x="6037" y="7271"/>
                  <a:pt x="6281" y="6907"/>
                  <a:pt x="6597" y="6591"/>
                </a:cubicBezTo>
                <a:cubicBezTo>
                  <a:pt x="6905" y="6277"/>
                  <a:pt x="7264" y="6029"/>
                  <a:pt x="7677" y="5857"/>
                </a:cubicBezTo>
                <a:cubicBezTo>
                  <a:pt x="8086" y="5680"/>
                  <a:pt x="8530" y="5591"/>
                  <a:pt x="9007" y="5591"/>
                </a:cubicBezTo>
              </a:path>
            </a:pathLst>
          </a:custGeom>
          <a:solidFill>
            <a:srgbClr val="00929A"/>
          </a:solidFill>
          <a:ln>
            <a:noFill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301" name="AutoShape 13"/>
          <p:cNvSpPr/>
          <p:nvPr/>
        </p:nvSpPr>
        <p:spPr bwMode="auto">
          <a:xfrm>
            <a:off x="4842211" y="5489226"/>
            <a:ext cx="377258" cy="3147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23"/>
                </a:moveTo>
                <a:cubicBezTo>
                  <a:pt x="20632" y="3223"/>
                  <a:pt x="20946" y="3384"/>
                  <a:pt x="21208" y="3713"/>
                </a:cubicBezTo>
                <a:cubicBezTo>
                  <a:pt x="21469" y="4043"/>
                  <a:pt x="21599" y="4427"/>
                  <a:pt x="21599" y="4864"/>
                </a:cubicBezTo>
                <a:lnTo>
                  <a:pt x="21599" y="19984"/>
                </a:lnTo>
                <a:cubicBezTo>
                  <a:pt x="21599" y="20421"/>
                  <a:pt x="21469" y="20804"/>
                  <a:pt x="21208" y="21120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2" y="21599"/>
                  <a:pt x="662" y="21441"/>
                  <a:pt x="399" y="21120"/>
                </a:cubicBezTo>
                <a:cubicBezTo>
                  <a:pt x="135" y="20804"/>
                  <a:pt x="0" y="20421"/>
                  <a:pt x="0" y="19984"/>
                </a:cubicBezTo>
                <a:lnTo>
                  <a:pt x="0" y="4864"/>
                </a:lnTo>
                <a:cubicBezTo>
                  <a:pt x="0" y="4427"/>
                  <a:pt x="135" y="4043"/>
                  <a:pt x="399" y="3713"/>
                </a:cubicBezTo>
                <a:cubicBezTo>
                  <a:pt x="662" y="3384"/>
                  <a:pt x="982" y="3223"/>
                  <a:pt x="1348" y="3223"/>
                </a:cubicBezTo>
                <a:lnTo>
                  <a:pt x="5637" y="3223"/>
                </a:lnTo>
                <a:lnTo>
                  <a:pt x="6318" y="1459"/>
                </a:lnTo>
                <a:cubicBezTo>
                  <a:pt x="6457" y="1058"/>
                  <a:pt x="6718" y="713"/>
                  <a:pt x="7090" y="426"/>
                </a:cubicBezTo>
                <a:cubicBezTo>
                  <a:pt x="7467" y="143"/>
                  <a:pt x="7839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09" y="426"/>
                </a:cubicBezTo>
                <a:cubicBezTo>
                  <a:pt x="14885" y="713"/>
                  <a:pt x="15146" y="1058"/>
                  <a:pt x="15293" y="1459"/>
                </a:cubicBezTo>
                <a:lnTo>
                  <a:pt x="15962" y="3223"/>
                </a:lnTo>
                <a:lnTo>
                  <a:pt x="20263" y="3223"/>
                </a:lnTo>
                <a:close/>
                <a:moveTo>
                  <a:pt x="10805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3" y="18294"/>
                  <a:pt x="14270" y="17810"/>
                  <a:pt x="14775" y="17196"/>
                </a:cubicBezTo>
                <a:cubicBezTo>
                  <a:pt x="15279" y="16582"/>
                  <a:pt x="15678" y="15862"/>
                  <a:pt x="15973" y="15047"/>
                </a:cubicBezTo>
                <a:cubicBezTo>
                  <a:pt x="16270" y="14234"/>
                  <a:pt x="16419" y="13355"/>
                  <a:pt x="16419" y="12422"/>
                </a:cubicBezTo>
                <a:cubicBezTo>
                  <a:pt x="16419" y="11498"/>
                  <a:pt x="16270" y="10623"/>
                  <a:pt x="15973" y="9794"/>
                </a:cubicBezTo>
                <a:cubicBezTo>
                  <a:pt x="15678" y="8966"/>
                  <a:pt x="15279" y="8250"/>
                  <a:pt x="14775" y="7645"/>
                </a:cubicBezTo>
                <a:cubicBezTo>
                  <a:pt x="14270" y="7035"/>
                  <a:pt x="13673" y="6557"/>
                  <a:pt x="12987" y="6199"/>
                </a:cubicBezTo>
                <a:cubicBezTo>
                  <a:pt x="12299" y="5843"/>
                  <a:pt x="11572" y="5666"/>
                  <a:pt x="10805" y="5666"/>
                </a:cubicBezTo>
                <a:cubicBezTo>
                  <a:pt x="10040" y="5666"/>
                  <a:pt x="9313" y="5846"/>
                  <a:pt x="8619" y="6199"/>
                </a:cubicBezTo>
                <a:cubicBezTo>
                  <a:pt x="7930" y="6557"/>
                  <a:pt x="7332" y="7035"/>
                  <a:pt x="6828" y="7645"/>
                </a:cubicBezTo>
                <a:cubicBezTo>
                  <a:pt x="6324" y="8250"/>
                  <a:pt x="5922" y="8963"/>
                  <a:pt x="5626" y="9788"/>
                </a:cubicBezTo>
                <a:cubicBezTo>
                  <a:pt x="5330" y="10611"/>
                  <a:pt x="5180" y="11491"/>
                  <a:pt x="5180" y="12422"/>
                </a:cubicBezTo>
                <a:cubicBezTo>
                  <a:pt x="5180" y="13355"/>
                  <a:pt x="5330" y="14234"/>
                  <a:pt x="5626" y="15047"/>
                </a:cubicBezTo>
                <a:cubicBezTo>
                  <a:pt x="5922" y="15862"/>
                  <a:pt x="6324" y="16582"/>
                  <a:pt x="6828" y="17196"/>
                </a:cubicBezTo>
                <a:cubicBezTo>
                  <a:pt x="7332" y="17810"/>
                  <a:pt x="7930" y="18294"/>
                  <a:pt x="8619" y="18650"/>
                </a:cubicBezTo>
                <a:cubicBezTo>
                  <a:pt x="9313" y="19005"/>
                  <a:pt x="10040" y="19185"/>
                  <a:pt x="10805" y="19185"/>
                </a:cubicBezTo>
                <a:moveTo>
                  <a:pt x="10805" y="7833"/>
                </a:moveTo>
                <a:cubicBezTo>
                  <a:pt x="11337" y="7833"/>
                  <a:pt x="11833" y="7952"/>
                  <a:pt x="12295" y="8190"/>
                </a:cubicBezTo>
                <a:cubicBezTo>
                  <a:pt x="12755" y="8432"/>
                  <a:pt x="13158" y="8754"/>
                  <a:pt x="13501" y="9168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5"/>
                  <a:pt x="14615" y="11781"/>
                  <a:pt x="14615" y="12422"/>
                </a:cubicBezTo>
                <a:cubicBezTo>
                  <a:pt x="14615" y="13055"/>
                  <a:pt x="14515" y="13650"/>
                  <a:pt x="14316" y="14204"/>
                </a:cubicBezTo>
                <a:cubicBezTo>
                  <a:pt x="14118" y="14757"/>
                  <a:pt x="13846" y="15245"/>
                  <a:pt x="13501" y="15667"/>
                </a:cubicBezTo>
                <a:cubicBezTo>
                  <a:pt x="13158" y="16091"/>
                  <a:pt x="12752" y="16419"/>
                  <a:pt x="12289" y="16660"/>
                </a:cubicBezTo>
                <a:cubicBezTo>
                  <a:pt x="11825" y="16898"/>
                  <a:pt x="11329" y="17016"/>
                  <a:pt x="10805" y="17016"/>
                </a:cubicBezTo>
                <a:cubicBezTo>
                  <a:pt x="10275" y="17016"/>
                  <a:pt x="9777" y="16898"/>
                  <a:pt x="9313" y="16660"/>
                </a:cubicBezTo>
                <a:cubicBezTo>
                  <a:pt x="8848" y="16419"/>
                  <a:pt x="8444" y="16091"/>
                  <a:pt x="8101" y="15667"/>
                </a:cubicBezTo>
                <a:cubicBezTo>
                  <a:pt x="7755" y="15245"/>
                  <a:pt x="7484" y="14755"/>
                  <a:pt x="7285" y="14198"/>
                </a:cubicBezTo>
                <a:cubicBezTo>
                  <a:pt x="7084" y="13641"/>
                  <a:pt x="6985" y="13045"/>
                  <a:pt x="6985" y="12422"/>
                </a:cubicBezTo>
                <a:cubicBezTo>
                  <a:pt x="6985" y="11781"/>
                  <a:pt x="7084" y="11185"/>
                  <a:pt x="7285" y="10623"/>
                </a:cubicBezTo>
                <a:cubicBezTo>
                  <a:pt x="7484" y="10068"/>
                  <a:pt x="7755" y="9583"/>
                  <a:pt x="8101" y="9168"/>
                </a:cubicBezTo>
                <a:cubicBezTo>
                  <a:pt x="8444" y="8754"/>
                  <a:pt x="8848" y="8432"/>
                  <a:pt x="9313" y="8190"/>
                </a:cubicBezTo>
                <a:cubicBezTo>
                  <a:pt x="9777" y="7952"/>
                  <a:pt x="10275" y="7833"/>
                  <a:pt x="10805" y="7833"/>
                </a:cubicBezTo>
              </a:path>
            </a:pathLst>
          </a:custGeom>
          <a:solidFill>
            <a:srgbClr val="00929A"/>
          </a:solidFill>
          <a:ln>
            <a:noFill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2099044" y="5619801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6"/>
          <p:cNvSpPr txBox="1"/>
          <p:nvPr/>
        </p:nvSpPr>
        <p:spPr>
          <a:xfrm>
            <a:off x="2992771" y="5299070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5"/>
          <p:cNvSpPr txBox="1"/>
          <p:nvPr/>
        </p:nvSpPr>
        <p:spPr>
          <a:xfrm>
            <a:off x="8347444" y="5619801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6"/>
          <p:cNvSpPr txBox="1"/>
          <p:nvPr/>
        </p:nvSpPr>
        <p:spPr>
          <a:xfrm>
            <a:off x="8347444" y="5299070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5"/>
          <p:cNvSpPr txBox="1"/>
          <p:nvPr/>
        </p:nvSpPr>
        <p:spPr>
          <a:xfrm>
            <a:off x="2099044" y="3133776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6"/>
          <p:cNvSpPr txBox="1"/>
          <p:nvPr/>
        </p:nvSpPr>
        <p:spPr>
          <a:xfrm>
            <a:off x="2992771" y="2813045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5"/>
          <p:cNvSpPr txBox="1"/>
          <p:nvPr/>
        </p:nvSpPr>
        <p:spPr>
          <a:xfrm>
            <a:off x="8347444" y="3133776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6"/>
          <p:cNvSpPr txBox="1"/>
          <p:nvPr/>
        </p:nvSpPr>
        <p:spPr>
          <a:xfrm>
            <a:off x="8347444" y="2813045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88393" y="245770"/>
            <a:ext cx="3153139" cy="332399"/>
          </a:xfrm>
        </p:spPr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成功项目展示</a:t>
            </a:r>
            <a:endParaRPr lang="en-US" altLang="zh-CN" dirty="0"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0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761406" y="663997"/>
            <a:ext cx="3180126" cy="152349"/>
          </a:xfrm>
        </p:spPr>
        <p:txBody>
          <a:bodyPr/>
          <a:lstStyle/>
          <a:p>
            <a:r>
              <a:rPr lang="en-US" altLang="zh-CN" dirty="0"/>
              <a:t>2017 ANNUAL WORK SUMMARY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49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49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49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99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99"/>
                            </p:stCondLst>
                            <p:childTnLst>
                              <p:par>
                                <p:cTn id="5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149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649"/>
                            </p:stCondLst>
                            <p:childTnLst>
                              <p:par>
                                <p:cTn id="6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699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299" grpId="0" animBg="1"/>
      <p:bldP spid="12301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56356" y="3620153"/>
            <a:ext cx="761300" cy="1779388"/>
          </a:xfrm>
          <a:prstGeom prst="rect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056356" y="5018893"/>
            <a:ext cx="761300" cy="761300"/>
          </a:xfrm>
          <a:prstGeom prst="ellipse">
            <a:avLst/>
          </a:prstGeom>
          <a:solidFill>
            <a:srgbClr val="00929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86908" y="2496332"/>
            <a:ext cx="761300" cy="2903212"/>
          </a:xfrm>
          <a:prstGeom prst="rect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986908" y="5018893"/>
            <a:ext cx="761300" cy="761300"/>
          </a:xfrm>
          <a:prstGeom prst="ellipse">
            <a:avLst/>
          </a:prstGeom>
          <a:solidFill>
            <a:srgbClr val="00929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17464" y="2943444"/>
            <a:ext cx="761300" cy="2456099"/>
          </a:xfrm>
          <a:prstGeom prst="rect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917464" y="5018893"/>
            <a:ext cx="761300" cy="761300"/>
          </a:xfrm>
          <a:prstGeom prst="ellipse">
            <a:avLst/>
          </a:prstGeom>
          <a:solidFill>
            <a:srgbClr val="00929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48019" y="4115605"/>
            <a:ext cx="761300" cy="1283937"/>
          </a:xfrm>
          <a:prstGeom prst="rect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48019" y="5018893"/>
            <a:ext cx="761300" cy="761300"/>
          </a:xfrm>
          <a:prstGeom prst="ellipse">
            <a:avLst/>
          </a:prstGeom>
          <a:solidFill>
            <a:srgbClr val="00929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78573" y="3620153"/>
            <a:ext cx="761300" cy="1779388"/>
          </a:xfrm>
          <a:prstGeom prst="rect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778573" y="5018893"/>
            <a:ext cx="761300" cy="761300"/>
          </a:xfrm>
          <a:prstGeom prst="ellipse">
            <a:avLst/>
          </a:prstGeom>
          <a:solidFill>
            <a:srgbClr val="00929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243704" y="5202609"/>
            <a:ext cx="386598" cy="387259"/>
            <a:chOff x="9145588" y="4435475"/>
            <a:chExt cx="464344" cy="465138"/>
          </a:xfrm>
          <a:solidFill>
            <a:schemeClr val="bg1"/>
          </a:solidFill>
        </p:grpSpPr>
        <p:sp>
          <p:nvSpPr>
            <p:cNvPr id="15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186484" y="5199066"/>
            <a:ext cx="362146" cy="386598"/>
            <a:chOff x="9159875" y="1647825"/>
            <a:chExt cx="434975" cy="464344"/>
          </a:xfrm>
          <a:solidFill>
            <a:schemeClr val="bg1"/>
          </a:solidFill>
        </p:grpSpPr>
        <p:sp>
          <p:nvSpPr>
            <p:cNvPr id="25" name="AutoShape 78"/>
            <p:cNvSpPr/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AutoShape 79"/>
            <p:cNvSpPr/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AutoShape 80"/>
            <p:cNvSpPr/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103492" y="5236642"/>
            <a:ext cx="387259" cy="325800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29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035037" y="5206241"/>
            <a:ext cx="386598" cy="386598"/>
            <a:chOff x="4439444" y="1652588"/>
            <a:chExt cx="464344" cy="464344"/>
          </a:xfrm>
          <a:solidFill>
            <a:schemeClr val="bg1"/>
          </a:solidFill>
        </p:grpSpPr>
        <p:sp>
          <p:nvSpPr>
            <p:cNvPr id="33" name="AutoShape 136"/>
            <p:cNvSpPr/>
            <p:nvPr/>
          </p:nvSpPr>
          <p:spPr bwMode="auto">
            <a:xfrm>
              <a:off x="4686300" y="1710532"/>
              <a:ext cx="152400" cy="152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AutoShape 137"/>
            <p:cNvSpPr/>
            <p:nvPr/>
          </p:nvSpPr>
          <p:spPr bwMode="auto">
            <a:xfrm>
              <a:off x="4439444" y="1652588"/>
              <a:ext cx="464344" cy="464344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AutoShape 138"/>
            <p:cNvSpPr/>
            <p:nvPr/>
          </p:nvSpPr>
          <p:spPr bwMode="auto">
            <a:xfrm>
              <a:off x="4686300" y="1652588"/>
              <a:ext cx="217488" cy="217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965922" y="5260340"/>
            <a:ext cx="386598" cy="302009"/>
            <a:chOff x="2581275" y="1710532"/>
            <a:chExt cx="464344" cy="362744"/>
          </a:xfrm>
          <a:solidFill>
            <a:schemeClr val="bg1"/>
          </a:solidFill>
        </p:grpSpPr>
        <p:sp>
          <p:nvSpPr>
            <p:cNvPr id="37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800147" y="5858408"/>
            <a:ext cx="718145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69265" y="5858407"/>
            <a:ext cx="718145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943995" y="5858407"/>
            <a:ext cx="718145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077597" y="5854862"/>
            <a:ext cx="718145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008483" y="5855290"/>
            <a:ext cx="718145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188020" y="2084768"/>
            <a:ext cx="359073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96%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79684" y="3211997"/>
            <a:ext cx="359073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47937" y="3744885"/>
            <a:ext cx="359073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255329" y="3269140"/>
            <a:ext cx="359073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46%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096438" y="2586094"/>
            <a:ext cx="359073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82%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62595" y="3342273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962489" y="4083785"/>
            <a:ext cx="51296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85%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958204" y="3587254"/>
            <a:ext cx="3510358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484057" y="4137242"/>
            <a:ext cx="1694091" cy="258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958203" y="4409488"/>
            <a:ext cx="3510360" cy="2954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2033099" y="4889858"/>
            <a:ext cx="342443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2108270" y="5195081"/>
            <a:ext cx="425258" cy="425258"/>
            <a:chOff x="3510757" y="2582069"/>
            <a:chExt cx="464344" cy="464344"/>
          </a:xfrm>
          <a:solidFill>
            <a:srgbClr val="00929A"/>
          </a:solidFill>
        </p:grpSpPr>
        <p:sp>
          <p:nvSpPr>
            <p:cNvPr id="61" name="AutoShape 126"/>
            <p:cNvSpPr/>
            <p:nvPr/>
          </p:nvSpPr>
          <p:spPr bwMode="auto">
            <a:xfrm>
              <a:off x="3510757" y="258206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AutoShape 127"/>
            <p:cNvSpPr/>
            <p:nvPr/>
          </p:nvSpPr>
          <p:spPr bwMode="auto">
            <a:xfrm>
              <a:off x="3698875" y="2654300"/>
              <a:ext cx="109538" cy="1087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2641735" y="5169346"/>
            <a:ext cx="2777089" cy="2954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967997" y="5737139"/>
            <a:ext cx="3450827" cy="2954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88393" y="245770"/>
            <a:ext cx="3153139" cy="332399"/>
          </a:xfrm>
        </p:spPr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成功项目展示</a:t>
            </a:r>
            <a:endParaRPr lang="en-US" altLang="zh-CN" dirty="0"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68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761406" y="663997"/>
            <a:ext cx="3180126" cy="152349"/>
          </a:xfrm>
        </p:spPr>
        <p:txBody>
          <a:bodyPr/>
          <a:lstStyle/>
          <a:p>
            <a:r>
              <a:rPr lang="en-US" altLang="zh-CN" dirty="0"/>
              <a:t>2017 ANNUAL WORK SUMMARY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5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3" grpId="0"/>
      <p:bldP spid="6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4920966" y="5286062"/>
            <a:ext cx="559550" cy="558194"/>
            <a:chOff x="4448949" y="5252205"/>
            <a:chExt cx="610979" cy="609498"/>
          </a:xfrm>
          <a:solidFill>
            <a:schemeClr val="accent3"/>
          </a:solidFill>
        </p:grpSpPr>
        <p:sp>
          <p:nvSpPr>
            <p:cNvPr id="20" name="Freeform 505"/>
            <p:cNvSpPr>
              <a:spLocks noEditPoints="1"/>
            </p:cNvSpPr>
            <p:nvPr/>
          </p:nvSpPr>
          <p:spPr bwMode="auto">
            <a:xfrm>
              <a:off x="4625207" y="5403284"/>
              <a:ext cx="259203" cy="404357"/>
            </a:xfrm>
            <a:custGeom>
              <a:avLst/>
              <a:gdLst>
                <a:gd name="T0" fmla="*/ 72 w 148"/>
                <a:gd name="T1" fmla="*/ 231 h 231"/>
                <a:gd name="T2" fmla="*/ 43 w 148"/>
                <a:gd name="T3" fmla="*/ 226 h 231"/>
                <a:gd name="T4" fmla="*/ 36 w 148"/>
                <a:gd name="T5" fmla="*/ 207 h 231"/>
                <a:gd name="T6" fmla="*/ 31 w 148"/>
                <a:gd name="T7" fmla="*/ 158 h 231"/>
                <a:gd name="T8" fmla="*/ 23 w 148"/>
                <a:gd name="T9" fmla="*/ 135 h 231"/>
                <a:gd name="T10" fmla="*/ 10 w 148"/>
                <a:gd name="T11" fmla="*/ 112 h 231"/>
                <a:gd name="T12" fmla="*/ 2 w 148"/>
                <a:gd name="T13" fmla="*/ 63 h 231"/>
                <a:gd name="T14" fmla="*/ 73 w 148"/>
                <a:gd name="T15" fmla="*/ 0 h 231"/>
                <a:gd name="T16" fmla="*/ 74 w 148"/>
                <a:gd name="T17" fmla="*/ 0 h 231"/>
                <a:gd name="T18" fmla="*/ 146 w 148"/>
                <a:gd name="T19" fmla="*/ 63 h 231"/>
                <a:gd name="T20" fmla="*/ 138 w 148"/>
                <a:gd name="T21" fmla="*/ 112 h 231"/>
                <a:gd name="T22" fmla="*/ 125 w 148"/>
                <a:gd name="T23" fmla="*/ 135 h 231"/>
                <a:gd name="T24" fmla="*/ 116 w 148"/>
                <a:gd name="T25" fmla="*/ 158 h 231"/>
                <a:gd name="T26" fmla="*/ 111 w 148"/>
                <a:gd name="T27" fmla="*/ 207 h 231"/>
                <a:gd name="T28" fmla="*/ 104 w 148"/>
                <a:gd name="T29" fmla="*/ 226 h 231"/>
                <a:gd name="T30" fmla="*/ 72 w 148"/>
                <a:gd name="T31" fmla="*/ 231 h 231"/>
                <a:gd name="T32" fmla="*/ 72 w 148"/>
                <a:gd name="T33" fmla="*/ 214 h 231"/>
                <a:gd name="T34" fmla="*/ 96 w 148"/>
                <a:gd name="T35" fmla="*/ 170 h 231"/>
                <a:gd name="T36" fmla="*/ 98 w 148"/>
                <a:gd name="T37" fmla="*/ 165 h 231"/>
                <a:gd name="T38" fmla="*/ 99 w 148"/>
                <a:gd name="T39" fmla="*/ 157 h 231"/>
                <a:gd name="T40" fmla="*/ 102 w 148"/>
                <a:gd name="T41" fmla="*/ 146 h 231"/>
                <a:gd name="T42" fmla="*/ 130 w 148"/>
                <a:gd name="T43" fmla="*/ 66 h 231"/>
                <a:gd name="T44" fmla="*/ 119 w 148"/>
                <a:gd name="T45" fmla="*/ 41 h 231"/>
                <a:gd name="T46" fmla="*/ 74 w 148"/>
                <a:gd name="T47" fmla="*/ 17 h 231"/>
                <a:gd name="T48" fmla="*/ 74 w 148"/>
                <a:gd name="T49" fmla="*/ 17 h 231"/>
                <a:gd name="T50" fmla="*/ 29 w 148"/>
                <a:gd name="T51" fmla="*/ 41 h 231"/>
                <a:gd name="T52" fmla="*/ 18 w 148"/>
                <a:gd name="T53" fmla="*/ 66 h 231"/>
                <a:gd name="T54" fmla="*/ 25 w 148"/>
                <a:gd name="T55" fmla="*/ 105 h 231"/>
                <a:gd name="T56" fmla="*/ 46 w 148"/>
                <a:gd name="T57" fmla="*/ 146 h 231"/>
                <a:gd name="T58" fmla="*/ 48 w 148"/>
                <a:gd name="T59" fmla="*/ 157 h 231"/>
                <a:gd name="T60" fmla="*/ 50 w 148"/>
                <a:gd name="T61" fmla="*/ 165 h 231"/>
                <a:gd name="T62" fmla="*/ 52 w 148"/>
                <a:gd name="T63" fmla="*/ 17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231">
                  <a:moveTo>
                    <a:pt x="72" y="231"/>
                  </a:moveTo>
                  <a:cubicBezTo>
                    <a:pt x="72" y="231"/>
                    <a:pt x="72" y="231"/>
                    <a:pt x="72" y="231"/>
                  </a:cubicBezTo>
                  <a:cubicBezTo>
                    <a:pt x="59" y="231"/>
                    <a:pt x="50" y="228"/>
                    <a:pt x="46" y="226"/>
                  </a:cubicBezTo>
                  <a:cubicBezTo>
                    <a:pt x="43" y="226"/>
                    <a:pt x="43" y="226"/>
                    <a:pt x="43" y="226"/>
                  </a:cubicBezTo>
                  <a:cubicBezTo>
                    <a:pt x="42" y="224"/>
                    <a:pt x="42" y="224"/>
                    <a:pt x="42" y="224"/>
                  </a:cubicBezTo>
                  <a:cubicBezTo>
                    <a:pt x="39" y="220"/>
                    <a:pt x="37" y="214"/>
                    <a:pt x="36" y="207"/>
                  </a:cubicBezTo>
                  <a:cubicBezTo>
                    <a:pt x="35" y="198"/>
                    <a:pt x="34" y="186"/>
                    <a:pt x="35" y="172"/>
                  </a:cubicBezTo>
                  <a:cubicBezTo>
                    <a:pt x="33" y="169"/>
                    <a:pt x="31" y="164"/>
                    <a:pt x="31" y="158"/>
                  </a:cubicBezTo>
                  <a:cubicBezTo>
                    <a:pt x="31" y="153"/>
                    <a:pt x="29" y="142"/>
                    <a:pt x="23" y="135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2" y="134"/>
                    <a:pt x="16" y="125"/>
                    <a:pt x="10" y="112"/>
                  </a:cubicBezTo>
                  <a:cubicBezTo>
                    <a:pt x="6" y="104"/>
                    <a:pt x="4" y="96"/>
                    <a:pt x="2" y="89"/>
                  </a:cubicBezTo>
                  <a:cubicBezTo>
                    <a:pt x="0" y="79"/>
                    <a:pt x="0" y="71"/>
                    <a:pt x="2" y="63"/>
                  </a:cubicBezTo>
                  <a:cubicBezTo>
                    <a:pt x="2" y="61"/>
                    <a:pt x="5" y="47"/>
                    <a:pt x="14" y="32"/>
                  </a:cubicBezTo>
                  <a:cubicBezTo>
                    <a:pt x="24" y="17"/>
                    <a:pt x="41" y="0"/>
                    <a:pt x="7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07" y="0"/>
                    <a:pt x="124" y="18"/>
                    <a:pt x="134" y="32"/>
                  </a:cubicBezTo>
                  <a:cubicBezTo>
                    <a:pt x="143" y="47"/>
                    <a:pt x="146" y="61"/>
                    <a:pt x="146" y="63"/>
                  </a:cubicBezTo>
                  <a:cubicBezTo>
                    <a:pt x="148" y="71"/>
                    <a:pt x="147" y="80"/>
                    <a:pt x="145" y="89"/>
                  </a:cubicBezTo>
                  <a:cubicBezTo>
                    <a:pt x="144" y="96"/>
                    <a:pt x="141" y="104"/>
                    <a:pt x="138" y="112"/>
                  </a:cubicBezTo>
                  <a:cubicBezTo>
                    <a:pt x="132" y="125"/>
                    <a:pt x="125" y="135"/>
                    <a:pt x="125" y="135"/>
                  </a:cubicBezTo>
                  <a:cubicBezTo>
                    <a:pt x="125" y="135"/>
                    <a:pt x="125" y="135"/>
                    <a:pt x="125" y="135"/>
                  </a:cubicBezTo>
                  <a:cubicBezTo>
                    <a:pt x="125" y="135"/>
                    <a:pt x="125" y="135"/>
                    <a:pt x="125" y="135"/>
                  </a:cubicBezTo>
                  <a:cubicBezTo>
                    <a:pt x="119" y="142"/>
                    <a:pt x="117" y="153"/>
                    <a:pt x="116" y="158"/>
                  </a:cubicBezTo>
                  <a:cubicBezTo>
                    <a:pt x="117" y="164"/>
                    <a:pt x="114" y="169"/>
                    <a:pt x="113" y="172"/>
                  </a:cubicBezTo>
                  <a:cubicBezTo>
                    <a:pt x="113" y="186"/>
                    <a:pt x="113" y="198"/>
                    <a:pt x="111" y="207"/>
                  </a:cubicBezTo>
                  <a:cubicBezTo>
                    <a:pt x="110" y="214"/>
                    <a:pt x="108" y="220"/>
                    <a:pt x="106" y="223"/>
                  </a:cubicBezTo>
                  <a:cubicBezTo>
                    <a:pt x="104" y="226"/>
                    <a:pt x="104" y="226"/>
                    <a:pt x="104" y="226"/>
                  </a:cubicBezTo>
                  <a:cubicBezTo>
                    <a:pt x="101" y="227"/>
                    <a:pt x="101" y="227"/>
                    <a:pt x="101" y="227"/>
                  </a:cubicBezTo>
                  <a:cubicBezTo>
                    <a:pt x="91" y="230"/>
                    <a:pt x="81" y="231"/>
                    <a:pt x="72" y="231"/>
                  </a:cubicBezTo>
                  <a:close/>
                  <a:moveTo>
                    <a:pt x="55" y="212"/>
                  </a:moveTo>
                  <a:cubicBezTo>
                    <a:pt x="58" y="213"/>
                    <a:pt x="64" y="214"/>
                    <a:pt x="72" y="214"/>
                  </a:cubicBezTo>
                  <a:cubicBezTo>
                    <a:pt x="79" y="214"/>
                    <a:pt x="86" y="213"/>
                    <a:pt x="93" y="211"/>
                  </a:cubicBezTo>
                  <a:cubicBezTo>
                    <a:pt x="95" y="207"/>
                    <a:pt x="97" y="196"/>
                    <a:pt x="96" y="170"/>
                  </a:cubicBezTo>
                  <a:cubicBezTo>
                    <a:pt x="95" y="167"/>
                    <a:pt x="95" y="167"/>
                    <a:pt x="95" y="167"/>
                  </a:cubicBezTo>
                  <a:cubicBezTo>
                    <a:pt x="98" y="165"/>
                    <a:pt x="98" y="165"/>
                    <a:pt x="98" y="165"/>
                  </a:cubicBezTo>
                  <a:cubicBezTo>
                    <a:pt x="98" y="164"/>
                    <a:pt x="100" y="161"/>
                    <a:pt x="100" y="158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100" y="157"/>
                    <a:pt x="100" y="157"/>
                    <a:pt x="100" y="157"/>
                  </a:cubicBezTo>
                  <a:cubicBezTo>
                    <a:pt x="100" y="156"/>
                    <a:pt x="100" y="152"/>
                    <a:pt x="102" y="146"/>
                  </a:cubicBezTo>
                  <a:cubicBezTo>
                    <a:pt x="104" y="137"/>
                    <a:pt x="107" y="130"/>
                    <a:pt x="111" y="125"/>
                  </a:cubicBezTo>
                  <a:cubicBezTo>
                    <a:pt x="113" y="122"/>
                    <a:pt x="134" y="91"/>
                    <a:pt x="130" y="66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29" y="65"/>
                    <a:pt x="127" y="53"/>
                    <a:pt x="119" y="41"/>
                  </a:cubicBezTo>
                  <a:cubicBezTo>
                    <a:pt x="109" y="25"/>
                    <a:pt x="9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3" y="17"/>
                  </a:cubicBezTo>
                  <a:cubicBezTo>
                    <a:pt x="54" y="17"/>
                    <a:pt x="39" y="25"/>
                    <a:pt x="29" y="41"/>
                  </a:cubicBezTo>
                  <a:cubicBezTo>
                    <a:pt x="21" y="53"/>
                    <a:pt x="18" y="65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6" y="79"/>
                    <a:pt x="21" y="94"/>
                    <a:pt x="25" y="105"/>
                  </a:cubicBezTo>
                  <a:cubicBezTo>
                    <a:pt x="30" y="116"/>
                    <a:pt x="35" y="124"/>
                    <a:pt x="36" y="125"/>
                  </a:cubicBezTo>
                  <a:cubicBezTo>
                    <a:pt x="41" y="130"/>
                    <a:pt x="44" y="137"/>
                    <a:pt x="46" y="146"/>
                  </a:cubicBezTo>
                  <a:cubicBezTo>
                    <a:pt x="48" y="152"/>
                    <a:pt x="48" y="156"/>
                    <a:pt x="48" y="157"/>
                  </a:cubicBezTo>
                  <a:cubicBezTo>
                    <a:pt x="48" y="157"/>
                    <a:pt x="48" y="157"/>
                    <a:pt x="48" y="157"/>
                  </a:cubicBezTo>
                  <a:cubicBezTo>
                    <a:pt x="48" y="158"/>
                    <a:pt x="48" y="158"/>
                    <a:pt x="48" y="158"/>
                  </a:cubicBezTo>
                  <a:cubicBezTo>
                    <a:pt x="48" y="162"/>
                    <a:pt x="50" y="165"/>
                    <a:pt x="50" y="165"/>
                  </a:cubicBezTo>
                  <a:cubicBezTo>
                    <a:pt x="52" y="167"/>
                    <a:pt x="52" y="167"/>
                    <a:pt x="52" y="167"/>
                  </a:cubicBezTo>
                  <a:cubicBezTo>
                    <a:pt x="52" y="170"/>
                    <a:pt x="52" y="170"/>
                    <a:pt x="52" y="170"/>
                  </a:cubicBezTo>
                  <a:cubicBezTo>
                    <a:pt x="51" y="197"/>
                    <a:pt x="53" y="208"/>
                    <a:pt x="55" y="212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1" name="Freeform 506"/>
            <p:cNvSpPr/>
            <p:nvPr/>
          </p:nvSpPr>
          <p:spPr bwMode="auto">
            <a:xfrm>
              <a:off x="4704449" y="5692110"/>
              <a:ext cx="99978" cy="101460"/>
            </a:xfrm>
            <a:custGeom>
              <a:avLst/>
              <a:gdLst>
                <a:gd name="T0" fmla="*/ 1 w 57"/>
                <a:gd name="T1" fmla="*/ 1 h 58"/>
                <a:gd name="T2" fmla="*/ 57 w 57"/>
                <a:gd name="T3" fmla="*/ 0 h 58"/>
                <a:gd name="T4" fmla="*/ 52 w 57"/>
                <a:gd name="T5" fmla="*/ 48 h 58"/>
                <a:gd name="T6" fmla="*/ 26 w 57"/>
                <a:gd name="T7" fmla="*/ 58 h 58"/>
                <a:gd name="T8" fmla="*/ 0 w 57"/>
                <a:gd name="T9" fmla="*/ 45 h 58"/>
                <a:gd name="T10" fmla="*/ 1 w 57"/>
                <a:gd name="T11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8">
                  <a:moveTo>
                    <a:pt x="1" y="1"/>
                  </a:moveTo>
                  <a:cubicBezTo>
                    <a:pt x="1" y="1"/>
                    <a:pt x="22" y="12"/>
                    <a:pt x="57" y="0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2" name="Freeform 507"/>
            <p:cNvSpPr/>
            <p:nvPr/>
          </p:nvSpPr>
          <p:spPr bwMode="auto">
            <a:xfrm>
              <a:off x="4740737" y="5620274"/>
              <a:ext cx="28142" cy="128120"/>
            </a:xfrm>
            <a:custGeom>
              <a:avLst/>
              <a:gdLst>
                <a:gd name="T0" fmla="*/ 16 w 16"/>
                <a:gd name="T1" fmla="*/ 65 h 73"/>
                <a:gd name="T2" fmla="*/ 8 w 16"/>
                <a:gd name="T3" fmla="*/ 73 h 73"/>
                <a:gd name="T4" fmla="*/ 8 w 16"/>
                <a:gd name="T5" fmla="*/ 73 h 73"/>
                <a:gd name="T6" fmla="*/ 1 w 16"/>
                <a:gd name="T7" fmla="*/ 65 h 73"/>
                <a:gd name="T8" fmla="*/ 0 w 16"/>
                <a:gd name="T9" fmla="*/ 8 h 73"/>
                <a:gd name="T10" fmla="*/ 7 w 16"/>
                <a:gd name="T11" fmla="*/ 0 h 73"/>
                <a:gd name="T12" fmla="*/ 7 w 16"/>
                <a:gd name="T13" fmla="*/ 0 h 73"/>
                <a:gd name="T14" fmla="*/ 15 w 16"/>
                <a:gd name="T15" fmla="*/ 8 h 73"/>
                <a:gd name="T16" fmla="*/ 16 w 16"/>
                <a:gd name="T17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73">
                  <a:moveTo>
                    <a:pt x="16" y="65"/>
                  </a:moveTo>
                  <a:cubicBezTo>
                    <a:pt x="16" y="69"/>
                    <a:pt x="12" y="73"/>
                    <a:pt x="8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4" y="73"/>
                    <a:pt x="1" y="69"/>
                    <a:pt x="1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5" y="4"/>
                    <a:pt x="15" y="8"/>
                  </a:cubicBezTo>
                  <a:lnTo>
                    <a:pt x="16" y="65"/>
                  </a:ln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3" name="Freeform 508"/>
            <p:cNvSpPr/>
            <p:nvPr/>
          </p:nvSpPr>
          <p:spPr bwMode="auto">
            <a:xfrm>
              <a:off x="4699265" y="5511408"/>
              <a:ext cx="102941" cy="143673"/>
            </a:xfrm>
            <a:custGeom>
              <a:avLst/>
              <a:gdLst>
                <a:gd name="T0" fmla="*/ 75 w 139"/>
                <a:gd name="T1" fmla="*/ 194 h 194"/>
                <a:gd name="T2" fmla="*/ 0 w 139"/>
                <a:gd name="T3" fmla="*/ 12 h 194"/>
                <a:gd name="T4" fmla="*/ 14 w 139"/>
                <a:gd name="T5" fmla="*/ 7 h 194"/>
                <a:gd name="T6" fmla="*/ 73 w 139"/>
                <a:gd name="T7" fmla="*/ 147 h 194"/>
                <a:gd name="T8" fmla="*/ 123 w 139"/>
                <a:gd name="T9" fmla="*/ 0 h 194"/>
                <a:gd name="T10" fmla="*/ 139 w 139"/>
                <a:gd name="T11" fmla="*/ 5 h 194"/>
                <a:gd name="T12" fmla="*/ 75 w 139"/>
                <a:gd name="T13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94">
                  <a:moveTo>
                    <a:pt x="75" y="194"/>
                  </a:moveTo>
                  <a:lnTo>
                    <a:pt x="0" y="12"/>
                  </a:lnTo>
                  <a:lnTo>
                    <a:pt x="14" y="7"/>
                  </a:lnTo>
                  <a:lnTo>
                    <a:pt x="73" y="147"/>
                  </a:lnTo>
                  <a:lnTo>
                    <a:pt x="123" y="0"/>
                  </a:lnTo>
                  <a:lnTo>
                    <a:pt x="139" y="5"/>
                  </a:lnTo>
                  <a:lnTo>
                    <a:pt x="75" y="194"/>
                  </a:ln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4" name="Freeform 509"/>
            <p:cNvSpPr/>
            <p:nvPr/>
          </p:nvSpPr>
          <p:spPr bwMode="auto">
            <a:xfrm>
              <a:off x="4704449" y="5494375"/>
              <a:ext cx="92573" cy="31104"/>
            </a:xfrm>
            <a:custGeom>
              <a:avLst/>
              <a:gdLst>
                <a:gd name="T0" fmla="*/ 0 w 53"/>
                <a:gd name="T1" fmla="*/ 15 h 18"/>
                <a:gd name="T2" fmla="*/ 6 w 53"/>
                <a:gd name="T3" fmla="*/ 9 h 18"/>
                <a:gd name="T4" fmla="*/ 7 w 53"/>
                <a:gd name="T5" fmla="*/ 17 h 18"/>
                <a:gd name="T6" fmla="*/ 9 w 53"/>
                <a:gd name="T7" fmla="*/ 9 h 18"/>
                <a:gd name="T8" fmla="*/ 17 w 53"/>
                <a:gd name="T9" fmla="*/ 14 h 18"/>
                <a:gd name="T10" fmla="*/ 13 w 53"/>
                <a:gd name="T11" fmla="*/ 15 h 18"/>
                <a:gd name="T12" fmla="*/ 16 w 53"/>
                <a:gd name="T13" fmla="*/ 9 h 18"/>
                <a:gd name="T14" fmla="*/ 24 w 53"/>
                <a:gd name="T15" fmla="*/ 7 h 18"/>
                <a:gd name="T16" fmla="*/ 24 w 53"/>
                <a:gd name="T17" fmla="*/ 15 h 18"/>
                <a:gd name="T18" fmla="*/ 21 w 53"/>
                <a:gd name="T19" fmla="*/ 11 h 18"/>
                <a:gd name="T20" fmla="*/ 36 w 53"/>
                <a:gd name="T21" fmla="*/ 12 h 18"/>
                <a:gd name="T22" fmla="*/ 30 w 53"/>
                <a:gd name="T23" fmla="*/ 14 h 18"/>
                <a:gd name="T24" fmla="*/ 36 w 53"/>
                <a:gd name="T25" fmla="*/ 6 h 18"/>
                <a:gd name="T26" fmla="*/ 40 w 53"/>
                <a:gd name="T27" fmla="*/ 16 h 18"/>
                <a:gd name="T28" fmla="*/ 41 w 53"/>
                <a:gd name="T29" fmla="*/ 9 h 18"/>
                <a:gd name="T30" fmla="*/ 51 w 53"/>
                <a:gd name="T31" fmla="*/ 8 h 18"/>
                <a:gd name="T32" fmla="*/ 50 w 53"/>
                <a:gd name="T33" fmla="*/ 16 h 18"/>
                <a:gd name="T34" fmla="*/ 48 w 53"/>
                <a:gd name="T35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18">
                  <a:moveTo>
                    <a:pt x="0" y="15"/>
                  </a:moveTo>
                  <a:cubicBezTo>
                    <a:pt x="0" y="12"/>
                    <a:pt x="2" y="7"/>
                    <a:pt x="6" y="9"/>
                  </a:cubicBezTo>
                  <a:cubicBezTo>
                    <a:pt x="8" y="10"/>
                    <a:pt x="11" y="16"/>
                    <a:pt x="7" y="17"/>
                  </a:cubicBezTo>
                  <a:cubicBezTo>
                    <a:pt x="4" y="17"/>
                    <a:pt x="8" y="9"/>
                    <a:pt x="9" y="9"/>
                  </a:cubicBezTo>
                  <a:cubicBezTo>
                    <a:pt x="13" y="7"/>
                    <a:pt x="18" y="10"/>
                    <a:pt x="17" y="14"/>
                  </a:cubicBezTo>
                  <a:cubicBezTo>
                    <a:pt x="16" y="16"/>
                    <a:pt x="14" y="17"/>
                    <a:pt x="13" y="15"/>
                  </a:cubicBezTo>
                  <a:cubicBezTo>
                    <a:pt x="12" y="13"/>
                    <a:pt x="15" y="10"/>
                    <a:pt x="16" y="9"/>
                  </a:cubicBezTo>
                  <a:cubicBezTo>
                    <a:pt x="18" y="7"/>
                    <a:pt x="20" y="5"/>
                    <a:pt x="24" y="7"/>
                  </a:cubicBezTo>
                  <a:cubicBezTo>
                    <a:pt x="26" y="9"/>
                    <a:pt x="27" y="14"/>
                    <a:pt x="24" y="15"/>
                  </a:cubicBezTo>
                  <a:cubicBezTo>
                    <a:pt x="22" y="16"/>
                    <a:pt x="19" y="13"/>
                    <a:pt x="21" y="11"/>
                  </a:cubicBezTo>
                  <a:cubicBezTo>
                    <a:pt x="23" y="6"/>
                    <a:pt x="37" y="5"/>
                    <a:pt x="36" y="12"/>
                  </a:cubicBezTo>
                  <a:cubicBezTo>
                    <a:pt x="36" y="16"/>
                    <a:pt x="32" y="18"/>
                    <a:pt x="30" y="14"/>
                  </a:cubicBezTo>
                  <a:cubicBezTo>
                    <a:pt x="29" y="11"/>
                    <a:pt x="34" y="7"/>
                    <a:pt x="36" y="6"/>
                  </a:cubicBezTo>
                  <a:cubicBezTo>
                    <a:pt x="46" y="0"/>
                    <a:pt x="45" y="18"/>
                    <a:pt x="40" y="16"/>
                  </a:cubicBezTo>
                  <a:cubicBezTo>
                    <a:pt x="35" y="15"/>
                    <a:pt x="38" y="10"/>
                    <a:pt x="41" y="9"/>
                  </a:cubicBezTo>
                  <a:cubicBezTo>
                    <a:pt x="43" y="8"/>
                    <a:pt x="49" y="7"/>
                    <a:pt x="51" y="8"/>
                  </a:cubicBezTo>
                  <a:cubicBezTo>
                    <a:pt x="53" y="9"/>
                    <a:pt x="53" y="15"/>
                    <a:pt x="50" y="16"/>
                  </a:cubicBezTo>
                  <a:cubicBezTo>
                    <a:pt x="46" y="18"/>
                    <a:pt x="44" y="13"/>
                    <a:pt x="48" y="1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5" name="Freeform 510"/>
            <p:cNvSpPr/>
            <p:nvPr/>
          </p:nvSpPr>
          <p:spPr bwMode="auto">
            <a:xfrm>
              <a:off x="4564479" y="5643232"/>
              <a:ext cx="85167" cy="85907"/>
            </a:xfrm>
            <a:custGeom>
              <a:avLst/>
              <a:gdLst>
                <a:gd name="T0" fmla="*/ 40 w 49"/>
                <a:gd name="T1" fmla="*/ 2 h 49"/>
                <a:gd name="T2" fmla="*/ 47 w 49"/>
                <a:gd name="T3" fmla="*/ 2 h 49"/>
                <a:gd name="T4" fmla="*/ 47 w 49"/>
                <a:gd name="T5" fmla="*/ 2 h 49"/>
                <a:gd name="T6" fmla="*/ 47 w 49"/>
                <a:gd name="T7" fmla="*/ 8 h 49"/>
                <a:gd name="T8" fmla="*/ 9 w 49"/>
                <a:gd name="T9" fmla="*/ 47 h 49"/>
                <a:gd name="T10" fmla="*/ 2 w 49"/>
                <a:gd name="T11" fmla="*/ 47 h 49"/>
                <a:gd name="T12" fmla="*/ 2 w 49"/>
                <a:gd name="T13" fmla="*/ 47 h 49"/>
                <a:gd name="T14" fmla="*/ 2 w 49"/>
                <a:gd name="T15" fmla="*/ 40 h 49"/>
                <a:gd name="T16" fmla="*/ 40 w 49"/>
                <a:gd name="T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40" y="2"/>
                  </a:moveTo>
                  <a:cubicBezTo>
                    <a:pt x="42" y="0"/>
                    <a:pt x="45" y="0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3"/>
                    <a:pt x="49" y="6"/>
                    <a:pt x="47" y="8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7" y="49"/>
                    <a:pt x="4" y="49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45"/>
                    <a:pt x="0" y="42"/>
                    <a:pt x="2" y="40"/>
                  </a:cubicBezTo>
                  <a:lnTo>
                    <a:pt x="40" y="2"/>
                  </a:ln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6" name="Freeform 511"/>
            <p:cNvSpPr/>
            <p:nvPr/>
          </p:nvSpPr>
          <p:spPr bwMode="auto">
            <a:xfrm>
              <a:off x="4862193" y="5340334"/>
              <a:ext cx="85907" cy="85907"/>
            </a:xfrm>
            <a:custGeom>
              <a:avLst/>
              <a:gdLst>
                <a:gd name="T0" fmla="*/ 40 w 49"/>
                <a:gd name="T1" fmla="*/ 2 h 49"/>
                <a:gd name="T2" fmla="*/ 47 w 49"/>
                <a:gd name="T3" fmla="*/ 2 h 49"/>
                <a:gd name="T4" fmla="*/ 47 w 49"/>
                <a:gd name="T5" fmla="*/ 2 h 49"/>
                <a:gd name="T6" fmla="*/ 47 w 49"/>
                <a:gd name="T7" fmla="*/ 9 h 49"/>
                <a:gd name="T8" fmla="*/ 9 w 49"/>
                <a:gd name="T9" fmla="*/ 47 h 49"/>
                <a:gd name="T10" fmla="*/ 2 w 49"/>
                <a:gd name="T11" fmla="*/ 47 h 49"/>
                <a:gd name="T12" fmla="*/ 2 w 49"/>
                <a:gd name="T13" fmla="*/ 47 h 49"/>
                <a:gd name="T14" fmla="*/ 2 w 49"/>
                <a:gd name="T15" fmla="*/ 41 h 49"/>
                <a:gd name="T16" fmla="*/ 40 w 49"/>
                <a:gd name="T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40" y="2"/>
                  </a:moveTo>
                  <a:cubicBezTo>
                    <a:pt x="42" y="0"/>
                    <a:pt x="45" y="0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4"/>
                    <a:pt x="49" y="7"/>
                    <a:pt x="47" y="9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7" y="49"/>
                    <a:pt x="4" y="49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45"/>
                    <a:pt x="0" y="42"/>
                    <a:pt x="2" y="41"/>
                  </a:cubicBezTo>
                  <a:lnTo>
                    <a:pt x="40" y="2"/>
                  </a:ln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7" name="Freeform 512"/>
            <p:cNvSpPr/>
            <p:nvPr/>
          </p:nvSpPr>
          <p:spPr bwMode="auto">
            <a:xfrm>
              <a:off x="4555592" y="5350702"/>
              <a:ext cx="87388" cy="82204"/>
            </a:xfrm>
            <a:custGeom>
              <a:avLst/>
              <a:gdLst>
                <a:gd name="T0" fmla="*/ 48 w 50"/>
                <a:gd name="T1" fmla="*/ 38 h 47"/>
                <a:gd name="T2" fmla="*/ 49 w 50"/>
                <a:gd name="T3" fmla="*/ 45 h 47"/>
                <a:gd name="T4" fmla="*/ 49 w 50"/>
                <a:gd name="T5" fmla="*/ 45 h 47"/>
                <a:gd name="T6" fmla="*/ 42 w 50"/>
                <a:gd name="T7" fmla="*/ 45 h 47"/>
                <a:gd name="T8" fmla="*/ 2 w 50"/>
                <a:gd name="T9" fmla="*/ 9 h 47"/>
                <a:gd name="T10" fmla="*/ 2 w 50"/>
                <a:gd name="T11" fmla="*/ 2 h 47"/>
                <a:gd name="T12" fmla="*/ 2 w 50"/>
                <a:gd name="T13" fmla="*/ 2 h 47"/>
                <a:gd name="T14" fmla="*/ 8 w 50"/>
                <a:gd name="T15" fmla="*/ 1 h 47"/>
                <a:gd name="T16" fmla="*/ 48 w 50"/>
                <a:gd name="T17" fmla="*/ 3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7">
                  <a:moveTo>
                    <a:pt x="48" y="38"/>
                  </a:moveTo>
                  <a:cubicBezTo>
                    <a:pt x="50" y="40"/>
                    <a:pt x="50" y="43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7" y="47"/>
                    <a:pt x="44" y="47"/>
                    <a:pt x="42" y="4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6" y="0"/>
                    <a:pt x="8" y="1"/>
                  </a:cubicBezTo>
                  <a:lnTo>
                    <a:pt x="48" y="38"/>
                  </a:ln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8" name="Freeform 513"/>
            <p:cNvSpPr/>
            <p:nvPr/>
          </p:nvSpPr>
          <p:spPr bwMode="auto">
            <a:xfrm>
              <a:off x="4868858" y="5635826"/>
              <a:ext cx="87388" cy="82204"/>
            </a:xfrm>
            <a:custGeom>
              <a:avLst/>
              <a:gdLst>
                <a:gd name="T0" fmla="*/ 48 w 50"/>
                <a:gd name="T1" fmla="*/ 38 h 47"/>
                <a:gd name="T2" fmla="*/ 48 w 50"/>
                <a:gd name="T3" fmla="*/ 45 h 47"/>
                <a:gd name="T4" fmla="*/ 48 w 50"/>
                <a:gd name="T5" fmla="*/ 45 h 47"/>
                <a:gd name="T6" fmla="*/ 42 w 50"/>
                <a:gd name="T7" fmla="*/ 45 h 47"/>
                <a:gd name="T8" fmla="*/ 2 w 50"/>
                <a:gd name="T9" fmla="*/ 9 h 47"/>
                <a:gd name="T10" fmla="*/ 2 w 50"/>
                <a:gd name="T11" fmla="*/ 2 h 47"/>
                <a:gd name="T12" fmla="*/ 2 w 50"/>
                <a:gd name="T13" fmla="*/ 2 h 47"/>
                <a:gd name="T14" fmla="*/ 8 w 50"/>
                <a:gd name="T15" fmla="*/ 2 h 47"/>
                <a:gd name="T16" fmla="*/ 48 w 50"/>
                <a:gd name="T17" fmla="*/ 3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7">
                  <a:moveTo>
                    <a:pt x="48" y="38"/>
                  </a:moveTo>
                  <a:cubicBezTo>
                    <a:pt x="50" y="40"/>
                    <a:pt x="50" y="43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7" y="47"/>
                    <a:pt x="44" y="47"/>
                    <a:pt x="42" y="4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lnTo>
                    <a:pt x="48" y="38"/>
                  </a:ln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9" name="Freeform 514"/>
            <p:cNvSpPr/>
            <p:nvPr/>
          </p:nvSpPr>
          <p:spPr bwMode="auto">
            <a:xfrm>
              <a:off x="4488940" y="5525479"/>
              <a:ext cx="110346" cy="17774"/>
            </a:xfrm>
            <a:custGeom>
              <a:avLst/>
              <a:gdLst>
                <a:gd name="T0" fmla="*/ 58 w 63"/>
                <a:gd name="T1" fmla="*/ 0 h 10"/>
                <a:gd name="T2" fmla="*/ 63 w 63"/>
                <a:gd name="T3" fmla="*/ 5 h 10"/>
                <a:gd name="T4" fmla="*/ 63 w 63"/>
                <a:gd name="T5" fmla="*/ 5 h 10"/>
                <a:gd name="T6" fmla="*/ 58 w 63"/>
                <a:gd name="T7" fmla="*/ 10 h 10"/>
                <a:gd name="T8" fmla="*/ 4 w 63"/>
                <a:gd name="T9" fmla="*/ 10 h 10"/>
                <a:gd name="T10" fmla="*/ 0 w 63"/>
                <a:gd name="T11" fmla="*/ 5 h 10"/>
                <a:gd name="T12" fmla="*/ 0 w 63"/>
                <a:gd name="T13" fmla="*/ 5 h 10"/>
                <a:gd name="T14" fmla="*/ 4 w 63"/>
                <a:gd name="T15" fmla="*/ 0 h 10"/>
                <a:gd name="T16" fmla="*/ 58 w 63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0">
                  <a:moveTo>
                    <a:pt x="58" y="0"/>
                  </a:moveTo>
                  <a:cubicBezTo>
                    <a:pt x="61" y="0"/>
                    <a:pt x="63" y="2"/>
                    <a:pt x="63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8"/>
                    <a:pt x="61" y="10"/>
                    <a:pt x="58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0" name="Freeform 515"/>
            <p:cNvSpPr/>
            <p:nvPr/>
          </p:nvSpPr>
          <p:spPr bwMode="auto">
            <a:xfrm>
              <a:off x="4912552" y="5525479"/>
              <a:ext cx="110346" cy="17774"/>
            </a:xfrm>
            <a:custGeom>
              <a:avLst/>
              <a:gdLst>
                <a:gd name="T0" fmla="*/ 59 w 63"/>
                <a:gd name="T1" fmla="*/ 0 h 10"/>
                <a:gd name="T2" fmla="*/ 63 w 63"/>
                <a:gd name="T3" fmla="*/ 5 h 10"/>
                <a:gd name="T4" fmla="*/ 63 w 63"/>
                <a:gd name="T5" fmla="*/ 5 h 10"/>
                <a:gd name="T6" fmla="*/ 59 w 63"/>
                <a:gd name="T7" fmla="*/ 10 h 10"/>
                <a:gd name="T8" fmla="*/ 5 w 63"/>
                <a:gd name="T9" fmla="*/ 10 h 10"/>
                <a:gd name="T10" fmla="*/ 0 w 63"/>
                <a:gd name="T11" fmla="*/ 5 h 10"/>
                <a:gd name="T12" fmla="*/ 0 w 63"/>
                <a:gd name="T13" fmla="*/ 5 h 10"/>
                <a:gd name="T14" fmla="*/ 5 w 63"/>
                <a:gd name="T15" fmla="*/ 0 h 10"/>
                <a:gd name="T16" fmla="*/ 59 w 63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0">
                  <a:moveTo>
                    <a:pt x="59" y="0"/>
                  </a:moveTo>
                  <a:cubicBezTo>
                    <a:pt x="61" y="0"/>
                    <a:pt x="63" y="2"/>
                    <a:pt x="63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8"/>
                    <a:pt x="61" y="10"/>
                    <a:pt x="59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1" name="Freeform 516"/>
            <p:cNvSpPr/>
            <p:nvPr/>
          </p:nvSpPr>
          <p:spPr bwMode="auto">
            <a:xfrm>
              <a:off x="4748143" y="5289234"/>
              <a:ext cx="15552" cy="94794"/>
            </a:xfrm>
            <a:custGeom>
              <a:avLst/>
              <a:gdLst>
                <a:gd name="T0" fmla="*/ 9 w 9"/>
                <a:gd name="T1" fmla="*/ 50 h 54"/>
                <a:gd name="T2" fmla="*/ 4 w 9"/>
                <a:gd name="T3" fmla="*/ 54 h 54"/>
                <a:gd name="T4" fmla="*/ 4 w 9"/>
                <a:gd name="T5" fmla="*/ 54 h 54"/>
                <a:gd name="T6" fmla="*/ 0 w 9"/>
                <a:gd name="T7" fmla="*/ 50 h 54"/>
                <a:gd name="T8" fmla="*/ 0 w 9"/>
                <a:gd name="T9" fmla="*/ 4 h 54"/>
                <a:gd name="T10" fmla="*/ 4 w 9"/>
                <a:gd name="T11" fmla="*/ 0 h 54"/>
                <a:gd name="T12" fmla="*/ 4 w 9"/>
                <a:gd name="T13" fmla="*/ 0 h 54"/>
                <a:gd name="T14" fmla="*/ 9 w 9"/>
                <a:gd name="T15" fmla="*/ 4 h 54"/>
                <a:gd name="T16" fmla="*/ 9 w 9"/>
                <a:gd name="T1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54">
                  <a:moveTo>
                    <a:pt x="9" y="50"/>
                  </a:moveTo>
                  <a:cubicBezTo>
                    <a:pt x="9" y="52"/>
                    <a:pt x="7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54"/>
                    <a:pt x="0" y="52"/>
                    <a:pt x="0" y="5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1"/>
                    <a:pt x="9" y="4"/>
                  </a:cubicBezTo>
                  <a:lnTo>
                    <a:pt x="9" y="50"/>
                  </a:ln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2" name="Freeform 517"/>
            <p:cNvSpPr/>
            <p:nvPr/>
          </p:nvSpPr>
          <p:spPr bwMode="auto">
            <a:xfrm>
              <a:off x="4448949" y="5252205"/>
              <a:ext cx="610979" cy="609498"/>
            </a:xfrm>
            <a:custGeom>
              <a:avLst/>
              <a:gdLst>
                <a:gd name="T0" fmla="*/ 349 w 349"/>
                <a:gd name="T1" fmla="*/ 281 h 348"/>
                <a:gd name="T2" fmla="*/ 282 w 349"/>
                <a:gd name="T3" fmla="*/ 348 h 348"/>
                <a:gd name="T4" fmla="*/ 68 w 349"/>
                <a:gd name="T5" fmla="*/ 348 h 348"/>
                <a:gd name="T6" fmla="*/ 0 w 349"/>
                <a:gd name="T7" fmla="*/ 281 h 348"/>
                <a:gd name="T8" fmla="*/ 0 w 349"/>
                <a:gd name="T9" fmla="*/ 67 h 348"/>
                <a:gd name="T10" fmla="*/ 68 w 349"/>
                <a:gd name="T11" fmla="*/ 0 h 348"/>
                <a:gd name="T12" fmla="*/ 282 w 349"/>
                <a:gd name="T13" fmla="*/ 0 h 348"/>
                <a:gd name="T14" fmla="*/ 349 w 349"/>
                <a:gd name="T15" fmla="*/ 67 h 348"/>
                <a:gd name="T16" fmla="*/ 349 w 349"/>
                <a:gd name="T17" fmla="*/ 28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48">
                  <a:moveTo>
                    <a:pt x="349" y="281"/>
                  </a:moveTo>
                  <a:cubicBezTo>
                    <a:pt x="349" y="318"/>
                    <a:pt x="319" y="348"/>
                    <a:pt x="282" y="348"/>
                  </a:cubicBezTo>
                  <a:cubicBezTo>
                    <a:pt x="68" y="348"/>
                    <a:pt x="68" y="348"/>
                    <a:pt x="68" y="348"/>
                  </a:cubicBezTo>
                  <a:cubicBezTo>
                    <a:pt x="31" y="348"/>
                    <a:pt x="0" y="318"/>
                    <a:pt x="0" y="281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1" y="0"/>
                    <a:pt x="68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319" y="0"/>
                    <a:pt x="349" y="30"/>
                    <a:pt x="349" y="67"/>
                  </a:cubicBezTo>
                  <a:lnTo>
                    <a:pt x="349" y="281"/>
                  </a:lnTo>
                  <a:close/>
                </a:path>
              </a:pathLst>
            </a:custGeom>
            <a:noFill/>
            <a:ln w="68263" cap="flat">
              <a:solidFill>
                <a:srgbClr val="00929A"/>
              </a:solidFill>
              <a:prstDash val="solid"/>
              <a:miter lim="800000"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104769" y="2479768"/>
            <a:ext cx="1515473" cy="1515473"/>
            <a:chOff x="4247511" y="1566336"/>
            <a:chExt cx="2152126" cy="2152127"/>
          </a:xfrm>
        </p:grpSpPr>
        <p:sp>
          <p:nvSpPr>
            <p:cNvPr id="5" name="Freeform 490"/>
            <p:cNvSpPr>
              <a:spLocks noEditPoints="1"/>
            </p:cNvSpPr>
            <p:nvPr/>
          </p:nvSpPr>
          <p:spPr bwMode="auto">
            <a:xfrm>
              <a:off x="4247511" y="1566336"/>
              <a:ext cx="2152126" cy="2152127"/>
            </a:xfrm>
            <a:custGeom>
              <a:avLst/>
              <a:gdLst>
                <a:gd name="T0" fmla="*/ 1225 w 1229"/>
                <a:gd name="T1" fmla="*/ 665 h 1229"/>
                <a:gd name="T2" fmla="*/ 1201 w 1229"/>
                <a:gd name="T3" fmla="*/ 629 h 1229"/>
                <a:gd name="T4" fmla="*/ 1101 w 1229"/>
                <a:gd name="T5" fmla="*/ 598 h 1229"/>
                <a:gd name="T6" fmla="*/ 1039 w 1229"/>
                <a:gd name="T7" fmla="*/ 535 h 1229"/>
                <a:gd name="T8" fmla="*/ 1046 w 1229"/>
                <a:gd name="T9" fmla="*/ 447 h 1229"/>
                <a:gd name="T10" fmla="*/ 1146 w 1229"/>
                <a:gd name="T11" fmla="*/ 354 h 1229"/>
                <a:gd name="T12" fmla="*/ 1152 w 1229"/>
                <a:gd name="T13" fmla="*/ 314 h 1229"/>
                <a:gd name="T14" fmla="*/ 1082 w 1229"/>
                <a:gd name="T15" fmla="*/ 216 h 1229"/>
                <a:gd name="T16" fmla="*/ 1031 w 1229"/>
                <a:gd name="T17" fmla="*/ 209 h 1229"/>
                <a:gd name="T18" fmla="*/ 920 w 1229"/>
                <a:gd name="T19" fmla="*/ 266 h 1229"/>
                <a:gd name="T20" fmla="*/ 848 w 1229"/>
                <a:gd name="T21" fmla="*/ 253 h 1229"/>
                <a:gd name="T22" fmla="*/ 802 w 1229"/>
                <a:gd name="T23" fmla="*/ 206 h 1229"/>
                <a:gd name="T24" fmla="*/ 806 w 1229"/>
                <a:gd name="T25" fmla="*/ 53 h 1229"/>
                <a:gd name="T26" fmla="*/ 782 w 1229"/>
                <a:gd name="T27" fmla="*/ 24 h 1229"/>
                <a:gd name="T28" fmla="*/ 663 w 1229"/>
                <a:gd name="T29" fmla="*/ 4 h 1229"/>
                <a:gd name="T30" fmla="*/ 628 w 1229"/>
                <a:gd name="T31" fmla="*/ 29 h 1229"/>
                <a:gd name="T32" fmla="*/ 586 w 1229"/>
                <a:gd name="T33" fmla="*/ 164 h 1229"/>
                <a:gd name="T34" fmla="*/ 535 w 1229"/>
                <a:gd name="T35" fmla="*/ 192 h 1229"/>
                <a:gd name="T36" fmla="*/ 457 w 1229"/>
                <a:gd name="T37" fmla="*/ 192 h 1229"/>
                <a:gd name="T38" fmla="*/ 363 w 1229"/>
                <a:gd name="T39" fmla="*/ 90 h 1229"/>
                <a:gd name="T40" fmla="*/ 325 w 1229"/>
                <a:gd name="T41" fmla="*/ 79 h 1229"/>
                <a:gd name="T42" fmla="*/ 218 w 1229"/>
                <a:gd name="T43" fmla="*/ 152 h 1229"/>
                <a:gd name="T44" fmla="*/ 210 w 1229"/>
                <a:gd name="T45" fmla="*/ 202 h 1229"/>
                <a:gd name="T46" fmla="*/ 264 w 1229"/>
                <a:gd name="T47" fmla="*/ 309 h 1229"/>
                <a:gd name="T48" fmla="*/ 253 w 1229"/>
                <a:gd name="T49" fmla="*/ 389 h 1229"/>
                <a:gd name="T50" fmla="*/ 195 w 1229"/>
                <a:gd name="T51" fmla="*/ 431 h 1229"/>
                <a:gd name="T52" fmla="*/ 73 w 1229"/>
                <a:gd name="T53" fmla="*/ 421 h 1229"/>
                <a:gd name="T54" fmla="*/ 25 w 1229"/>
                <a:gd name="T55" fmla="*/ 459 h 1229"/>
                <a:gd name="T56" fmla="*/ 6 w 1229"/>
                <a:gd name="T57" fmla="*/ 563 h 1229"/>
                <a:gd name="T58" fmla="*/ 36 w 1229"/>
                <a:gd name="T59" fmla="*/ 607 h 1229"/>
                <a:gd name="T60" fmla="*/ 148 w 1229"/>
                <a:gd name="T61" fmla="*/ 644 h 1229"/>
                <a:gd name="T62" fmla="*/ 195 w 1229"/>
                <a:gd name="T63" fmla="*/ 714 h 1229"/>
                <a:gd name="T64" fmla="*/ 183 w 1229"/>
                <a:gd name="T65" fmla="*/ 783 h 1229"/>
                <a:gd name="T66" fmla="*/ 97 w 1229"/>
                <a:gd name="T67" fmla="*/ 865 h 1229"/>
                <a:gd name="T68" fmla="*/ 87 w 1229"/>
                <a:gd name="T69" fmla="*/ 920 h 1229"/>
                <a:gd name="T70" fmla="*/ 149 w 1229"/>
                <a:gd name="T71" fmla="*/ 1008 h 1229"/>
                <a:gd name="T72" fmla="*/ 201 w 1229"/>
                <a:gd name="T73" fmla="*/ 1021 h 1229"/>
                <a:gd name="T74" fmla="*/ 315 w 1229"/>
                <a:gd name="T75" fmla="*/ 963 h 1229"/>
                <a:gd name="T76" fmla="*/ 400 w 1229"/>
                <a:gd name="T77" fmla="*/ 987 h 1229"/>
                <a:gd name="T78" fmla="*/ 430 w 1229"/>
                <a:gd name="T79" fmla="*/ 1046 h 1229"/>
                <a:gd name="T80" fmla="*/ 425 w 1229"/>
                <a:gd name="T81" fmla="*/ 1163 h 1229"/>
                <a:gd name="T82" fmla="*/ 455 w 1229"/>
                <a:gd name="T83" fmla="*/ 1202 h 1229"/>
                <a:gd name="T84" fmla="*/ 566 w 1229"/>
                <a:gd name="T85" fmla="*/ 1221 h 1229"/>
                <a:gd name="T86" fmla="*/ 610 w 1229"/>
                <a:gd name="T87" fmla="*/ 1199 h 1229"/>
                <a:gd name="T88" fmla="*/ 649 w 1229"/>
                <a:gd name="T89" fmla="*/ 1075 h 1229"/>
                <a:gd name="T90" fmla="*/ 716 w 1229"/>
                <a:gd name="T91" fmla="*/ 1034 h 1229"/>
                <a:gd name="T92" fmla="*/ 794 w 1229"/>
                <a:gd name="T93" fmla="*/ 1054 h 1229"/>
                <a:gd name="T94" fmla="*/ 866 w 1229"/>
                <a:gd name="T95" fmla="*/ 1133 h 1229"/>
                <a:gd name="T96" fmla="*/ 911 w 1229"/>
                <a:gd name="T97" fmla="*/ 1147 h 1229"/>
                <a:gd name="T98" fmla="*/ 1015 w 1229"/>
                <a:gd name="T99" fmla="*/ 1076 h 1229"/>
                <a:gd name="T100" fmla="*/ 1024 w 1229"/>
                <a:gd name="T101" fmla="*/ 1032 h 1229"/>
                <a:gd name="T102" fmla="*/ 961 w 1229"/>
                <a:gd name="T103" fmla="*/ 895 h 1229"/>
                <a:gd name="T104" fmla="*/ 989 w 1229"/>
                <a:gd name="T105" fmla="*/ 831 h 1229"/>
                <a:gd name="T106" fmla="*/ 1045 w 1229"/>
                <a:gd name="T107" fmla="*/ 798 h 1229"/>
                <a:gd name="T108" fmla="*/ 1154 w 1229"/>
                <a:gd name="T109" fmla="*/ 801 h 1229"/>
                <a:gd name="T110" fmla="*/ 1197 w 1229"/>
                <a:gd name="T111" fmla="*/ 785 h 1229"/>
                <a:gd name="T112" fmla="*/ 1225 w 1229"/>
                <a:gd name="T113" fmla="*/ 665 h 1229"/>
                <a:gd name="T114" fmla="*/ 596 w 1229"/>
                <a:gd name="T115" fmla="*/ 729 h 1229"/>
                <a:gd name="T116" fmla="*/ 499 w 1229"/>
                <a:gd name="T117" fmla="*/ 592 h 1229"/>
                <a:gd name="T118" fmla="*/ 636 w 1229"/>
                <a:gd name="T119" fmla="*/ 495 h 1229"/>
                <a:gd name="T120" fmla="*/ 733 w 1229"/>
                <a:gd name="T121" fmla="*/ 632 h 1229"/>
                <a:gd name="T122" fmla="*/ 596 w 1229"/>
                <a:gd name="T123" fmla="*/ 729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9" h="1229">
                  <a:moveTo>
                    <a:pt x="1225" y="665"/>
                  </a:moveTo>
                  <a:cubicBezTo>
                    <a:pt x="1229" y="635"/>
                    <a:pt x="1201" y="629"/>
                    <a:pt x="1201" y="629"/>
                  </a:cubicBezTo>
                  <a:cubicBezTo>
                    <a:pt x="1201" y="629"/>
                    <a:pt x="1154" y="612"/>
                    <a:pt x="1101" y="598"/>
                  </a:cubicBezTo>
                  <a:cubicBezTo>
                    <a:pt x="1048" y="583"/>
                    <a:pt x="1039" y="535"/>
                    <a:pt x="1039" y="535"/>
                  </a:cubicBezTo>
                  <a:cubicBezTo>
                    <a:pt x="1013" y="473"/>
                    <a:pt x="1046" y="447"/>
                    <a:pt x="1046" y="447"/>
                  </a:cubicBezTo>
                  <a:cubicBezTo>
                    <a:pt x="1146" y="354"/>
                    <a:pt x="1146" y="354"/>
                    <a:pt x="1146" y="354"/>
                  </a:cubicBezTo>
                  <a:cubicBezTo>
                    <a:pt x="1166" y="334"/>
                    <a:pt x="1152" y="314"/>
                    <a:pt x="1152" y="314"/>
                  </a:cubicBezTo>
                  <a:cubicBezTo>
                    <a:pt x="1082" y="216"/>
                    <a:pt x="1082" y="216"/>
                    <a:pt x="1082" y="216"/>
                  </a:cubicBezTo>
                  <a:cubicBezTo>
                    <a:pt x="1062" y="189"/>
                    <a:pt x="1031" y="209"/>
                    <a:pt x="1031" y="209"/>
                  </a:cubicBezTo>
                  <a:cubicBezTo>
                    <a:pt x="920" y="266"/>
                    <a:pt x="920" y="266"/>
                    <a:pt x="920" y="266"/>
                  </a:cubicBezTo>
                  <a:cubicBezTo>
                    <a:pt x="899" y="275"/>
                    <a:pt x="848" y="253"/>
                    <a:pt x="848" y="253"/>
                  </a:cubicBezTo>
                  <a:cubicBezTo>
                    <a:pt x="818" y="239"/>
                    <a:pt x="802" y="206"/>
                    <a:pt x="802" y="206"/>
                  </a:cubicBezTo>
                  <a:cubicBezTo>
                    <a:pt x="806" y="53"/>
                    <a:pt x="806" y="53"/>
                    <a:pt x="806" y="53"/>
                  </a:cubicBezTo>
                  <a:cubicBezTo>
                    <a:pt x="807" y="32"/>
                    <a:pt x="782" y="24"/>
                    <a:pt x="782" y="24"/>
                  </a:cubicBezTo>
                  <a:cubicBezTo>
                    <a:pt x="663" y="4"/>
                    <a:pt x="663" y="4"/>
                    <a:pt x="663" y="4"/>
                  </a:cubicBezTo>
                  <a:cubicBezTo>
                    <a:pt x="635" y="0"/>
                    <a:pt x="628" y="29"/>
                    <a:pt x="628" y="29"/>
                  </a:cubicBezTo>
                  <a:cubicBezTo>
                    <a:pt x="626" y="35"/>
                    <a:pt x="586" y="164"/>
                    <a:pt x="586" y="164"/>
                  </a:cubicBezTo>
                  <a:cubicBezTo>
                    <a:pt x="578" y="177"/>
                    <a:pt x="535" y="192"/>
                    <a:pt x="535" y="192"/>
                  </a:cubicBezTo>
                  <a:cubicBezTo>
                    <a:pt x="494" y="211"/>
                    <a:pt x="457" y="192"/>
                    <a:pt x="457" y="192"/>
                  </a:cubicBezTo>
                  <a:cubicBezTo>
                    <a:pt x="363" y="90"/>
                    <a:pt x="363" y="90"/>
                    <a:pt x="363" y="90"/>
                  </a:cubicBezTo>
                  <a:cubicBezTo>
                    <a:pt x="350" y="72"/>
                    <a:pt x="325" y="79"/>
                    <a:pt x="325" y="79"/>
                  </a:cubicBezTo>
                  <a:cubicBezTo>
                    <a:pt x="218" y="152"/>
                    <a:pt x="218" y="152"/>
                    <a:pt x="218" y="152"/>
                  </a:cubicBezTo>
                  <a:cubicBezTo>
                    <a:pt x="196" y="170"/>
                    <a:pt x="210" y="202"/>
                    <a:pt x="210" y="202"/>
                  </a:cubicBezTo>
                  <a:cubicBezTo>
                    <a:pt x="264" y="309"/>
                    <a:pt x="264" y="309"/>
                    <a:pt x="264" y="309"/>
                  </a:cubicBezTo>
                  <a:cubicBezTo>
                    <a:pt x="284" y="340"/>
                    <a:pt x="253" y="389"/>
                    <a:pt x="253" y="389"/>
                  </a:cubicBezTo>
                  <a:cubicBezTo>
                    <a:pt x="235" y="421"/>
                    <a:pt x="195" y="431"/>
                    <a:pt x="195" y="431"/>
                  </a:cubicBezTo>
                  <a:cubicBezTo>
                    <a:pt x="73" y="421"/>
                    <a:pt x="73" y="421"/>
                    <a:pt x="73" y="421"/>
                  </a:cubicBezTo>
                  <a:cubicBezTo>
                    <a:pt x="30" y="419"/>
                    <a:pt x="25" y="459"/>
                    <a:pt x="25" y="459"/>
                  </a:cubicBezTo>
                  <a:cubicBezTo>
                    <a:pt x="6" y="563"/>
                    <a:pt x="6" y="563"/>
                    <a:pt x="6" y="563"/>
                  </a:cubicBezTo>
                  <a:cubicBezTo>
                    <a:pt x="0" y="600"/>
                    <a:pt x="36" y="607"/>
                    <a:pt x="36" y="607"/>
                  </a:cubicBezTo>
                  <a:cubicBezTo>
                    <a:pt x="148" y="644"/>
                    <a:pt x="148" y="644"/>
                    <a:pt x="148" y="644"/>
                  </a:cubicBezTo>
                  <a:cubicBezTo>
                    <a:pt x="189" y="655"/>
                    <a:pt x="195" y="714"/>
                    <a:pt x="195" y="714"/>
                  </a:cubicBezTo>
                  <a:cubicBezTo>
                    <a:pt x="208" y="764"/>
                    <a:pt x="183" y="783"/>
                    <a:pt x="183" y="783"/>
                  </a:cubicBezTo>
                  <a:cubicBezTo>
                    <a:pt x="97" y="865"/>
                    <a:pt x="97" y="865"/>
                    <a:pt x="97" y="865"/>
                  </a:cubicBezTo>
                  <a:cubicBezTo>
                    <a:pt x="67" y="888"/>
                    <a:pt x="87" y="920"/>
                    <a:pt x="87" y="920"/>
                  </a:cubicBezTo>
                  <a:cubicBezTo>
                    <a:pt x="149" y="1008"/>
                    <a:pt x="149" y="1008"/>
                    <a:pt x="149" y="1008"/>
                  </a:cubicBezTo>
                  <a:cubicBezTo>
                    <a:pt x="179" y="1038"/>
                    <a:pt x="201" y="1021"/>
                    <a:pt x="201" y="1021"/>
                  </a:cubicBezTo>
                  <a:cubicBezTo>
                    <a:pt x="315" y="963"/>
                    <a:pt x="315" y="963"/>
                    <a:pt x="315" y="963"/>
                  </a:cubicBezTo>
                  <a:cubicBezTo>
                    <a:pt x="356" y="943"/>
                    <a:pt x="400" y="987"/>
                    <a:pt x="400" y="987"/>
                  </a:cubicBezTo>
                  <a:cubicBezTo>
                    <a:pt x="437" y="1013"/>
                    <a:pt x="430" y="1046"/>
                    <a:pt x="430" y="1046"/>
                  </a:cubicBezTo>
                  <a:cubicBezTo>
                    <a:pt x="425" y="1163"/>
                    <a:pt x="425" y="1163"/>
                    <a:pt x="425" y="1163"/>
                  </a:cubicBezTo>
                  <a:cubicBezTo>
                    <a:pt x="422" y="1190"/>
                    <a:pt x="455" y="1202"/>
                    <a:pt x="455" y="1202"/>
                  </a:cubicBezTo>
                  <a:cubicBezTo>
                    <a:pt x="566" y="1221"/>
                    <a:pt x="566" y="1221"/>
                    <a:pt x="566" y="1221"/>
                  </a:cubicBezTo>
                  <a:cubicBezTo>
                    <a:pt x="605" y="1229"/>
                    <a:pt x="610" y="1199"/>
                    <a:pt x="610" y="1199"/>
                  </a:cubicBezTo>
                  <a:cubicBezTo>
                    <a:pt x="649" y="1075"/>
                    <a:pt x="649" y="1075"/>
                    <a:pt x="649" y="1075"/>
                  </a:cubicBezTo>
                  <a:cubicBezTo>
                    <a:pt x="661" y="1042"/>
                    <a:pt x="716" y="1034"/>
                    <a:pt x="716" y="1034"/>
                  </a:cubicBezTo>
                  <a:cubicBezTo>
                    <a:pt x="769" y="1019"/>
                    <a:pt x="794" y="1054"/>
                    <a:pt x="794" y="1054"/>
                  </a:cubicBezTo>
                  <a:cubicBezTo>
                    <a:pt x="866" y="1133"/>
                    <a:pt x="866" y="1133"/>
                    <a:pt x="866" y="1133"/>
                  </a:cubicBezTo>
                  <a:cubicBezTo>
                    <a:pt x="880" y="1157"/>
                    <a:pt x="911" y="1147"/>
                    <a:pt x="911" y="1147"/>
                  </a:cubicBezTo>
                  <a:cubicBezTo>
                    <a:pt x="1015" y="1076"/>
                    <a:pt x="1015" y="1076"/>
                    <a:pt x="1015" y="1076"/>
                  </a:cubicBezTo>
                  <a:cubicBezTo>
                    <a:pt x="1039" y="1054"/>
                    <a:pt x="1024" y="1032"/>
                    <a:pt x="1024" y="1032"/>
                  </a:cubicBezTo>
                  <a:cubicBezTo>
                    <a:pt x="961" y="895"/>
                    <a:pt x="961" y="895"/>
                    <a:pt x="961" y="895"/>
                  </a:cubicBezTo>
                  <a:cubicBezTo>
                    <a:pt x="952" y="871"/>
                    <a:pt x="989" y="831"/>
                    <a:pt x="989" y="831"/>
                  </a:cubicBezTo>
                  <a:cubicBezTo>
                    <a:pt x="1014" y="796"/>
                    <a:pt x="1045" y="798"/>
                    <a:pt x="1045" y="798"/>
                  </a:cubicBezTo>
                  <a:cubicBezTo>
                    <a:pt x="1154" y="801"/>
                    <a:pt x="1154" y="801"/>
                    <a:pt x="1154" y="801"/>
                  </a:cubicBezTo>
                  <a:cubicBezTo>
                    <a:pt x="1194" y="807"/>
                    <a:pt x="1197" y="785"/>
                    <a:pt x="1197" y="785"/>
                  </a:cubicBezTo>
                  <a:cubicBezTo>
                    <a:pt x="1197" y="785"/>
                    <a:pt x="1220" y="696"/>
                    <a:pt x="1225" y="665"/>
                  </a:cubicBezTo>
                  <a:close/>
                  <a:moveTo>
                    <a:pt x="596" y="729"/>
                  </a:moveTo>
                  <a:cubicBezTo>
                    <a:pt x="531" y="718"/>
                    <a:pt x="488" y="657"/>
                    <a:pt x="499" y="592"/>
                  </a:cubicBezTo>
                  <a:cubicBezTo>
                    <a:pt x="510" y="528"/>
                    <a:pt x="571" y="484"/>
                    <a:pt x="636" y="495"/>
                  </a:cubicBezTo>
                  <a:cubicBezTo>
                    <a:pt x="701" y="507"/>
                    <a:pt x="744" y="568"/>
                    <a:pt x="733" y="632"/>
                  </a:cubicBezTo>
                  <a:cubicBezTo>
                    <a:pt x="722" y="697"/>
                    <a:pt x="660" y="740"/>
                    <a:pt x="596" y="729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" name="Freeform 492"/>
            <p:cNvSpPr>
              <a:spLocks noEditPoints="1"/>
            </p:cNvSpPr>
            <p:nvPr/>
          </p:nvSpPr>
          <p:spPr bwMode="auto">
            <a:xfrm>
              <a:off x="4893297" y="2041048"/>
              <a:ext cx="288826" cy="294010"/>
            </a:xfrm>
            <a:custGeom>
              <a:avLst/>
              <a:gdLst>
                <a:gd name="T0" fmla="*/ 128 w 165"/>
                <a:gd name="T1" fmla="*/ 26 h 168"/>
                <a:gd name="T2" fmla="*/ 25 w 165"/>
                <a:gd name="T3" fmla="*/ 37 h 168"/>
                <a:gd name="T4" fmla="*/ 36 w 165"/>
                <a:gd name="T5" fmla="*/ 142 h 168"/>
                <a:gd name="T6" fmla="*/ 140 w 165"/>
                <a:gd name="T7" fmla="*/ 130 h 168"/>
                <a:gd name="T8" fmla="*/ 128 w 165"/>
                <a:gd name="T9" fmla="*/ 26 h 168"/>
                <a:gd name="T10" fmla="*/ 50 w 165"/>
                <a:gd name="T11" fmla="*/ 124 h 168"/>
                <a:gd name="T12" fmla="*/ 42 w 165"/>
                <a:gd name="T13" fmla="*/ 51 h 168"/>
                <a:gd name="T14" fmla="*/ 114 w 165"/>
                <a:gd name="T15" fmla="*/ 43 h 168"/>
                <a:gd name="T16" fmla="*/ 122 w 165"/>
                <a:gd name="T17" fmla="*/ 116 h 168"/>
                <a:gd name="T18" fmla="*/ 50 w 165"/>
                <a:gd name="T19" fmla="*/ 1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168">
                  <a:moveTo>
                    <a:pt x="128" y="26"/>
                  </a:moveTo>
                  <a:cubicBezTo>
                    <a:pt x="97" y="0"/>
                    <a:pt x="50" y="5"/>
                    <a:pt x="25" y="37"/>
                  </a:cubicBezTo>
                  <a:cubicBezTo>
                    <a:pt x="0" y="69"/>
                    <a:pt x="5" y="116"/>
                    <a:pt x="36" y="142"/>
                  </a:cubicBezTo>
                  <a:cubicBezTo>
                    <a:pt x="68" y="168"/>
                    <a:pt x="114" y="163"/>
                    <a:pt x="140" y="130"/>
                  </a:cubicBezTo>
                  <a:cubicBezTo>
                    <a:pt x="165" y="98"/>
                    <a:pt x="160" y="51"/>
                    <a:pt x="128" y="26"/>
                  </a:cubicBezTo>
                  <a:close/>
                  <a:moveTo>
                    <a:pt x="50" y="124"/>
                  </a:moveTo>
                  <a:cubicBezTo>
                    <a:pt x="28" y="107"/>
                    <a:pt x="25" y="74"/>
                    <a:pt x="42" y="51"/>
                  </a:cubicBezTo>
                  <a:cubicBezTo>
                    <a:pt x="60" y="29"/>
                    <a:pt x="92" y="25"/>
                    <a:pt x="114" y="43"/>
                  </a:cubicBezTo>
                  <a:cubicBezTo>
                    <a:pt x="136" y="61"/>
                    <a:pt x="140" y="94"/>
                    <a:pt x="122" y="116"/>
                  </a:cubicBezTo>
                  <a:cubicBezTo>
                    <a:pt x="105" y="139"/>
                    <a:pt x="72" y="142"/>
                    <a:pt x="50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" name="Freeform 493"/>
            <p:cNvSpPr/>
            <p:nvPr/>
          </p:nvSpPr>
          <p:spPr bwMode="auto">
            <a:xfrm>
              <a:off x="4888113" y="2272109"/>
              <a:ext cx="91091" cy="108865"/>
            </a:xfrm>
            <a:custGeom>
              <a:avLst/>
              <a:gdLst>
                <a:gd name="T0" fmla="*/ 20 w 52"/>
                <a:gd name="T1" fmla="*/ 56 h 62"/>
                <a:gd name="T2" fmla="*/ 5 w 52"/>
                <a:gd name="T3" fmla="*/ 58 h 62"/>
                <a:gd name="T4" fmla="*/ 5 w 52"/>
                <a:gd name="T5" fmla="*/ 58 h 62"/>
                <a:gd name="T6" fmla="*/ 3 w 52"/>
                <a:gd name="T7" fmla="*/ 43 h 62"/>
                <a:gd name="T8" fmla="*/ 31 w 52"/>
                <a:gd name="T9" fmla="*/ 6 h 62"/>
                <a:gd name="T10" fmla="*/ 46 w 52"/>
                <a:gd name="T11" fmla="*/ 4 h 62"/>
                <a:gd name="T12" fmla="*/ 46 w 52"/>
                <a:gd name="T13" fmla="*/ 4 h 62"/>
                <a:gd name="T14" fmla="*/ 48 w 52"/>
                <a:gd name="T15" fmla="*/ 20 h 62"/>
                <a:gd name="T16" fmla="*/ 20 w 52"/>
                <a:gd name="T17" fmla="*/ 5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62">
                  <a:moveTo>
                    <a:pt x="20" y="56"/>
                  </a:moveTo>
                  <a:cubicBezTo>
                    <a:pt x="17" y="61"/>
                    <a:pt x="10" y="62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0" y="54"/>
                    <a:pt x="0" y="47"/>
                    <a:pt x="3" y="43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5" y="1"/>
                    <a:pt x="42" y="0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1" y="8"/>
                    <a:pt x="52" y="15"/>
                    <a:pt x="48" y="20"/>
                  </a:cubicBezTo>
                  <a:lnTo>
                    <a:pt x="2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" name="Freeform 494"/>
            <p:cNvSpPr/>
            <p:nvPr/>
          </p:nvSpPr>
          <p:spPr bwMode="auto">
            <a:xfrm>
              <a:off x="4975501" y="2106219"/>
              <a:ext cx="70355" cy="47397"/>
            </a:xfrm>
            <a:custGeom>
              <a:avLst/>
              <a:gdLst>
                <a:gd name="T0" fmla="*/ 8 w 40"/>
                <a:gd name="T1" fmla="*/ 26 h 27"/>
                <a:gd name="T2" fmla="*/ 9 w 40"/>
                <a:gd name="T3" fmla="*/ 25 h 27"/>
                <a:gd name="T4" fmla="*/ 34 w 40"/>
                <a:gd name="T5" fmla="*/ 10 h 27"/>
                <a:gd name="T6" fmla="*/ 32 w 40"/>
                <a:gd name="T7" fmla="*/ 1 h 27"/>
                <a:gd name="T8" fmla="*/ 32 w 40"/>
                <a:gd name="T9" fmla="*/ 0 h 27"/>
                <a:gd name="T10" fmla="*/ 2 w 40"/>
                <a:gd name="T11" fmla="*/ 19 h 27"/>
                <a:gd name="T12" fmla="*/ 1 w 40"/>
                <a:gd name="T13" fmla="*/ 19 h 27"/>
                <a:gd name="T14" fmla="*/ 8 w 40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27">
                  <a:moveTo>
                    <a:pt x="8" y="26"/>
                  </a:moveTo>
                  <a:cubicBezTo>
                    <a:pt x="9" y="26"/>
                    <a:pt x="9" y="25"/>
                    <a:pt x="9" y="25"/>
                  </a:cubicBezTo>
                  <a:cubicBezTo>
                    <a:pt x="16" y="17"/>
                    <a:pt x="25" y="12"/>
                    <a:pt x="34" y="10"/>
                  </a:cubicBezTo>
                  <a:cubicBezTo>
                    <a:pt x="40" y="4"/>
                    <a:pt x="32" y="1"/>
                    <a:pt x="32" y="1"/>
                  </a:cubicBezTo>
                  <a:cubicBezTo>
                    <a:pt x="32" y="1"/>
                    <a:pt x="32" y="1"/>
                    <a:pt x="32" y="0"/>
                  </a:cubicBezTo>
                  <a:cubicBezTo>
                    <a:pt x="21" y="3"/>
                    <a:pt x="10" y="9"/>
                    <a:pt x="2" y="19"/>
                  </a:cubicBezTo>
                  <a:cubicBezTo>
                    <a:pt x="2" y="19"/>
                    <a:pt x="1" y="19"/>
                    <a:pt x="1" y="19"/>
                  </a:cubicBezTo>
                  <a:cubicBezTo>
                    <a:pt x="0" y="27"/>
                    <a:pt x="8" y="26"/>
                    <a:pt x="8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3" name="Freeform 522"/>
            <p:cNvSpPr/>
            <p:nvPr/>
          </p:nvSpPr>
          <p:spPr bwMode="auto">
            <a:xfrm>
              <a:off x="5487242" y="2869758"/>
              <a:ext cx="251797" cy="174777"/>
            </a:xfrm>
            <a:custGeom>
              <a:avLst/>
              <a:gdLst>
                <a:gd name="T0" fmla="*/ 296 w 340"/>
                <a:gd name="T1" fmla="*/ 96 h 236"/>
                <a:gd name="T2" fmla="*/ 319 w 340"/>
                <a:gd name="T3" fmla="*/ 52 h 236"/>
                <a:gd name="T4" fmla="*/ 340 w 340"/>
                <a:gd name="T5" fmla="*/ 4 h 236"/>
                <a:gd name="T6" fmla="*/ 286 w 340"/>
                <a:gd name="T7" fmla="*/ 2 h 236"/>
                <a:gd name="T8" fmla="*/ 232 w 340"/>
                <a:gd name="T9" fmla="*/ 0 h 236"/>
                <a:gd name="T10" fmla="*/ 253 w 340"/>
                <a:gd name="T11" fmla="*/ 26 h 236"/>
                <a:gd name="T12" fmla="*/ 2 w 340"/>
                <a:gd name="T13" fmla="*/ 175 h 236"/>
                <a:gd name="T14" fmla="*/ 0 w 340"/>
                <a:gd name="T15" fmla="*/ 236 h 236"/>
                <a:gd name="T16" fmla="*/ 272 w 340"/>
                <a:gd name="T17" fmla="*/ 66 h 236"/>
                <a:gd name="T18" fmla="*/ 296 w 340"/>
                <a:gd name="T19" fmla="*/ 9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236">
                  <a:moveTo>
                    <a:pt x="296" y="96"/>
                  </a:moveTo>
                  <a:lnTo>
                    <a:pt x="319" y="52"/>
                  </a:lnTo>
                  <a:lnTo>
                    <a:pt x="340" y="4"/>
                  </a:lnTo>
                  <a:lnTo>
                    <a:pt x="286" y="2"/>
                  </a:lnTo>
                  <a:lnTo>
                    <a:pt x="232" y="0"/>
                  </a:lnTo>
                  <a:lnTo>
                    <a:pt x="253" y="26"/>
                  </a:lnTo>
                  <a:lnTo>
                    <a:pt x="2" y="175"/>
                  </a:lnTo>
                  <a:lnTo>
                    <a:pt x="0" y="236"/>
                  </a:lnTo>
                  <a:lnTo>
                    <a:pt x="272" y="66"/>
                  </a:lnTo>
                  <a:lnTo>
                    <a:pt x="296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4" name="Freeform 523"/>
            <p:cNvSpPr/>
            <p:nvPr/>
          </p:nvSpPr>
          <p:spPr bwMode="auto">
            <a:xfrm>
              <a:off x="5669425" y="2953443"/>
              <a:ext cx="68133" cy="239948"/>
            </a:xfrm>
            <a:custGeom>
              <a:avLst/>
              <a:gdLst>
                <a:gd name="T0" fmla="*/ 39 w 39"/>
                <a:gd name="T1" fmla="*/ 125 h 137"/>
                <a:gd name="T2" fmla="*/ 26 w 39"/>
                <a:gd name="T3" fmla="*/ 137 h 137"/>
                <a:gd name="T4" fmla="*/ 13 w 39"/>
                <a:gd name="T5" fmla="*/ 137 h 137"/>
                <a:gd name="T6" fmla="*/ 0 w 39"/>
                <a:gd name="T7" fmla="*/ 125 h 137"/>
                <a:gd name="T8" fmla="*/ 0 w 39"/>
                <a:gd name="T9" fmla="*/ 13 h 137"/>
                <a:gd name="T10" fmla="*/ 13 w 39"/>
                <a:gd name="T11" fmla="*/ 0 h 137"/>
                <a:gd name="T12" fmla="*/ 26 w 39"/>
                <a:gd name="T13" fmla="*/ 0 h 137"/>
                <a:gd name="T14" fmla="*/ 39 w 39"/>
                <a:gd name="T15" fmla="*/ 13 h 137"/>
                <a:gd name="T16" fmla="*/ 39 w 39"/>
                <a:gd name="T17" fmla="*/ 12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137">
                  <a:moveTo>
                    <a:pt x="39" y="125"/>
                  </a:moveTo>
                  <a:cubicBezTo>
                    <a:pt x="39" y="132"/>
                    <a:pt x="33" y="137"/>
                    <a:pt x="26" y="137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6" y="137"/>
                    <a:pt x="0" y="132"/>
                    <a:pt x="0" y="1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3" y="0"/>
                    <a:pt x="39" y="6"/>
                    <a:pt x="39" y="13"/>
                  </a:cubicBezTo>
                  <a:lnTo>
                    <a:pt x="39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5" name="Freeform 524"/>
            <p:cNvSpPr/>
            <p:nvPr/>
          </p:nvSpPr>
          <p:spPr bwMode="auto">
            <a:xfrm>
              <a:off x="5579815" y="3004543"/>
              <a:ext cx="66652" cy="188848"/>
            </a:xfrm>
            <a:custGeom>
              <a:avLst/>
              <a:gdLst>
                <a:gd name="T0" fmla="*/ 38 w 38"/>
                <a:gd name="T1" fmla="*/ 96 h 108"/>
                <a:gd name="T2" fmla="*/ 26 w 38"/>
                <a:gd name="T3" fmla="*/ 108 h 108"/>
                <a:gd name="T4" fmla="*/ 13 w 38"/>
                <a:gd name="T5" fmla="*/ 108 h 108"/>
                <a:gd name="T6" fmla="*/ 0 w 38"/>
                <a:gd name="T7" fmla="*/ 96 h 108"/>
                <a:gd name="T8" fmla="*/ 0 w 38"/>
                <a:gd name="T9" fmla="*/ 12 h 108"/>
                <a:gd name="T10" fmla="*/ 13 w 38"/>
                <a:gd name="T11" fmla="*/ 0 h 108"/>
                <a:gd name="T12" fmla="*/ 26 w 38"/>
                <a:gd name="T13" fmla="*/ 0 h 108"/>
                <a:gd name="T14" fmla="*/ 38 w 38"/>
                <a:gd name="T15" fmla="*/ 12 h 108"/>
                <a:gd name="T16" fmla="*/ 38 w 38"/>
                <a:gd name="T17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08">
                  <a:moveTo>
                    <a:pt x="38" y="96"/>
                  </a:moveTo>
                  <a:cubicBezTo>
                    <a:pt x="38" y="103"/>
                    <a:pt x="33" y="108"/>
                    <a:pt x="26" y="108"/>
                  </a:cubicBezTo>
                  <a:cubicBezTo>
                    <a:pt x="13" y="108"/>
                    <a:pt x="13" y="108"/>
                    <a:pt x="13" y="108"/>
                  </a:cubicBezTo>
                  <a:cubicBezTo>
                    <a:pt x="6" y="108"/>
                    <a:pt x="0" y="103"/>
                    <a:pt x="0" y="9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3" y="0"/>
                    <a:pt x="38" y="6"/>
                    <a:pt x="38" y="12"/>
                  </a:cubicBezTo>
                  <a:lnTo>
                    <a:pt x="38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6" name="Freeform 525"/>
            <p:cNvSpPr/>
            <p:nvPr/>
          </p:nvSpPr>
          <p:spPr bwMode="auto">
            <a:xfrm>
              <a:off x="5483540" y="3051200"/>
              <a:ext cx="79242" cy="148857"/>
            </a:xfrm>
            <a:custGeom>
              <a:avLst/>
              <a:gdLst>
                <a:gd name="T0" fmla="*/ 29 w 45"/>
                <a:gd name="T1" fmla="*/ 85 h 85"/>
                <a:gd name="T2" fmla="*/ 15 w 45"/>
                <a:gd name="T3" fmla="*/ 85 h 85"/>
                <a:gd name="T4" fmla="*/ 0 w 45"/>
                <a:gd name="T5" fmla="*/ 69 h 85"/>
                <a:gd name="T6" fmla="*/ 0 w 45"/>
                <a:gd name="T7" fmla="*/ 16 h 85"/>
                <a:gd name="T8" fmla="*/ 15 w 45"/>
                <a:gd name="T9" fmla="*/ 0 h 85"/>
                <a:gd name="T10" fmla="*/ 29 w 45"/>
                <a:gd name="T11" fmla="*/ 0 h 85"/>
                <a:gd name="T12" fmla="*/ 45 w 45"/>
                <a:gd name="T13" fmla="*/ 16 h 85"/>
                <a:gd name="T14" fmla="*/ 45 w 45"/>
                <a:gd name="T15" fmla="*/ 69 h 85"/>
                <a:gd name="T16" fmla="*/ 29 w 45"/>
                <a:gd name="T1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85">
                  <a:moveTo>
                    <a:pt x="29" y="85"/>
                  </a:moveTo>
                  <a:cubicBezTo>
                    <a:pt x="15" y="85"/>
                    <a:pt x="15" y="85"/>
                    <a:pt x="15" y="85"/>
                  </a:cubicBezTo>
                  <a:cubicBezTo>
                    <a:pt x="7" y="85"/>
                    <a:pt x="0" y="78"/>
                    <a:pt x="0" y="6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7" y="0"/>
                    <a:pt x="45" y="7"/>
                    <a:pt x="45" y="16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78"/>
                    <a:pt x="37" y="85"/>
                    <a:pt x="29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7" name="Freeform 526"/>
            <p:cNvSpPr/>
            <p:nvPr/>
          </p:nvSpPr>
          <p:spPr bwMode="auto">
            <a:xfrm>
              <a:off x="5722006" y="2144729"/>
              <a:ext cx="138489" cy="134786"/>
            </a:xfrm>
            <a:custGeom>
              <a:avLst/>
              <a:gdLst>
                <a:gd name="T0" fmla="*/ 41 w 79"/>
                <a:gd name="T1" fmla="*/ 76 h 77"/>
                <a:gd name="T2" fmla="*/ 78 w 79"/>
                <a:gd name="T3" fmla="*/ 37 h 77"/>
                <a:gd name="T4" fmla="*/ 38 w 79"/>
                <a:gd name="T5" fmla="*/ 0 h 77"/>
                <a:gd name="T6" fmla="*/ 1 w 79"/>
                <a:gd name="T7" fmla="*/ 40 h 77"/>
                <a:gd name="T8" fmla="*/ 41 w 79"/>
                <a:gd name="T9" fmla="*/ 7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7">
                  <a:moveTo>
                    <a:pt x="41" y="76"/>
                  </a:moveTo>
                  <a:cubicBezTo>
                    <a:pt x="62" y="76"/>
                    <a:pt x="79" y="58"/>
                    <a:pt x="78" y="37"/>
                  </a:cubicBezTo>
                  <a:cubicBezTo>
                    <a:pt x="78" y="16"/>
                    <a:pt x="60" y="0"/>
                    <a:pt x="38" y="0"/>
                  </a:cubicBezTo>
                  <a:cubicBezTo>
                    <a:pt x="17" y="1"/>
                    <a:pt x="0" y="19"/>
                    <a:pt x="1" y="40"/>
                  </a:cubicBezTo>
                  <a:cubicBezTo>
                    <a:pt x="2" y="61"/>
                    <a:pt x="20" y="77"/>
                    <a:pt x="41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8" name="Freeform 527"/>
            <p:cNvSpPr/>
            <p:nvPr/>
          </p:nvSpPr>
          <p:spPr bwMode="auto">
            <a:xfrm>
              <a:off x="5655354" y="2288402"/>
              <a:ext cx="273274" cy="197735"/>
            </a:xfrm>
            <a:custGeom>
              <a:avLst/>
              <a:gdLst>
                <a:gd name="T0" fmla="*/ 119 w 156"/>
                <a:gd name="T1" fmla="*/ 0 h 113"/>
                <a:gd name="T2" fmla="*/ 80 w 156"/>
                <a:gd name="T3" fmla="*/ 46 h 113"/>
                <a:gd name="T4" fmla="*/ 37 w 156"/>
                <a:gd name="T5" fmla="*/ 1 h 113"/>
                <a:gd name="T6" fmla="*/ 1 w 156"/>
                <a:gd name="T7" fmla="*/ 50 h 113"/>
                <a:gd name="T8" fmla="*/ 3 w 156"/>
                <a:gd name="T9" fmla="*/ 113 h 113"/>
                <a:gd name="T10" fmla="*/ 156 w 156"/>
                <a:gd name="T11" fmla="*/ 113 h 113"/>
                <a:gd name="T12" fmla="*/ 154 w 156"/>
                <a:gd name="T13" fmla="*/ 45 h 113"/>
                <a:gd name="T14" fmla="*/ 119 w 156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113">
                  <a:moveTo>
                    <a:pt x="119" y="0"/>
                  </a:moveTo>
                  <a:cubicBezTo>
                    <a:pt x="80" y="46"/>
                    <a:pt x="80" y="46"/>
                    <a:pt x="80" y="46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11" y="11"/>
                    <a:pt x="0" y="26"/>
                    <a:pt x="1" y="50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53" y="23"/>
                    <a:pt x="144" y="9"/>
                    <a:pt x="1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5" name="Freeform 534"/>
            <p:cNvSpPr>
              <a:spLocks noEditPoints="1"/>
            </p:cNvSpPr>
            <p:nvPr/>
          </p:nvSpPr>
          <p:spPr bwMode="auto">
            <a:xfrm>
              <a:off x="4751846" y="2769779"/>
              <a:ext cx="159225" cy="268090"/>
            </a:xfrm>
            <a:custGeom>
              <a:avLst/>
              <a:gdLst>
                <a:gd name="T0" fmla="*/ 54 w 91"/>
                <a:gd name="T1" fmla="*/ 71 h 153"/>
                <a:gd name="T2" fmla="*/ 91 w 91"/>
                <a:gd name="T3" fmla="*/ 25 h 153"/>
                <a:gd name="T4" fmla="*/ 91 w 91"/>
                <a:gd name="T5" fmla="*/ 25 h 153"/>
                <a:gd name="T6" fmla="*/ 91 w 91"/>
                <a:gd name="T7" fmla="*/ 0 h 153"/>
                <a:gd name="T8" fmla="*/ 46 w 91"/>
                <a:gd name="T9" fmla="*/ 0 h 153"/>
                <a:gd name="T10" fmla="*/ 45 w 91"/>
                <a:gd name="T11" fmla="*/ 0 h 153"/>
                <a:gd name="T12" fmla="*/ 0 w 91"/>
                <a:gd name="T13" fmla="*/ 0 h 153"/>
                <a:gd name="T14" fmla="*/ 0 w 91"/>
                <a:gd name="T15" fmla="*/ 25 h 153"/>
                <a:gd name="T16" fmla="*/ 0 w 91"/>
                <a:gd name="T17" fmla="*/ 25 h 153"/>
                <a:gd name="T18" fmla="*/ 37 w 91"/>
                <a:gd name="T19" fmla="*/ 71 h 153"/>
                <a:gd name="T20" fmla="*/ 42 w 91"/>
                <a:gd name="T21" fmla="*/ 77 h 153"/>
                <a:gd name="T22" fmla="*/ 40 w 91"/>
                <a:gd name="T23" fmla="*/ 82 h 153"/>
                <a:gd name="T24" fmla="*/ 0 w 91"/>
                <a:gd name="T25" fmla="*/ 128 h 153"/>
                <a:gd name="T26" fmla="*/ 0 w 91"/>
                <a:gd name="T27" fmla="*/ 128 h 153"/>
                <a:gd name="T28" fmla="*/ 0 w 91"/>
                <a:gd name="T29" fmla="*/ 153 h 153"/>
                <a:gd name="T30" fmla="*/ 45 w 91"/>
                <a:gd name="T31" fmla="*/ 153 h 153"/>
                <a:gd name="T32" fmla="*/ 46 w 91"/>
                <a:gd name="T33" fmla="*/ 153 h 153"/>
                <a:gd name="T34" fmla="*/ 91 w 91"/>
                <a:gd name="T35" fmla="*/ 153 h 153"/>
                <a:gd name="T36" fmla="*/ 91 w 91"/>
                <a:gd name="T37" fmla="*/ 128 h 153"/>
                <a:gd name="T38" fmla="*/ 91 w 91"/>
                <a:gd name="T39" fmla="*/ 128 h 153"/>
                <a:gd name="T40" fmla="*/ 51 w 91"/>
                <a:gd name="T41" fmla="*/ 82 h 153"/>
                <a:gd name="T42" fmla="*/ 49 w 91"/>
                <a:gd name="T43" fmla="*/ 77 h 153"/>
                <a:gd name="T44" fmla="*/ 54 w 91"/>
                <a:gd name="T45" fmla="*/ 71 h 153"/>
                <a:gd name="T46" fmla="*/ 14 w 91"/>
                <a:gd name="T47" fmla="*/ 127 h 153"/>
                <a:gd name="T48" fmla="*/ 14 w 91"/>
                <a:gd name="T49" fmla="*/ 124 h 153"/>
                <a:gd name="T50" fmla="*/ 14 w 91"/>
                <a:gd name="T51" fmla="*/ 124 h 153"/>
                <a:gd name="T52" fmla="*/ 42 w 91"/>
                <a:gd name="T53" fmla="*/ 92 h 153"/>
                <a:gd name="T54" fmla="*/ 14 w 91"/>
                <a:gd name="T55" fmla="*/ 127 h 153"/>
                <a:gd name="T56" fmla="*/ 80 w 91"/>
                <a:gd name="T57" fmla="*/ 124 h 153"/>
                <a:gd name="T58" fmla="*/ 80 w 91"/>
                <a:gd name="T59" fmla="*/ 126 h 153"/>
                <a:gd name="T60" fmla="*/ 52 w 91"/>
                <a:gd name="T61" fmla="*/ 92 h 153"/>
                <a:gd name="T62" fmla="*/ 80 w 91"/>
                <a:gd name="T63" fmla="*/ 124 h 153"/>
                <a:gd name="T64" fmla="*/ 42 w 91"/>
                <a:gd name="T65" fmla="*/ 41 h 153"/>
                <a:gd name="T66" fmla="*/ 18 w 91"/>
                <a:gd name="T67" fmla="*/ 45 h 153"/>
                <a:gd name="T68" fmla="*/ 14 w 91"/>
                <a:gd name="T69" fmla="*/ 28 h 153"/>
                <a:gd name="T70" fmla="*/ 14 w 91"/>
                <a:gd name="T71" fmla="*/ 28 h 153"/>
                <a:gd name="T72" fmla="*/ 14 w 91"/>
                <a:gd name="T73" fmla="*/ 11 h 153"/>
                <a:gd name="T74" fmla="*/ 19 w 91"/>
                <a:gd name="T75" fmla="*/ 11 h 153"/>
                <a:gd name="T76" fmla="*/ 75 w 91"/>
                <a:gd name="T77" fmla="*/ 11 h 153"/>
                <a:gd name="T78" fmla="*/ 80 w 91"/>
                <a:gd name="T79" fmla="*/ 11 h 153"/>
                <a:gd name="T80" fmla="*/ 80 w 91"/>
                <a:gd name="T81" fmla="*/ 28 h 153"/>
                <a:gd name="T82" fmla="*/ 79 w 91"/>
                <a:gd name="T83" fmla="*/ 37 h 153"/>
                <a:gd name="T84" fmla="*/ 60 w 91"/>
                <a:gd name="T85" fmla="*/ 43 h 153"/>
                <a:gd name="T86" fmla="*/ 42 w 91"/>
                <a:gd name="T87" fmla="*/ 4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1" h="153">
                  <a:moveTo>
                    <a:pt x="54" y="71"/>
                  </a:moveTo>
                  <a:cubicBezTo>
                    <a:pt x="75" y="66"/>
                    <a:pt x="91" y="48"/>
                    <a:pt x="91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8"/>
                    <a:pt x="16" y="66"/>
                    <a:pt x="37" y="71"/>
                  </a:cubicBezTo>
                  <a:cubicBezTo>
                    <a:pt x="39" y="72"/>
                    <a:pt x="41" y="75"/>
                    <a:pt x="42" y="77"/>
                  </a:cubicBezTo>
                  <a:cubicBezTo>
                    <a:pt x="42" y="79"/>
                    <a:pt x="41" y="80"/>
                    <a:pt x="40" y="82"/>
                  </a:cubicBezTo>
                  <a:cubicBezTo>
                    <a:pt x="17" y="85"/>
                    <a:pt x="0" y="104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6" y="153"/>
                    <a:pt x="46" y="153"/>
                    <a:pt x="46" y="153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1" y="104"/>
                    <a:pt x="74" y="85"/>
                    <a:pt x="51" y="82"/>
                  </a:cubicBezTo>
                  <a:cubicBezTo>
                    <a:pt x="50" y="80"/>
                    <a:pt x="49" y="79"/>
                    <a:pt x="49" y="77"/>
                  </a:cubicBezTo>
                  <a:cubicBezTo>
                    <a:pt x="50" y="75"/>
                    <a:pt x="51" y="72"/>
                    <a:pt x="54" y="71"/>
                  </a:cubicBezTo>
                  <a:close/>
                  <a:moveTo>
                    <a:pt x="14" y="127"/>
                  </a:moveTo>
                  <a:cubicBezTo>
                    <a:pt x="14" y="124"/>
                    <a:pt x="14" y="124"/>
                    <a:pt x="14" y="124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4" y="108"/>
                    <a:pt x="26" y="95"/>
                    <a:pt x="42" y="92"/>
                  </a:cubicBezTo>
                  <a:cubicBezTo>
                    <a:pt x="41" y="98"/>
                    <a:pt x="38" y="114"/>
                    <a:pt x="14" y="127"/>
                  </a:cubicBezTo>
                  <a:close/>
                  <a:moveTo>
                    <a:pt x="80" y="124"/>
                  </a:moveTo>
                  <a:cubicBezTo>
                    <a:pt x="80" y="126"/>
                    <a:pt x="80" y="126"/>
                    <a:pt x="80" y="126"/>
                  </a:cubicBezTo>
                  <a:cubicBezTo>
                    <a:pt x="70" y="120"/>
                    <a:pt x="51" y="106"/>
                    <a:pt x="52" y="92"/>
                  </a:cubicBezTo>
                  <a:cubicBezTo>
                    <a:pt x="67" y="94"/>
                    <a:pt x="80" y="108"/>
                    <a:pt x="80" y="124"/>
                  </a:cubicBezTo>
                  <a:close/>
                  <a:moveTo>
                    <a:pt x="42" y="41"/>
                  </a:moveTo>
                  <a:cubicBezTo>
                    <a:pt x="32" y="37"/>
                    <a:pt x="23" y="42"/>
                    <a:pt x="18" y="45"/>
                  </a:cubicBezTo>
                  <a:cubicBezTo>
                    <a:pt x="16" y="40"/>
                    <a:pt x="14" y="34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0" y="31"/>
                    <a:pt x="79" y="34"/>
                    <a:pt x="79" y="37"/>
                  </a:cubicBezTo>
                  <a:cubicBezTo>
                    <a:pt x="73" y="37"/>
                    <a:pt x="63" y="41"/>
                    <a:pt x="60" y="43"/>
                  </a:cubicBezTo>
                  <a:cubicBezTo>
                    <a:pt x="55" y="45"/>
                    <a:pt x="55" y="47"/>
                    <a:pt x="42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6" name="Freeform 535"/>
            <p:cNvSpPr/>
            <p:nvPr/>
          </p:nvSpPr>
          <p:spPr bwMode="auto">
            <a:xfrm>
              <a:off x="4735553" y="3046016"/>
              <a:ext cx="194773" cy="35548"/>
            </a:xfrm>
            <a:custGeom>
              <a:avLst/>
              <a:gdLst>
                <a:gd name="T0" fmla="*/ 103 w 111"/>
                <a:gd name="T1" fmla="*/ 0 h 20"/>
                <a:gd name="T2" fmla="*/ 7 w 111"/>
                <a:gd name="T3" fmla="*/ 0 h 20"/>
                <a:gd name="T4" fmla="*/ 0 w 111"/>
                <a:gd name="T5" fmla="*/ 10 h 20"/>
                <a:gd name="T6" fmla="*/ 7 w 111"/>
                <a:gd name="T7" fmla="*/ 20 h 20"/>
                <a:gd name="T8" fmla="*/ 103 w 111"/>
                <a:gd name="T9" fmla="*/ 20 h 20"/>
                <a:gd name="T10" fmla="*/ 111 w 111"/>
                <a:gd name="T11" fmla="*/ 10 h 20"/>
                <a:gd name="T12" fmla="*/ 103 w 11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0">
                  <a:moveTo>
                    <a:pt x="103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5"/>
                    <a:pt x="0" y="10"/>
                  </a:cubicBezTo>
                  <a:cubicBezTo>
                    <a:pt x="0" y="16"/>
                    <a:pt x="3" y="20"/>
                    <a:pt x="7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7" y="20"/>
                    <a:pt x="111" y="16"/>
                    <a:pt x="111" y="10"/>
                  </a:cubicBezTo>
                  <a:cubicBezTo>
                    <a:pt x="111" y="5"/>
                    <a:pt x="107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7" name="Freeform 536"/>
            <p:cNvSpPr/>
            <p:nvPr/>
          </p:nvSpPr>
          <p:spPr bwMode="auto">
            <a:xfrm>
              <a:off x="4735553" y="2723863"/>
              <a:ext cx="194773" cy="35548"/>
            </a:xfrm>
            <a:custGeom>
              <a:avLst/>
              <a:gdLst>
                <a:gd name="T0" fmla="*/ 7 w 111"/>
                <a:gd name="T1" fmla="*/ 20 h 20"/>
                <a:gd name="T2" fmla="*/ 103 w 111"/>
                <a:gd name="T3" fmla="*/ 20 h 20"/>
                <a:gd name="T4" fmla="*/ 111 w 111"/>
                <a:gd name="T5" fmla="*/ 10 h 20"/>
                <a:gd name="T6" fmla="*/ 103 w 111"/>
                <a:gd name="T7" fmla="*/ 0 h 20"/>
                <a:gd name="T8" fmla="*/ 7 w 111"/>
                <a:gd name="T9" fmla="*/ 0 h 20"/>
                <a:gd name="T10" fmla="*/ 0 w 111"/>
                <a:gd name="T11" fmla="*/ 10 h 20"/>
                <a:gd name="T12" fmla="*/ 7 w 11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0">
                  <a:moveTo>
                    <a:pt x="7" y="20"/>
                  </a:moveTo>
                  <a:cubicBezTo>
                    <a:pt x="103" y="20"/>
                    <a:pt x="103" y="20"/>
                    <a:pt x="103" y="20"/>
                  </a:cubicBezTo>
                  <a:cubicBezTo>
                    <a:pt x="107" y="20"/>
                    <a:pt x="111" y="16"/>
                    <a:pt x="111" y="10"/>
                  </a:cubicBezTo>
                  <a:cubicBezTo>
                    <a:pt x="111" y="5"/>
                    <a:pt x="107" y="0"/>
                    <a:pt x="10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5"/>
                    <a:pt x="0" y="10"/>
                  </a:cubicBezTo>
                  <a:cubicBezTo>
                    <a:pt x="0" y="16"/>
                    <a:pt x="3" y="20"/>
                    <a:pt x="7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8" name="Freeform 537"/>
            <p:cNvSpPr>
              <a:spLocks noEditPoints="1"/>
            </p:cNvSpPr>
            <p:nvPr/>
          </p:nvSpPr>
          <p:spPr bwMode="auto">
            <a:xfrm>
              <a:off x="4893297" y="2823842"/>
              <a:ext cx="225877" cy="224396"/>
            </a:xfrm>
            <a:custGeom>
              <a:avLst/>
              <a:gdLst>
                <a:gd name="T0" fmla="*/ 65 w 129"/>
                <a:gd name="T1" fmla="*/ 0 h 128"/>
                <a:gd name="T2" fmla="*/ 0 w 129"/>
                <a:gd name="T3" fmla="*/ 64 h 128"/>
                <a:gd name="T4" fmla="*/ 65 w 129"/>
                <a:gd name="T5" fmla="*/ 128 h 128"/>
                <a:gd name="T6" fmla="*/ 129 w 129"/>
                <a:gd name="T7" fmla="*/ 64 h 128"/>
                <a:gd name="T8" fmla="*/ 65 w 129"/>
                <a:gd name="T9" fmla="*/ 0 h 128"/>
                <a:gd name="T10" fmla="*/ 65 w 129"/>
                <a:gd name="T11" fmla="*/ 114 h 128"/>
                <a:gd name="T12" fmla="*/ 14 w 129"/>
                <a:gd name="T13" fmla="*/ 64 h 128"/>
                <a:gd name="T14" fmla="*/ 65 w 129"/>
                <a:gd name="T15" fmla="*/ 13 h 128"/>
                <a:gd name="T16" fmla="*/ 115 w 129"/>
                <a:gd name="T17" fmla="*/ 64 h 128"/>
                <a:gd name="T18" fmla="*/ 65 w 129"/>
                <a:gd name="T19" fmla="*/ 11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128">
                  <a:moveTo>
                    <a:pt x="65" y="0"/>
                  </a:moveTo>
                  <a:cubicBezTo>
                    <a:pt x="29" y="0"/>
                    <a:pt x="0" y="28"/>
                    <a:pt x="0" y="64"/>
                  </a:cubicBezTo>
                  <a:cubicBezTo>
                    <a:pt x="0" y="99"/>
                    <a:pt x="29" y="128"/>
                    <a:pt x="65" y="128"/>
                  </a:cubicBezTo>
                  <a:cubicBezTo>
                    <a:pt x="100" y="128"/>
                    <a:pt x="129" y="99"/>
                    <a:pt x="129" y="64"/>
                  </a:cubicBezTo>
                  <a:cubicBezTo>
                    <a:pt x="129" y="28"/>
                    <a:pt x="100" y="0"/>
                    <a:pt x="65" y="0"/>
                  </a:cubicBezTo>
                  <a:close/>
                  <a:moveTo>
                    <a:pt x="65" y="114"/>
                  </a:moveTo>
                  <a:cubicBezTo>
                    <a:pt x="37" y="114"/>
                    <a:pt x="14" y="92"/>
                    <a:pt x="14" y="64"/>
                  </a:cubicBezTo>
                  <a:cubicBezTo>
                    <a:pt x="14" y="36"/>
                    <a:pt x="37" y="13"/>
                    <a:pt x="65" y="13"/>
                  </a:cubicBezTo>
                  <a:cubicBezTo>
                    <a:pt x="92" y="13"/>
                    <a:pt x="115" y="36"/>
                    <a:pt x="115" y="64"/>
                  </a:cubicBezTo>
                  <a:cubicBezTo>
                    <a:pt x="115" y="92"/>
                    <a:pt x="92" y="114"/>
                    <a:pt x="65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9" name="Freeform 538"/>
            <p:cNvSpPr>
              <a:spLocks noEditPoints="1"/>
            </p:cNvSpPr>
            <p:nvPr/>
          </p:nvSpPr>
          <p:spPr bwMode="auto">
            <a:xfrm>
              <a:off x="4972539" y="2869758"/>
              <a:ext cx="69615" cy="132564"/>
            </a:xfrm>
            <a:custGeom>
              <a:avLst/>
              <a:gdLst>
                <a:gd name="T0" fmla="*/ 18 w 40"/>
                <a:gd name="T1" fmla="*/ 76 h 76"/>
                <a:gd name="T2" fmla="*/ 18 w 40"/>
                <a:gd name="T3" fmla="*/ 69 h 76"/>
                <a:gd name="T4" fmla="*/ 9 w 40"/>
                <a:gd name="T5" fmla="*/ 66 h 76"/>
                <a:gd name="T6" fmla="*/ 3 w 40"/>
                <a:gd name="T7" fmla="*/ 60 h 76"/>
                <a:gd name="T8" fmla="*/ 0 w 40"/>
                <a:gd name="T9" fmla="*/ 51 h 76"/>
                <a:gd name="T10" fmla="*/ 7 w 40"/>
                <a:gd name="T11" fmla="*/ 49 h 76"/>
                <a:gd name="T12" fmla="*/ 10 w 40"/>
                <a:gd name="T13" fmla="*/ 58 h 76"/>
                <a:gd name="T14" fmla="*/ 18 w 40"/>
                <a:gd name="T15" fmla="*/ 63 h 76"/>
                <a:gd name="T16" fmla="*/ 18 w 40"/>
                <a:gd name="T17" fmla="*/ 39 h 76"/>
                <a:gd name="T18" fmla="*/ 8 w 40"/>
                <a:gd name="T19" fmla="*/ 35 h 76"/>
                <a:gd name="T20" fmla="*/ 3 w 40"/>
                <a:gd name="T21" fmla="*/ 29 h 76"/>
                <a:gd name="T22" fmla="*/ 1 w 40"/>
                <a:gd name="T23" fmla="*/ 21 h 76"/>
                <a:gd name="T24" fmla="*/ 7 w 40"/>
                <a:gd name="T25" fmla="*/ 8 h 76"/>
                <a:gd name="T26" fmla="*/ 18 w 40"/>
                <a:gd name="T27" fmla="*/ 4 h 76"/>
                <a:gd name="T28" fmla="*/ 18 w 40"/>
                <a:gd name="T29" fmla="*/ 0 h 76"/>
                <a:gd name="T30" fmla="*/ 22 w 40"/>
                <a:gd name="T31" fmla="*/ 0 h 76"/>
                <a:gd name="T32" fmla="*/ 22 w 40"/>
                <a:gd name="T33" fmla="*/ 4 h 76"/>
                <a:gd name="T34" fmla="*/ 33 w 40"/>
                <a:gd name="T35" fmla="*/ 8 h 76"/>
                <a:gd name="T36" fmla="*/ 39 w 40"/>
                <a:gd name="T37" fmla="*/ 19 h 76"/>
                <a:gd name="T38" fmla="*/ 31 w 40"/>
                <a:gd name="T39" fmla="*/ 20 h 76"/>
                <a:gd name="T40" fmla="*/ 28 w 40"/>
                <a:gd name="T41" fmla="*/ 14 h 76"/>
                <a:gd name="T42" fmla="*/ 22 w 40"/>
                <a:gd name="T43" fmla="*/ 10 h 76"/>
                <a:gd name="T44" fmla="*/ 22 w 40"/>
                <a:gd name="T45" fmla="*/ 32 h 76"/>
                <a:gd name="T46" fmla="*/ 30 w 40"/>
                <a:gd name="T47" fmla="*/ 34 h 76"/>
                <a:gd name="T48" fmla="*/ 36 w 40"/>
                <a:gd name="T49" fmla="*/ 38 h 76"/>
                <a:gd name="T50" fmla="*/ 39 w 40"/>
                <a:gd name="T51" fmla="*/ 43 h 76"/>
                <a:gd name="T52" fmla="*/ 40 w 40"/>
                <a:gd name="T53" fmla="*/ 50 h 76"/>
                <a:gd name="T54" fmla="*/ 35 w 40"/>
                <a:gd name="T55" fmla="*/ 63 h 76"/>
                <a:gd name="T56" fmla="*/ 22 w 40"/>
                <a:gd name="T57" fmla="*/ 69 h 76"/>
                <a:gd name="T58" fmla="*/ 22 w 40"/>
                <a:gd name="T59" fmla="*/ 76 h 76"/>
                <a:gd name="T60" fmla="*/ 18 w 40"/>
                <a:gd name="T61" fmla="*/ 76 h 76"/>
                <a:gd name="T62" fmla="*/ 18 w 40"/>
                <a:gd name="T63" fmla="*/ 10 h 76"/>
                <a:gd name="T64" fmla="*/ 11 w 40"/>
                <a:gd name="T65" fmla="*/ 14 h 76"/>
                <a:gd name="T66" fmla="*/ 9 w 40"/>
                <a:gd name="T67" fmla="*/ 21 h 76"/>
                <a:gd name="T68" fmla="*/ 11 w 40"/>
                <a:gd name="T69" fmla="*/ 27 h 76"/>
                <a:gd name="T70" fmla="*/ 18 w 40"/>
                <a:gd name="T71" fmla="*/ 31 h 76"/>
                <a:gd name="T72" fmla="*/ 18 w 40"/>
                <a:gd name="T73" fmla="*/ 10 h 76"/>
                <a:gd name="T74" fmla="*/ 22 w 40"/>
                <a:gd name="T75" fmla="*/ 63 h 76"/>
                <a:gd name="T76" fmla="*/ 30 w 40"/>
                <a:gd name="T77" fmla="*/ 59 h 76"/>
                <a:gd name="T78" fmla="*/ 33 w 40"/>
                <a:gd name="T79" fmla="*/ 51 h 76"/>
                <a:gd name="T80" fmla="*/ 31 w 40"/>
                <a:gd name="T81" fmla="*/ 44 h 76"/>
                <a:gd name="T82" fmla="*/ 22 w 40"/>
                <a:gd name="T83" fmla="*/ 40 h 76"/>
                <a:gd name="T84" fmla="*/ 22 w 40"/>
                <a:gd name="T85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" h="76">
                  <a:moveTo>
                    <a:pt x="18" y="76"/>
                  </a:moveTo>
                  <a:cubicBezTo>
                    <a:pt x="18" y="69"/>
                    <a:pt x="18" y="69"/>
                    <a:pt x="18" y="69"/>
                  </a:cubicBezTo>
                  <a:cubicBezTo>
                    <a:pt x="14" y="68"/>
                    <a:pt x="11" y="68"/>
                    <a:pt x="9" y="66"/>
                  </a:cubicBezTo>
                  <a:cubicBezTo>
                    <a:pt x="6" y="65"/>
                    <a:pt x="4" y="63"/>
                    <a:pt x="3" y="60"/>
                  </a:cubicBezTo>
                  <a:cubicBezTo>
                    <a:pt x="1" y="58"/>
                    <a:pt x="0" y="54"/>
                    <a:pt x="0" y="51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8" y="53"/>
                    <a:pt x="9" y="56"/>
                    <a:pt x="10" y="58"/>
                  </a:cubicBezTo>
                  <a:cubicBezTo>
                    <a:pt x="12" y="61"/>
                    <a:pt x="15" y="62"/>
                    <a:pt x="18" y="63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5" y="38"/>
                    <a:pt x="12" y="37"/>
                    <a:pt x="8" y="35"/>
                  </a:cubicBezTo>
                  <a:cubicBezTo>
                    <a:pt x="6" y="34"/>
                    <a:pt x="4" y="32"/>
                    <a:pt x="3" y="29"/>
                  </a:cubicBezTo>
                  <a:cubicBezTo>
                    <a:pt x="2" y="27"/>
                    <a:pt x="1" y="24"/>
                    <a:pt x="1" y="21"/>
                  </a:cubicBezTo>
                  <a:cubicBezTo>
                    <a:pt x="1" y="16"/>
                    <a:pt x="3" y="12"/>
                    <a:pt x="7" y="8"/>
                  </a:cubicBezTo>
                  <a:cubicBezTo>
                    <a:pt x="9" y="6"/>
                    <a:pt x="13" y="5"/>
                    <a:pt x="18" y="4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7" y="5"/>
                    <a:pt x="30" y="6"/>
                    <a:pt x="33" y="8"/>
                  </a:cubicBezTo>
                  <a:cubicBezTo>
                    <a:pt x="36" y="11"/>
                    <a:pt x="38" y="14"/>
                    <a:pt x="39" y="1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7"/>
                    <a:pt x="30" y="15"/>
                    <a:pt x="28" y="14"/>
                  </a:cubicBezTo>
                  <a:cubicBezTo>
                    <a:pt x="27" y="12"/>
                    <a:pt x="25" y="11"/>
                    <a:pt x="22" y="1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6" y="33"/>
                    <a:pt x="29" y="34"/>
                    <a:pt x="30" y="34"/>
                  </a:cubicBezTo>
                  <a:cubicBezTo>
                    <a:pt x="32" y="35"/>
                    <a:pt x="34" y="37"/>
                    <a:pt x="36" y="38"/>
                  </a:cubicBezTo>
                  <a:cubicBezTo>
                    <a:pt x="37" y="40"/>
                    <a:pt x="38" y="41"/>
                    <a:pt x="39" y="43"/>
                  </a:cubicBezTo>
                  <a:cubicBezTo>
                    <a:pt x="40" y="46"/>
                    <a:pt x="40" y="48"/>
                    <a:pt x="40" y="50"/>
                  </a:cubicBezTo>
                  <a:cubicBezTo>
                    <a:pt x="40" y="55"/>
                    <a:pt x="39" y="60"/>
                    <a:pt x="35" y="63"/>
                  </a:cubicBezTo>
                  <a:cubicBezTo>
                    <a:pt x="32" y="67"/>
                    <a:pt x="28" y="69"/>
                    <a:pt x="22" y="69"/>
                  </a:cubicBezTo>
                  <a:cubicBezTo>
                    <a:pt x="22" y="76"/>
                    <a:pt x="22" y="76"/>
                    <a:pt x="22" y="76"/>
                  </a:cubicBezTo>
                  <a:lnTo>
                    <a:pt x="18" y="76"/>
                  </a:lnTo>
                  <a:close/>
                  <a:moveTo>
                    <a:pt x="18" y="10"/>
                  </a:moveTo>
                  <a:cubicBezTo>
                    <a:pt x="15" y="11"/>
                    <a:pt x="13" y="12"/>
                    <a:pt x="11" y="14"/>
                  </a:cubicBezTo>
                  <a:cubicBezTo>
                    <a:pt x="9" y="16"/>
                    <a:pt x="9" y="18"/>
                    <a:pt x="9" y="21"/>
                  </a:cubicBezTo>
                  <a:cubicBezTo>
                    <a:pt x="9" y="23"/>
                    <a:pt x="9" y="25"/>
                    <a:pt x="11" y="27"/>
                  </a:cubicBezTo>
                  <a:cubicBezTo>
                    <a:pt x="12" y="29"/>
                    <a:pt x="15" y="30"/>
                    <a:pt x="18" y="31"/>
                  </a:cubicBezTo>
                  <a:lnTo>
                    <a:pt x="18" y="10"/>
                  </a:lnTo>
                  <a:close/>
                  <a:moveTo>
                    <a:pt x="22" y="63"/>
                  </a:moveTo>
                  <a:cubicBezTo>
                    <a:pt x="25" y="62"/>
                    <a:pt x="28" y="61"/>
                    <a:pt x="30" y="59"/>
                  </a:cubicBezTo>
                  <a:cubicBezTo>
                    <a:pt x="32" y="57"/>
                    <a:pt x="33" y="54"/>
                    <a:pt x="33" y="51"/>
                  </a:cubicBezTo>
                  <a:cubicBezTo>
                    <a:pt x="33" y="48"/>
                    <a:pt x="32" y="46"/>
                    <a:pt x="31" y="44"/>
                  </a:cubicBezTo>
                  <a:cubicBezTo>
                    <a:pt x="29" y="42"/>
                    <a:pt x="26" y="41"/>
                    <a:pt x="22" y="40"/>
                  </a:cubicBezTo>
                  <a:lnTo>
                    <a:pt x="22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703593" y="3841239"/>
            <a:ext cx="2102678" cy="2111024"/>
            <a:chOff x="4958468" y="3328177"/>
            <a:chExt cx="2986020" cy="2997870"/>
          </a:xfrm>
        </p:grpSpPr>
        <p:sp>
          <p:nvSpPr>
            <p:cNvPr id="6" name="Freeform 491"/>
            <p:cNvSpPr>
              <a:spLocks noEditPoints="1"/>
            </p:cNvSpPr>
            <p:nvPr/>
          </p:nvSpPr>
          <p:spPr bwMode="auto">
            <a:xfrm>
              <a:off x="4958468" y="3328177"/>
              <a:ext cx="2986020" cy="2997870"/>
            </a:xfrm>
            <a:custGeom>
              <a:avLst/>
              <a:gdLst>
                <a:gd name="T0" fmla="*/ 1407 w 1705"/>
                <a:gd name="T1" fmla="*/ 204 h 1712"/>
                <a:gd name="T2" fmla="*/ 1345 w 1705"/>
                <a:gd name="T3" fmla="*/ 201 h 1712"/>
                <a:gd name="T4" fmla="*/ 1229 w 1705"/>
                <a:gd name="T5" fmla="*/ 290 h 1712"/>
                <a:gd name="T6" fmla="*/ 1107 w 1705"/>
                <a:gd name="T7" fmla="*/ 310 h 1712"/>
                <a:gd name="T8" fmla="*/ 1012 w 1705"/>
                <a:gd name="T9" fmla="*/ 230 h 1712"/>
                <a:gd name="T10" fmla="*/ 986 w 1705"/>
                <a:gd name="T11" fmla="*/ 40 h 1712"/>
                <a:gd name="T12" fmla="*/ 946 w 1705"/>
                <a:gd name="T13" fmla="*/ 0 h 1712"/>
                <a:gd name="T14" fmla="*/ 777 w 1705"/>
                <a:gd name="T15" fmla="*/ 0 h 1712"/>
                <a:gd name="T16" fmla="*/ 728 w 1705"/>
                <a:gd name="T17" fmla="*/ 54 h 1712"/>
                <a:gd name="T18" fmla="*/ 702 w 1705"/>
                <a:gd name="T19" fmla="*/ 227 h 1712"/>
                <a:gd name="T20" fmla="*/ 628 w 1705"/>
                <a:gd name="T21" fmla="*/ 299 h 1712"/>
                <a:gd name="T22" fmla="*/ 537 w 1705"/>
                <a:gd name="T23" fmla="*/ 313 h 1712"/>
                <a:gd name="T24" fmla="*/ 365 w 1705"/>
                <a:gd name="T25" fmla="*/ 184 h 1712"/>
                <a:gd name="T26" fmla="*/ 312 w 1705"/>
                <a:gd name="T27" fmla="*/ 187 h 1712"/>
                <a:gd name="T28" fmla="*/ 193 w 1705"/>
                <a:gd name="T29" fmla="*/ 307 h 1712"/>
                <a:gd name="T30" fmla="*/ 193 w 1705"/>
                <a:gd name="T31" fmla="*/ 367 h 1712"/>
                <a:gd name="T32" fmla="*/ 314 w 1705"/>
                <a:gd name="T33" fmla="*/ 525 h 1712"/>
                <a:gd name="T34" fmla="*/ 304 w 1705"/>
                <a:gd name="T35" fmla="*/ 607 h 1712"/>
                <a:gd name="T36" fmla="*/ 241 w 1705"/>
                <a:gd name="T37" fmla="*/ 696 h 1712"/>
                <a:gd name="T38" fmla="*/ 46 w 1705"/>
                <a:gd name="T39" fmla="*/ 720 h 1712"/>
                <a:gd name="T40" fmla="*/ 4 w 1705"/>
                <a:gd name="T41" fmla="*/ 755 h 1712"/>
                <a:gd name="T42" fmla="*/ 0 w 1705"/>
                <a:gd name="T43" fmla="*/ 936 h 1712"/>
                <a:gd name="T44" fmla="*/ 51 w 1705"/>
                <a:gd name="T45" fmla="*/ 986 h 1712"/>
                <a:gd name="T46" fmla="*/ 217 w 1705"/>
                <a:gd name="T47" fmla="*/ 1012 h 1712"/>
                <a:gd name="T48" fmla="*/ 298 w 1705"/>
                <a:gd name="T49" fmla="*/ 1089 h 1712"/>
                <a:gd name="T50" fmla="*/ 300 w 1705"/>
                <a:gd name="T51" fmla="*/ 1189 h 1712"/>
                <a:gd name="T52" fmla="*/ 190 w 1705"/>
                <a:gd name="T53" fmla="*/ 1322 h 1712"/>
                <a:gd name="T54" fmla="*/ 194 w 1705"/>
                <a:gd name="T55" fmla="*/ 1407 h 1712"/>
                <a:gd name="T56" fmla="*/ 297 w 1705"/>
                <a:gd name="T57" fmla="*/ 1514 h 1712"/>
                <a:gd name="T58" fmla="*/ 372 w 1705"/>
                <a:gd name="T59" fmla="*/ 1515 h 1712"/>
                <a:gd name="T60" fmla="*/ 505 w 1705"/>
                <a:gd name="T61" fmla="*/ 1417 h 1712"/>
                <a:gd name="T62" fmla="*/ 623 w 1705"/>
                <a:gd name="T63" fmla="*/ 1421 h 1712"/>
                <a:gd name="T64" fmla="*/ 693 w 1705"/>
                <a:gd name="T65" fmla="*/ 1490 h 1712"/>
                <a:gd name="T66" fmla="*/ 716 w 1705"/>
                <a:gd name="T67" fmla="*/ 1655 h 1712"/>
                <a:gd name="T68" fmla="*/ 771 w 1705"/>
                <a:gd name="T69" fmla="*/ 1712 h 1712"/>
                <a:gd name="T70" fmla="*/ 922 w 1705"/>
                <a:gd name="T71" fmla="*/ 1712 h 1712"/>
                <a:gd name="T72" fmla="*/ 980 w 1705"/>
                <a:gd name="T73" fmla="*/ 1663 h 1712"/>
                <a:gd name="T74" fmla="*/ 1007 w 1705"/>
                <a:gd name="T75" fmla="*/ 1486 h 1712"/>
                <a:gd name="T76" fmla="*/ 1103 w 1705"/>
                <a:gd name="T77" fmla="*/ 1408 h 1712"/>
                <a:gd name="T78" fmla="*/ 1194 w 1705"/>
                <a:gd name="T79" fmla="*/ 1422 h 1712"/>
                <a:gd name="T80" fmla="*/ 1324 w 1705"/>
                <a:gd name="T81" fmla="*/ 1523 h 1712"/>
                <a:gd name="T82" fmla="*/ 1393 w 1705"/>
                <a:gd name="T83" fmla="*/ 1521 h 1712"/>
                <a:gd name="T84" fmla="*/ 1505 w 1705"/>
                <a:gd name="T85" fmla="*/ 1410 h 1712"/>
                <a:gd name="T86" fmla="*/ 1516 w 1705"/>
                <a:gd name="T87" fmla="*/ 1341 h 1712"/>
                <a:gd name="T88" fmla="*/ 1406 w 1705"/>
                <a:gd name="T89" fmla="*/ 1195 h 1712"/>
                <a:gd name="T90" fmla="*/ 1414 w 1705"/>
                <a:gd name="T91" fmla="*/ 1085 h 1712"/>
                <a:gd name="T92" fmla="*/ 1501 w 1705"/>
                <a:gd name="T93" fmla="*/ 1012 h 1712"/>
                <a:gd name="T94" fmla="*/ 1649 w 1705"/>
                <a:gd name="T95" fmla="*/ 995 h 1712"/>
                <a:gd name="T96" fmla="*/ 1701 w 1705"/>
                <a:gd name="T97" fmla="*/ 954 h 1712"/>
                <a:gd name="T98" fmla="*/ 1705 w 1705"/>
                <a:gd name="T99" fmla="*/ 778 h 1712"/>
                <a:gd name="T100" fmla="*/ 1662 w 1705"/>
                <a:gd name="T101" fmla="*/ 732 h 1712"/>
                <a:gd name="T102" fmla="*/ 1455 w 1705"/>
                <a:gd name="T103" fmla="*/ 692 h 1712"/>
                <a:gd name="T104" fmla="*/ 1404 w 1705"/>
                <a:gd name="T105" fmla="*/ 608 h 1712"/>
                <a:gd name="T106" fmla="*/ 1412 w 1705"/>
                <a:gd name="T107" fmla="*/ 517 h 1712"/>
                <a:gd name="T108" fmla="*/ 1504 w 1705"/>
                <a:gd name="T109" fmla="*/ 396 h 1712"/>
                <a:gd name="T110" fmla="*/ 1521 w 1705"/>
                <a:gd name="T111" fmla="*/ 332 h 1712"/>
                <a:gd name="T112" fmla="*/ 1407 w 1705"/>
                <a:gd name="T113" fmla="*/ 204 h 1712"/>
                <a:gd name="T114" fmla="*/ 996 w 1705"/>
                <a:gd name="T115" fmla="*/ 1003 h 1712"/>
                <a:gd name="T116" fmla="*/ 703 w 1705"/>
                <a:gd name="T117" fmla="*/ 1002 h 1712"/>
                <a:gd name="T118" fmla="*/ 705 w 1705"/>
                <a:gd name="T119" fmla="*/ 710 h 1712"/>
                <a:gd name="T120" fmla="*/ 997 w 1705"/>
                <a:gd name="T121" fmla="*/ 711 h 1712"/>
                <a:gd name="T122" fmla="*/ 996 w 1705"/>
                <a:gd name="T123" fmla="*/ 1003 h 1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5" h="1712">
                  <a:moveTo>
                    <a:pt x="1407" y="204"/>
                  </a:moveTo>
                  <a:cubicBezTo>
                    <a:pt x="1376" y="174"/>
                    <a:pt x="1345" y="201"/>
                    <a:pt x="1345" y="201"/>
                  </a:cubicBezTo>
                  <a:cubicBezTo>
                    <a:pt x="1345" y="201"/>
                    <a:pt x="1289" y="241"/>
                    <a:pt x="1229" y="290"/>
                  </a:cubicBezTo>
                  <a:cubicBezTo>
                    <a:pt x="1169" y="338"/>
                    <a:pt x="1107" y="310"/>
                    <a:pt x="1107" y="310"/>
                  </a:cubicBezTo>
                  <a:cubicBezTo>
                    <a:pt x="1015" y="289"/>
                    <a:pt x="1012" y="230"/>
                    <a:pt x="1012" y="230"/>
                  </a:cubicBezTo>
                  <a:cubicBezTo>
                    <a:pt x="986" y="40"/>
                    <a:pt x="986" y="40"/>
                    <a:pt x="986" y="40"/>
                  </a:cubicBezTo>
                  <a:cubicBezTo>
                    <a:pt x="980" y="1"/>
                    <a:pt x="946" y="0"/>
                    <a:pt x="946" y="0"/>
                  </a:cubicBezTo>
                  <a:cubicBezTo>
                    <a:pt x="777" y="0"/>
                    <a:pt x="777" y="0"/>
                    <a:pt x="777" y="0"/>
                  </a:cubicBezTo>
                  <a:cubicBezTo>
                    <a:pt x="730" y="2"/>
                    <a:pt x="728" y="54"/>
                    <a:pt x="728" y="54"/>
                  </a:cubicBezTo>
                  <a:cubicBezTo>
                    <a:pt x="702" y="227"/>
                    <a:pt x="702" y="227"/>
                    <a:pt x="702" y="227"/>
                  </a:cubicBezTo>
                  <a:cubicBezTo>
                    <a:pt x="696" y="258"/>
                    <a:pt x="628" y="299"/>
                    <a:pt x="628" y="299"/>
                  </a:cubicBezTo>
                  <a:cubicBezTo>
                    <a:pt x="589" y="322"/>
                    <a:pt x="537" y="313"/>
                    <a:pt x="537" y="313"/>
                  </a:cubicBezTo>
                  <a:cubicBezTo>
                    <a:pt x="365" y="184"/>
                    <a:pt x="365" y="184"/>
                    <a:pt x="365" y="184"/>
                  </a:cubicBezTo>
                  <a:cubicBezTo>
                    <a:pt x="342" y="166"/>
                    <a:pt x="312" y="187"/>
                    <a:pt x="312" y="187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65" y="336"/>
                    <a:pt x="193" y="367"/>
                    <a:pt x="193" y="367"/>
                  </a:cubicBezTo>
                  <a:cubicBezTo>
                    <a:pt x="199" y="374"/>
                    <a:pt x="314" y="525"/>
                    <a:pt x="314" y="525"/>
                  </a:cubicBezTo>
                  <a:cubicBezTo>
                    <a:pt x="322" y="545"/>
                    <a:pt x="304" y="607"/>
                    <a:pt x="304" y="607"/>
                  </a:cubicBezTo>
                  <a:cubicBezTo>
                    <a:pt x="292" y="669"/>
                    <a:pt x="241" y="696"/>
                    <a:pt x="241" y="696"/>
                  </a:cubicBezTo>
                  <a:cubicBezTo>
                    <a:pt x="46" y="720"/>
                    <a:pt x="46" y="720"/>
                    <a:pt x="46" y="720"/>
                  </a:cubicBezTo>
                  <a:cubicBezTo>
                    <a:pt x="16" y="720"/>
                    <a:pt x="4" y="755"/>
                    <a:pt x="4" y="755"/>
                  </a:cubicBezTo>
                  <a:cubicBezTo>
                    <a:pt x="0" y="936"/>
                    <a:pt x="0" y="936"/>
                    <a:pt x="0" y="936"/>
                  </a:cubicBezTo>
                  <a:cubicBezTo>
                    <a:pt x="2" y="977"/>
                    <a:pt x="51" y="986"/>
                    <a:pt x="51" y="986"/>
                  </a:cubicBezTo>
                  <a:cubicBezTo>
                    <a:pt x="217" y="1012"/>
                    <a:pt x="217" y="1012"/>
                    <a:pt x="217" y="1012"/>
                  </a:cubicBezTo>
                  <a:cubicBezTo>
                    <a:pt x="268" y="1014"/>
                    <a:pt x="298" y="1089"/>
                    <a:pt x="298" y="1089"/>
                  </a:cubicBezTo>
                  <a:cubicBezTo>
                    <a:pt x="321" y="1136"/>
                    <a:pt x="300" y="1189"/>
                    <a:pt x="300" y="1189"/>
                  </a:cubicBezTo>
                  <a:cubicBezTo>
                    <a:pt x="190" y="1322"/>
                    <a:pt x="190" y="1322"/>
                    <a:pt x="190" y="1322"/>
                  </a:cubicBezTo>
                  <a:cubicBezTo>
                    <a:pt x="152" y="1368"/>
                    <a:pt x="194" y="1407"/>
                    <a:pt x="194" y="1407"/>
                  </a:cubicBezTo>
                  <a:cubicBezTo>
                    <a:pt x="297" y="1514"/>
                    <a:pt x="297" y="1514"/>
                    <a:pt x="297" y="1514"/>
                  </a:cubicBezTo>
                  <a:cubicBezTo>
                    <a:pt x="335" y="1550"/>
                    <a:pt x="372" y="1515"/>
                    <a:pt x="372" y="1515"/>
                  </a:cubicBezTo>
                  <a:cubicBezTo>
                    <a:pt x="505" y="1417"/>
                    <a:pt x="505" y="1417"/>
                    <a:pt x="505" y="1417"/>
                  </a:cubicBezTo>
                  <a:cubicBezTo>
                    <a:pt x="551" y="1380"/>
                    <a:pt x="623" y="1421"/>
                    <a:pt x="623" y="1421"/>
                  </a:cubicBezTo>
                  <a:cubicBezTo>
                    <a:pt x="691" y="1446"/>
                    <a:pt x="693" y="1490"/>
                    <a:pt x="693" y="1490"/>
                  </a:cubicBezTo>
                  <a:cubicBezTo>
                    <a:pt x="716" y="1655"/>
                    <a:pt x="716" y="1655"/>
                    <a:pt x="716" y="1655"/>
                  </a:cubicBezTo>
                  <a:cubicBezTo>
                    <a:pt x="718" y="1709"/>
                    <a:pt x="771" y="1712"/>
                    <a:pt x="771" y="1712"/>
                  </a:cubicBezTo>
                  <a:cubicBezTo>
                    <a:pt x="922" y="1712"/>
                    <a:pt x="922" y="1712"/>
                    <a:pt x="922" y="1712"/>
                  </a:cubicBezTo>
                  <a:cubicBezTo>
                    <a:pt x="981" y="1703"/>
                    <a:pt x="980" y="1663"/>
                    <a:pt x="980" y="1663"/>
                  </a:cubicBezTo>
                  <a:cubicBezTo>
                    <a:pt x="1007" y="1486"/>
                    <a:pt x="1007" y="1486"/>
                    <a:pt x="1007" y="1486"/>
                  </a:cubicBezTo>
                  <a:cubicBezTo>
                    <a:pt x="1016" y="1422"/>
                    <a:pt x="1103" y="1408"/>
                    <a:pt x="1103" y="1408"/>
                  </a:cubicBezTo>
                  <a:cubicBezTo>
                    <a:pt x="1163" y="1387"/>
                    <a:pt x="1194" y="1422"/>
                    <a:pt x="1194" y="1422"/>
                  </a:cubicBezTo>
                  <a:cubicBezTo>
                    <a:pt x="1324" y="1523"/>
                    <a:pt x="1324" y="1523"/>
                    <a:pt x="1324" y="1523"/>
                  </a:cubicBezTo>
                  <a:cubicBezTo>
                    <a:pt x="1353" y="1549"/>
                    <a:pt x="1393" y="1521"/>
                    <a:pt x="1393" y="1521"/>
                  </a:cubicBezTo>
                  <a:cubicBezTo>
                    <a:pt x="1505" y="1410"/>
                    <a:pt x="1505" y="1410"/>
                    <a:pt x="1505" y="1410"/>
                  </a:cubicBezTo>
                  <a:cubicBezTo>
                    <a:pt x="1546" y="1372"/>
                    <a:pt x="1516" y="1341"/>
                    <a:pt x="1516" y="1341"/>
                  </a:cubicBezTo>
                  <a:cubicBezTo>
                    <a:pt x="1406" y="1195"/>
                    <a:pt x="1406" y="1195"/>
                    <a:pt x="1406" y="1195"/>
                  </a:cubicBezTo>
                  <a:cubicBezTo>
                    <a:pt x="1378" y="1154"/>
                    <a:pt x="1414" y="1085"/>
                    <a:pt x="1414" y="1085"/>
                  </a:cubicBezTo>
                  <a:cubicBezTo>
                    <a:pt x="1439" y="1013"/>
                    <a:pt x="1501" y="1012"/>
                    <a:pt x="1501" y="1012"/>
                  </a:cubicBezTo>
                  <a:cubicBezTo>
                    <a:pt x="1649" y="995"/>
                    <a:pt x="1649" y="995"/>
                    <a:pt x="1649" y="995"/>
                  </a:cubicBezTo>
                  <a:cubicBezTo>
                    <a:pt x="1688" y="998"/>
                    <a:pt x="1701" y="954"/>
                    <a:pt x="1701" y="954"/>
                  </a:cubicBezTo>
                  <a:cubicBezTo>
                    <a:pt x="1705" y="778"/>
                    <a:pt x="1705" y="778"/>
                    <a:pt x="1705" y="778"/>
                  </a:cubicBezTo>
                  <a:cubicBezTo>
                    <a:pt x="1700" y="733"/>
                    <a:pt x="1662" y="732"/>
                    <a:pt x="1662" y="732"/>
                  </a:cubicBezTo>
                  <a:cubicBezTo>
                    <a:pt x="1455" y="692"/>
                    <a:pt x="1455" y="692"/>
                    <a:pt x="1455" y="692"/>
                  </a:cubicBezTo>
                  <a:cubicBezTo>
                    <a:pt x="1420" y="683"/>
                    <a:pt x="1404" y="608"/>
                    <a:pt x="1404" y="608"/>
                  </a:cubicBezTo>
                  <a:cubicBezTo>
                    <a:pt x="1384" y="551"/>
                    <a:pt x="1412" y="517"/>
                    <a:pt x="1412" y="517"/>
                  </a:cubicBezTo>
                  <a:cubicBezTo>
                    <a:pt x="1504" y="396"/>
                    <a:pt x="1504" y="396"/>
                    <a:pt x="1504" y="396"/>
                  </a:cubicBezTo>
                  <a:cubicBezTo>
                    <a:pt x="1544" y="354"/>
                    <a:pt x="1521" y="332"/>
                    <a:pt x="1521" y="332"/>
                  </a:cubicBezTo>
                  <a:cubicBezTo>
                    <a:pt x="1521" y="332"/>
                    <a:pt x="1438" y="234"/>
                    <a:pt x="1407" y="204"/>
                  </a:cubicBezTo>
                  <a:close/>
                  <a:moveTo>
                    <a:pt x="996" y="1003"/>
                  </a:moveTo>
                  <a:cubicBezTo>
                    <a:pt x="915" y="1084"/>
                    <a:pt x="784" y="1083"/>
                    <a:pt x="703" y="1002"/>
                  </a:cubicBezTo>
                  <a:cubicBezTo>
                    <a:pt x="623" y="921"/>
                    <a:pt x="624" y="790"/>
                    <a:pt x="705" y="710"/>
                  </a:cubicBezTo>
                  <a:cubicBezTo>
                    <a:pt x="786" y="629"/>
                    <a:pt x="917" y="630"/>
                    <a:pt x="997" y="711"/>
                  </a:cubicBezTo>
                  <a:cubicBezTo>
                    <a:pt x="1077" y="792"/>
                    <a:pt x="1077" y="923"/>
                    <a:pt x="996" y="1003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" name="Freeform 495"/>
            <p:cNvSpPr/>
            <p:nvPr/>
          </p:nvSpPr>
          <p:spPr bwMode="auto">
            <a:xfrm>
              <a:off x="5791621" y="5558806"/>
              <a:ext cx="124417" cy="14071"/>
            </a:xfrm>
            <a:custGeom>
              <a:avLst/>
              <a:gdLst>
                <a:gd name="T0" fmla="*/ 68 w 71"/>
                <a:gd name="T1" fmla="*/ 0 h 8"/>
                <a:gd name="T2" fmla="*/ 2 w 71"/>
                <a:gd name="T3" fmla="*/ 0 h 8"/>
                <a:gd name="T4" fmla="*/ 0 w 71"/>
                <a:gd name="T5" fmla="*/ 4 h 8"/>
                <a:gd name="T6" fmla="*/ 4 w 71"/>
                <a:gd name="T7" fmla="*/ 7 h 8"/>
                <a:gd name="T8" fmla="*/ 8 w 71"/>
                <a:gd name="T9" fmla="*/ 7 h 8"/>
                <a:gd name="T10" fmla="*/ 8 w 71"/>
                <a:gd name="T11" fmla="*/ 7 h 8"/>
                <a:gd name="T12" fmla="*/ 62 w 71"/>
                <a:gd name="T13" fmla="*/ 7 h 8"/>
                <a:gd name="T14" fmla="*/ 68 w 71"/>
                <a:gd name="T15" fmla="*/ 7 h 8"/>
                <a:gd name="T16" fmla="*/ 71 w 71"/>
                <a:gd name="T17" fmla="*/ 4 h 8"/>
                <a:gd name="T18" fmla="*/ 68 w 71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">
                  <a:moveTo>
                    <a:pt x="6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0"/>
                    <a:pt x="0" y="4"/>
                  </a:cubicBezTo>
                  <a:cubicBezTo>
                    <a:pt x="0" y="8"/>
                    <a:pt x="4" y="7"/>
                    <a:pt x="4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71" y="6"/>
                    <a:pt x="71" y="4"/>
                  </a:cubicBezTo>
                  <a:cubicBezTo>
                    <a:pt x="71" y="1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" name="Freeform 496"/>
            <p:cNvSpPr/>
            <p:nvPr/>
          </p:nvSpPr>
          <p:spPr bwMode="auto">
            <a:xfrm>
              <a:off x="5784956" y="5539550"/>
              <a:ext cx="136267" cy="14071"/>
            </a:xfrm>
            <a:custGeom>
              <a:avLst/>
              <a:gdLst>
                <a:gd name="T0" fmla="*/ 75 w 78"/>
                <a:gd name="T1" fmla="*/ 0 h 8"/>
                <a:gd name="T2" fmla="*/ 3 w 78"/>
                <a:gd name="T3" fmla="*/ 0 h 8"/>
                <a:gd name="T4" fmla="*/ 0 w 78"/>
                <a:gd name="T5" fmla="*/ 4 h 8"/>
                <a:gd name="T6" fmla="*/ 6 w 78"/>
                <a:gd name="T7" fmla="*/ 7 h 8"/>
                <a:gd name="T8" fmla="*/ 72 w 78"/>
                <a:gd name="T9" fmla="*/ 7 h 8"/>
                <a:gd name="T10" fmla="*/ 75 w 78"/>
                <a:gd name="T11" fmla="*/ 7 h 8"/>
                <a:gd name="T12" fmla="*/ 78 w 78"/>
                <a:gd name="T13" fmla="*/ 3 h 8"/>
                <a:gd name="T14" fmla="*/ 75 w 7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">
                  <a:moveTo>
                    <a:pt x="7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0"/>
                    <a:pt x="0" y="4"/>
                  </a:cubicBezTo>
                  <a:cubicBezTo>
                    <a:pt x="0" y="8"/>
                    <a:pt x="6" y="7"/>
                    <a:pt x="6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5" y="0"/>
                    <a:pt x="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" name="Freeform 497"/>
            <p:cNvSpPr/>
            <p:nvPr/>
          </p:nvSpPr>
          <p:spPr bwMode="auto">
            <a:xfrm>
              <a:off x="5784956" y="5501040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3" name="Freeform 498"/>
            <p:cNvSpPr/>
            <p:nvPr/>
          </p:nvSpPr>
          <p:spPr bwMode="auto">
            <a:xfrm>
              <a:off x="5784956" y="5520295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4" name="Freeform 499"/>
            <p:cNvSpPr>
              <a:spLocks noEditPoints="1"/>
            </p:cNvSpPr>
            <p:nvPr/>
          </p:nvSpPr>
          <p:spPr bwMode="auto">
            <a:xfrm>
              <a:off x="5690161" y="5090018"/>
              <a:ext cx="324374" cy="402135"/>
            </a:xfrm>
            <a:custGeom>
              <a:avLst/>
              <a:gdLst>
                <a:gd name="T0" fmla="*/ 94 w 185"/>
                <a:gd name="T1" fmla="*/ 0 h 230"/>
                <a:gd name="T2" fmla="*/ 87 w 185"/>
                <a:gd name="T3" fmla="*/ 0 h 230"/>
                <a:gd name="T4" fmla="*/ 8 w 185"/>
                <a:gd name="T5" fmla="*/ 51 h 230"/>
                <a:gd name="T6" fmla="*/ 0 w 185"/>
                <a:gd name="T7" fmla="*/ 92 h 230"/>
                <a:gd name="T8" fmla="*/ 9 w 185"/>
                <a:gd name="T9" fmla="*/ 133 h 230"/>
                <a:gd name="T10" fmla="*/ 25 w 185"/>
                <a:gd name="T11" fmla="*/ 163 h 230"/>
                <a:gd name="T12" fmla="*/ 40 w 185"/>
                <a:gd name="T13" fmla="*/ 193 h 230"/>
                <a:gd name="T14" fmla="*/ 43 w 185"/>
                <a:gd name="T15" fmla="*/ 213 h 230"/>
                <a:gd name="T16" fmla="*/ 55 w 185"/>
                <a:gd name="T17" fmla="*/ 230 h 230"/>
                <a:gd name="T18" fmla="*/ 134 w 185"/>
                <a:gd name="T19" fmla="*/ 229 h 230"/>
                <a:gd name="T20" fmla="*/ 145 w 185"/>
                <a:gd name="T21" fmla="*/ 193 h 230"/>
                <a:gd name="T22" fmla="*/ 160 w 185"/>
                <a:gd name="T23" fmla="*/ 163 h 230"/>
                <a:gd name="T24" fmla="*/ 185 w 185"/>
                <a:gd name="T25" fmla="*/ 92 h 230"/>
                <a:gd name="T26" fmla="*/ 185 w 185"/>
                <a:gd name="T27" fmla="*/ 89 h 230"/>
                <a:gd name="T28" fmla="*/ 176 w 185"/>
                <a:gd name="T29" fmla="*/ 92 h 230"/>
                <a:gd name="T30" fmla="*/ 152 w 185"/>
                <a:gd name="T31" fmla="*/ 158 h 230"/>
                <a:gd name="T32" fmla="*/ 148 w 185"/>
                <a:gd name="T33" fmla="*/ 164 h 230"/>
                <a:gd name="T34" fmla="*/ 148 w 185"/>
                <a:gd name="T35" fmla="*/ 141 h 230"/>
                <a:gd name="T36" fmla="*/ 141 w 185"/>
                <a:gd name="T37" fmla="*/ 122 h 230"/>
                <a:gd name="T38" fmla="*/ 107 w 185"/>
                <a:gd name="T39" fmla="*/ 101 h 230"/>
                <a:gd name="T40" fmla="*/ 101 w 185"/>
                <a:gd name="T41" fmla="*/ 137 h 230"/>
                <a:gd name="T42" fmla="*/ 97 w 185"/>
                <a:gd name="T43" fmla="*/ 117 h 230"/>
                <a:gd name="T44" fmla="*/ 89 w 185"/>
                <a:gd name="T45" fmla="*/ 126 h 230"/>
                <a:gd name="T46" fmla="*/ 85 w 185"/>
                <a:gd name="T47" fmla="*/ 141 h 230"/>
                <a:gd name="T48" fmla="*/ 80 w 185"/>
                <a:gd name="T49" fmla="*/ 101 h 230"/>
                <a:gd name="T50" fmla="*/ 93 w 185"/>
                <a:gd name="T51" fmla="*/ 113 h 230"/>
                <a:gd name="T52" fmla="*/ 107 w 185"/>
                <a:gd name="T53" fmla="*/ 101 h 230"/>
                <a:gd name="T54" fmla="*/ 110 w 185"/>
                <a:gd name="T55" fmla="*/ 85 h 230"/>
                <a:gd name="T56" fmla="*/ 90 w 185"/>
                <a:gd name="T57" fmla="*/ 44 h 230"/>
                <a:gd name="T58" fmla="*/ 77 w 185"/>
                <a:gd name="T59" fmla="*/ 83 h 230"/>
                <a:gd name="T60" fmla="*/ 80 w 185"/>
                <a:gd name="T61" fmla="*/ 99 h 230"/>
                <a:gd name="T62" fmla="*/ 47 w 185"/>
                <a:gd name="T63" fmla="*/ 119 h 230"/>
                <a:gd name="T64" fmla="*/ 38 w 185"/>
                <a:gd name="T65" fmla="*/ 141 h 230"/>
                <a:gd name="T66" fmla="*/ 36 w 185"/>
                <a:gd name="T67" fmla="*/ 159 h 230"/>
                <a:gd name="T68" fmla="*/ 33 w 185"/>
                <a:gd name="T69" fmla="*/ 159 h 230"/>
                <a:gd name="T70" fmla="*/ 17 w 185"/>
                <a:gd name="T71" fmla="*/ 129 h 230"/>
                <a:gd name="T72" fmla="*/ 9 w 185"/>
                <a:gd name="T73" fmla="*/ 87 h 230"/>
                <a:gd name="T74" fmla="*/ 33 w 185"/>
                <a:gd name="T75" fmla="*/ 33 h 230"/>
                <a:gd name="T76" fmla="*/ 93 w 185"/>
                <a:gd name="T77" fmla="*/ 9 h 230"/>
                <a:gd name="T78" fmla="*/ 176 w 185"/>
                <a:gd name="T79" fmla="*/ 9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5" h="230">
                  <a:moveTo>
                    <a:pt x="158" y="26"/>
                  </a:moveTo>
                  <a:cubicBezTo>
                    <a:pt x="142" y="10"/>
                    <a:pt x="120" y="1"/>
                    <a:pt x="94" y="0"/>
                  </a:cubicBezTo>
                  <a:cubicBezTo>
                    <a:pt x="94" y="0"/>
                    <a:pt x="94" y="0"/>
                    <a:pt x="9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63" y="0"/>
                    <a:pt x="44" y="9"/>
                    <a:pt x="27" y="26"/>
                  </a:cubicBezTo>
                  <a:cubicBezTo>
                    <a:pt x="20" y="33"/>
                    <a:pt x="13" y="40"/>
                    <a:pt x="8" y="51"/>
                  </a:cubicBezTo>
                  <a:cubicBezTo>
                    <a:pt x="3" y="62"/>
                    <a:pt x="0" y="74"/>
                    <a:pt x="0" y="87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109"/>
                    <a:pt x="4" y="122"/>
                    <a:pt x="9" y="133"/>
                  </a:cubicBezTo>
                  <a:cubicBezTo>
                    <a:pt x="13" y="142"/>
                    <a:pt x="18" y="151"/>
                    <a:pt x="23" y="160"/>
                  </a:cubicBezTo>
                  <a:cubicBezTo>
                    <a:pt x="25" y="163"/>
                    <a:pt x="25" y="163"/>
                    <a:pt x="25" y="163"/>
                  </a:cubicBezTo>
                  <a:cubicBezTo>
                    <a:pt x="26" y="165"/>
                    <a:pt x="27" y="167"/>
                    <a:pt x="28" y="169"/>
                  </a:cubicBezTo>
                  <a:cubicBezTo>
                    <a:pt x="33" y="177"/>
                    <a:pt x="37" y="184"/>
                    <a:pt x="40" y="193"/>
                  </a:cubicBezTo>
                  <a:cubicBezTo>
                    <a:pt x="41" y="197"/>
                    <a:pt x="41" y="201"/>
                    <a:pt x="42" y="205"/>
                  </a:cubicBezTo>
                  <a:cubicBezTo>
                    <a:pt x="42" y="208"/>
                    <a:pt x="42" y="210"/>
                    <a:pt x="43" y="213"/>
                  </a:cubicBezTo>
                  <a:cubicBezTo>
                    <a:pt x="44" y="220"/>
                    <a:pt x="49" y="225"/>
                    <a:pt x="52" y="229"/>
                  </a:cubicBezTo>
                  <a:cubicBezTo>
                    <a:pt x="53" y="230"/>
                    <a:pt x="54" y="230"/>
                    <a:pt x="55" y="230"/>
                  </a:cubicBezTo>
                  <a:cubicBezTo>
                    <a:pt x="130" y="230"/>
                    <a:pt x="130" y="230"/>
                    <a:pt x="130" y="230"/>
                  </a:cubicBezTo>
                  <a:cubicBezTo>
                    <a:pt x="132" y="230"/>
                    <a:pt x="133" y="230"/>
                    <a:pt x="134" y="229"/>
                  </a:cubicBezTo>
                  <a:cubicBezTo>
                    <a:pt x="140" y="223"/>
                    <a:pt x="141" y="214"/>
                    <a:pt x="142" y="205"/>
                  </a:cubicBezTo>
                  <a:cubicBezTo>
                    <a:pt x="143" y="201"/>
                    <a:pt x="144" y="197"/>
                    <a:pt x="145" y="193"/>
                  </a:cubicBezTo>
                  <a:cubicBezTo>
                    <a:pt x="148" y="185"/>
                    <a:pt x="152" y="176"/>
                    <a:pt x="156" y="168"/>
                  </a:cubicBezTo>
                  <a:cubicBezTo>
                    <a:pt x="158" y="166"/>
                    <a:pt x="159" y="164"/>
                    <a:pt x="160" y="163"/>
                  </a:cubicBezTo>
                  <a:cubicBezTo>
                    <a:pt x="161" y="160"/>
                    <a:pt x="162" y="157"/>
                    <a:pt x="164" y="155"/>
                  </a:cubicBezTo>
                  <a:cubicBezTo>
                    <a:pt x="173" y="137"/>
                    <a:pt x="184" y="119"/>
                    <a:pt x="185" y="92"/>
                  </a:cubicBezTo>
                  <a:cubicBezTo>
                    <a:pt x="185" y="92"/>
                    <a:pt x="185" y="92"/>
                    <a:pt x="185" y="92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4" y="64"/>
                    <a:pt x="175" y="43"/>
                    <a:pt x="158" y="26"/>
                  </a:cubicBezTo>
                  <a:close/>
                  <a:moveTo>
                    <a:pt x="176" y="92"/>
                  </a:moveTo>
                  <a:cubicBezTo>
                    <a:pt x="174" y="116"/>
                    <a:pt x="165" y="133"/>
                    <a:pt x="156" y="150"/>
                  </a:cubicBezTo>
                  <a:cubicBezTo>
                    <a:pt x="154" y="153"/>
                    <a:pt x="153" y="156"/>
                    <a:pt x="152" y="158"/>
                  </a:cubicBezTo>
                  <a:cubicBezTo>
                    <a:pt x="151" y="160"/>
                    <a:pt x="149" y="162"/>
                    <a:pt x="148" y="164"/>
                  </a:cubicBezTo>
                  <a:cubicBezTo>
                    <a:pt x="148" y="164"/>
                    <a:pt x="148" y="164"/>
                    <a:pt x="148" y="164"/>
                  </a:cubicBezTo>
                  <a:cubicBezTo>
                    <a:pt x="148" y="161"/>
                    <a:pt x="148" y="159"/>
                    <a:pt x="149" y="154"/>
                  </a:cubicBezTo>
                  <a:cubicBezTo>
                    <a:pt x="150" y="148"/>
                    <a:pt x="148" y="144"/>
                    <a:pt x="148" y="141"/>
                  </a:cubicBezTo>
                  <a:cubicBezTo>
                    <a:pt x="147" y="137"/>
                    <a:pt x="145" y="129"/>
                    <a:pt x="145" y="129"/>
                  </a:cubicBezTo>
                  <a:cubicBezTo>
                    <a:pt x="145" y="120"/>
                    <a:pt x="141" y="122"/>
                    <a:pt x="141" y="122"/>
                  </a:cubicBezTo>
                  <a:cubicBezTo>
                    <a:pt x="139" y="118"/>
                    <a:pt x="117" y="110"/>
                    <a:pt x="117" y="110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109" y="111"/>
                    <a:pt x="101" y="137"/>
                    <a:pt x="101" y="137"/>
                  </a:cubicBezTo>
                  <a:cubicBezTo>
                    <a:pt x="102" y="134"/>
                    <a:pt x="96" y="124"/>
                    <a:pt x="96" y="124"/>
                  </a:cubicBezTo>
                  <a:cubicBezTo>
                    <a:pt x="95" y="123"/>
                    <a:pt x="97" y="117"/>
                    <a:pt x="97" y="117"/>
                  </a:cubicBezTo>
                  <a:cubicBezTo>
                    <a:pt x="90" y="109"/>
                    <a:pt x="86" y="118"/>
                    <a:pt x="86" y="118"/>
                  </a:cubicBezTo>
                  <a:cubicBezTo>
                    <a:pt x="85" y="120"/>
                    <a:pt x="89" y="126"/>
                    <a:pt x="89" y="126"/>
                  </a:cubicBezTo>
                  <a:cubicBezTo>
                    <a:pt x="88" y="127"/>
                    <a:pt x="88" y="133"/>
                    <a:pt x="88" y="133"/>
                  </a:cubicBezTo>
                  <a:cubicBezTo>
                    <a:pt x="87" y="135"/>
                    <a:pt x="85" y="141"/>
                    <a:pt x="85" y="141"/>
                  </a:cubicBezTo>
                  <a:cubicBezTo>
                    <a:pt x="80" y="128"/>
                    <a:pt x="78" y="103"/>
                    <a:pt x="78" y="103"/>
                  </a:cubicBezTo>
                  <a:cubicBezTo>
                    <a:pt x="77" y="102"/>
                    <a:pt x="80" y="101"/>
                    <a:pt x="80" y="101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4" y="108"/>
                    <a:pt x="93" y="113"/>
                    <a:pt x="93" y="113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8" y="104"/>
                    <a:pt x="107" y="101"/>
                    <a:pt x="107" y="101"/>
                  </a:cubicBezTo>
                  <a:cubicBezTo>
                    <a:pt x="106" y="100"/>
                    <a:pt x="106" y="94"/>
                    <a:pt x="106" y="94"/>
                  </a:cubicBezTo>
                  <a:cubicBezTo>
                    <a:pt x="107" y="93"/>
                    <a:pt x="110" y="85"/>
                    <a:pt x="110" y="85"/>
                  </a:cubicBezTo>
                  <a:cubicBezTo>
                    <a:pt x="114" y="80"/>
                    <a:pt x="113" y="71"/>
                    <a:pt x="113" y="71"/>
                  </a:cubicBezTo>
                  <a:cubicBezTo>
                    <a:pt x="119" y="41"/>
                    <a:pt x="90" y="44"/>
                    <a:pt x="90" y="44"/>
                  </a:cubicBezTo>
                  <a:cubicBezTo>
                    <a:pt x="69" y="46"/>
                    <a:pt x="75" y="72"/>
                    <a:pt x="75" y="72"/>
                  </a:cubicBezTo>
                  <a:cubicBezTo>
                    <a:pt x="72" y="73"/>
                    <a:pt x="77" y="83"/>
                    <a:pt x="77" y="83"/>
                  </a:cubicBezTo>
                  <a:cubicBezTo>
                    <a:pt x="76" y="84"/>
                    <a:pt x="79" y="91"/>
                    <a:pt x="79" y="91"/>
                  </a:cubicBezTo>
                  <a:cubicBezTo>
                    <a:pt x="80" y="99"/>
                    <a:pt x="80" y="99"/>
                    <a:pt x="80" y="99"/>
                  </a:cubicBezTo>
                  <a:cubicBezTo>
                    <a:pt x="78" y="100"/>
                    <a:pt x="71" y="109"/>
                    <a:pt x="71" y="109"/>
                  </a:cubicBezTo>
                  <a:cubicBezTo>
                    <a:pt x="59" y="109"/>
                    <a:pt x="47" y="119"/>
                    <a:pt x="47" y="119"/>
                  </a:cubicBezTo>
                  <a:cubicBezTo>
                    <a:pt x="40" y="118"/>
                    <a:pt x="41" y="123"/>
                    <a:pt x="41" y="129"/>
                  </a:cubicBezTo>
                  <a:cubicBezTo>
                    <a:pt x="41" y="134"/>
                    <a:pt x="41" y="133"/>
                    <a:pt x="38" y="141"/>
                  </a:cubicBezTo>
                  <a:cubicBezTo>
                    <a:pt x="35" y="148"/>
                    <a:pt x="39" y="144"/>
                    <a:pt x="37" y="148"/>
                  </a:cubicBezTo>
                  <a:cubicBezTo>
                    <a:pt x="36" y="151"/>
                    <a:pt x="36" y="154"/>
                    <a:pt x="36" y="159"/>
                  </a:cubicBezTo>
                  <a:cubicBezTo>
                    <a:pt x="36" y="160"/>
                    <a:pt x="36" y="162"/>
                    <a:pt x="36" y="163"/>
                  </a:cubicBezTo>
                  <a:cubicBezTo>
                    <a:pt x="35" y="162"/>
                    <a:pt x="34" y="160"/>
                    <a:pt x="33" y="159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26" y="147"/>
                    <a:pt x="21" y="138"/>
                    <a:pt x="17" y="129"/>
                  </a:cubicBezTo>
                  <a:cubicBezTo>
                    <a:pt x="12" y="119"/>
                    <a:pt x="10" y="108"/>
                    <a:pt x="9" y="92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0" y="75"/>
                    <a:pt x="12" y="65"/>
                    <a:pt x="17" y="55"/>
                  </a:cubicBezTo>
                  <a:cubicBezTo>
                    <a:pt x="21" y="46"/>
                    <a:pt x="27" y="39"/>
                    <a:pt x="33" y="33"/>
                  </a:cubicBezTo>
                  <a:cubicBezTo>
                    <a:pt x="48" y="17"/>
                    <a:pt x="66" y="10"/>
                    <a:pt x="87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117" y="10"/>
                    <a:pt x="137" y="18"/>
                    <a:pt x="151" y="32"/>
                  </a:cubicBezTo>
                  <a:cubicBezTo>
                    <a:pt x="167" y="48"/>
                    <a:pt x="175" y="67"/>
                    <a:pt x="176" y="90"/>
                  </a:cubicBezTo>
                  <a:lnTo>
                    <a:pt x="176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5" name="Freeform 500"/>
            <p:cNvSpPr/>
            <p:nvPr/>
          </p:nvSpPr>
          <p:spPr bwMode="auto">
            <a:xfrm>
              <a:off x="6883236" y="5084093"/>
              <a:ext cx="430277" cy="369550"/>
            </a:xfrm>
            <a:custGeom>
              <a:avLst/>
              <a:gdLst>
                <a:gd name="T0" fmla="*/ 164 w 246"/>
                <a:gd name="T1" fmla="*/ 0 h 211"/>
                <a:gd name="T2" fmla="*/ 81 w 246"/>
                <a:gd name="T3" fmla="*/ 0 h 211"/>
                <a:gd name="T4" fmla="*/ 0 w 246"/>
                <a:gd name="T5" fmla="*/ 68 h 211"/>
                <a:gd name="T6" fmla="*/ 25 w 246"/>
                <a:gd name="T7" fmla="*/ 68 h 211"/>
                <a:gd name="T8" fmla="*/ 84 w 246"/>
                <a:gd name="T9" fmla="*/ 23 h 211"/>
                <a:gd name="T10" fmla="*/ 161 w 246"/>
                <a:gd name="T11" fmla="*/ 23 h 211"/>
                <a:gd name="T12" fmla="*/ 222 w 246"/>
                <a:gd name="T13" fmla="*/ 85 h 211"/>
                <a:gd name="T14" fmla="*/ 161 w 246"/>
                <a:gd name="T15" fmla="*/ 146 h 211"/>
                <a:gd name="T16" fmla="*/ 123 w 246"/>
                <a:gd name="T17" fmla="*/ 146 h 211"/>
                <a:gd name="T18" fmla="*/ 123 w 246"/>
                <a:gd name="T19" fmla="*/ 155 h 211"/>
                <a:gd name="T20" fmla="*/ 123 w 246"/>
                <a:gd name="T21" fmla="*/ 160 h 211"/>
                <a:gd name="T22" fmla="*/ 123 w 246"/>
                <a:gd name="T23" fmla="*/ 168 h 211"/>
                <a:gd name="T24" fmla="*/ 139 w 246"/>
                <a:gd name="T25" fmla="*/ 168 h 211"/>
                <a:gd name="T26" fmla="*/ 189 w 246"/>
                <a:gd name="T27" fmla="*/ 211 h 211"/>
                <a:gd name="T28" fmla="*/ 186 w 246"/>
                <a:gd name="T29" fmla="*/ 165 h 211"/>
                <a:gd name="T30" fmla="*/ 246 w 246"/>
                <a:gd name="T31" fmla="*/ 86 h 211"/>
                <a:gd name="T32" fmla="*/ 246 w 246"/>
                <a:gd name="T33" fmla="*/ 82 h 211"/>
                <a:gd name="T34" fmla="*/ 164 w 246"/>
                <a:gd name="T3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211">
                  <a:moveTo>
                    <a:pt x="164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41" y="0"/>
                    <a:pt x="7" y="29"/>
                    <a:pt x="0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33" y="42"/>
                    <a:pt x="56" y="23"/>
                    <a:pt x="84" y="23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95" y="23"/>
                    <a:pt x="222" y="51"/>
                    <a:pt x="222" y="85"/>
                  </a:cubicBezTo>
                  <a:cubicBezTo>
                    <a:pt x="222" y="119"/>
                    <a:pt x="195" y="146"/>
                    <a:pt x="161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3" y="149"/>
                    <a:pt x="123" y="152"/>
                    <a:pt x="123" y="155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2"/>
                    <a:pt x="123" y="165"/>
                    <a:pt x="123" y="168"/>
                  </a:cubicBezTo>
                  <a:cubicBezTo>
                    <a:pt x="139" y="168"/>
                    <a:pt x="139" y="168"/>
                    <a:pt x="139" y="168"/>
                  </a:cubicBezTo>
                  <a:cubicBezTo>
                    <a:pt x="189" y="211"/>
                    <a:pt x="189" y="211"/>
                    <a:pt x="189" y="211"/>
                  </a:cubicBezTo>
                  <a:cubicBezTo>
                    <a:pt x="186" y="165"/>
                    <a:pt x="186" y="165"/>
                    <a:pt x="186" y="165"/>
                  </a:cubicBezTo>
                  <a:cubicBezTo>
                    <a:pt x="220" y="156"/>
                    <a:pt x="246" y="124"/>
                    <a:pt x="246" y="86"/>
                  </a:cubicBezTo>
                  <a:cubicBezTo>
                    <a:pt x="246" y="82"/>
                    <a:pt x="246" y="82"/>
                    <a:pt x="246" y="82"/>
                  </a:cubicBezTo>
                  <a:cubicBezTo>
                    <a:pt x="246" y="37"/>
                    <a:pt x="210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6" name="Freeform 501"/>
            <p:cNvSpPr/>
            <p:nvPr/>
          </p:nvSpPr>
          <p:spPr bwMode="auto">
            <a:xfrm>
              <a:off x="6866944" y="5366255"/>
              <a:ext cx="17774" cy="39991"/>
            </a:xfrm>
            <a:custGeom>
              <a:avLst/>
              <a:gdLst>
                <a:gd name="T0" fmla="*/ 0 w 10"/>
                <a:gd name="T1" fmla="*/ 0 h 23"/>
                <a:gd name="T2" fmla="*/ 0 w 10"/>
                <a:gd name="T3" fmla="*/ 23 h 23"/>
                <a:gd name="T4" fmla="*/ 8 w 10"/>
                <a:gd name="T5" fmla="*/ 19 h 23"/>
                <a:gd name="T6" fmla="*/ 10 w 10"/>
                <a:gd name="T7" fmla="*/ 11 h 23"/>
                <a:gd name="T8" fmla="*/ 8 w 10"/>
                <a:gd name="T9" fmla="*/ 4 h 23"/>
                <a:gd name="T10" fmla="*/ 0 w 10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3" y="22"/>
                    <a:pt x="6" y="21"/>
                    <a:pt x="8" y="19"/>
                  </a:cubicBezTo>
                  <a:cubicBezTo>
                    <a:pt x="9" y="17"/>
                    <a:pt x="10" y="14"/>
                    <a:pt x="10" y="11"/>
                  </a:cubicBezTo>
                  <a:cubicBezTo>
                    <a:pt x="10" y="8"/>
                    <a:pt x="10" y="6"/>
                    <a:pt x="8" y="4"/>
                  </a:cubicBezTo>
                  <a:cubicBezTo>
                    <a:pt x="7" y="3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7" name="Freeform 502"/>
            <p:cNvSpPr>
              <a:spLocks noEditPoints="1"/>
            </p:cNvSpPr>
            <p:nvPr/>
          </p:nvSpPr>
          <p:spPr bwMode="auto">
            <a:xfrm>
              <a:off x="6775852" y="5277385"/>
              <a:ext cx="174036" cy="173296"/>
            </a:xfrm>
            <a:custGeom>
              <a:avLst/>
              <a:gdLst>
                <a:gd name="T0" fmla="*/ 50 w 99"/>
                <a:gd name="T1" fmla="*/ 0 h 99"/>
                <a:gd name="T2" fmla="*/ 0 w 99"/>
                <a:gd name="T3" fmla="*/ 49 h 99"/>
                <a:gd name="T4" fmla="*/ 50 w 99"/>
                <a:gd name="T5" fmla="*/ 99 h 99"/>
                <a:gd name="T6" fmla="*/ 99 w 99"/>
                <a:gd name="T7" fmla="*/ 49 h 99"/>
                <a:gd name="T8" fmla="*/ 50 w 99"/>
                <a:gd name="T9" fmla="*/ 0 h 99"/>
                <a:gd name="T10" fmla="*/ 65 w 99"/>
                <a:gd name="T11" fmla="*/ 74 h 99"/>
                <a:gd name="T12" fmla="*/ 52 w 99"/>
                <a:gd name="T13" fmla="*/ 80 h 99"/>
                <a:gd name="T14" fmla="*/ 52 w 99"/>
                <a:gd name="T15" fmla="*/ 87 h 99"/>
                <a:gd name="T16" fmla="*/ 48 w 99"/>
                <a:gd name="T17" fmla="*/ 87 h 99"/>
                <a:gd name="T18" fmla="*/ 48 w 99"/>
                <a:gd name="T19" fmla="*/ 80 h 99"/>
                <a:gd name="T20" fmla="*/ 39 w 99"/>
                <a:gd name="T21" fmla="*/ 77 h 99"/>
                <a:gd name="T22" fmla="*/ 33 w 99"/>
                <a:gd name="T23" fmla="*/ 72 h 99"/>
                <a:gd name="T24" fmla="*/ 30 w 99"/>
                <a:gd name="T25" fmla="*/ 62 h 99"/>
                <a:gd name="T26" fmla="*/ 38 w 99"/>
                <a:gd name="T27" fmla="*/ 60 h 99"/>
                <a:gd name="T28" fmla="*/ 41 w 99"/>
                <a:gd name="T29" fmla="*/ 69 h 99"/>
                <a:gd name="T30" fmla="*/ 48 w 99"/>
                <a:gd name="T31" fmla="*/ 74 h 99"/>
                <a:gd name="T32" fmla="*/ 48 w 99"/>
                <a:gd name="T33" fmla="*/ 50 h 99"/>
                <a:gd name="T34" fmla="*/ 39 w 99"/>
                <a:gd name="T35" fmla="*/ 47 h 99"/>
                <a:gd name="T36" fmla="*/ 33 w 99"/>
                <a:gd name="T37" fmla="*/ 41 h 99"/>
                <a:gd name="T38" fmla="*/ 31 w 99"/>
                <a:gd name="T39" fmla="*/ 33 h 99"/>
                <a:gd name="T40" fmla="*/ 37 w 99"/>
                <a:gd name="T41" fmla="*/ 20 h 99"/>
                <a:gd name="T42" fmla="*/ 48 w 99"/>
                <a:gd name="T43" fmla="*/ 16 h 99"/>
                <a:gd name="T44" fmla="*/ 48 w 99"/>
                <a:gd name="T45" fmla="*/ 13 h 99"/>
                <a:gd name="T46" fmla="*/ 52 w 99"/>
                <a:gd name="T47" fmla="*/ 13 h 99"/>
                <a:gd name="T48" fmla="*/ 52 w 99"/>
                <a:gd name="T49" fmla="*/ 16 h 99"/>
                <a:gd name="T50" fmla="*/ 63 w 99"/>
                <a:gd name="T51" fmla="*/ 20 h 99"/>
                <a:gd name="T52" fmla="*/ 68 w 99"/>
                <a:gd name="T53" fmla="*/ 31 h 99"/>
                <a:gd name="T54" fmla="*/ 61 w 99"/>
                <a:gd name="T55" fmla="*/ 32 h 99"/>
                <a:gd name="T56" fmla="*/ 58 w 99"/>
                <a:gd name="T57" fmla="*/ 26 h 99"/>
                <a:gd name="T58" fmla="*/ 52 w 99"/>
                <a:gd name="T59" fmla="*/ 23 h 99"/>
                <a:gd name="T60" fmla="*/ 52 w 99"/>
                <a:gd name="T61" fmla="*/ 44 h 99"/>
                <a:gd name="T62" fmla="*/ 60 w 99"/>
                <a:gd name="T63" fmla="*/ 46 h 99"/>
                <a:gd name="T64" fmla="*/ 65 w 99"/>
                <a:gd name="T65" fmla="*/ 50 h 99"/>
                <a:gd name="T66" fmla="*/ 69 w 99"/>
                <a:gd name="T67" fmla="*/ 55 h 99"/>
                <a:gd name="T68" fmla="*/ 70 w 99"/>
                <a:gd name="T69" fmla="*/ 61 h 99"/>
                <a:gd name="T70" fmla="*/ 65 w 99"/>
                <a:gd name="T71" fmla="*/ 7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9">
                  <a:moveTo>
                    <a:pt x="50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7"/>
                    <a:pt x="22" y="99"/>
                    <a:pt x="50" y="99"/>
                  </a:cubicBezTo>
                  <a:cubicBezTo>
                    <a:pt x="77" y="99"/>
                    <a:pt x="99" y="77"/>
                    <a:pt x="99" y="49"/>
                  </a:cubicBezTo>
                  <a:cubicBezTo>
                    <a:pt x="99" y="22"/>
                    <a:pt x="77" y="0"/>
                    <a:pt x="50" y="0"/>
                  </a:cubicBezTo>
                  <a:close/>
                  <a:moveTo>
                    <a:pt x="65" y="74"/>
                  </a:moveTo>
                  <a:cubicBezTo>
                    <a:pt x="62" y="78"/>
                    <a:pt x="58" y="79"/>
                    <a:pt x="52" y="80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4" y="79"/>
                    <a:pt x="41" y="79"/>
                    <a:pt x="39" y="77"/>
                  </a:cubicBezTo>
                  <a:cubicBezTo>
                    <a:pt x="37" y="76"/>
                    <a:pt x="35" y="74"/>
                    <a:pt x="33" y="72"/>
                  </a:cubicBezTo>
                  <a:cubicBezTo>
                    <a:pt x="31" y="69"/>
                    <a:pt x="30" y="66"/>
                    <a:pt x="30" y="62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64"/>
                    <a:pt x="39" y="67"/>
                    <a:pt x="41" y="69"/>
                  </a:cubicBezTo>
                  <a:cubicBezTo>
                    <a:pt x="43" y="72"/>
                    <a:pt x="45" y="73"/>
                    <a:pt x="48" y="74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5" y="49"/>
                    <a:pt x="42" y="48"/>
                    <a:pt x="39" y="47"/>
                  </a:cubicBezTo>
                  <a:cubicBezTo>
                    <a:pt x="36" y="45"/>
                    <a:pt x="35" y="43"/>
                    <a:pt x="33" y="41"/>
                  </a:cubicBezTo>
                  <a:cubicBezTo>
                    <a:pt x="32" y="39"/>
                    <a:pt x="31" y="36"/>
                    <a:pt x="31" y="33"/>
                  </a:cubicBezTo>
                  <a:cubicBezTo>
                    <a:pt x="31" y="28"/>
                    <a:pt x="33" y="24"/>
                    <a:pt x="37" y="20"/>
                  </a:cubicBezTo>
                  <a:cubicBezTo>
                    <a:pt x="39" y="18"/>
                    <a:pt x="43" y="17"/>
                    <a:pt x="48" y="16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7" y="17"/>
                    <a:pt x="60" y="18"/>
                    <a:pt x="63" y="20"/>
                  </a:cubicBezTo>
                  <a:cubicBezTo>
                    <a:pt x="66" y="23"/>
                    <a:pt x="68" y="26"/>
                    <a:pt x="68" y="31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0" y="29"/>
                    <a:pt x="59" y="27"/>
                    <a:pt x="58" y="26"/>
                  </a:cubicBezTo>
                  <a:cubicBezTo>
                    <a:pt x="57" y="24"/>
                    <a:pt x="55" y="23"/>
                    <a:pt x="52" y="2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6" y="45"/>
                    <a:pt x="59" y="46"/>
                    <a:pt x="60" y="46"/>
                  </a:cubicBezTo>
                  <a:cubicBezTo>
                    <a:pt x="62" y="47"/>
                    <a:pt x="64" y="48"/>
                    <a:pt x="65" y="50"/>
                  </a:cubicBezTo>
                  <a:cubicBezTo>
                    <a:pt x="67" y="51"/>
                    <a:pt x="68" y="53"/>
                    <a:pt x="69" y="55"/>
                  </a:cubicBezTo>
                  <a:cubicBezTo>
                    <a:pt x="70" y="57"/>
                    <a:pt x="70" y="59"/>
                    <a:pt x="70" y="61"/>
                  </a:cubicBezTo>
                  <a:cubicBezTo>
                    <a:pt x="70" y="67"/>
                    <a:pt x="68" y="71"/>
                    <a:pt x="65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8" name="Freeform 503"/>
            <p:cNvSpPr/>
            <p:nvPr/>
          </p:nvSpPr>
          <p:spPr bwMode="auto">
            <a:xfrm>
              <a:off x="6844726" y="5315895"/>
              <a:ext cx="15552" cy="36288"/>
            </a:xfrm>
            <a:custGeom>
              <a:avLst/>
              <a:gdLst>
                <a:gd name="T0" fmla="*/ 0 w 9"/>
                <a:gd name="T1" fmla="*/ 11 h 21"/>
                <a:gd name="T2" fmla="*/ 2 w 9"/>
                <a:gd name="T3" fmla="*/ 17 h 21"/>
                <a:gd name="T4" fmla="*/ 9 w 9"/>
                <a:gd name="T5" fmla="*/ 21 h 21"/>
                <a:gd name="T6" fmla="*/ 9 w 9"/>
                <a:gd name="T7" fmla="*/ 0 h 21"/>
                <a:gd name="T8" fmla="*/ 2 w 9"/>
                <a:gd name="T9" fmla="*/ 4 h 21"/>
                <a:gd name="T10" fmla="*/ 0 w 9"/>
                <a:gd name="T11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1">
                  <a:moveTo>
                    <a:pt x="0" y="11"/>
                  </a:moveTo>
                  <a:cubicBezTo>
                    <a:pt x="0" y="13"/>
                    <a:pt x="0" y="15"/>
                    <a:pt x="2" y="17"/>
                  </a:cubicBezTo>
                  <a:cubicBezTo>
                    <a:pt x="3" y="19"/>
                    <a:pt x="6" y="20"/>
                    <a:pt x="9" y="2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4" y="2"/>
                    <a:pt x="2" y="4"/>
                  </a:cubicBezTo>
                  <a:cubicBezTo>
                    <a:pt x="1" y="6"/>
                    <a:pt x="0" y="8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9" name="Freeform 504"/>
            <p:cNvSpPr>
              <a:spLocks noEditPoints="1"/>
            </p:cNvSpPr>
            <p:nvPr/>
          </p:nvSpPr>
          <p:spPr bwMode="auto">
            <a:xfrm>
              <a:off x="6649954" y="5215917"/>
              <a:ext cx="432499" cy="369550"/>
            </a:xfrm>
            <a:custGeom>
              <a:avLst/>
              <a:gdLst>
                <a:gd name="T0" fmla="*/ 165 w 247"/>
                <a:gd name="T1" fmla="*/ 0 h 211"/>
                <a:gd name="T2" fmla="*/ 82 w 247"/>
                <a:gd name="T3" fmla="*/ 0 h 211"/>
                <a:gd name="T4" fmla="*/ 0 w 247"/>
                <a:gd name="T5" fmla="*/ 82 h 211"/>
                <a:gd name="T6" fmla="*/ 0 w 247"/>
                <a:gd name="T7" fmla="*/ 86 h 211"/>
                <a:gd name="T8" fmla="*/ 61 w 247"/>
                <a:gd name="T9" fmla="*/ 165 h 211"/>
                <a:gd name="T10" fmla="*/ 58 w 247"/>
                <a:gd name="T11" fmla="*/ 211 h 211"/>
                <a:gd name="T12" fmla="*/ 107 w 247"/>
                <a:gd name="T13" fmla="*/ 168 h 211"/>
                <a:gd name="T14" fmla="*/ 165 w 247"/>
                <a:gd name="T15" fmla="*/ 168 h 211"/>
                <a:gd name="T16" fmla="*/ 247 w 247"/>
                <a:gd name="T17" fmla="*/ 86 h 211"/>
                <a:gd name="T18" fmla="*/ 247 w 247"/>
                <a:gd name="T19" fmla="*/ 82 h 211"/>
                <a:gd name="T20" fmla="*/ 165 w 247"/>
                <a:gd name="T21" fmla="*/ 0 h 211"/>
                <a:gd name="T22" fmla="*/ 122 w 247"/>
                <a:gd name="T23" fmla="*/ 147 h 211"/>
                <a:gd name="T24" fmla="*/ 59 w 247"/>
                <a:gd name="T25" fmla="*/ 84 h 211"/>
                <a:gd name="T26" fmla="*/ 122 w 247"/>
                <a:gd name="T27" fmla="*/ 22 h 211"/>
                <a:gd name="T28" fmla="*/ 184 w 247"/>
                <a:gd name="T29" fmla="*/ 84 h 211"/>
                <a:gd name="T30" fmla="*/ 122 w 247"/>
                <a:gd name="T31" fmla="*/ 14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7" h="211">
                  <a:moveTo>
                    <a:pt x="165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37" y="0"/>
                    <a:pt x="0" y="37"/>
                    <a:pt x="0" y="8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24"/>
                    <a:pt x="26" y="156"/>
                    <a:pt x="61" y="165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65" y="168"/>
                    <a:pt x="165" y="168"/>
                    <a:pt x="165" y="168"/>
                  </a:cubicBezTo>
                  <a:cubicBezTo>
                    <a:pt x="211" y="168"/>
                    <a:pt x="247" y="131"/>
                    <a:pt x="247" y="86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47" y="37"/>
                    <a:pt x="211" y="0"/>
                    <a:pt x="165" y="0"/>
                  </a:cubicBezTo>
                  <a:close/>
                  <a:moveTo>
                    <a:pt x="122" y="147"/>
                  </a:moveTo>
                  <a:cubicBezTo>
                    <a:pt x="87" y="147"/>
                    <a:pt x="59" y="119"/>
                    <a:pt x="59" y="84"/>
                  </a:cubicBezTo>
                  <a:cubicBezTo>
                    <a:pt x="59" y="50"/>
                    <a:pt x="87" y="22"/>
                    <a:pt x="122" y="22"/>
                  </a:cubicBezTo>
                  <a:cubicBezTo>
                    <a:pt x="156" y="22"/>
                    <a:pt x="184" y="50"/>
                    <a:pt x="184" y="84"/>
                  </a:cubicBezTo>
                  <a:cubicBezTo>
                    <a:pt x="184" y="119"/>
                    <a:pt x="156" y="147"/>
                    <a:pt x="122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9" name="Freeform 528"/>
            <p:cNvSpPr/>
            <p:nvPr/>
          </p:nvSpPr>
          <p:spPr bwMode="auto">
            <a:xfrm>
              <a:off x="6725493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1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2" y="1"/>
                    <a:pt x="0" y="14"/>
                    <a:pt x="1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0" name="Freeform 529"/>
            <p:cNvSpPr/>
            <p:nvPr/>
          </p:nvSpPr>
          <p:spPr bwMode="auto">
            <a:xfrm>
              <a:off x="6679577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5 w 107"/>
                <a:gd name="T3" fmla="*/ 31 h 77"/>
                <a:gd name="T4" fmla="*/ 25 w 107"/>
                <a:gd name="T5" fmla="*/ 1 h 77"/>
                <a:gd name="T6" fmla="*/ 1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5" y="31"/>
                    <a:pt x="55" y="31"/>
                    <a:pt x="55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8" y="8"/>
                    <a:pt x="0" y="18"/>
                    <a:pt x="1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15"/>
                    <a:pt x="99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1" name="Freeform 530"/>
            <p:cNvSpPr/>
            <p:nvPr/>
          </p:nvSpPr>
          <p:spPr bwMode="auto">
            <a:xfrm>
              <a:off x="6895086" y="4095418"/>
              <a:ext cx="139970" cy="136267"/>
            </a:xfrm>
            <a:custGeom>
              <a:avLst/>
              <a:gdLst>
                <a:gd name="T0" fmla="*/ 41 w 80"/>
                <a:gd name="T1" fmla="*/ 78 h 78"/>
                <a:gd name="T2" fmla="*/ 79 w 80"/>
                <a:gd name="T3" fmla="*/ 38 h 78"/>
                <a:gd name="T4" fmla="*/ 38 w 80"/>
                <a:gd name="T5" fmla="*/ 0 h 78"/>
                <a:gd name="T6" fmla="*/ 0 w 80"/>
                <a:gd name="T7" fmla="*/ 40 h 78"/>
                <a:gd name="T8" fmla="*/ 41 w 80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8">
                  <a:moveTo>
                    <a:pt x="41" y="78"/>
                  </a:moveTo>
                  <a:cubicBezTo>
                    <a:pt x="63" y="77"/>
                    <a:pt x="80" y="59"/>
                    <a:pt x="79" y="38"/>
                  </a:cubicBezTo>
                  <a:cubicBezTo>
                    <a:pt x="78" y="16"/>
                    <a:pt x="60" y="0"/>
                    <a:pt x="38" y="0"/>
                  </a:cubicBezTo>
                  <a:cubicBezTo>
                    <a:pt x="17" y="1"/>
                    <a:pt x="0" y="19"/>
                    <a:pt x="0" y="40"/>
                  </a:cubicBezTo>
                  <a:cubicBezTo>
                    <a:pt x="1" y="62"/>
                    <a:pt x="19" y="78"/>
                    <a:pt x="41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2" name="Freeform 531"/>
            <p:cNvSpPr/>
            <p:nvPr/>
          </p:nvSpPr>
          <p:spPr bwMode="auto">
            <a:xfrm>
              <a:off x="6826952" y="4238351"/>
              <a:ext cx="276977" cy="203660"/>
            </a:xfrm>
            <a:custGeom>
              <a:avLst/>
              <a:gdLst>
                <a:gd name="T0" fmla="*/ 121 w 158"/>
                <a:gd name="T1" fmla="*/ 1 h 116"/>
                <a:gd name="T2" fmla="*/ 156 w 158"/>
                <a:gd name="T3" fmla="*/ 47 h 116"/>
                <a:gd name="T4" fmla="*/ 158 w 158"/>
                <a:gd name="T5" fmla="*/ 116 h 116"/>
                <a:gd name="T6" fmla="*/ 3 w 158"/>
                <a:gd name="T7" fmla="*/ 116 h 116"/>
                <a:gd name="T8" fmla="*/ 1 w 158"/>
                <a:gd name="T9" fmla="*/ 52 h 116"/>
                <a:gd name="T10" fmla="*/ 38 w 158"/>
                <a:gd name="T11" fmla="*/ 3 h 116"/>
                <a:gd name="T12" fmla="*/ 57 w 158"/>
                <a:gd name="T13" fmla="*/ 0 h 116"/>
                <a:gd name="T14" fmla="*/ 77 w 158"/>
                <a:gd name="T15" fmla="*/ 22 h 116"/>
                <a:gd name="T16" fmla="*/ 67 w 158"/>
                <a:gd name="T17" fmla="*/ 114 h 116"/>
                <a:gd name="T18" fmla="*/ 101 w 158"/>
                <a:gd name="T19" fmla="*/ 115 h 116"/>
                <a:gd name="T20" fmla="*/ 85 w 158"/>
                <a:gd name="T21" fmla="*/ 22 h 116"/>
                <a:gd name="T22" fmla="*/ 103 w 158"/>
                <a:gd name="T23" fmla="*/ 1 h 116"/>
                <a:gd name="T24" fmla="*/ 121 w 158"/>
                <a:gd name="T25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16">
                  <a:moveTo>
                    <a:pt x="121" y="1"/>
                  </a:moveTo>
                  <a:cubicBezTo>
                    <a:pt x="146" y="11"/>
                    <a:pt x="155" y="24"/>
                    <a:pt x="156" y="47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28"/>
                    <a:pt x="11" y="13"/>
                    <a:pt x="38" y="3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78" y="20"/>
                    <a:pt x="77" y="22"/>
                  </a:cubicBezTo>
                  <a:cubicBezTo>
                    <a:pt x="76" y="24"/>
                    <a:pt x="67" y="114"/>
                    <a:pt x="67" y="11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103" y="1"/>
                    <a:pt x="103" y="1"/>
                    <a:pt x="103" y="1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3" name="Freeform 532"/>
            <p:cNvSpPr/>
            <p:nvPr/>
          </p:nvSpPr>
          <p:spPr bwMode="auto">
            <a:xfrm>
              <a:off x="7115779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0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1" y="1"/>
                    <a:pt x="0" y="14"/>
                    <a:pt x="0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4" name="Freeform 533"/>
            <p:cNvSpPr/>
            <p:nvPr/>
          </p:nvSpPr>
          <p:spPr bwMode="auto">
            <a:xfrm>
              <a:off x="7070603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4 w 107"/>
                <a:gd name="T3" fmla="*/ 31 h 77"/>
                <a:gd name="T4" fmla="*/ 25 w 107"/>
                <a:gd name="T5" fmla="*/ 1 h 77"/>
                <a:gd name="T6" fmla="*/ 0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4" y="31"/>
                    <a:pt x="54" y="31"/>
                    <a:pt x="54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7" y="8"/>
                    <a:pt x="0" y="18"/>
                    <a:pt x="0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4" y="15"/>
                    <a:pt x="98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0" name="Freeform 539"/>
            <p:cNvSpPr/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1" name="Freeform 540"/>
            <p:cNvSpPr/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851920" y="2733158"/>
            <a:ext cx="559550" cy="560228"/>
            <a:chOff x="6557381" y="2464660"/>
            <a:chExt cx="610979" cy="611720"/>
          </a:xfrm>
          <a:solidFill>
            <a:schemeClr val="accent1"/>
          </a:solidFill>
        </p:grpSpPr>
        <p:sp>
          <p:nvSpPr>
            <p:cNvPr id="52" name="Freeform 541"/>
            <p:cNvSpPr/>
            <p:nvPr/>
          </p:nvSpPr>
          <p:spPr bwMode="auto">
            <a:xfrm>
              <a:off x="6557381" y="2464660"/>
              <a:ext cx="610979" cy="611720"/>
            </a:xfrm>
            <a:custGeom>
              <a:avLst/>
              <a:gdLst>
                <a:gd name="T0" fmla="*/ 349 w 349"/>
                <a:gd name="T1" fmla="*/ 282 h 349"/>
                <a:gd name="T2" fmla="*/ 282 w 349"/>
                <a:gd name="T3" fmla="*/ 349 h 349"/>
                <a:gd name="T4" fmla="*/ 68 w 349"/>
                <a:gd name="T5" fmla="*/ 349 h 349"/>
                <a:gd name="T6" fmla="*/ 0 w 349"/>
                <a:gd name="T7" fmla="*/ 282 h 349"/>
                <a:gd name="T8" fmla="*/ 0 w 349"/>
                <a:gd name="T9" fmla="*/ 68 h 349"/>
                <a:gd name="T10" fmla="*/ 68 w 349"/>
                <a:gd name="T11" fmla="*/ 0 h 349"/>
                <a:gd name="T12" fmla="*/ 282 w 349"/>
                <a:gd name="T13" fmla="*/ 0 h 349"/>
                <a:gd name="T14" fmla="*/ 349 w 349"/>
                <a:gd name="T15" fmla="*/ 68 h 349"/>
                <a:gd name="T16" fmla="*/ 349 w 349"/>
                <a:gd name="T17" fmla="*/ 28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49">
                  <a:moveTo>
                    <a:pt x="349" y="282"/>
                  </a:moveTo>
                  <a:cubicBezTo>
                    <a:pt x="349" y="319"/>
                    <a:pt x="319" y="349"/>
                    <a:pt x="282" y="349"/>
                  </a:cubicBezTo>
                  <a:cubicBezTo>
                    <a:pt x="68" y="349"/>
                    <a:pt x="68" y="349"/>
                    <a:pt x="68" y="349"/>
                  </a:cubicBezTo>
                  <a:cubicBezTo>
                    <a:pt x="30" y="349"/>
                    <a:pt x="0" y="319"/>
                    <a:pt x="0" y="28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1"/>
                    <a:pt x="30" y="0"/>
                    <a:pt x="68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319" y="0"/>
                    <a:pt x="349" y="31"/>
                    <a:pt x="349" y="68"/>
                  </a:cubicBezTo>
                  <a:lnTo>
                    <a:pt x="349" y="282"/>
                  </a:lnTo>
                  <a:close/>
                </a:path>
              </a:pathLst>
            </a:custGeom>
            <a:solidFill>
              <a:srgbClr val="FFFFFF"/>
            </a:solidFill>
            <a:ln w="68263" cap="flat">
              <a:solidFill>
                <a:srgbClr val="00929A"/>
              </a:solidFill>
              <a:prstDash val="solid"/>
              <a:miter lim="800000"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3" name="Freeform 542"/>
            <p:cNvSpPr>
              <a:spLocks noEditPoints="1"/>
            </p:cNvSpPr>
            <p:nvPr/>
          </p:nvSpPr>
          <p:spPr bwMode="auto">
            <a:xfrm>
              <a:off x="6704757" y="2572044"/>
              <a:ext cx="309563" cy="385102"/>
            </a:xfrm>
            <a:custGeom>
              <a:avLst/>
              <a:gdLst>
                <a:gd name="T0" fmla="*/ 106 w 177"/>
                <a:gd name="T1" fmla="*/ 39 h 220"/>
                <a:gd name="T2" fmla="*/ 119 w 177"/>
                <a:gd name="T3" fmla="*/ 12 h 220"/>
                <a:gd name="T4" fmla="*/ 99 w 177"/>
                <a:gd name="T5" fmla="*/ 6 h 220"/>
                <a:gd name="T6" fmla="*/ 51 w 177"/>
                <a:gd name="T7" fmla="*/ 6 h 220"/>
                <a:gd name="T8" fmla="*/ 55 w 177"/>
                <a:gd name="T9" fmla="*/ 24 h 220"/>
                <a:gd name="T10" fmla="*/ 67 w 177"/>
                <a:gd name="T11" fmla="*/ 39 h 220"/>
                <a:gd name="T12" fmla="*/ 1 w 177"/>
                <a:gd name="T13" fmla="*/ 177 h 220"/>
                <a:gd name="T14" fmla="*/ 3 w 177"/>
                <a:gd name="T15" fmla="*/ 202 h 220"/>
                <a:gd name="T16" fmla="*/ 23 w 177"/>
                <a:gd name="T17" fmla="*/ 220 h 220"/>
                <a:gd name="T18" fmla="*/ 153 w 177"/>
                <a:gd name="T19" fmla="*/ 217 h 220"/>
                <a:gd name="T20" fmla="*/ 175 w 177"/>
                <a:gd name="T21" fmla="*/ 201 h 220"/>
                <a:gd name="T22" fmla="*/ 176 w 177"/>
                <a:gd name="T23" fmla="*/ 195 h 220"/>
                <a:gd name="T24" fmla="*/ 176 w 177"/>
                <a:gd name="T25" fmla="*/ 193 h 220"/>
                <a:gd name="T26" fmla="*/ 176 w 177"/>
                <a:gd name="T27" fmla="*/ 174 h 220"/>
                <a:gd name="T28" fmla="*/ 106 w 177"/>
                <a:gd name="T29" fmla="*/ 39 h 220"/>
                <a:gd name="T30" fmla="*/ 112 w 177"/>
                <a:gd name="T31" fmla="*/ 168 h 220"/>
                <a:gd name="T32" fmla="*/ 92 w 177"/>
                <a:gd name="T33" fmla="*/ 178 h 220"/>
                <a:gd name="T34" fmla="*/ 92 w 177"/>
                <a:gd name="T35" fmla="*/ 190 h 220"/>
                <a:gd name="T36" fmla="*/ 85 w 177"/>
                <a:gd name="T37" fmla="*/ 190 h 220"/>
                <a:gd name="T38" fmla="*/ 85 w 177"/>
                <a:gd name="T39" fmla="*/ 178 h 220"/>
                <a:gd name="T40" fmla="*/ 70 w 177"/>
                <a:gd name="T41" fmla="*/ 174 h 220"/>
                <a:gd name="T42" fmla="*/ 60 w 177"/>
                <a:gd name="T43" fmla="*/ 165 h 220"/>
                <a:gd name="T44" fmla="*/ 55 w 177"/>
                <a:gd name="T45" fmla="*/ 149 h 220"/>
                <a:gd name="T46" fmla="*/ 67 w 177"/>
                <a:gd name="T47" fmla="*/ 147 h 220"/>
                <a:gd name="T48" fmla="*/ 72 w 177"/>
                <a:gd name="T49" fmla="*/ 161 h 220"/>
                <a:gd name="T50" fmla="*/ 85 w 177"/>
                <a:gd name="T51" fmla="*/ 168 h 220"/>
                <a:gd name="T52" fmla="*/ 84 w 177"/>
                <a:gd name="T53" fmla="*/ 130 h 220"/>
                <a:gd name="T54" fmla="*/ 69 w 177"/>
                <a:gd name="T55" fmla="*/ 124 h 220"/>
                <a:gd name="T56" fmla="*/ 60 w 177"/>
                <a:gd name="T57" fmla="*/ 116 h 220"/>
                <a:gd name="T58" fmla="*/ 57 w 177"/>
                <a:gd name="T59" fmla="*/ 103 h 220"/>
                <a:gd name="T60" fmla="*/ 65 w 177"/>
                <a:gd name="T61" fmla="*/ 82 h 220"/>
                <a:gd name="T62" fmla="*/ 83 w 177"/>
                <a:gd name="T63" fmla="*/ 75 h 220"/>
                <a:gd name="T64" fmla="*/ 83 w 177"/>
                <a:gd name="T65" fmla="*/ 69 h 220"/>
                <a:gd name="T66" fmla="*/ 90 w 177"/>
                <a:gd name="T67" fmla="*/ 69 h 220"/>
                <a:gd name="T68" fmla="*/ 90 w 177"/>
                <a:gd name="T69" fmla="*/ 75 h 220"/>
                <a:gd name="T70" fmla="*/ 107 w 177"/>
                <a:gd name="T71" fmla="*/ 81 h 220"/>
                <a:gd name="T72" fmla="*/ 116 w 177"/>
                <a:gd name="T73" fmla="*/ 99 h 220"/>
                <a:gd name="T74" fmla="*/ 104 w 177"/>
                <a:gd name="T75" fmla="*/ 101 h 220"/>
                <a:gd name="T76" fmla="*/ 100 w 177"/>
                <a:gd name="T77" fmla="*/ 90 h 220"/>
                <a:gd name="T78" fmla="*/ 90 w 177"/>
                <a:gd name="T79" fmla="*/ 85 h 220"/>
                <a:gd name="T80" fmla="*/ 91 w 177"/>
                <a:gd name="T81" fmla="*/ 120 h 220"/>
                <a:gd name="T82" fmla="*/ 103 w 177"/>
                <a:gd name="T83" fmla="*/ 123 h 220"/>
                <a:gd name="T84" fmla="*/ 112 w 177"/>
                <a:gd name="T85" fmla="*/ 129 h 220"/>
                <a:gd name="T86" fmla="*/ 118 w 177"/>
                <a:gd name="T87" fmla="*/ 137 h 220"/>
                <a:gd name="T88" fmla="*/ 120 w 177"/>
                <a:gd name="T89" fmla="*/ 147 h 220"/>
                <a:gd name="T90" fmla="*/ 112 w 177"/>
                <a:gd name="T91" fmla="*/ 16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7" h="220">
                  <a:moveTo>
                    <a:pt x="106" y="39"/>
                  </a:moveTo>
                  <a:cubicBezTo>
                    <a:pt x="107" y="30"/>
                    <a:pt x="111" y="19"/>
                    <a:pt x="119" y="12"/>
                  </a:cubicBezTo>
                  <a:cubicBezTo>
                    <a:pt x="131" y="3"/>
                    <a:pt x="112" y="4"/>
                    <a:pt x="99" y="6"/>
                  </a:cubicBezTo>
                  <a:cubicBezTo>
                    <a:pt x="86" y="7"/>
                    <a:pt x="57" y="0"/>
                    <a:pt x="51" y="6"/>
                  </a:cubicBezTo>
                  <a:cubicBezTo>
                    <a:pt x="45" y="11"/>
                    <a:pt x="48" y="20"/>
                    <a:pt x="55" y="24"/>
                  </a:cubicBezTo>
                  <a:cubicBezTo>
                    <a:pt x="59" y="27"/>
                    <a:pt x="64" y="34"/>
                    <a:pt x="67" y="39"/>
                  </a:cubicBezTo>
                  <a:cubicBezTo>
                    <a:pt x="28" y="54"/>
                    <a:pt x="0" y="110"/>
                    <a:pt x="1" y="177"/>
                  </a:cubicBezTo>
                  <a:cubicBezTo>
                    <a:pt x="1" y="185"/>
                    <a:pt x="2" y="194"/>
                    <a:pt x="3" y="202"/>
                  </a:cubicBezTo>
                  <a:cubicBezTo>
                    <a:pt x="5" y="207"/>
                    <a:pt x="10" y="220"/>
                    <a:pt x="23" y="220"/>
                  </a:cubicBezTo>
                  <a:cubicBezTo>
                    <a:pt x="40" y="219"/>
                    <a:pt x="153" y="217"/>
                    <a:pt x="153" y="217"/>
                  </a:cubicBezTo>
                  <a:cubicBezTo>
                    <a:pt x="153" y="217"/>
                    <a:pt x="172" y="217"/>
                    <a:pt x="175" y="201"/>
                  </a:cubicBezTo>
                  <a:cubicBezTo>
                    <a:pt x="175" y="199"/>
                    <a:pt x="176" y="197"/>
                    <a:pt x="176" y="195"/>
                  </a:cubicBezTo>
                  <a:cubicBezTo>
                    <a:pt x="176" y="194"/>
                    <a:pt x="176" y="194"/>
                    <a:pt x="176" y="193"/>
                  </a:cubicBezTo>
                  <a:cubicBezTo>
                    <a:pt x="176" y="187"/>
                    <a:pt x="177" y="180"/>
                    <a:pt x="176" y="174"/>
                  </a:cubicBezTo>
                  <a:cubicBezTo>
                    <a:pt x="175" y="107"/>
                    <a:pt x="145" y="52"/>
                    <a:pt x="106" y="39"/>
                  </a:cubicBezTo>
                  <a:close/>
                  <a:moveTo>
                    <a:pt x="112" y="168"/>
                  </a:moveTo>
                  <a:cubicBezTo>
                    <a:pt x="107" y="174"/>
                    <a:pt x="100" y="177"/>
                    <a:pt x="92" y="178"/>
                  </a:cubicBezTo>
                  <a:cubicBezTo>
                    <a:pt x="92" y="190"/>
                    <a:pt x="92" y="190"/>
                    <a:pt x="92" y="190"/>
                  </a:cubicBezTo>
                  <a:cubicBezTo>
                    <a:pt x="85" y="190"/>
                    <a:pt x="85" y="190"/>
                    <a:pt x="85" y="190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79" y="177"/>
                    <a:pt x="74" y="176"/>
                    <a:pt x="70" y="174"/>
                  </a:cubicBezTo>
                  <a:cubicBezTo>
                    <a:pt x="66" y="172"/>
                    <a:pt x="63" y="169"/>
                    <a:pt x="60" y="165"/>
                  </a:cubicBezTo>
                  <a:cubicBezTo>
                    <a:pt x="58" y="161"/>
                    <a:pt x="56" y="155"/>
                    <a:pt x="55" y="149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8" y="153"/>
                    <a:pt x="70" y="158"/>
                    <a:pt x="72" y="161"/>
                  </a:cubicBezTo>
                  <a:cubicBezTo>
                    <a:pt x="76" y="165"/>
                    <a:pt x="80" y="167"/>
                    <a:pt x="85" y="168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79" y="129"/>
                    <a:pt x="74" y="127"/>
                    <a:pt x="69" y="124"/>
                  </a:cubicBezTo>
                  <a:cubicBezTo>
                    <a:pt x="65" y="122"/>
                    <a:pt x="62" y="119"/>
                    <a:pt x="60" y="116"/>
                  </a:cubicBezTo>
                  <a:cubicBezTo>
                    <a:pt x="58" y="112"/>
                    <a:pt x="57" y="108"/>
                    <a:pt x="57" y="103"/>
                  </a:cubicBezTo>
                  <a:cubicBezTo>
                    <a:pt x="56" y="94"/>
                    <a:pt x="59" y="87"/>
                    <a:pt x="65" y="82"/>
                  </a:cubicBezTo>
                  <a:cubicBezTo>
                    <a:pt x="69" y="78"/>
                    <a:pt x="75" y="76"/>
                    <a:pt x="83" y="75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7" y="76"/>
                    <a:pt x="103" y="78"/>
                    <a:pt x="107" y="81"/>
                  </a:cubicBezTo>
                  <a:cubicBezTo>
                    <a:pt x="112" y="85"/>
                    <a:pt x="115" y="91"/>
                    <a:pt x="116" y="99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03" y="96"/>
                    <a:pt x="102" y="92"/>
                    <a:pt x="100" y="90"/>
                  </a:cubicBezTo>
                  <a:cubicBezTo>
                    <a:pt x="97" y="87"/>
                    <a:pt x="94" y="86"/>
                    <a:pt x="90" y="85"/>
                  </a:cubicBezTo>
                  <a:cubicBezTo>
                    <a:pt x="91" y="120"/>
                    <a:pt x="91" y="120"/>
                    <a:pt x="91" y="120"/>
                  </a:cubicBezTo>
                  <a:cubicBezTo>
                    <a:pt x="97" y="121"/>
                    <a:pt x="101" y="122"/>
                    <a:pt x="103" y="123"/>
                  </a:cubicBezTo>
                  <a:cubicBezTo>
                    <a:pt x="107" y="124"/>
                    <a:pt x="110" y="126"/>
                    <a:pt x="112" y="129"/>
                  </a:cubicBezTo>
                  <a:cubicBezTo>
                    <a:pt x="114" y="131"/>
                    <a:pt x="116" y="134"/>
                    <a:pt x="118" y="137"/>
                  </a:cubicBezTo>
                  <a:cubicBezTo>
                    <a:pt x="119" y="140"/>
                    <a:pt x="120" y="144"/>
                    <a:pt x="120" y="147"/>
                  </a:cubicBezTo>
                  <a:cubicBezTo>
                    <a:pt x="120" y="156"/>
                    <a:pt x="117" y="163"/>
                    <a:pt x="112" y="168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4" name="Freeform 543"/>
            <p:cNvSpPr/>
            <p:nvPr/>
          </p:nvSpPr>
          <p:spPr bwMode="auto">
            <a:xfrm>
              <a:off x="6863981" y="2800884"/>
              <a:ext cx="28142" cy="65171"/>
            </a:xfrm>
            <a:custGeom>
              <a:avLst/>
              <a:gdLst>
                <a:gd name="T0" fmla="*/ 0 w 16"/>
                <a:gd name="T1" fmla="*/ 0 h 37"/>
                <a:gd name="T2" fmla="*/ 1 w 16"/>
                <a:gd name="T3" fmla="*/ 37 h 37"/>
                <a:gd name="T4" fmla="*/ 12 w 16"/>
                <a:gd name="T5" fmla="*/ 30 h 37"/>
                <a:gd name="T6" fmla="*/ 16 w 16"/>
                <a:gd name="T7" fmla="*/ 17 h 37"/>
                <a:gd name="T8" fmla="*/ 13 w 16"/>
                <a:gd name="T9" fmla="*/ 7 h 37"/>
                <a:gd name="T10" fmla="*/ 0 w 16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7">
                  <a:moveTo>
                    <a:pt x="0" y="0"/>
                  </a:moveTo>
                  <a:cubicBezTo>
                    <a:pt x="1" y="37"/>
                    <a:pt x="1" y="37"/>
                    <a:pt x="1" y="37"/>
                  </a:cubicBezTo>
                  <a:cubicBezTo>
                    <a:pt x="5" y="36"/>
                    <a:pt x="9" y="34"/>
                    <a:pt x="12" y="30"/>
                  </a:cubicBezTo>
                  <a:cubicBezTo>
                    <a:pt x="15" y="27"/>
                    <a:pt x="16" y="23"/>
                    <a:pt x="16" y="17"/>
                  </a:cubicBezTo>
                  <a:cubicBezTo>
                    <a:pt x="16" y="13"/>
                    <a:pt x="15" y="10"/>
                    <a:pt x="13" y="7"/>
                  </a:cubicBezTo>
                  <a:cubicBezTo>
                    <a:pt x="11" y="4"/>
                    <a:pt x="6" y="2"/>
                    <a:pt x="0" y="0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5" name="Freeform 544"/>
            <p:cNvSpPr/>
            <p:nvPr/>
          </p:nvSpPr>
          <p:spPr bwMode="auto">
            <a:xfrm>
              <a:off x="6823249" y="2720901"/>
              <a:ext cx="28142" cy="57765"/>
            </a:xfrm>
            <a:custGeom>
              <a:avLst/>
              <a:gdLst>
                <a:gd name="T0" fmla="*/ 1 w 16"/>
                <a:gd name="T1" fmla="*/ 17 h 33"/>
                <a:gd name="T2" fmla="*/ 4 w 16"/>
                <a:gd name="T3" fmla="*/ 27 h 33"/>
                <a:gd name="T4" fmla="*/ 16 w 16"/>
                <a:gd name="T5" fmla="*/ 33 h 33"/>
                <a:gd name="T6" fmla="*/ 15 w 16"/>
                <a:gd name="T7" fmla="*/ 0 h 33"/>
                <a:gd name="T8" fmla="*/ 4 w 16"/>
                <a:gd name="T9" fmla="*/ 6 h 33"/>
                <a:gd name="T10" fmla="*/ 1 w 16"/>
                <a:gd name="T11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3">
                  <a:moveTo>
                    <a:pt x="1" y="17"/>
                  </a:moveTo>
                  <a:cubicBezTo>
                    <a:pt x="1" y="21"/>
                    <a:pt x="2" y="24"/>
                    <a:pt x="4" y="27"/>
                  </a:cubicBezTo>
                  <a:cubicBezTo>
                    <a:pt x="6" y="30"/>
                    <a:pt x="10" y="32"/>
                    <a:pt x="16" y="3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1"/>
                    <a:pt x="7" y="3"/>
                    <a:pt x="4" y="6"/>
                  </a:cubicBezTo>
                  <a:cubicBezTo>
                    <a:pt x="2" y="9"/>
                    <a:pt x="0" y="13"/>
                    <a:pt x="1" y="17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662328" y="2467055"/>
            <a:ext cx="3206968" cy="557497"/>
            <a:chOff x="7813899" y="2232029"/>
            <a:chExt cx="3501728" cy="608738"/>
          </a:xfrm>
        </p:grpSpPr>
        <p:sp>
          <p:nvSpPr>
            <p:cNvPr id="56" name="Rectangle 55"/>
            <p:cNvSpPr/>
            <p:nvPr/>
          </p:nvSpPr>
          <p:spPr>
            <a:xfrm>
              <a:off x="7813899" y="2534177"/>
              <a:ext cx="3501728" cy="3065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请替换文字内容，添加相关标题，修改文字内容，也可以直接复制你的内容到此。请替换文字内容，添加相关标题，。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890898" y="2232029"/>
              <a:ext cx="1372265" cy="2542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 flipH="1">
            <a:off x="1888237" y="5090713"/>
            <a:ext cx="2854350" cy="557496"/>
            <a:chOff x="7813899" y="2232029"/>
            <a:chExt cx="3116698" cy="608734"/>
          </a:xfrm>
        </p:grpSpPr>
        <p:sp>
          <p:nvSpPr>
            <p:cNvPr id="68" name="Rectangle 67"/>
            <p:cNvSpPr/>
            <p:nvPr/>
          </p:nvSpPr>
          <p:spPr>
            <a:xfrm>
              <a:off x="7813899" y="2534175"/>
              <a:ext cx="3116698" cy="30658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请替换文字内容，添加相关标题，修改文字内容，也可以直接复制你的内容到此。请替换文字内容，添加相关标题，。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815154" y="2232029"/>
              <a:ext cx="1372264" cy="25421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906200" y="4650599"/>
            <a:ext cx="2980192" cy="1126447"/>
            <a:chOff x="8451972" y="4944509"/>
            <a:chExt cx="3254106" cy="1229981"/>
          </a:xfrm>
        </p:grpSpPr>
        <p:sp>
          <p:nvSpPr>
            <p:cNvPr id="74" name="Rectangle 73"/>
            <p:cNvSpPr/>
            <p:nvPr/>
          </p:nvSpPr>
          <p:spPr>
            <a:xfrm>
              <a:off x="8451972" y="4944509"/>
              <a:ext cx="3254106" cy="1229981"/>
            </a:xfrm>
            <a:prstGeom prst="rect">
              <a:avLst/>
            </a:prstGeom>
            <a:solidFill>
              <a:srgbClr val="009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9680532" y="5292856"/>
              <a:ext cx="1892127" cy="728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请替换文字内容，添加相关标题，修改文字内容，也可以直接复制你的内容到此。请替换文字内容，添加相关标题，</a:t>
              </a:r>
              <a:endParaRPr lang="en-GB" sz="8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793361" y="5312787"/>
              <a:ext cx="497447" cy="354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85%</a:t>
              </a:r>
              <a:endParaRPr lang="en-GB" sz="14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526417" y="5570149"/>
              <a:ext cx="1083808" cy="264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9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091984" y="2620965"/>
            <a:ext cx="2980192" cy="1126447"/>
            <a:chOff x="741238" y="2041048"/>
            <a:chExt cx="3254106" cy="1229981"/>
          </a:xfrm>
        </p:grpSpPr>
        <p:sp>
          <p:nvSpPr>
            <p:cNvPr id="78" name="Rectangle 77"/>
            <p:cNvSpPr/>
            <p:nvPr/>
          </p:nvSpPr>
          <p:spPr>
            <a:xfrm>
              <a:off x="741238" y="2041048"/>
              <a:ext cx="3254106" cy="1229981"/>
            </a:xfrm>
            <a:prstGeom prst="rect">
              <a:avLst/>
            </a:prstGeom>
            <a:solidFill>
              <a:srgbClr val="009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945131" y="2373746"/>
              <a:ext cx="1892127" cy="728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请替换文字内容，添加相关标题，修改文字内容，也可以直接复制你的内容到此。请替换文字内容，添加相关标题，</a:t>
              </a:r>
              <a:endParaRPr lang="en-GB" sz="8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114118" y="2416106"/>
              <a:ext cx="500947" cy="354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90%</a:t>
              </a:r>
              <a:endParaRPr lang="en-GB" sz="14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22687" y="2662067"/>
              <a:ext cx="1083808" cy="264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9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83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88393" y="245770"/>
            <a:ext cx="3153139" cy="332399"/>
          </a:xfrm>
        </p:spPr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成功项目展示</a:t>
            </a:r>
            <a:endParaRPr lang="en-US" altLang="zh-CN" dirty="0"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84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761406" y="663997"/>
            <a:ext cx="3180126" cy="152349"/>
          </a:xfrm>
        </p:spPr>
        <p:txBody>
          <a:bodyPr/>
          <a:lstStyle/>
          <a:p>
            <a:r>
              <a:rPr lang="en-US" altLang="zh-CN" dirty="0"/>
              <a:t>2017 ANNUAL WORK SUMMARY</a:t>
            </a:r>
            <a:endParaRPr lang="en-US" altLang="zh-CN" dirty="0"/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40835" y="2344933"/>
            <a:ext cx="3695028" cy="3695028"/>
            <a:chOff x="6240781" y="1363135"/>
            <a:chExt cx="4963584" cy="4963584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6240781" y="1363135"/>
              <a:ext cx="3255433" cy="2434167"/>
              <a:chOff x="4657725" y="946151"/>
              <a:chExt cx="2441575" cy="1825625"/>
            </a:xfrm>
          </p:grpSpPr>
          <p:sp>
            <p:nvSpPr>
              <p:cNvPr id="27" name="Freeform 26"/>
              <p:cNvSpPr/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rgbClr val="00929A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rgbClr val="00929A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6240781" y="3111502"/>
              <a:ext cx="2434167" cy="3215217"/>
              <a:chOff x="4657725" y="2257426"/>
              <a:chExt cx="1825625" cy="2411413"/>
            </a:xfrm>
          </p:grpSpPr>
          <p:sp>
            <p:nvSpPr>
              <p:cNvPr id="25" name="Freeform 24"/>
              <p:cNvSpPr/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929A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rgbClr val="00929A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 userDrawn="1"/>
          </p:nvGrpSpPr>
          <p:grpSpPr>
            <a:xfrm>
              <a:off x="7967980" y="3892551"/>
              <a:ext cx="3236384" cy="2434167"/>
              <a:chOff x="5953125" y="2843213"/>
              <a:chExt cx="2427288" cy="1825625"/>
            </a:xfrm>
          </p:grpSpPr>
          <p:sp>
            <p:nvSpPr>
              <p:cNvPr id="23" name="Freeform 22"/>
              <p:cNvSpPr/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rgbClr val="00929A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rgbClr val="00929A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 userDrawn="1"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21" name="Freeform 20"/>
              <p:cNvSpPr/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rgbClr val="00929A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rgbClr val="00929A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 rot="18920653">
              <a:off x="6614389" y="1959675"/>
              <a:ext cx="1084827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2904439">
              <a:off x="9713530" y="2071950"/>
              <a:ext cx="1348425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3328205">
              <a:off x="6381839" y="5171931"/>
              <a:ext cx="1276620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872992">
              <a:off x="9524091" y="5259067"/>
              <a:ext cx="1436559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29" name="Group 30"/>
          <p:cNvGrpSpPr/>
          <p:nvPr/>
        </p:nvGrpSpPr>
        <p:grpSpPr>
          <a:xfrm>
            <a:off x="6924671" y="2712384"/>
            <a:ext cx="3609160" cy="572730"/>
            <a:chOff x="8633669" y="2306010"/>
            <a:chExt cx="2990246" cy="625369"/>
          </a:xfrm>
        </p:grpSpPr>
        <p:sp>
          <p:nvSpPr>
            <p:cNvPr id="30" name="Rectangle 28"/>
            <p:cNvSpPr/>
            <p:nvPr/>
          </p:nvSpPr>
          <p:spPr>
            <a:xfrm>
              <a:off x="8633669" y="2623601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请替换文字内容，添加相关标题，修改文字内容，也可以直接复制你的内容到此。请替换文字内容，添加相关标题，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8633669" y="2306010"/>
              <a:ext cx="1279218" cy="254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33" name="Group 30"/>
          <p:cNvGrpSpPr/>
          <p:nvPr/>
        </p:nvGrpSpPr>
        <p:grpSpPr>
          <a:xfrm>
            <a:off x="6924671" y="3535889"/>
            <a:ext cx="3609160" cy="572730"/>
            <a:chOff x="8633669" y="2306010"/>
            <a:chExt cx="2990246" cy="625369"/>
          </a:xfrm>
        </p:grpSpPr>
        <p:sp>
          <p:nvSpPr>
            <p:cNvPr id="34" name="Rectangle 28"/>
            <p:cNvSpPr/>
            <p:nvPr/>
          </p:nvSpPr>
          <p:spPr>
            <a:xfrm>
              <a:off x="8633669" y="2623601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请替换文字内容，添加相关标题，修改文字内容，也可以直接复制你的内容到此。请替换文字内容，添加相关标题，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5" name="TextBox 29"/>
            <p:cNvSpPr txBox="1"/>
            <p:nvPr/>
          </p:nvSpPr>
          <p:spPr>
            <a:xfrm>
              <a:off x="8633669" y="2306010"/>
              <a:ext cx="1279218" cy="254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36" name="Group 30"/>
          <p:cNvGrpSpPr/>
          <p:nvPr/>
        </p:nvGrpSpPr>
        <p:grpSpPr>
          <a:xfrm>
            <a:off x="6924671" y="4359396"/>
            <a:ext cx="3609160" cy="572730"/>
            <a:chOff x="8633669" y="2306010"/>
            <a:chExt cx="2990246" cy="625369"/>
          </a:xfrm>
        </p:grpSpPr>
        <p:sp>
          <p:nvSpPr>
            <p:cNvPr id="37" name="Rectangle 28"/>
            <p:cNvSpPr/>
            <p:nvPr/>
          </p:nvSpPr>
          <p:spPr>
            <a:xfrm>
              <a:off x="8633669" y="2623601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请替换文字内容，添加相关标题，修改文字内容，也可以直接复制你的内容到此。请替换文字内容，添加相关标题，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8" name="TextBox 29"/>
            <p:cNvSpPr txBox="1"/>
            <p:nvPr/>
          </p:nvSpPr>
          <p:spPr>
            <a:xfrm>
              <a:off x="8633669" y="2306010"/>
              <a:ext cx="1279218" cy="254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39" name="Group 30"/>
          <p:cNvGrpSpPr/>
          <p:nvPr/>
        </p:nvGrpSpPr>
        <p:grpSpPr>
          <a:xfrm>
            <a:off x="6924671" y="5182901"/>
            <a:ext cx="3609160" cy="572730"/>
            <a:chOff x="8633669" y="2306010"/>
            <a:chExt cx="2990246" cy="625369"/>
          </a:xfrm>
        </p:grpSpPr>
        <p:sp>
          <p:nvSpPr>
            <p:cNvPr id="40" name="Rectangle 28"/>
            <p:cNvSpPr/>
            <p:nvPr/>
          </p:nvSpPr>
          <p:spPr>
            <a:xfrm>
              <a:off x="8633669" y="2623601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请替换文字内容，添加相关标题，修改文字内容，也可以直接复制你的内容到此。请替换文字内容，添加相关标题，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1" name="TextBox 29"/>
            <p:cNvSpPr txBox="1"/>
            <p:nvPr/>
          </p:nvSpPr>
          <p:spPr>
            <a:xfrm>
              <a:off x="8633669" y="2306010"/>
              <a:ext cx="1279218" cy="254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43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88393" y="245770"/>
            <a:ext cx="3153139" cy="332399"/>
          </a:xfrm>
        </p:spPr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成功项目展示</a:t>
            </a:r>
            <a:endParaRPr lang="en-US" altLang="zh-CN" dirty="0"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44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761406" y="663997"/>
            <a:ext cx="3180126" cy="152349"/>
          </a:xfrm>
        </p:spPr>
        <p:txBody>
          <a:bodyPr/>
          <a:lstStyle/>
          <a:p>
            <a:r>
              <a:rPr lang="en-US" altLang="zh-CN" dirty="0"/>
              <a:t>2017 ANNUAL WORK SUMMARY</a:t>
            </a:r>
            <a:endParaRPr lang="en-US" altLang="zh-CN" dirty="0"/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H_Entry_1"/>
          <p:cNvSpPr/>
          <p:nvPr>
            <p:custDataLst>
              <p:tags r:id="rId1"/>
            </p:custDataLst>
          </p:nvPr>
        </p:nvSpPr>
        <p:spPr>
          <a:xfrm>
            <a:off x="6429375" y="3042837"/>
            <a:ext cx="2466542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明年工作计划</a:t>
            </a:r>
            <a:endParaRPr lang="en-US" altLang="zh-CN" sz="3200" dirty="0" smtClean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0" name="MH_Other_2"/>
          <p:cNvSpPr/>
          <p:nvPr>
            <p:custDataLst>
              <p:tags r:id="rId2"/>
            </p:custDataLst>
          </p:nvPr>
        </p:nvSpPr>
        <p:spPr>
          <a:xfrm>
            <a:off x="5195682" y="3212520"/>
            <a:ext cx="778112" cy="778112"/>
          </a:xfrm>
          <a:prstGeom prst="ellipse">
            <a:avLst/>
          </a:prstGeom>
          <a:solidFill>
            <a:srgbClr val="00929A"/>
          </a:solidFill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6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04</a:t>
            </a:r>
            <a:endParaRPr lang="zh-CN" altLang="en-US" sz="3600" dirty="0" err="1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2" name="TextBox 11"/>
          <p:cNvSpPr txBox="1"/>
          <p:nvPr/>
        </p:nvSpPr>
        <p:spPr>
          <a:xfrm>
            <a:off x="6336586" y="3622181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添加</a:t>
            </a:r>
            <a:r>
              <a:rPr lang="zh-CN" altLang="en-US" sz="11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相关标题文字</a:t>
            </a:r>
            <a:endParaRPr lang="en-US" altLang="zh-CN" sz="1100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8049179" y="3622181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添加</a:t>
            </a:r>
            <a:r>
              <a:rPr lang="zh-CN" altLang="en-US" sz="11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相关标题文字</a:t>
            </a:r>
            <a:endParaRPr lang="en-US" altLang="zh-CN" sz="1100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6336586" y="389501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添加</a:t>
            </a:r>
            <a:r>
              <a:rPr lang="zh-CN" altLang="en-US" sz="11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相关标题文字</a:t>
            </a:r>
            <a:endParaRPr lang="en-US" altLang="zh-CN" sz="1100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8049179" y="389501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添加</a:t>
            </a:r>
            <a:r>
              <a:rPr lang="zh-CN" altLang="en-US" sz="11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相关标题文字</a:t>
            </a:r>
            <a:endParaRPr lang="en-US" altLang="zh-CN" sz="1100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 animBg="1"/>
      <p:bldP spid="22" grpId="0"/>
      <p:bldP spid="23" grpId="0"/>
      <p:bldP spid="24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91682" y="1592643"/>
            <a:ext cx="2414977" cy="2640272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810672" y="1592643"/>
            <a:ext cx="2414977" cy="264027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653460" y="1592643"/>
            <a:ext cx="2414977" cy="264027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9491016" y="1592643"/>
            <a:ext cx="2414977" cy="264027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1477579" y="3399899"/>
            <a:ext cx="1443182" cy="1540287"/>
          </a:xfrm>
          <a:prstGeom prst="rect">
            <a:avLst/>
          </a:prstGeom>
          <a:solidFill>
            <a:srgbClr val="00929A"/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1475" dirty="0">
              <a:solidFill>
                <a:srgbClr val="F8F8F8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4296569" y="3399899"/>
            <a:ext cx="1443182" cy="1540287"/>
          </a:xfrm>
          <a:prstGeom prst="rect">
            <a:avLst/>
          </a:prstGeom>
          <a:solidFill>
            <a:srgbClr val="00929A"/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1475" dirty="0">
              <a:solidFill>
                <a:srgbClr val="F8F8F8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9976913" y="3399899"/>
            <a:ext cx="1443182" cy="1540287"/>
          </a:xfrm>
          <a:prstGeom prst="rect">
            <a:avLst/>
          </a:prstGeom>
          <a:solidFill>
            <a:srgbClr val="00929A"/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1475" dirty="0">
              <a:solidFill>
                <a:srgbClr val="F8F8F8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7139357" y="3399899"/>
            <a:ext cx="1443182" cy="1540287"/>
          </a:xfrm>
          <a:prstGeom prst="rect">
            <a:avLst/>
          </a:prstGeom>
          <a:solidFill>
            <a:srgbClr val="00929A"/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1475" dirty="0">
              <a:solidFill>
                <a:srgbClr val="F8F8F8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1840098" y="4040776"/>
            <a:ext cx="718145" cy="28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文字内容</a:t>
            </a:r>
            <a:endParaRPr lang="en-US" altLang="zh-CN" sz="1400" b="1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1109001" y="5314764"/>
            <a:ext cx="2180339" cy="21544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945331" y="5672136"/>
            <a:ext cx="2507679" cy="53008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3942112" y="5314764"/>
            <a:ext cx="2180339" cy="21544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34" name="Content Placeholder 2"/>
          <p:cNvSpPr txBox="1"/>
          <p:nvPr/>
        </p:nvSpPr>
        <p:spPr>
          <a:xfrm>
            <a:off x="3764321" y="5672136"/>
            <a:ext cx="2507679" cy="53008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35" name="Content Placeholder 2"/>
          <p:cNvSpPr txBox="1"/>
          <p:nvPr/>
        </p:nvSpPr>
        <p:spPr>
          <a:xfrm>
            <a:off x="6775223" y="5314764"/>
            <a:ext cx="2180339" cy="21544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36" name="Content Placeholder 2"/>
          <p:cNvSpPr txBox="1"/>
          <p:nvPr/>
        </p:nvSpPr>
        <p:spPr>
          <a:xfrm>
            <a:off x="6607109" y="5672136"/>
            <a:ext cx="2507679" cy="53008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37" name="Content Placeholder 2"/>
          <p:cNvSpPr txBox="1"/>
          <p:nvPr/>
        </p:nvSpPr>
        <p:spPr>
          <a:xfrm>
            <a:off x="9608335" y="5314764"/>
            <a:ext cx="2180339" cy="21544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38" name="Content Placeholder 2"/>
          <p:cNvSpPr txBox="1"/>
          <p:nvPr/>
        </p:nvSpPr>
        <p:spPr>
          <a:xfrm>
            <a:off x="9444665" y="5672136"/>
            <a:ext cx="2507679" cy="53008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4659088" y="4040776"/>
            <a:ext cx="718145" cy="28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文字内容</a:t>
            </a:r>
            <a:endParaRPr lang="en-US" altLang="zh-CN" sz="1400" b="1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7501876" y="4040776"/>
            <a:ext cx="718145" cy="28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文字内容</a:t>
            </a:r>
            <a:endParaRPr lang="en-US" altLang="zh-CN" sz="1400" b="1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10339432" y="4040776"/>
            <a:ext cx="718145" cy="28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文字内容</a:t>
            </a:r>
            <a:endParaRPr lang="en-US" altLang="zh-CN" sz="1400" b="1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明年工作计划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2017 ANNUAL WORK SUMMARY</a:t>
            </a:r>
            <a:endParaRPr lang="en-US" altLang="zh-CN" dirty="0"/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 animBg="1"/>
      <p:bldP spid="40" grpId="0" animBg="1"/>
      <p:bldP spid="41" grpId="0" animBg="1"/>
      <p:bldP spid="14" grpId="0" animBg="1"/>
      <p:bldP spid="15" grpId="0" animBg="1"/>
      <p:bldP spid="16" grpId="0" animBg="1"/>
      <p:bldP spid="17" grpId="0" animBg="1"/>
      <p:bldP spid="24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2" grpId="0"/>
      <p:bldP spid="43" grpId="0"/>
      <p:bldP spid="4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/>
        </p:nvGraphicFramePr>
        <p:xfrm>
          <a:off x="1141458" y="2405487"/>
          <a:ext cx="5447574" cy="3661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4" name="Oval 13"/>
          <p:cNvSpPr/>
          <p:nvPr/>
        </p:nvSpPr>
        <p:spPr>
          <a:xfrm>
            <a:off x="6949469" y="2793361"/>
            <a:ext cx="571172" cy="574448"/>
          </a:xfrm>
          <a:prstGeom prst="ellipse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652227" y="2840989"/>
            <a:ext cx="3450035" cy="3294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请替换文字内容，添加相关标题，修改文字内容，也可以直接复制你的内容到此。请替换文字内容，添加相关标题，。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49469" y="3593378"/>
            <a:ext cx="571172" cy="574448"/>
          </a:xfrm>
          <a:prstGeom prst="ellipse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7652227" y="3637025"/>
            <a:ext cx="3450035" cy="3294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请替换文字内容，添加相关标题，修改文字内容，也可以直接复制你的内容到此。请替换文字内容，添加相关标题，。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949469" y="4388708"/>
            <a:ext cx="571172" cy="574448"/>
          </a:xfrm>
          <a:prstGeom prst="ellipse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7699090" y="4433061"/>
            <a:ext cx="3450035" cy="3294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请替换文字内容，添加相关标题，修改文字内容，也可以直接复制你的内容到此。请替换文字内容，添加相关标题，。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949469" y="5148493"/>
            <a:ext cx="571172" cy="574448"/>
          </a:xfrm>
          <a:prstGeom prst="ellipse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7699090" y="5229097"/>
            <a:ext cx="3403172" cy="3294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请替换文字内容，添加相关标题，修改文字内容，也可以直接复制你的内容到此。请替换文字内容，添加相关标题，。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2" name="Freeform 35"/>
          <p:cNvSpPr>
            <a:spLocks noEditPoints="1"/>
          </p:cNvSpPr>
          <p:nvPr/>
        </p:nvSpPr>
        <p:spPr bwMode="auto">
          <a:xfrm>
            <a:off x="7025791" y="2939407"/>
            <a:ext cx="418529" cy="282357"/>
          </a:xfrm>
          <a:custGeom>
            <a:avLst/>
            <a:gdLst>
              <a:gd name="T0" fmla="*/ 135 w 157"/>
              <a:gd name="T1" fmla="*/ 46 h 106"/>
              <a:gd name="T2" fmla="*/ 136 w 157"/>
              <a:gd name="T3" fmla="*/ 37 h 106"/>
              <a:gd name="T4" fmla="*/ 99 w 157"/>
              <a:gd name="T5" fmla="*/ 0 h 106"/>
              <a:gd name="T6" fmla="*/ 73 w 157"/>
              <a:gd name="T7" fmla="*/ 18 h 106"/>
              <a:gd name="T8" fmla="*/ 45 w 157"/>
              <a:gd name="T9" fmla="*/ 8 h 106"/>
              <a:gd name="T10" fmla="*/ 19 w 157"/>
              <a:gd name="T11" fmla="*/ 39 h 106"/>
              <a:gd name="T12" fmla="*/ 20 w 157"/>
              <a:gd name="T13" fmla="*/ 47 h 106"/>
              <a:gd name="T14" fmla="*/ 0 w 157"/>
              <a:gd name="T15" fmla="*/ 75 h 106"/>
              <a:gd name="T16" fmla="*/ 31 w 157"/>
              <a:gd name="T17" fmla="*/ 106 h 106"/>
              <a:gd name="T18" fmla="*/ 126 w 157"/>
              <a:gd name="T19" fmla="*/ 106 h 106"/>
              <a:gd name="T20" fmla="*/ 157 w 157"/>
              <a:gd name="T21" fmla="*/ 75 h 106"/>
              <a:gd name="T22" fmla="*/ 135 w 157"/>
              <a:gd name="T23" fmla="*/ 46 h 106"/>
              <a:gd name="T24" fmla="*/ 120 w 157"/>
              <a:gd name="T25" fmla="*/ 100 h 106"/>
              <a:gd name="T26" fmla="*/ 79 w 157"/>
              <a:gd name="T27" fmla="*/ 100 h 106"/>
              <a:gd name="T28" fmla="*/ 103 w 157"/>
              <a:gd name="T29" fmla="*/ 75 h 106"/>
              <a:gd name="T30" fmla="*/ 102 w 157"/>
              <a:gd name="T31" fmla="*/ 72 h 106"/>
              <a:gd name="T32" fmla="*/ 92 w 157"/>
              <a:gd name="T33" fmla="*/ 72 h 106"/>
              <a:gd name="T34" fmla="*/ 92 w 157"/>
              <a:gd name="T35" fmla="*/ 68 h 106"/>
              <a:gd name="T36" fmla="*/ 92 w 157"/>
              <a:gd name="T37" fmla="*/ 37 h 106"/>
              <a:gd name="T38" fmla="*/ 90 w 157"/>
              <a:gd name="T39" fmla="*/ 35 h 106"/>
              <a:gd name="T40" fmla="*/ 64 w 157"/>
              <a:gd name="T41" fmla="*/ 35 h 106"/>
              <a:gd name="T42" fmla="*/ 62 w 157"/>
              <a:gd name="T43" fmla="*/ 37 h 106"/>
              <a:gd name="T44" fmla="*/ 62 w 157"/>
              <a:gd name="T45" fmla="*/ 68 h 106"/>
              <a:gd name="T46" fmla="*/ 62 w 157"/>
              <a:gd name="T47" fmla="*/ 73 h 106"/>
              <a:gd name="T48" fmla="*/ 51 w 157"/>
              <a:gd name="T49" fmla="*/ 73 h 106"/>
              <a:gd name="T50" fmla="*/ 50 w 157"/>
              <a:gd name="T51" fmla="*/ 76 h 106"/>
              <a:gd name="T52" fmla="*/ 75 w 157"/>
              <a:gd name="T53" fmla="*/ 100 h 106"/>
              <a:gd name="T54" fmla="*/ 38 w 157"/>
              <a:gd name="T55" fmla="*/ 100 h 106"/>
              <a:gd name="T56" fmla="*/ 11 w 157"/>
              <a:gd name="T57" fmla="*/ 74 h 106"/>
              <a:gd name="T58" fmla="*/ 29 w 157"/>
              <a:gd name="T59" fmla="*/ 50 h 106"/>
              <a:gd name="T60" fmla="*/ 28 w 157"/>
              <a:gd name="T61" fmla="*/ 44 h 106"/>
              <a:gd name="T62" fmla="*/ 50 w 157"/>
              <a:gd name="T63" fmla="*/ 17 h 106"/>
              <a:gd name="T64" fmla="*/ 74 w 157"/>
              <a:gd name="T65" fmla="*/ 29 h 106"/>
              <a:gd name="T66" fmla="*/ 97 w 157"/>
              <a:gd name="T67" fmla="*/ 10 h 106"/>
              <a:gd name="T68" fmla="*/ 128 w 157"/>
              <a:gd name="T69" fmla="*/ 42 h 106"/>
              <a:gd name="T70" fmla="*/ 127 w 157"/>
              <a:gd name="T71" fmla="*/ 49 h 106"/>
              <a:gd name="T72" fmla="*/ 147 w 157"/>
              <a:gd name="T73" fmla="*/ 74 h 106"/>
              <a:gd name="T74" fmla="*/ 120 w 157"/>
              <a:gd name="T75" fmla="*/ 10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7" h="106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6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39"/>
                </a:cubicBezTo>
                <a:cubicBezTo>
                  <a:pt x="19" y="42"/>
                  <a:pt x="20" y="44"/>
                  <a:pt x="20" y="47"/>
                </a:cubicBezTo>
                <a:cubicBezTo>
                  <a:pt x="9" y="51"/>
                  <a:pt x="0" y="62"/>
                  <a:pt x="0" y="75"/>
                </a:cubicBezTo>
                <a:cubicBezTo>
                  <a:pt x="0" y="92"/>
                  <a:pt x="14" y="106"/>
                  <a:pt x="31" y="106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43" y="106"/>
                  <a:pt x="157" y="92"/>
                  <a:pt x="157" y="75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0"/>
                  <a:pt x="92" y="68"/>
                </a:cubicBezTo>
                <a:cubicBezTo>
                  <a:pt x="92" y="59"/>
                  <a:pt x="92" y="43"/>
                  <a:pt x="92" y="37"/>
                </a:cubicBezTo>
                <a:cubicBezTo>
                  <a:pt x="92" y="37"/>
                  <a:pt x="92" y="35"/>
                  <a:pt x="90" y="35"/>
                </a:cubicBezTo>
                <a:cubicBezTo>
                  <a:pt x="88" y="35"/>
                  <a:pt x="67" y="35"/>
                  <a:pt x="64" y="35"/>
                </a:cubicBezTo>
                <a:cubicBezTo>
                  <a:pt x="61" y="35"/>
                  <a:pt x="62" y="37"/>
                  <a:pt x="62" y="37"/>
                </a:cubicBezTo>
                <a:cubicBezTo>
                  <a:pt x="62" y="44"/>
                  <a:pt x="62" y="59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8"/>
                  <a:pt x="11" y="74"/>
                </a:cubicBezTo>
                <a:cubicBezTo>
                  <a:pt x="11" y="63"/>
                  <a:pt x="18" y="53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1"/>
                  <a:pt x="37" y="19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0"/>
                  <a:pt x="97" y="10"/>
                </a:cubicBezTo>
                <a:cubicBezTo>
                  <a:pt x="115" y="10"/>
                  <a:pt x="128" y="24"/>
                  <a:pt x="128" y="42"/>
                </a:cubicBezTo>
                <a:cubicBezTo>
                  <a:pt x="128" y="44"/>
                  <a:pt x="127" y="47"/>
                  <a:pt x="127" y="49"/>
                </a:cubicBezTo>
                <a:cubicBezTo>
                  <a:pt x="138" y="53"/>
                  <a:pt x="147" y="62"/>
                  <a:pt x="147" y="74"/>
                </a:cubicBezTo>
                <a:cubicBezTo>
                  <a:pt x="147" y="88"/>
                  <a:pt x="135" y="100"/>
                  <a:pt x="12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3" name="Freeform 106"/>
          <p:cNvSpPr>
            <a:spLocks noEditPoints="1"/>
          </p:cNvSpPr>
          <p:nvPr/>
        </p:nvSpPr>
        <p:spPr bwMode="auto">
          <a:xfrm>
            <a:off x="7127919" y="4515087"/>
            <a:ext cx="214271" cy="288364"/>
          </a:xfrm>
          <a:custGeom>
            <a:avLst/>
            <a:gdLst>
              <a:gd name="T0" fmla="*/ 0 w 107"/>
              <a:gd name="T1" fmla="*/ 0 h 144"/>
              <a:gd name="T2" fmla="*/ 0 w 107"/>
              <a:gd name="T3" fmla="*/ 144 h 144"/>
              <a:gd name="T4" fmla="*/ 80 w 107"/>
              <a:gd name="T5" fmla="*/ 144 h 144"/>
              <a:gd name="T6" fmla="*/ 107 w 107"/>
              <a:gd name="T7" fmla="*/ 113 h 144"/>
              <a:gd name="T8" fmla="*/ 107 w 107"/>
              <a:gd name="T9" fmla="*/ 0 h 144"/>
              <a:gd name="T10" fmla="*/ 0 w 107"/>
              <a:gd name="T11" fmla="*/ 0 h 144"/>
              <a:gd name="T12" fmla="*/ 9 w 107"/>
              <a:gd name="T13" fmla="*/ 134 h 144"/>
              <a:gd name="T14" fmla="*/ 9 w 107"/>
              <a:gd name="T15" fmla="*/ 9 h 144"/>
              <a:gd name="T16" fmla="*/ 99 w 107"/>
              <a:gd name="T17" fmla="*/ 9 h 144"/>
              <a:gd name="T18" fmla="*/ 99 w 107"/>
              <a:gd name="T19" fmla="*/ 102 h 144"/>
              <a:gd name="T20" fmla="*/ 72 w 107"/>
              <a:gd name="T21" fmla="*/ 102 h 144"/>
              <a:gd name="T22" fmla="*/ 72 w 107"/>
              <a:gd name="T23" fmla="*/ 134 h 144"/>
              <a:gd name="T24" fmla="*/ 9 w 107"/>
              <a:gd name="T25" fmla="*/ 13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7" h="144">
                <a:moveTo>
                  <a:pt x="0" y="0"/>
                </a:moveTo>
                <a:lnTo>
                  <a:pt x="0" y="144"/>
                </a:lnTo>
                <a:lnTo>
                  <a:pt x="80" y="144"/>
                </a:lnTo>
                <a:lnTo>
                  <a:pt x="107" y="113"/>
                </a:lnTo>
                <a:lnTo>
                  <a:pt x="107" y="0"/>
                </a:lnTo>
                <a:lnTo>
                  <a:pt x="0" y="0"/>
                </a:lnTo>
                <a:close/>
                <a:moveTo>
                  <a:pt x="9" y="134"/>
                </a:moveTo>
                <a:lnTo>
                  <a:pt x="9" y="9"/>
                </a:lnTo>
                <a:lnTo>
                  <a:pt x="99" y="9"/>
                </a:lnTo>
                <a:lnTo>
                  <a:pt x="99" y="102"/>
                </a:lnTo>
                <a:lnTo>
                  <a:pt x="72" y="102"/>
                </a:lnTo>
                <a:lnTo>
                  <a:pt x="72" y="134"/>
                </a:lnTo>
                <a:lnTo>
                  <a:pt x="9" y="1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122914" y="3713390"/>
            <a:ext cx="224283" cy="334423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5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6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7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8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14902" y="5279520"/>
            <a:ext cx="240304" cy="312395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30" name="Freeform 170"/>
            <p:cNvSpPr/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1" name="Freeform 171"/>
            <p:cNvSpPr/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34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788393" y="245770"/>
            <a:ext cx="3153139" cy="332399"/>
          </a:xfrm>
        </p:spPr>
        <p:txBody>
          <a:bodyPr/>
          <a:lstStyle/>
          <a:p>
            <a:r>
              <a:rPr lang="zh-CN" altLang="en-US" dirty="0"/>
              <a:t>明年工作计划</a:t>
            </a:r>
            <a:endParaRPr lang="zh-CN" altLang="en-US" dirty="0"/>
          </a:p>
        </p:txBody>
      </p:sp>
      <p:sp>
        <p:nvSpPr>
          <p:cNvPr id="35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761406" y="663997"/>
            <a:ext cx="3180126" cy="152349"/>
          </a:xfrm>
        </p:spPr>
        <p:txBody>
          <a:bodyPr/>
          <a:lstStyle/>
          <a:p>
            <a:r>
              <a:rPr lang="en-US" altLang="zh-CN" dirty="0"/>
              <a:t>2017 ANNUAL WORK SUMMARY</a:t>
            </a:r>
            <a:endParaRPr lang="en-US" altLang="zh-CN" dirty="0"/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1978266" y="2104572"/>
            <a:ext cx="4122932" cy="4366921"/>
            <a:chOff x="950284" y="2059774"/>
            <a:chExt cx="3788406" cy="4012600"/>
          </a:xfrm>
        </p:grpSpPr>
        <p:sp>
          <p:nvSpPr>
            <p:cNvPr id="6" name="Freeform 5"/>
            <p:cNvSpPr/>
            <p:nvPr/>
          </p:nvSpPr>
          <p:spPr bwMode="auto">
            <a:xfrm>
              <a:off x="1863217" y="5309576"/>
              <a:ext cx="843589" cy="762798"/>
            </a:xfrm>
            <a:custGeom>
              <a:avLst/>
              <a:gdLst>
                <a:gd name="T0" fmla="*/ 1253 w 1253"/>
                <a:gd name="T1" fmla="*/ 1133 h 1133"/>
                <a:gd name="T2" fmla="*/ 0 w 1253"/>
                <a:gd name="T3" fmla="*/ 1133 h 1133"/>
                <a:gd name="T4" fmla="*/ 151 w 1253"/>
                <a:gd name="T5" fmla="*/ 0 h 1133"/>
                <a:gd name="T6" fmla="*/ 1102 w 1253"/>
                <a:gd name="T7" fmla="*/ 0 h 1133"/>
                <a:gd name="T8" fmla="*/ 1253 w 1253"/>
                <a:gd name="T9" fmla="*/ 1133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3" h="1133">
                  <a:moveTo>
                    <a:pt x="1253" y="1133"/>
                  </a:moveTo>
                  <a:lnTo>
                    <a:pt x="0" y="1133"/>
                  </a:lnTo>
                  <a:lnTo>
                    <a:pt x="151" y="0"/>
                  </a:lnTo>
                  <a:lnTo>
                    <a:pt x="1102" y="0"/>
                  </a:lnTo>
                  <a:lnTo>
                    <a:pt x="1253" y="113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1894860" y="5309576"/>
              <a:ext cx="778283" cy="517733"/>
            </a:xfrm>
            <a:custGeom>
              <a:avLst/>
              <a:gdLst>
                <a:gd name="T0" fmla="*/ 1156 w 1156"/>
                <a:gd name="T1" fmla="*/ 769 h 769"/>
                <a:gd name="T2" fmla="*/ 1055 w 1156"/>
                <a:gd name="T3" fmla="*/ 0 h 769"/>
                <a:gd name="T4" fmla="*/ 104 w 1156"/>
                <a:gd name="T5" fmla="*/ 0 h 769"/>
                <a:gd name="T6" fmla="*/ 0 w 1156"/>
                <a:gd name="T7" fmla="*/ 769 h 769"/>
                <a:gd name="T8" fmla="*/ 1156 w 1156"/>
                <a:gd name="T9" fmla="*/ 76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6" h="769">
                  <a:moveTo>
                    <a:pt x="1156" y="769"/>
                  </a:moveTo>
                  <a:lnTo>
                    <a:pt x="1055" y="0"/>
                  </a:lnTo>
                  <a:lnTo>
                    <a:pt x="104" y="0"/>
                  </a:lnTo>
                  <a:lnTo>
                    <a:pt x="0" y="769"/>
                  </a:lnTo>
                  <a:lnTo>
                    <a:pt x="1156" y="76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950284" y="3625092"/>
              <a:ext cx="2668783" cy="1956479"/>
            </a:xfrm>
            <a:custGeom>
              <a:avLst/>
              <a:gdLst>
                <a:gd name="T0" fmla="*/ 1676 w 1676"/>
                <a:gd name="T1" fmla="*/ 1196 h 1229"/>
                <a:gd name="T2" fmla="*/ 1643 w 1676"/>
                <a:gd name="T3" fmla="*/ 1229 h 1229"/>
                <a:gd name="T4" fmla="*/ 33 w 1676"/>
                <a:gd name="T5" fmla="*/ 1229 h 1229"/>
                <a:gd name="T6" fmla="*/ 0 w 1676"/>
                <a:gd name="T7" fmla="*/ 1196 h 1229"/>
                <a:gd name="T8" fmla="*/ 0 w 1676"/>
                <a:gd name="T9" fmla="*/ 32 h 1229"/>
                <a:gd name="T10" fmla="*/ 33 w 1676"/>
                <a:gd name="T11" fmla="*/ 0 h 1229"/>
                <a:gd name="T12" fmla="*/ 1643 w 1676"/>
                <a:gd name="T13" fmla="*/ 0 h 1229"/>
                <a:gd name="T14" fmla="*/ 1676 w 1676"/>
                <a:gd name="T15" fmla="*/ 32 h 1229"/>
                <a:gd name="T16" fmla="*/ 1676 w 1676"/>
                <a:gd name="T17" fmla="*/ 1196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6" h="1229">
                  <a:moveTo>
                    <a:pt x="1676" y="1196"/>
                  </a:moveTo>
                  <a:cubicBezTo>
                    <a:pt x="1676" y="1214"/>
                    <a:pt x="1661" y="1229"/>
                    <a:pt x="1643" y="1229"/>
                  </a:cubicBezTo>
                  <a:cubicBezTo>
                    <a:pt x="33" y="1229"/>
                    <a:pt x="33" y="1229"/>
                    <a:pt x="33" y="1229"/>
                  </a:cubicBezTo>
                  <a:cubicBezTo>
                    <a:pt x="15" y="1229"/>
                    <a:pt x="0" y="1214"/>
                    <a:pt x="0" y="119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1643" y="0"/>
                    <a:pt x="1643" y="0"/>
                    <a:pt x="1643" y="0"/>
                  </a:cubicBezTo>
                  <a:cubicBezTo>
                    <a:pt x="1661" y="0"/>
                    <a:pt x="1676" y="15"/>
                    <a:pt x="1676" y="32"/>
                  </a:cubicBezTo>
                  <a:lnTo>
                    <a:pt x="1676" y="119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950284" y="5232825"/>
              <a:ext cx="2668783" cy="348746"/>
            </a:xfrm>
            <a:custGeom>
              <a:avLst/>
              <a:gdLst>
                <a:gd name="T0" fmla="*/ 0 w 1676"/>
                <a:gd name="T1" fmla="*/ 0 h 219"/>
                <a:gd name="T2" fmla="*/ 0 w 1676"/>
                <a:gd name="T3" fmla="*/ 186 h 219"/>
                <a:gd name="T4" fmla="*/ 33 w 1676"/>
                <a:gd name="T5" fmla="*/ 219 h 219"/>
                <a:gd name="T6" fmla="*/ 1643 w 1676"/>
                <a:gd name="T7" fmla="*/ 219 h 219"/>
                <a:gd name="T8" fmla="*/ 1676 w 1676"/>
                <a:gd name="T9" fmla="*/ 186 h 219"/>
                <a:gd name="T10" fmla="*/ 1676 w 1676"/>
                <a:gd name="T11" fmla="*/ 0 h 219"/>
                <a:gd name="T12" fmla="*/ 0 w 1676"/>
                <a:gd name="T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6" h="219">
                  <a:moveTo>
                    <a:pt x="0" y="0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0" y="204"/>
                    <a:pt x="15" y="219"/>
                    <a:pt x="33" y="219"/>
                  </a:cubicBezTo>
                  <a:cubicBezTo>
                    <a:pt x="1643" y="219"/>
                    <a:pt x="1643" y="219"/>
                    <a:pt x="1643" y="219"/>
                  </a:cubicBezTo>
                  <a:cubicBezTo>
                    <a:pt x="1661" y="219"/>
                    <a:pt x="1676" y="204"/>
                    <a:pt x="1676" y="186"/>
                  </a:cubicBezTo>
                  <a:cubicBezTo>
                    <a:pt x="1676" y="0"/>
                    <a:pt x="1676" y="0"/>
                    <a:pt x="167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074836" y="3722041"/>
              <a:ext cx="2420352" cy="1510784"/>
            </a:xfrm>
            <a:prstGeom prst="rect">
              <a:avLst/>
            </a:pr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709715" y="6025919"/>
              <a:ext cx="1149920" cy="46455"/>
            </a:xfrm>
            <a:custGeom>
              <a:avLst/>
              <a:gdLst>
                <a:gd name="T0" fmla="*/ 693 w 722"/>
                <a:gd name="T1" fmla="*/ 0 h 29"/>
                <a:gd name="T2" fmla="*/ 29 w 722"/>
                <a:gd name="T3" fmla="*/ 0 h 29"/>
                <a:gd name="T4" fmla="*/ 0 w 722"/>
                <a:gd name="T5" fmla="*/ 29 h 29"/>
                <a:gd name="T6" fmla="*/ 722 w 722"/>
                <a:gd name="T7" fmla="*/ 29 h 29"/>
                <a:gd name="T8" fmla="*/ 693 w 72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2" h="29">
                  <a:moveTo>
                    <a:pt x="693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722" y="29"/>
                    <a:pt x="722" y="29"/>
                    <a:pt x="722" y="29"/>
                  </a:cubicBezTo>
                  <a:cubicBezTo>
                    <a:pt x="722" y="13"/>
                    <a:pt x="709" y="0"/>
                    <a:pt x="693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1017920" y="4095878"/>
              <a:ext cx="2542885" cy="1136454"/>
            </a:xfrm>
            <a:custGeom>
              <a:avLst/>
              <a:gdLst>
                <a:gd name="T0" fmla="*/ 1533 w 1597"/>
                <a:gd name="T1" fmla="*/ 472 h 714"/>
                <a:gd name="T2" fmla="*/ 1534 w 1597"/>
                <a:gd name="T3" fmla="*/ 459 h 714"/>
                <a:gd name="T4" fmla="*/ 1396 w 1597"/>
                <a:gd name="T5" fmla="*/ 328 h 714"/>
                <a:gd name="T6" fmla="*/ 1285 w 1597"/>
                <a:gd name="T7" fmla="*/ 381 h 714"/>
                <a:gd name="T8" fmla="*/ 1266 w 1597"/>
                <a:gd name="T9" fmla="*/ 376 h 714"/>
                <a:gd name="T10" fmla="*/ 1107 w 1597"/>
                <a:gd name="T11" fmla="*/ 238 h 714"/>
                <a:gd name="T12" fmla="*/ 1008 w 1597"/>
                <a:gd name="T13" fmla="*/ 271 h 714"/>
                <a:gd name="T14" fmla="*/ 896 w 1597"/>
                <a:gd name="T15" fmla="*/ 208 h 714"/>
                <a:gd name="T16" fmla="*/ 846 w 1597"/>
                <a:gd name="T17" fmla="*/ 218 h 714"/>
                <a:gd name="T18" fmla="*/ 707 w 1597"/>
                <a:gd name="T19" fmla="*/ 107 h 714"/>
                <a:gd name="T20" fmla="*/ 690 w 1597"/>
                <a:gd name="T21" fmla="*/ 108 h 714"/>
                <a:gd name="T22" fmla="*/ 575 w 1597"/>
                <a:gd name="T23" fmla="*/ 0 h 714"/>
                <a:gd name="T24" fmla="*/ 472 w 1597"/>
                <a:gd name="T25" fmla="*/ 61 h 714"/>
                <a:gd name="T26" fmla="*/ 460 w 1597"/>
                <a:gd name="T27" fmla="*/ 59 h 714"/>
                <a:gd name="T28" fmla="*/ 400 w 1597"/>
                <a:gd name="T29" fmla="*/ 116 h 714"/>
                <a:gd name="T30" fmla="*/ 402 w 1597"/>
                <a:gd name="T31" fmla="*/ 133 h 714"/>
                <a:gd name="T32" fmla="*/ 333 w 1597"/>
                <a:gd name="T33" fmla="*/ 210 h 714"/>
                <a:gd name="T34" fmla="*/ 311 w 1597"/>
                <a:gd name="T35" fmla="*/ 208 h 714"/>
                <a:gd name="T36" fmla="*/ 213 w 1597"/>
                <a:gd name="T37" fmla="*/ 286 h 714"/>
                <a:gd name="T38" fmla="*/ 109 w 1597"/>
                <a:gd name="T39" fmla="*/ 437 h 714"/>
                <a:gd name="T40" fmla="*/ 109 w 1597"/>
                <a:gd name="T41" fmla="*/ 451 h 714"/>
                <a:gd name="T42" fmla="*/ 0 w 1597"/>
                <a:gd name="T43" fmla="*/ 633 h 714"/>
                <a:gd name="T44" fmla="*/ 17 w 1597"/>
                <a:gd name="T45" fmla="*/ 714 h 714"/>
                <a:gd name="T46" fmla="*/ 1546 w 1597"/>
                <a:gd name="T47" fmla="*/ 714 h 714"/>
                <a:gd name="T48" fmla="*/ 1597 w 1597"/>
                <a:gd name="T49" fmla="*/ 598 h 714"/>
                <a:gd name="T50" fmla="*/ 1533 w 1597"/>
                <a:gd name="T51" fmla="*/ 472 h 714"/>
                <a:gd name="T52" fmla="*/ 581 w 1597"/>
                <a:gd name="T53" fmla="*/ 390 h 714"/>
                <a:gd name="T54" fmla="*/ 564 w 1597"/>
                <a:gd name="T55" fmla="*/ 356 h 714"/>
                <a:gd name="T56" fmla="*/ 595 w 1597"/>
                <a:gd name="T57" fmla="*/ 319 h 714"/>
                <a:gd name="T58" fmla="*/ 615 w 1597"/>
                <a:gd name="T59" fmla="*/ 340 h 714"/>
                <a:gd name="T60" fmla="*/ 609 w 1597"/>
                <a:gd name="T61" fmla="*/ 376 h 714"/>
                <a:gd name="T62" fmla="*/ 610 w 1597"/>
                <a:gd name="T63" fmla="*/ 382 h 714"/>
                <a:gd name="T64" fmla="*/ 581 w 1597"/>
                <a:gd name="T65" fmla="*/ 390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7" h="714">
                  <a:moveTo>
                    <a:pt x="1533" y="472"/>
                  </a:moveTo>
                  <a:cubicBezTo>
                    <a:pt x="1534" y="468"/>
                    <a:pt x="1534" y="463"/>
                    <a:pt x="1534" y="459"/>
                  </a:cubicBezTo>
                  <a:cubicBezTo>
                    <a:pt x="1534" y="386"/>
                    <a:pt x="1472" y="328"/>
                    <a:pt x="1396" y="328"/>
                  </a:cubicBezTo>
                  <a:cubicBezTo>
                    <a:pt x="1350" y="328"/>
                    <a:pt x="1310" y="349"/>
                    <a:pt x="1285" y="381"/>
                  </a:cubicBezTo>
                  <a:cubicBezTo>
                    <a:pt x="1279" y="379"/>
                    <a:pt x="1273" y="377"/>
                    <a:pt x="1266" y="376"/>
                  </a:cubicBezTo>
                  <a:cubicBezTo>
                    <a:pt x="1259" y="299"/>
                    <a:pt x="1190" y="238"/>
                    <a:pt x="1107" y="238"/>
                  </a:cubicBezTo>
                  <a:cubicBezTo>
                    <a:pt x="1069" y="238"/>
                    <a:pt x="1035" y="251"/>
                    <a:pt x="1008" y="271"/>
                  </a:cubicBezTo>
                  <a:cubicBezTo>
                    <a:pt x="986" y="233"/>
                    <a:pt x="945" y="208"/>
                    <a:pt x="896" y="208"/>
                  </a:cubicBezTo>
                  <a:cubicBezTo>
                    <a:pt x="878" y="208"/>
                    <a:pt x="861" y="211"/>
                    <a:pt x="846" y="218"/>
                  </a:cubicBezTo>
                  <a:cubicBezTo>
                    <a:pt x="835" y="155"/>
                    <a:pt x="777" y="107"/>
                    <a:pt x="707" y="107"/>
                  </a:cubicBezTo>
                  <a:cubicBezTo>
                    <a:pt x="702" y="107"/>
                    <a:pt x="696" y="107"/>
                    <a:pt x="690" y="108"/>
                  </a:cubicBezTo>
                  <a:cubicBezTo>
                    <a:pt x="690" y="48"/>
                    <a:pt x="638" y="0"/>
                    <a:pt x="575" y="0"/>
                  </a:cubicBezTo>
                  <a:cubicBezTo>
                    <a:pt x="530" y="0"/>
                    <a:pt x="491" y="25"/>
                    <a:pt x="472" y="61"/>
                  </a:cubicBezTo>
                  <a:cubicBezTo>
                    <a:pt x="468" y="60"/>
                    <a:pt x="464" y="59"/>
                    <a:pt x="460" y="59"/>
                  </a:cubicBezTo>
                  <a:cubicBezTo>
                    <a:pt x="427" y="59"/>
                    <a:pt x="400" y="85"/>
                    <a:pt x="400" y="116"/>
                  </a:cubicBezTo>
                  <a:cubicBezTo>
                    <a:pt x="400" y="122"/>
                    <a:pt x="401" y="127"/>
                    <a:pt x="402" y="133"/>
                  </a:cubicBezTo>
                  <a:cubicBezTo>
                    <a:pt x="370" y="149"/>
                    <a:pt x="345" y="177"/>
                    <a:pt x="333" y="210"/>
                  </a:cubicBezTo>
                  <a:cubicBezTo>
                    <a:pt x="326" y="209"/>
                    <a:pt x="319" y="208"/>
                    <a:pt x="311" y="208"/>
                  </a:cubicBezTo>
                  <a:cubicBezTo>
                    <a:pt x="262" y="208"/>
                    <a:pt x="221" y="242"/>
                    <a:pt x="213" y="286"/>
                  </a:cubicBezTo>
                  <a:cubicBezTo>
                    <a:pt x="151" y="312"/>
                    <a:pt x="109" y="370"/>
                    <a:pt x="109" y="437"/>
                  </a:cubicBezTo>
                  <a:cubicBezTo>
                    <a:pt x="109" y="442"/>
                    <a:pt x="109" y="446"/>
                    <a:pt x="109" y="451"/>
                  </a:cubicBezTo>
                  <a:cubicBezTo>
                    <a:pt x="44" y="488"/>
                    <a:pt x="0" y="555"/>
                    <a:pt x="0" y="633"/>
                  </a:cubicBezTo>
                  <a:cubicBezTo>
                    <a:pt x="0" y="661"/>
                    <a:pt x="6" y="689"/>
                    <a:pt x="17" y="714"/>
                  </a:cubicBezTo>
                  <a:cubicBezTo>
                    <a:pt x="1546" y="714"/>
                    <a:pt x="1546" y="714"/>
                    <a:pt x="1546" y="714"/>
                  </a:cubicBezTo>
                  <a:cubicBezTo>
                    <a:pt x="1578" y="684"/>
                    <a:pt x="1597" y="644"/>
                    <a:pt x="1597" y="598"/>
                  </a:cubicBezTo>
                  <a:cubicBezTo>
                    <a:pt x="1597" y="547"/>
                    <a:pt x="1572" y="502"/>
                    <a:pt x="1533" y="472"/>
                  </a:cubicBezTo>
                  <a:close/>
                  <a:moveTo>
                    <a:pt x="581" y="390"/>
                  </a:moveTo>
                  <a:cubicBezTo>
                    <a:pt x="578" y="377"/>
                    <a:pt x="572" y="365"/>
                    <a:pt x="564" y="356"/>
                  </a:cubicBezTo>
                  <a:cubicBezTo>
                    <a:pt x="576" y="345"/>
                    <a:pt x="587" y="333"/>
                    <a:pt x="595" y="319"/>
                  </a:cubicBezTo>
                  <a:cubicBezTo>
                    <a:pt x="601" y="327"/>
                    <a:pt x="608" y="334"/>
                    <a:pt x="615" y="340"/>
                  </a:cubicBezTo>
                  <a:cubicBezTo>
                    <a:pt x="611" y="351"/>
                    <a:pt x="609" y="363"/>
                    <a:pt x="609" y="376"/>
                  </a:cubicBezTo>
                  <a:cubicBezTo>
                    <a:pt x="609" y="378"/>
                    <a:pt x="610" y="380"/>
                    <a:pt x="610" y="382"/>
                  </a:cubicBezTo>
                  <a:cubicBezTo>
                    <a:pt x="600" y="384"/>
                    <a:pt x="590" y="386"/>
                    <a:pt x="581" y="39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810030" y="3099280"/>
              <a:ext cx="1890500" cy="1993508"/>
            </a:xfrm>
            <a:custGeom>
              <a:avLst/>
              <a:gdLst>
                <a:gd name="T0" fmla="*/ 1060 w 1187"/>
                <a:gd name="T1" fmla="*/ 0 h 1252"/>
                <a:gd name="T2" fmla="*/ 832 w 1187"/>
                <a:gd name="T3" fmla="*/ 228 h 1252"/>
                <a:gd name="T4" fmla="*/ 729 w 1187"/>
                <a:gd name="T5" fmla="*/ 312 h 1252"/>
                <a:gd name="T6" fmla="*/ 512 w 1187"/>
                <a:gd name="T7" fmla="*/ 432 h 1252"/>
                <a:gd name="T8" fmla="*/ 342 w 1187"/>
                <a:gd name="T9" fmla="*/ 509 h 1252"/>
                <a:gd name="T10" fmla="*/ 222 w 1187"/>
                <a:gd name="T11" fmla="*/ 568 h 1252"/>
                <a:gd name="T12" fmla="*/ 141 w 1187"/>
                <a:gd name="T13" fmla="*/ 619 h 1252"/>
                <a:gd name="T14" fmla="*/ 88 w 1187"/>
                <a:gd name="T15" fmla="*/ 664 h 1252"/>
                <a:gd name="T16" fmla="*/ 53 w 1187"/>
                <a:gd name="T17" fmla="*/ 704 h 1252"/>
                <a:gd name="T18" fmla="*/ 14 w 1187"/>
                <a:gd name="T19" fmla="*/ 777 h 1252"/>
                <a:gd name="T20" fmla="*/ 0 w 1187"/>
                <a:gd name="T21" fmla="*/ 862 h 1252"/>
                <a:gd name="T22" fmla="*/ 15 w 1187"/>
                <a:gd name="T23" fmla="*/ 954 h 1252"/>
                <a:gd name="T24" fmla="*/ 84 w 1187"/>
                <a:gd name="T25" fmla="*/ 1095 h 1252"/>
                <a:gd name="T26" fmla="*/ 210 w 1187"/>
                <a:gd name="T27" fmla="*/ 1252 h 1252"/>
                <a:gd name="T28" fmla="*/ 342 w 1187"/>
                <a:gd name="T29" fmla="*/ 1129 h 1252"/>
                <a:gd name="T30" fmla="*/ 263 w 1187"/>
                <a:gd name="T31" fmla="*/ 1036 h 1252"/>
                <a:gd name="T32" fmla="*/ 197 w 1187"/>
                <a:gd name="T33" fmla="*/ 929 h 1252"/>
                <a:gd name="T34" fmla="*/ 184 w 1187"/>
                <a:gd name="T35" fmla="*/ 890 h 1252"/>
                <a:gd name="T36" fmla="*/ 180 w 1187"/>
                <a:gd name="T37" fmla="*/ 862 h 1252"/>
                <a:gd name="T38" fmla="*/ 183 w 1187"/>
                <a:gd name="T39" fmla="*/ 841 h 1252"/>
                <a:gd name="T40" fmla="*/ 191 w 1187"/>
                <a:gd name="T41" fmla="*/ 822 h 1252"/>
                <a:gd name="T42" fmla="*/ 204 w 1187"/>
                <a:gd name="T43" fmla="*/ 803 h 1252"/>
                <a:gd name="T44" fmla="*/ 249 w 1187"/>
                <a:gd name="T45" fmla="*/ 763 h 1252"/>
                <a:gd name="T46" fmla="*/ 309 w 1187"/>
                <a:gd name="T47" fmla="*/ 726 h 1252"/>
                <a:gd name="T48" fmla="*/ 451 w 1187"/>
                <a:gd name="T49" fmla="*/ 657 h 1252"/>
                <a:gd name="T50" fmla="*/ 707 w 1187"/>
                <a:gd name="T51" fmla="*/ 535 h 1252"/>
                <a:gd name="T52" fmla="*/ 838 w 1187"/>
                <a:gd name="T53" fmla="*/ 456 h 1252"/>
                <a:gd name="T54" fmla="*/ 959 w 1187"/>
                <a:gd name="T55" fmla="*/ 355 h 1252"/>
                <a:gd name="T56" fmla="*/ 1152 w 1187"/>
                <a:gd name="T57" fmla="*/ 162 h 1252"/>
                <a:gd name="T58" fmla="*/ 1181 w 1187"/>
                <a:gd name="T59" fmla="*/ 133 h 1252"/>
                <a:gd name="T60" fmla="*/ 1187 w 1187"/>
                <a:gd name="T61" fmla="*/ 127 h 1252"/>
                <a:gd name="T62" fmla="*/ 1060 w 1187"/>
                <a:gd name="T63" fmla="*/ 0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87" h="1252">
                  <a:moveTo>
                    <a:pt x="1060" y="0"/>
                  </a:moveTo>
                  <a:cubicBezTo>
                    <a:pt x="1060" y="0"/>
                    <a:pt x="1043" y="16"/>
                    <a:pt x="832" y="228"/>
                  </a:cubicBezTo>
                  <a:cubicBezTo>
                    <a:pt x="801" y="258"/>
                    <a:pt x="766" y="286"/>
                    <a:pt x="729" y="312"/>
                  </a:cubicBezTo>
                  <a:cubicBezTo>
                    <a:pt x="663" y="358"/>
                    <a:pt x="588" y="396"/>
                    <a:pt x="512" y="432"/>
                  </a:cubicBezTo>
                  <a:cubicBezTo>
                    <a:pt x="455" y="459"/>
                    <a:pt x="397" y="484"/>
                    <a:pt x="342" y="509"/>
                  </a:cubicBezTo>
                  <a:cubicBezTo>
                    <a:pt x="300" y="528"/>
                    <a:pt x="260" y="547"/>
                    <a:pt x="222" y="568"/>
                  </a:cubicBezTo>
                  <a:cubicBezTo>
                    <a:pt x="194" y="584"/>
                    <a:pt x="167" y="600"/>
                    <a:pt x="141" y="619"/>
                  </a:cubicBezTo>
                  <a:cubicBezTo>
                    <a:pt x="122" y="633"/>
                    <a:pt x="104" y="648"/>
                    <a:pt x="88" y="664"/>
                  </a:cubicBezTo>
                  <a:cubicBezTo>
                    <a:pt x="75" y="677"/>
                    <a:pt x="63" y="690"/>
                    <a:pt x="53" y="704"/>
                  </a:cubicBezTo>
                  <a:cubicBezTo>
                    <a:pt x="37" y="726"/>
                    <a:pt x="24" y="751"/>
                    <a:pt x="14" y="777"/>
                  </a:cubicBezTo>
                  <a:cubicBezTo>
                    <a:pt x="5" y="804"/>
                    <a:pt x="0" y="833"/>
                    <a:pt x="0" y="862"/>
                  </a:cubicBezTo>
                  <a:cubicBezTo>
                    <a:pt x="0" y="893"/>
                    <a:pt x="5" y="923"/>
                    <a:pt x="15" y="954"/>
                  </a:cubicBezTo>
                  <a:cubicBezTo>
                    <a:pt x="29" y="1000"/>
                    <a:pt x="52" y="1046"/>
                    <a:pt x="84" y="1095"/>
                  </a:cubicBezTo>
                  <a:cubicBezTo>
                    <a:pt x="116" y="1144"/>
                    <a:pt x="158" y="1196"/>
                    <a:pt x="210" y="1252"/>
                  </a:cubicBezTo>
                  <a:cubicBezTo>
                    <a:pt x="342" y="1129"/>
                    <a:pt x="342" y="1129"/>
                    <a:pt x="342" y="1129"/>
                  </a:cubicBezTo>
                  <a:cubicBezTo>
                    <a:pt x="310" y="1096"/>
                    <a:pt x="284" y="1065"/>
                    <a:pt x="263" y="1036"/>
                  </a:cubicBezTo>
                  <a:cubicBezTo>
                    <a:pt x="231" y="994"/>
                    <a:pt x="209" y="958"/>
                    <a:pt x="197" y="929"/>
                  </a:cubicBezTo>
                  <a:cubicBezTo>
                    <a:pt x="191" y="914"/>
                    <a:pt x="186" y="901"/>
                    <a:pt x="184" y="890"/>
                  </a:cubicBezTo>
                  <a:cubicBezTo>
                    <a:pt x="181" y="879"/>
                    <a:pt x="180" y="870"/>
                    <a:pt x="180" y="862"/>
                  </a:cubicBezTo>
                  <a:cubicBezTo>
                    <a:pt x="180" y="854"/>
                    <a:pt x="181" y="847"/>
                    <a:pt x="183" y="841"/>
                  </a:cubicBezTo>
                  <a:cubicBezTo>
                    <a:pt x="185" y="834"/>
                    <a:pt x="187" y="829"/>
                    <a:pt x="191" y="822"/>
                  </a:cubicBezTo>
                  <a:cubicBezTo>
                    <a:pt x="194" y="816"/>
                    <a:pt x="198" y="810"/>
                    <a:pt x="204" y="803"/>
                  </a:cubicBezTo>
                  <a:cubicBezTo>
                    <a:pt x="214" y="791"/>
                    <a:pt x="229" y="777"/>
                    <a:pt x="249" y="763"/>
                  </a:cubicBezTo>
                  <a:cubicBezTo>
                    <a:pt x="266" y="751"/>
                    <a:pt x="286" y="738"/>
                    <a:pt x="309" y="726"/>
                  </a:cubicBezTo>
                  <a:cubicBezTo>
                    <a:pt x="349" y="703"/>
                    <a:pt x="398" y="681"/>
                    <a:pt x="451" y="657"/>
                  </a:cubicBezTo>
                  <a:cubicBezTo>
                    <a:pt x="530" y="621"/>
                    <a:pt x="619" y="583"/>
                    <a:pt x="707" y="535"/>
                  </a:cubicBezTo>
                  <a:cubicBezTo>
                    <a:pt x="752" y="512"/>
                    <a:pt x="796" y="485"/>
                    <a:pt x="838" y="456"/>
                  </a:cubicBezTo>
                  <a:cubicBezTo>
                    <a:pt x="880" y="426"/>
                    <a:pt x="921" y="393"/>
                    <a:pt x="959" y="355"/>
                  </a:cubicBezTo>
                  <a:cubicBezTo>
                    <a:pt x="1065" y="249"/>
                    <a:pt x="1122" y="192"/>
                    <a:pt x="1152" y="162"/>
                  </a:cubicBezTo>
                  <a:cubicBezTo>
                    <a:pt x="1168" y="146"/>
                    <a:pt x="1176" y="138"/>
                    <a:pt x="1181" y="133"/>
                  </a:cubicBezTo>
                  <a:cubicBezTo>
                    <a:pt x="1186" y="128"/>
                    <a:pt x="1187" y="127"/>
                    <a:pt x="1187" y="127"/>
                  </a:cubicBezTo>
                  <a:lnTo>
                    <a:pt x="1060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1194002" y="4629588"/>
              <a:ext cx="1920124" cy="603237"/>
            </a:xfrm>
            <a:custGeom>
              <a:avLst/>
              <a:gdLst>
                <a:gd name="T0" fmla="*/ 38 w 1206"/>
                <a:gd name="T1" fmla="*/ 379 h 379"/>
                <a:gd name="T2" fmla="*/ 0 w 1206"/>
                <a:gd name="T3" fmla="*/ 287 h 379"/>
                <a:gd name="T4" fmla="*/ 48 w 1206"/>
                <a:gd name="T5" fmla="*/ 186 h 379"/>
                <a:gd name="T6" fmla="*/ 48 w 1206"/>
                <a:gd name="T7" fmla="*/ 176 h 379"/>
                <a:gd name="T8" fmla="*/ 152 w 1206"/>
                <a:gd name="T9" fmla="*/ 71 h 379"/>
                <a:gd name="T10" fmla="*/ 236 w 1206"/>
                <a:gd name="T11" fmla="*/ 114 h 379"/>
                <a:gd name="T12" fmla="*/ 250 w 1206"/>
                <a:gd name="T13" fmla="*/ 110 h 379"/>
                <a:gd name="T14" fmla="*/ 370 w 1206"/>
                <a:gd name="T15" fmla="*/ 0 h 379"/>
                <a:gd name="T16" fmla="*/ 487 w 1206"/>
                <a:gd name="T17" fmla="*/ 91 h 379"/>
                <a:gd name="T18" fmla="*/ 501 w 1206"/>
                <a:gd name="T19" fmla="*/ 89 h 379"/>
                <a:gd name="T20" fmla="*/ 552 w 1206"/>
                <a:gd name="T21" fmla="*/ 110 h 379"/>
                <a:gd name="T22" fmla="*/ 552 w 1206"/>
                <a:gd name="T23" fmla="*/ 110 h 379"/>
                <a:gd name="T24" fmla="*/ 649 w 1206"/>
                <a:gd name="T25" fmla="*/ 13 h 379"/>
                <a:gd name="T26" fmla="*/ 746 w 1206"/>
                <a:gd name="T27" fmla="*/ 110 h 379"/>
                <a:gd name="T28" fmla="*/ 746 w 1206"/>
                <a:gd name="T29" fmla="*/ 115 h 379"/>
                <a:gd name="T30" fmla="*/ 767 w 1206"/>
                <a:gd name="T31" fmla="*/ 121 h 379"/>
                <a:gd name="T32" fmla="*/ 827 w 1206"/>
                <a:gd name="T33" fmla="*/ 71 h 379"/>
                <a:gd name="T34" fmla="*/ 877 w 1206"/>
                <a:gd name="T35" fmla="*/ 98 h 379"/>
                <a:gd name="T36" fmla="*/ 993 w 1206"/>
                <a:gd name="T37" fmla="*/ 27 h 379"/>
                <a:gd name="T38" fmla="*/ 1124 w 1206"/>
                <a:gd name="T39" fmla="*/ 158 h 379"/>
                <a:gd name="T40" fmla="*/ 1123 w 1206"/>
                <a:gd name="T41" fmla="*/ 170 h 379"/>
                <a:gd name="T42" fmla="*/ 1206 w 1206"/>
                <a:gd name="T43" fmla="*/ 314 h 379"/>
                <a:gd name="T44" fmla="*/ 1193 w 1206"/>
                <a:gd name="T45" fmla="*/ 379 h 379"/>
                <a:gd name="T46" fmla="*/ 38 w 1206"/>
                <a:gd name="T47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6" h="379">
                  <a:moveTo>
                    <a:pt x="38" y="379"/>
                  </a:moveTo>
                  <a:cubicBezTo>
                    <a:pt x="15" y="355"/>
                    <a:pt x="0" y="323"/>
                    <a:pt x="0" y="287"/>
                  </a:cubicBezTo>
                  <a:cubicBezTo>
                    <a:pt x="0" y="246"/>
                    <a:pt x="19" y="210"/>
                    <a:pt x="48" y="186"/>
                  </a:cubicBezTo>
                  <a:cubicBezTo>
                    <a:pt x="48" y="183"/>
                    <a:pt x="48" y="179"/>
                    <a:pt x="48" y="176"/>
                  </a:cubicBezTo>
                  <a:cubicBezTo>
                    <a:pt x="48" y="118"/>
                    <a:pt x="94" y="71"/>
                    <a:pt x="152" y="71"/>
                  </a:cubicBezTo>
                  <a:cubicBezTo>
                    <a:pt x="186" y="71"/>
                    <a:pt x="217" y="88"/>
                    <a:pt x="236" y="114"/>
                  </a:cubicBezTo>
                  <a:cubicBezTo>
                    <a:pt x="240" y="112"/>
                    <a:pt x="245" y="111"/>
                    <a:pt x="250" y="110"/>
                  </a:cubicBezTo>
                  <a:cubicBezTo>
                    <a:pt x="256" y="49"/>
                    <a:pt x="307" y="0"/>
                    <a:pt x="370" y="0"/>
                  </a:cubicBezTo>
                  <a:cubicBezTo>
                    <a:pt x="427" y="0"/>
                    <a:pt x="474" y="39"/>
                    <a:pt x="487" y="91"/>
                  </a:cubicBezTo>
                  <a:cubicBezTo>
                    <a:pt x="492" y="90"/>
                    <a:pt x="496" y="89"/>
                    <a:pt x="501" y="89"/>
                  </a:cubicBezTo>
                  <a:cubicBezTo>
                    <a:pt x="521" y="89"/>
                    <a:pt x="539" y="97"/>
                    <a:pt x="552" y="110"/>
                  </a:cubicBezTo>
                  <a:cubicBezTo>
                    <a:pt x="552" y="110"/>
                    <a:pt x="552" y="110"/>
                    <a:pt x="552" y="110"/>
                  </a:cubicBezTo>
                  <a:cubicBezTo>
                    <a:pt x="552" y="56"/>
                    <a:pt x="596" y="13"/>
                    <a:pt x="649" y="13"/>
                  </a:cubicBezTo>
                  <a:cubicBezTo>
                    <a:pt x="703" y="13"/>
                    <a:pt x="746" y="56"/>
                    <a:pt x="746" y="110"/>
                  </a:cubicBezTo>
                  <a:cubicBezTo>
                    <a:pt x="746" y="111"/>
                    <a:pt x="746" y="113"/>
                    <a:pt x="746" y="115"/>
                  </a:cubicBezTo>
                  <a:cubicBezTo>
                    <a:pt x="753" y="116"/>
                    <a:pt x="760" y="118"/>
                    <a:pt x="767" y="121"/>
                  </a:cubicBezTo>
                  <a:cubicBezTo>
                    <a:pt x="773" y="93"/>
                    <a:pt x="797" y="71"/>
                    <a:pt x="827" y="71"/>
                  </a:cubicBezTo>
                  <a:cubicBezTo>
                    <a:pt x="848" y="71"/>
                    <a:pt x="866" y="82"/>
                    <a:pt x="877" y="98"/>
                  </a:cubicBezTo>
                  <a:cubicBezTo>
                    <a:pt x="899" y="56"/>
                    <a:pt x="943" y="27"/>
                    <a:pt x="993" y="27"/>
                  </a:cubicBezTo>
                  <a:cubicBezTo>
                    <a:pt x="1065" y="27"/>
                    <a:pt x="1124" y="86"/>
                    <a:pt x="1124" y="158"/>
                  </a:cubicBezTo>
                  <a:cubicBezTo>
                    <a:pt x="1124" y="162"/>
                    <a:pt x="1124" y="166"/>
                    <a:pt x="1123" y="170"/>
                  </a:cubicBezTo>
                  <a:cubicBezTo>
                    <a:pt x="1173" y="199"/>
                    <a:pt x="1206" y="253"/>
                    <a:pt x="1206" y="314"/>
                  </a:cubicBezTo>
                  <a:cubicBezTo>
                    <a:pt x="1206" y="337"/>
                    <a:pt x="1201" y="359"/>
                    <a:pt x="1193" y="379"/>
                  </a:cubicBezTo>
                  <a:lnTo>
                    <a:pt x="38" y="379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45713" y="3123517"/>
              <a:ext cx="1829234" cy="1945707"/>
            </a:xfrm>
            <a:custGeom>
              <a:avLst/>
              <a:gdLst>
                <a:gd name="T0" fmla="*/ 1053 w 1149"/>
                <a:gd name="T1" fmla="*/ 0 h 1222"/>
                <a:gd name="T2" fmla="*/ 825 w 1149"/>
                <a:gd name="T3" fmla="*/ 228 h 1222"/>
                <a:gd name="T4" fmla="*/ 597 w 1149"/>
                <a:gd name="T5" fmla="*/ 389 h 1222"/>
                <a:gd name="T6" fmla="*/ 401 w 1149"/>
                <a:gd name="T7" fmla="*/ 481 h 1222"/>
                <a:gd name="T8" fmla="*/ 260 w 1149"/>
                <a:gd name="T9" fmla="*/ 547 h 1222"/>
                <a:gd name="T10" fmla="*/ 165 w 1149"/>
                <a:gd name="T11" fmla="*/ 600 h 1222"/>
                <a:gd name="T12" fmla="*/ 102 w 1149"/>
                <a:gd name="T13" fmla="*/ 645 h 1222"/>
                <a:gd name="T14" fmla="*/ 62 w 1149"/>
                <a:gd name="T15" fmla="*/ 686 h 1222"/>
                <a:gd name="T16" fmla="*/ 17 w 1149"/>
                <a:gd name="T17" fmla="*/ 759 h 1222"/>
                <a:gd name="T18" fmla="*/ 0 w 1149"/>
                <a:gd name="T19" fmla="*/ 847 h 1222"/>
                <a:gd name="T20" fmla="*/ 14 w 1149"/>
                <a:gd name="T21" fmla="*/ 933 h 1222"/>
                <a:gd name="T22" fmla="*/ 80 w 1149"/>
                <a:gd name="T23" fmla="*/ 1068 h 1222"/>
                <a:gd name="T24" fmla="*/ 204 w 1149"/>
                <a:gd name="T25" fmla="*/ 1222 h 1222"/>
                <a:gd name="T26" fmla="*/ 304 w 1149"/>
                <a:gd name="T27" fmla="*/ 1129 h 1222"/>
                <a:gd name="T28" fmla="*/ 223 w 1149"/>
                <a:gd name="T29" fmla="*/ 1035 h 1222"/>
                <a:gd name="T30" fmla="*/ 155 w 1149"/>
                <a:gd name="T31" fmla="*/ 922 h 1222"/>
                <a:gd name="T32" fmla="*/ 140 w 1149"/>
                <a:gd name="T33" fmla="*/ 880 h 1222"/>
                <a:gd name="T34" fmla="*/ 136 w 1149"/>
                <a:gd name="T35" fmla="*/ 847 h 1222"/>
                <a:gd name="T36" fmla="*/ 140 w 1149"/>
                <a:gd name="T37" fmla="*/ 820 h 1222"/>
                <a:gd name="T38" fmla="*/ 150 w 1149"/>
                <a:gd name="T39" fmla="*/ 797 h 1222"/>
                <a:gd name="T40" fmla="*/ 165 w 1149"/>
                <a:gd name="T41" fmla="*/ 774 h 1222"/>
                <a:gd name="T42" fmla="*/ 214 w 1149"/>
                <a:gd name="T43" fmla="*/ 731 h 1222"/>
                <a:gd name="T44" fmla="*/ 276 w 1149"/>
                <a:gd name="T45" fmla="*/ 691 h 1222"/>
                <a:gd name="T46" fmla="*/ 420 w 1149"/>
                <a:gd name="T47" fmla="*/ 622 h 1222"/>
                <a:gd name="T48" fmla="*/ 675 w 1149"/>
                <a:gd name="T49" fmla="*/ 501 h 1222"/>
                <a:gd name="T50" fmla="*/ 922 w 1149"/>
                <a:gd name="T51" fmla="*/ 324 h 1222"/>
                <a:gd name="T52" fmla="*/ 1115 w 1149"/>
                <a:gd name="T53" fmla="*/ 131 h 1222"/>
                <a:gd name="T54" fmla="*/ 1144 w 1149"/>
                <a:gd name="T55" fmla="*/ 102 h 1222"/>
                <a:gd name="T56" fmla="*/ 1149 w 1149"/>
                <a:gd name="T57" fmla="*/ 96 h 1222"/>
                <a:gd name="T58" fmla="*/ 1053 w 1149"/>
                <a:gd name="T59" fmla="*/ 0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49" h="1222">
                  <a:moveTo>
                    <a:pt x="1053" y="0"/>
                  </a:moveTo>
                  <a:cubicBezTo>
                    <a:pt x="1053" y="0"/>
                    <a:pt x="1037" y="17"/>
                    <a:pt x="825" y="228"/>
                  </a:cubicBezTo>
                  <a:cubicBezTo>
                    <a:pt x="762" y="292"/>
                    <a:pt x="682" y="344"/>
                    <a:pt x="597" y="389"/>
                  </a:cubicBezTo>
                  <a:cubicBezTo>
                    <a:pt x="533" y="423"/>
                    <a:pt x="466" y="453"/>
                    <a:pt x="401" y="481"/>
                  </a:cubicBezTo>
                  <a:cubicBezTo>
                    <a:pt x="352" y="503"/>
                    <a:pt x="305" y="524"/>
                    <a:pt x="260" y="547"/>
                  </a:cubicBezTo>
                  <a:cubicBezTo>
                    <a:pt x="226" y="563"/>
                    <a:pt x="194" y="581"/>
                    <a:pt x="165" y="600"/>
                  </a:cubicBezTo>
                  <a:cubicBezTo>
                    <a:pt x="142" y="614"/>
                    <a:pt x="121" y="629"/>
                    <a:pt x="102" y="645"/>
                  </a:cubicBezTo>
                  <a:cubicBezTo>
                    <a:pt x="88" y="658"/>
                    <a:pt x="74" y="671"/>
                    <a:pt x="62" y="686"/>
                  </a:cubicBezTo>
                  <a:cubicBezTo>
                    <a:pt x="44" y="707"/>
                    <a:pt x="28" y="732"/>
                    <a:pt x="17" y="759"/>
                  </a:cubicBezTo>
                  <a:cubicBezTo>
                    <a:pt x="6" y="786"/>
                    <a:pt x="0" y="816"/>
                    <a:pt x="0" y="847"/>
                  </a:cubicBezTo>
                  <a:cubicBezTo>
                    <a:pt x="0" y="875"/>
                    <a:pt x="5" y="904"/>
                    <a:pt x="14" y="933"/>
                  </a:cubicBezTo>
                  <a:cubicBezTo>
                    <a:pt x="27" y="976"/>
                    <a:pt x="49" y="1021"/>
                    <a:pt x="80" y="1068"/>
                  </a:cubicBezTo>
                  <a:cubicBezTo>
                    <a:pt x="112" y="1116"/>
                    <a:pt x="153" y="1166"/>
                    <a:pt x="204" y="1222"/>
                  </a:cubicBezTo>
                  <a:cubicBezTo>
                    <a:pt x="304" y="1129"/>
                    <a:pt x="304" y="1129"/>
                    <a:pt x="304" y="1129"/>
                  </a:cubicBezTo>
                  <a:cubicBezTo>
                    <a:pt x="272" y="1095"/>
                    <a:pt x="245" y="1064"/>
                    <a:pt x="223" y="1035"/>
                  </a:cubicBezTo>
                  <a:cubicBezTo>
                    <a:pt x="190" y="991"/>
                    <a:pt x="168" y="954"/>
                    <a:pt x="155" y="922"/>
                  </a:cubicBezTo>
                  <a:cubicBezTo>
                    <a:pt x="148" y="907"/>
                    <a:pt x="143" y="893"/>
                    <a:pt x="140" y="880"/>
                  </a:cubicBezTo>
                  <a:cubicBezTo>
                    <a:pt x="138" y="868"/>
                    <a:pt x="136" y="857"/>
                    <a:pt x="136" y="847"/>
                  </a:cubicBezTo>
                  <a:cubicBezTo>
                    <a:pt x="136" y="837"/>
                    <a:pt x="138" y="828"/>
                    <a:pt x="140" y="820"/>
                  </a:cubicBezTo>
                  <a:cubicBezTo>
                    <a:pt x="142" y="812"/>
                    <a:pt x="145" y="804"/>
                    <a:pt x="150" y="797"/>
                  </a:cubicBezTo>
                  <a:cubicBezTo>
                    <a:pt x="154" y="789"/>
                    <a:pt x="159" y="782"/>
                    <a:pt x="165" y="774"/>
                  </a:cubicBezTo>
                  <a:cubicBezTo>
                    <a:pt x="177" y="760"/>
                    <a:pt x="193" y="745"/>
                    <a:pt x="214" y="731"/>
                  </a:cubicBezTo>
                  <a:cubicBezTo>
                    <a:pt x="232" y="717"/>
                    <a:pt x="253" y="704"/>
                    <a:pt x="276" y="691"/>
                  </a:cubicBezTo>
                  <a:cubicBezTo>
                    <a:pt x="318" y="669"/>
                    <a:pt x="367" y="646"/>
                    <a:pt x="420" y="622"/>
                  </a:cubicBezTo>
                  <a:cubicBezTo>
                    <a:pt x="499" y="586"/>
                    <a:pt x="588" y="548"/>
                    <a:pt x="675" y="501"/>
                  </a:cubicBezTo>
                  <a:cubicBezTo>
                    <a:pt x="762" y="454"/>
                    <a:pt x="848" y="398"/>
                    <a:pt x="922" y="324"/>
                  </a:cubicBezTo>
                  <a:cubicBezTo>
                    <a:pt x="1027" y="219"/>
                    <a:pt x="1084" y="162"/>
                    <a:pt x="1115" y="131"/>
                  </a:cubicBezTo>
                  <a:cubicBezTo>
                    <a:pt x="1130" y="116"/>
                    <a:pt x="1139" y="107"/>
                    <a:pt x="1144" y="102"/>
                  </a:cubicBezTo>
                  <a:cubicBezTo>
                    <a:pt x="1148" y="97"/>
                    <a:pt x="1149" y="96"/>
                    <a:pt x="1149" y="96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892841" y="3156506"/>
              <a:ext cx="1748444" cy="1879055"/>
            </a:xfrm>
            <a:custGeom>
              <a:avLst/>
              <a:gdLst>
                <a:gd name="T0" fmla="*/ 1045 w 1098"/>
                <a:gd name="T1" fmla="*/ 0 h 1180"/>
                <a:gd name="T2" fmla="*/ 817 w 1098"/>
                <a:gd name="T3" fmla="*/ 228 h 1180"/>
                <a:gd name="T4" fmla="*/ 581 w 1098"/>
                <a:gd name="T5" fmla="*/ 394 h 1180"/>
                <a:gd name="T6" fmla="*/ 383 w 1098"/>
                <a:gd name="T7" fmla="*/ 488 h 1180"/>
                <a:gd name="T8" fmla="*/ 243 w 1098"/>
                <a:gd name="T9" fmla="*/ 553 h 1180"/>
                <a:gd name="T10" fmla="*/ 151 w 1098"/>
                <a:gd name="T11" fmla="*/ 604 h 1180"/>
                <a:gd name="T12" fmla="*/ 44 w 1098"/>
                <a:gd name="T13" fmla="*/ 697 h 1180"/>
                <a:gd name="T14" fmla="*/ 12 w 1098"/>
                <a:gd name="T15" fmla="*/ 757 h 1180"/>
                <a:gd name="T16" fmla="*/ 0 w 1098"/>
                <a:gd name="T17" fmla="*/ 826 h 1180"/>
                <a:gd name="T18" fmla="*/ 12 w 1098"/>
                <a:gd name="T19" fmla="*/ 903 h 1180"/>
                <a:gd name="T20" fmla="*/ 75 w 1098"/>
                <a:gd name="T21" fmla="*/ 1031 h 1180"/>
                <a:gd name="T22" fmla="*/ 196 w 1098"/>
                <a:gd name="T23" fmla="*/ 1180 h 1180"/>
                <a:gd name="T24" fmla="*/ 252 w 1098"/>
                <a:gd name="T25" fmla="*/ 1129 h 1180"/>
                <a:gd name="T26" fmla="*/ 115 w 1098"/>
                <a:gd name="T27" fmla="*/ 949 h 1180"/>
                <a:gd name="T28" fmla="*/ 85 w 1098"/>
                <a:gd name="T29" fmla="*/ 881 h 1180"/>
                <a:gd name="T30" fmla="*/ 76 w 1098"/>
                <a:gd name="T31" fmla="*/ 826 h 1180"/>
                <a:gd name="T32" fmla="*/ 81 w 1098"/>
                <a:gd name="T33" fmla="*/ 791 h 1180"/>
                <a:gd name="T34" fmla="*/ 113 w 1098"/>
                <a:gd name="T35" fmla="*/ 732 h 1180"/>
                <a:gd name="T36" fmla="*/ 168 w 1098"/>
                <a:gd name="T37" fmla="*/ 684 h 1180"/>
                <a:gd name="T38" fmla="*/ 314 w 1098"/>
                <a:gd name="T39" fmla="*/ 603 h 1180"/>
                <a:gd name="T40" fmla="*/ 595 w 1098"/>
                <a:gd name="T41" fmla="*/ 472 h 1180"/>
                <a:gd name="T42" fmla="*/ 870 w 1098"/>
                <a:gd name="T43" fmla="*/ 282 h 1180"/>
                <a:gd name="T44" fmla="*/ 1098 w 1098"/>
                <a:gd name="T45" fmla="*/ 54 h 1180"/>
                <a:gd name="T46" fmla="*/ 1045 w 1098"/>
                <a:gd name="T4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98" h="1180">
                  <a:moveTo>
                    <a:pt x="1045" y="0"/>
                  </a:moveTo>
                  <a:cubicBezTo>
                    <a:pt x="1045" y="0"/>
                    <a:pt x="1028" y="17"/>
                    <a:pt x="817" y="228"/>
                  </a:cubicBezTo>
                  <a:cubicBezTo>
                    <a:pt x="750" y="295"/>
                    <a:pt x="667" y="348"/>
                    <a:pt x="581" y="394"/>
                  </a:cubicBezTo>
                  <a:cubicBezTo>
                    <a:pt x="516" y="429"/>
                    <a:pt x="448" y="459"/>
                    <a:pt x="383" y="488"/>
                  </a:cubicBezTo>
                  <a:cubicBezTo>
                    <a:pt x="334" y="510"/>
                    <a:pt x="287" y="531"/>
                    <a:pt x="243" y="553"/>
                  </a:cubicBezTo>
                  <a:cubicBezTo>
                    <a:pt x="210" y="569"/>
                    <a:pt x="179" y="586"/>
                    <a:pt x="151" y="604"/>
                  </a:cubicBezTo>
                  <a:cubicBezTo>
                    <a:pt x="108" y="631"/>
                    <a:pt x="71" y="661"/>
                    <a:pt x="44" y="697"/>
                  </a:cubicBezTo>
                  <a:cubicBezTo>
                    <a:pt x="31" y="716"/>
                    <a:pt x="20" y="736"/>
                    <a:pt x="12" y="757"/>
                  </a:cubicBezTo>
                  <a:cubicBezTo>
                    <a:pt x="4" y="779"/>
                    <a:pt x="0" y="802"/>
                    <a:pt x="0" y="826"/>
                  </a:cubicBezTo>
                  <a:cubicBezTo>
                    <a:pt x="0" y="851"/>
                    <a:pt x="4" y="876"/>
                    <a:pt x="12" y="903"/>
                  </a:cubicBezTo>
                  <a:cubicBezTo>
                    <a:pt x="24" y="943"/>
                    <a:pt x="45" y="985"/>
                    <a:pt x="75" y="1031"/>
                  </a:cubicBezTo>
                  <a:cubicBezTo>
                    <a:pt x="106" y="1076"/>
                    <a:pt x="145" y="1126"/>
                    <a:pt x="196" y="1180"/>
                  </a:cubicBezTo>
                  <a:cubicBezTo>
                    <a:pt x="252" y="1129"/>
                    <a:pt x="252" y="1129"/>
                    <a:pt x="252" y="1129"/>
                  </a:cubicBezTo>
                  <a:cubicBezTo>
                    <a:pt x="187" y="1059"/>
                    <a:pt x="143" y="999"/>
                    <a:pt x="115" y="949"/>
                  </a:cubicBezTo>
                  <a:cubicBezTo>
                    <a:pt x="101" y="924"/>
                    <a:pt x="91" y="901"/>
                    <a:pt x="85" y="881"/>
                  </a:cubicBezTo>
                  <a:cubicBezTo>
                    <a:pt x="79" y="861"/>
                    <a:pt x="76" y="843"/>
                    <a:pt x="76" y="826"/>
                  </a:cubicBezTo>
                  <a:cubicBezTo>
                    <a:pt x="76" y="814"/>
                    <a:pt x="78" y="802"/>
                    <a:pt x="81" y="791"/>
                  </a:cubicBezTo>
                  <a:cubicBezTo>
                    <a:pt x="87" y="770"/>
                    <a:pt x="97" y="751"/>
                    <a:pt x="113" y="732"/>
                  </a:cubicBezTo>
                  <a:cubicBezTo>
                    <a:pt x="128" y="716"/>
                    <a:pt x="146" y="700"/>
                    <a:pt x="168" y="684"/>
                  </a:cubicBezTo>
                  <a:cubicBezTo>
                    <a:pt x="207" y="656"/>
                    <a:pt x="257" y="630"/>
                    <a:pt x="314" y="603"/>
                  </a:cubicBezTo>
                  <a:cubicBezTo>
                    <a:pt x="398" y="563"/>
                    <a:pt x="497" y="522"/>
                    <a:pt x="595" y="472"/>
                  </a:cubicBezTo>
                  <a:cubicBezTo>
                    <a:pt x="693" y="422"/>
                    <a:pt x="790" y="362"/>
                    <a:pt x="870" y="282"/>
                  </a:cubicBezTo>
                  <a:cubicBezTo>
                    <a:pt x="1082" y="71"/>
                    <a:pt x="1098" y="54"/>
                    <a:pt x="1098" y="54"/>
                  </a:cubicBezTo>
                  <a:lnTo>
                    <a:pt x="1045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3235311" y="3198248"/>
              <a:ext cx="366251" cy="364231"/>
            </a:xfrm>
            <a:custGeom>
              <a:avLst/>
              <a:gdLst>
                <a:gd name="T0" fmla="*/ 230 w 230"/>
                <a:gd name="T1" fmla="*/ 126 h 229"/>
                <a:gd name="T2" fmla="*/ 177 w 230"/>
                <a:gd name="T3" fmla="*/ 53 h 229"/>
                <a:gd name="T4" fmla="*/ 104 w 230"/>
                <a:gd name="T5" fmla="*/ 0 h 229"/>
                <a:gd name="T6" fmla="*/ 0 w 230"/>
                <a:gd name="T7" fmla="*/ 229 h 229"/>
                <a:gd name="T8" fmla="*/ 230 w 230"/>
                <a:gd name="T9" fmla="*/ 12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29">
                  <a:moveTo>
                    <a:pt x="230" y="126"/>
                  </a:moveTo>
                  <a:cubicBezTo>
                    <a:pt x="177" y="53"/>
                    <a:pt x="177" y="53"/>
                    <a:pt x="177" y="5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0" y="96"/>
                    <a:pt x="0" y="229"/>
                  </a:cubicBezTo>
                  <a:cubicBezTo>
                    <a:pt x="134" y="229"/>
                    <a:pt x="230" y="126"/>
                    <a:pt x="230" y="126"/>
                  </a:cubicBez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3314755" y="3221812"/>
              <a:ext cx="263243" cy="261223"/>
            </a:xfrm>
            <a:custGeom>
              <a:avLst/>
              <a:gdLst>
                <a:gd name="T0" fmla="*/ 165 w 165"/>
                <a:gd name="T1" fmla="*/ 90 h 164"/>
                <a:gd name="T2" fmla="*/ 127 w 165"/>
                <a:gd name="T3" fmla="*/ 38 h 164"/>
                <a:gd name="T4" fmla="*/ 75 w 165"/>
                <a:gd name="T5" fmla="*/ 0 h 164"/>
                <a:gd name="T6" fmla="*/ 0 w 165"/>
                <a:gd name="T7" fmla="*/ 164 h 164"/>
                <a:gd name="T8" fmla="*/ 165 w 165"/>
                <a:gd name="T9" fmla="*/ 9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64">
                  <a:moveTo>
                    <a:pt x="165" y="90"/>
                  </a:moveTo>
                  <a:cubicBezTo>
                    <a:pt x="127" y="38"/>
                    <a:pt x="127" y="38"/>
                    <a:pt x="127" y="3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69"/>
                    <a:pt x="0" y="164"/>
                  </a:cubicBezTo>
                  <a:cubicBezTo>
                    <a:pt x="96" y="164"/>
                    <a:pt x="165" y="90"/>
                    <a:pt x="165" y="90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3380061" y="3241337"/>
              <a:ext cx="178413" cy="178413"/>
            </a:xfrm>
            <a:custGeom>
              <a:avLst/>
              <a:gdLst>
                <a:gd name="T0" fmla="*/ 112 w 112"/>
                <a:gd name="T1" fmla="*/ 61 h 112"/>
                <a:gd name="T2" fmla="*/ 86 w 112"/>
                <a:gd name="T3" fmla="*/ 26 h 112"/>
                <a:gd name="T4" fmla="*/ 50 w 112"/>
                <a:gd name="T5" fmla="*/ 0 h 112"/>
                <a:gd name="T6" fmla="*/ 0 w 112"/>
                <a:gd name="T7" fmla="*/ 112 h 112"/>
                <a:gd name="T8" fmla="*/ 112 w 112"/>
                <a:gd name="T9" fmla="*/ 6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112" y="61"/>
                  </a:moveTo>
                  <a:cubicBezTo>
                    <a:pt x="86" y="26"/>
                    <a:pt x="86" y="26"/>
                    <a:pt x="86" y="2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0" y="47"/>
                    <a:pt x="0" y="112"/>
                  </a:cubicBezTo>
                  <a:cubicBezTo>
                    <a:pt x="65" y="112"/>
                    <a:pt x="112" y="61"/>
                    <a:pt x="112" y="61"/>
                  </a:cubicBezTo>
                  <a:close/>
                </a:path>
              </a:pathLst>
            </a:custGeom>
            <a:solidFill>
              <a:srgbClr val="FBE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3170006" y="2741108"/>
              <a:ext cx="509654" cy="514367"/>
            </a:xfrm>
            <a:custGeom>
              <a:avLst/>
              <a:gdLst>
                <a:gd name="T0" fmla="*/ 320 w 320"/>
                <a:gd name="T1" fmla="*/ 24 h 323"/>
                <a:gd name="T2" fmla="*/ 201 w 320"/>
                <a:gd name="T3" fmla="*/ 67 h 323"/>
                <a:gd name="T4" fmla="*/ 0 w 320"/>
                <a:gd name="T5" fmla="*/ 268 h 323"/>
                <a:gd name="T6" fmla="*/ 180 w 320"/>
                <a:gd name="T7" fmla="*/ 255 h 323"/>
                <a:gd name="T8" fmla="*/ 320 w 320"/>
                <a:gd name="T9" fmla="*/ 24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323">
                  <a:moveTo>
                    <a:pt x="320" y="24"/>
                  </a:moveTo>
                  <a:cubicBezTo>
                    <a:pt x="320" y="24"/>
                    <a:pt x="269" y="0"/>
                    <a:pt x="201" y="67"/>
                  </a:cubicBezTo>
                  <a:cubicBezTo>
                    <a:pt x="134" y="134"/>
                    <a:pt x="0" y="268"/>
                    <a:pt x="0" y="268"/>
                  </a:cubicBezTo>
                  <a:cubicBezTo>
                    <a:pt x="0" y="268"/>
                    <a:pt x="112" y="187"/>
                    <a:pt x="180" y="255"/>
                  </a:cubicBezTo>
                  <a:cubicBezTo>
                    <a:pt x="248" y="323"/>
                    <a:pt x="320" y="24"/>
                    <a:pt x="320" y="2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3544335" y="3118804"/>
              <a:ext cx="514367" cy="508981"/>
            </a:xfrm>
            <a:custGeom>
              <a:avLst/>
              <a:gdLst>
                <a:gd name="T0" fmla="*/ 298 w 323"/>
                <a:gd name="T1" fmla="*/ 0 h 320"/>
                <a:gd name="T2" fmla="*/ 256 w 323"/>
                <a:gd name="T3" fmla="*/ 119 h 320"/>
                <a:gd name="T4" fmla="*/ 55 w 323"/>
                <a:gd name="T5" fmla="*/ 320 h 320"/>
                <a:gd name="T6" fmla="*/ 68 w 323"/>
                <a:gd name="T7" fmla="*/ 141 h 320"/>
                <a:gd name="T8" fmla="*/ 298 w 323"/>
                <a:gd name="T9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320">
                  <a:moveTo>
                    <a:pt x="298" y="0"/>
                  </a:moveTo>
                  <a:cubicBezTo>
                    <a:pt x="298" y="0"/>
                    <a:pt x="323" y="52"/>
                    <a:pt x="256" y="119"/>
                  </a:cubicBezTo>
                  <a:cubicBezTo>
                    <a:pt x="189" y="186"/>
                    <a:pt x="55" y="320"/>
                    <a:pt x="55" y="320"/>
                  </a:cubicBezTo>
                  <a:cubicBezTo>
                    <a:pt x="55" y="320"/>
                    <a:pt x="136" y="209"/>
                    <a:pt x="68" y="141"/>
                  </a:cubicBezTo>
                  <a:cubicBezTo>
                    <a:pt x="0" y="73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00932" y="3091201"/>
              <a:ext cx="305658" cy="307678"/>
            </a:xfrm>
            <a:custGeom>
              <a:avLst/>
              <a:gdLst>
                <a:gd name="T0" fmla="*/ 298 w 454"/>
                <a:gd name="T1" fmla="*/ 457 h 457"/>
                <a:gd name="T2" fmla="*/ 0 w 454"/>
                <a:gd name="T3" fmla="*/ 159 h 457"/>
                <a:gd name="T4" fmla="*/ 156 w 454"/>
                <a:gd name="T5" fmla="*/ 0 h 457"/>
                <a:gd name="T6" fmla="*/ 454 w 454"/>
                <a:gd name="T7" fmla="*/ 298 h 457"/>
                <a:gd name="T8" fmla="*/ 298 w 454"/>
                <a:gd name="T9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" h="457">
                  <a:moveTo>
                    <a:pt x="298" y="457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454" y="298"/>
                  </a:lnTo>
                  <a:lnTo>
                    <a:pt x="298" y="45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400932" y="3091201"/>
              <a:ext cx="111760" cy="111760"/>
            </a:xfrm>
            <a:custGeom>
              <a:avLst/>
              <a:gdLst>
                <a:gd name="T0" fmla="*/ 10 w 166"/>
                <a:gd name="T1" fmla="*/ 166 h 166"/>
                <a:gd name="T2" fmla="*/ 0 w 166"/>
                <a:gd name="T3" fmla="*/ 159 h 166"/>
                <a:gd name="T4" fmla="*/ 156 w 166"/>
                <a:gd name="T5" fmla="*/ 0 h 166"/>
                <a:gd name="T6" fmla="*/ 166 w 166"/>
                <a:gd name="T7" fmla="*/ 10 h 166"/>
                <a:gd name="T8" fmla="*/ 10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10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10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17090" y="3107359"/>
              <a:ext cx="109741" cy="111760"/>
            </a:xfrm>
            <a:custGeom>
              <a:avLst/>
              <a:gdLst>
                <a:gd name="T0" fmla="*/ 7 w 163"/>
                <a:gd name="T1" fmla="*/ 166 h 166"/>
                <a:gd name="T2" fmla="*/ 0 w 163"/>
                <a:gd name="T3" fmla="*/ 156 h 166"/>
                <a:gd name="T4" fmla="*/ 156 w 163"/>
                <a:gd name="T5" fmla="*/ 0 h 166"/>
                <a:gd name="T6" fmla="*/ 163 w 163"/>
                <a:gd name="T7" fmla="*/ 7 h 166"/>
                <a:gd name="T8" fmla="*/ 7 w 163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3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431229" y="3121497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9 h 166"/>
                <a:gd name="T4" fmla="*/ 156 w 166"/>
                <a:gd name="T5" fmla="*/ 0 h 166"/>
                <a:gd name="T6" fmla="*/ 166 w 166"/>
                <a:gd name="T7" fmla="*/ 10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445367" y="3137655"/>
              <a:ext cx="111760" cy="109741"/>
            </a:xfrm>
            <a:custGeom>
              <a:avLst/>
              <a:gdLst>
                <a:gd name="T0" fmla="*/ 10 w 166"/>
                <a:gd name="T1" fmla="*/ 163 h 163"/>
                <a:gd name="T2" fmla="*/ 0 w 166"/>
                <a:gd name="T3" fmla="*/ 156 h 163"/>
                <a:gd name="T4" fmla="*/ 159 w 166"/>
                <a:gd name="T5" fmla="*/ 0 h 163"/>
                <a:gd name="T6" fmla="*/ 166 w 166"/>
                <a:gd name="T7" fmla="*/ 7 h 163"/>
                <a:gd name="T8" fmla="*/ 10 w 166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3">
                  <a:moveTo>
                    <a:pt x="10" y="163"/>
                  </a:moveTo>
                  <a:lnTo>
                    <a:pt x="0" y="156"/>
                  </a:lnTo>
                  <a:lnTo>
                    <a:pt x="159" y="0"/>
                  </a:lnTo>
                  <a:lnTo>
                    <a:pt x="166" y="7"/>
                  </a:lnTo>
                  <a:lnTo>
                    <a:pt x="10" y="163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461525" y="3151794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6 h 166"/>
                <a:gd name="T4" fmla="*/ 156 w 166"/>
                <a:gd name="T5" fmla="*/ 0 h 166"/>
                <a:gd name="T6" fmla="*/ 166 w 166"/>
                <a:gd name="T7" fmla="*/ 7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6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475663" y="3165932"/>
              <a:ext cx="111760" cy="111760"/>
            </a:xfrm>
            <a:custGeom>
              <a:avLst/>
              <a:gdLst>
                <a:gd name="T0" fmla="*/ 10 w 166"/>
                <a:gd name="T1" fmla="*/ 166 h 166"/>
                <a:gd name="T2" fmla="*/ 0 w 166"/>
                <a:gd name="T3" fmla="*/ 159 h 166"/>
                <a:gd name="T4" fmla="*/ 159 w 166"/>
                <a:gd name="T5" fmla="*/ 0 h 166"/>
                <a:gd name="T6" fmla="*/ 166 w 166"/>
                <a:gd name="T7" fmla="*/ 10 h 166"/>
                <a:gd name="T8" fmla="*/ 10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10" y="166"/>
                  </a:moveTo>
                  <a:lnTo>
                    <a:pt x="0" y="159"/>
                  </a:lnTo>
                  <a:lnTo>
                    <a:pt x="159" y="0"/>
                  </a:lnTo>
                  <a:lnTo>
                    <a:pt x="166" y="10"/>
                  </a:lnTo>
                  <a:lnTo>
                    <a:pt x="10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491822" y="3182090"/>
              <a:ext cx="109741" cy="111760"/>
            </a:xfrm>
            <a:custGeom>
              <a:avLst/>
              <a:gdLst>
                <a:gd name="T0" fmla="*/ 7 w 163"/>
                <a:gd name="T1" fmla="*/ 166 h 166"/>
                <a:gd name="T2" fmla="*/ 0 w 163"/>
                <a:gd name="T3" fmla="*/ 156 h 166"/>
                <a:gd name="T4" fmla="*/ 156 w 163"/>
                <a:gd name="T5" fmla="*/ 0 h 166"/>
                <a:gd name="T6" fmla="*/ 163 w 163"/>
                <a:gd name="T7" fmla="*/ 7 h 166"/>
                <a:gd name="T8" fmla="*/ 7 w 163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3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505960" y="3196228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9 h 166"/>
                <a:gd name="T4" fmla="*/ 156 w 166"/>
                <a:gd name="T5" fmla="*/ 0 h 166"/>
                <a:gd name="T6" fmla="*/ 166 w 166"/>
                <a:gd name="T7" fmla="*/ 10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3520098" y="3212387"/>
              <a:ext cx="111760" cy="109741"/>
            </a:xfrm>
            <a:custGeom>
              <a:avLst/>
              <a:gdLst>
                <a:gd name="T0" fmla="*/ 10 w 166"/>
                <a:gd name="T1" fmla="*/ 163 h 163"/>
                <a:gd name="T2" fmla="*/ 0 w 166"/>
                <a:gd name="T3" fmla="*/ 156 h 163"/>
                <a:gd name="T4" fmla="*/ 159 w 166"/>
                <a:gd name="T5" fmla="*/ 0 h 163"/>
                <a:gd name="T6" fmla="*/ 166 w 166"/>
                <a:gd name="T7" fmla="*/ 7 h 163"/>
                <a:gd name="T8" fmla="*/ 10 w 166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3">
                  <a:moveTo>
                    <a:pt x="10" y="163"/>
                  </a:moveTo>
                  <a:lnTo>
                    <a:pt x="0" y="156"/>
                  </a:lnTo>
                  <a:lnTo>
                    <a:pt x="159" y="0"/>
                  </a:lnTo>
                  <a:lnTo>
                    <a:pt x="166" y="7"/>
                  </a:lnTo>
                  <a:lnTo>
                    <a:pt x="10" y="163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3536256" y="3226525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9 h 166"/>
                <a:gd name="T4" fmla="*/ 156 w 166"/>
                <a:gd name="T5" fmla="*/ 0 h 166"/>
                <a:gd name="T6" fmla="*/ 166 w 166"/>
                <a:gd name="T7" fmla="*/ 10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550395" y="3242683"/>
              <a:ext cx="111760" cy="109741"/>
            </a:xfrm>
            <a:custGeom>
              <a:avLst/>
              <a:gdLst>
                <a:gd name="T0" fmla="*/ 10 w 166"/>
                <a:gd name="T1" fmla="*/ 163 h 163"/>
                <a:gd name="T2" fmla="*/ 0 w 166"/>
                <a:gd name="T3" fmla="*/ 156 h 163"/>
                <a:gd name="T4" fmla="*/ 159 w 166"/>
                <a:gd name="T5" fmla="*/ 0 h 163"/>
                <a:gd name="T6" fmla="*/ 166 w 166"/>
                <a:gd name="T7" fmla="*/ 7 h 163"/>
                <a:gd name="T8" fmla="*/ 10 w 166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3">
                  <a:moveTo>
                    <a:pt x="10" y="163"/>
                  </a:moveTo>
                  <a:lnTo>
                    <a:pt x="0" y="156"/>
                  </a:lnTo>
                  <a:lnTo>
                    <a:pt x="159" y="0"/>
                  </a:lnTo>
                  <a:lnTo>
                    <a:pt x="166" y="7"/>
                  </a:lnTo>
                  <a:lnTo>
                    <a:pt x="10" y="163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566553" y="3256821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6 h 166"/>
                <a:gd name="T4" fmla="*/ 156 w 166"/>
                <a:gd name="T5" fmla="*/ 0 h 166"/>
                <a:gd name="T6" fmla="*/ 166 w 166"/>
                <a:gd name="T7" fmla="*/ 7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6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580691" y="3271633"/>
              <a:ext cx="111760" cy="111087"/>
            </a:xfrm>
            <a:custGeom>
              <a:avLst/>
              <a:gdLst>
                <a:gd name="T0" fmla="*/ 10 w 166"/>
                <a:gd name="T1" fmla="*/ 165 h 165"/>
                <a:gd name="T2" fmla="*/ 0 w 166"/>
                <a:gd name="T3" fmla="*/ 158 h 165"/>
                <a:gd name="T4" fmla="*/ 159 w 166"/>
                <a:gd name="T5" fmla="*/ 0 h 165"/>
                <a:gd name="T6" fmla="*/ 166 w 166"/>
                <a:gd name="T7" fmla="*/ 9 h 165"/>
                <a:gd name="T8" fmla="*/ 10 w 166"/>
                <a:gd name="T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5">
                  <a:moveTo>
                    <a:pt x="10" y="165"/>
                  </a:moveTo>
                  <a:lnTo>
                    <a:pt x="0" y="158"/>
                  </a:lnTo>
                  <a:lnTo>
                    <a:pt x="159" y="0"/>
                  </a:lnTo>
                  <a:lnTo>
                    <a:pt x="166" y="9"/>
                  </a:lnTo>
                  <a:lnTo>
                    <a:pt x="10" y="165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596849" y="3287118"/>
              <a:ext cx="109741" cy="111760"/>
            </a:xfrm>
            <a:custGeom>
              <a:avLst/>
              <a:gdLst>
                <a:gd name="T0" fmla="*/ 7 w 163"/>
                <a:gd name="T1" fmla="*/ 166 h 166"/>
                <a:gd name="T2" fmla="*/ 0 w 163"/>
                <a:gd name="T3" fmla="*/ 156 h 166"/>
                <a:gd name="T4" fmla="*/ 156 w 163"/>
                <a:gd name="T5" fmla="*/ 0 h 166"/>
                <a:gd name="T6" fmla="*/ 163 w 163"/>
                <a:gd name="T7" fmla="*/ 7 h 166"/>
                <a:gd name="T8" fmla="*/ 7 w 163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3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426516" y="2059774"/>
              <a:ext cx="1312174" cy="1313521"/>
            </a:xfrm>
            <a:custGeom>
              <a:avLst/>
              <a:gdLst>
                <a:gd name="T0" fmla="*/ 141 w 824"/>
                <a:gd name="T1" fmla="*/ 825 h 825"/>
                <a:gd name="T2" fmla="*/ 482 w 824"/>
                <a:gd name="T3" fmla="*/ 564 h 825"/>
                <a:gd name="T4" fmla="*/ 763 w 824"/>
                <a:gd name="T5" fmla="*/ 61 h 825"/>
                <a:gd name="T6" fmla="*/ 261 w 824"/>
                <a:gd name="T7" fmla="*/ 343 h 825"/>
                <a:gd name="T8" fmla="*/ 0 w 824"/>
                <a:gd name="T9" fmla="*/ 683 h 825"/>
                <a:gd name="T10" fmla="*/ 141 w 824"/>
                <a:gd name="T11" fmla="*/ 825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4" h="825">
                  <a:moveTo>
                    <a:pt x="141" y="825"/>
                  </a:moveTo>
                  <a:cubicBezTo>
                    <a:pt x="237" y="778"/>
                    <a:pt x="361" y="685"/>
                    <a:pt x="482" y="564"/>
                  </a:cubicBezTo>
                  <a:cubicBezTo>
                    <a:pt x="698" y="348"/>
                    <a:pt x="824" y="123"/>
                    <a:pt x="763" y="61"/>
                  </a:cubicBezTo>
                  <a:cubicBezTo>
                    <a:pt x="702" y="0"/>
                    <a:pt x="477" y="126"/>
                    <a:pt x="261" y="343"/>
                  </a:cubicBezTo>
                  <a:cubicBezTo>
                    <a:pt x="140" y="464"/>
                    <a:pt x="47" y="587"/>
                    <a:pt x="0" y="683"/>
                  </a:cubicBezTo>
                  <a:cubicBezTo>
                    <a:pt x="141" y="825"/>
                    <a:pt x="141" y="825"/>
                    <a:pt x="141" y="825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549048" y="2779484"/>
              <a:ext cx="469932" cy="471279"/>
            </a:xfrm>
            <a:custGeom>
              <a:avLst/>
              <a:gdLst>
                <a:gd name="T0" fmla="*/ 205 w 295"/>
                <a:gd name="T1" fmla="*/ 285 h 296"/>
                <a:gd name="T2" fmla="*/ 295 w 295"/>
                <a:gd name="T3" fmla="*/ 213 h 296"/>
                <a:gd name="T4" fmla="*/ 176 w 295"/>
                <a:gd name="T5" fmla="*/ 120 h 296"/>
                <a:gd name="T6" fmla="*/ 82 w 295"/>
                <a:gd name="T7" fmla="*/ 0 h 296"/>
                <a:gd name="T8" fmla="*/ 11 w 295"/>
                <a:gd name="T9" fmla="*/ 90 h 296"/>
                <a:gd name="T10" fmla="*/ 95 w 295"/>
                <a:gd name="T11" fmla="*/ 201 h 296"/>
                <a:gd name="T12" fmla="*/ 205 w 295"/>
                <a:gd name="T13" fmla="*/ 28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296">
                  <a:moveTo>
                    <a:pt x="205" y="285"/>
                  </a:moveTo>
                  <a:cubicBezTo>
                    <a:pt x="235" y="263"/>
                    <a:pt x="265" y="240"/>
                    <a:pt x="295" y="213"/>
                  </a:cubicBezTo>
                  <a:cubicBezTo>
                    <a:pt x="295" y="213"/>
                    <a:pt x="281" y="225"/>
                    <a:pt x="176" y="120"/>
                  </a:cubicBezTo>
                  <a:cubicBezTo>
                    <a:pt x="71" y="15"/>
                    <a:pt x="82" y="0"/>
                    <a:pt x="82" y="0"/>
                  </a:cubicBezTo>
                  <a:cubicBezTo>
                    <a:pt x="56" y="31"/>
                    <a:pt x="32" y="61"/>
                    <a:pt x="11" y="90"/>
                  </a:cubicBezTo>
                  <a:cubicBezTo>
                    <a:pt x="11" y="90"/>
                    <a:pt x="0" y="105"/>
                    <a:pt x="95" y="201"/>
                  </a:cubicBezTo>
                  <a:cubicBezTo>
                    <a:pt x="190" y="296"/>
                    <a:pt x="205" y="285"/>
                    <a:pt x="205" y="285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4179888" y="2092763"/>
              <a:ext cx="526485" cy="527159"/>
            </a:xfrm>
            <a:custGeom>
              <a:avLst/>
              <a:gdLst>
                <a:gd name="T0" fmla="*/ 191 w 331"/>
                <a:gd name="T1" fmla="*/ 331 h 331"/>
                <a:gd name="T2" fmla="*/ 290 w 331"/>
                <a:gd name="T3" fmla="*/ 40 h 331"/>
                <a:gd name="T4" fmla="*/ 0 w 331"/>
                <a:gd name="T5" fmla="*/ 140 h 331"/>
                <a:gd name="T6" fmla="*/ 75 w 331"/>
                <a:gd name="T7" fmla="*/ 256 h 331"/>
                <a:gd name="T8" fmla="*/ 191 w 331"/>
                <a:gd name="T9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331">
                  <a:moveTo>
                    <a:pt x="191" y="331"/>
                  </a:moveTo>
                  <a:cubicBezTo>
                    <a:pt x="288" y="195"/>
                    <a:pt x="331" y="81"/>
                    <a:pt x="290" y="40"/>
                  </a:cubicBezTo>
                  <a:cubicBezTo>
                    <a:pt x="249" y="0"/>
                    <a:pt x="135" y="42"/>
                    <a:pt x="0" y="140"/>
                  </a:cubicBezTo>
                  <a:cubicBezTo>
                    <a:pt x="0" y="140"/>
                    <a:pt x="20" y="202"/>
                    <a:pt x="75" y="256"/>
                  </a:cubicBezTo>
                  <a:cubicBezTo>
                    <a:pt x="129" y="310"/>
                    <a:pt x="191" y="331"/>
                    <a:pt x="191" y="331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009555" y="2486618"/>
              <a:ext cx="302292" cy="303638"/>
            </a:xfrm>
            <a:custGeom>
              <a:avLst/>
              <a:gdLst>
                <a:gd name="T0" fmla="*/ 156 w 190"/>
                <a:gd name="T1" fmla="*/ 157 h 191"/>
                <a:gd name="T2" fmla="*/ 34 w 190"/>
                <a:gd name="T3" fmla="*/ 157 h 191"/>
                <a:gd name="T4" fmla="*/ 34 w 190"/>
                <a:gd name="T5" fmla="*/ 34 h 191"/>
                <a:gd name="T6" fmla="*/ 156 w 190"/>
                <a:gd name="T7" fmla="*/ 34 h 191"/>
                <a:gd name="T8" fmla="*/ 156 w 190"/>
                <a:gd name="T9" fmla="*/ 157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1">
                  <a:moveTo>
                    <a:pt x="156" y="157"/>
                  </a:moveTo>
                  <a:cubicBezTo>
                    <a:pt x="122" y="191"/>
                    <a:pt x="68" y="191"/>
                    <a:pt x="34" y="157"/>
                  </a:cubicBezTo>
                  <a:cubicBezTo>
                    <a:pt x="0" y="123"/>
                    <a:pt x="0" y="68"/>
                    <a:pt x="34" y="34"/>
                  </a:cubicBezTo>
                  <a:cubicBezTo>
                    <a:pt x="68" y="0"/>
                    <a:pt x="122" y="0"/>
                    <a:pt x="156" y="34"/>
                  </a:cubicBezTo>
                  <a:cubicBezTo>
                    <a:pt x="190" y="68"/>
                    <a:pt x="190" y="123"/>
                    <a:pt x="156" y="157"/>
                  </a:cubicBezTo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4036485" y="2513548"/>
              <a:ext cx="248431" cy="249778"/>
            </a:xfrm>
            <a:custGeom>
              <a:avLst/>
              <a:gdLst>
                <a:gd name="T0" fmla="*/ 107 w 156"/>
                <a:gd name="T1" fmla="*/ 141 h 157"/>
                <a:gd name="T2" fmla="*/ 16 w 156"/>
                <a:gd name="T3" fmla="*/ 108 h 157"/>
                <a:gd name="T4" fmla="*/ 49 w 156"/>
                <a:gd name="T5" fmla="*/ 17 h 157"/>
                <a:gd name="T6" fmla="*/ 140 w 156"/>
                <a:gd name="T7" fmla="*/ 50 h 157"/>
                <a:gd name="T8" fmla="*/ 107 w 156"/>
                <a:gd name="T9" fmla="*/ 14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57">
                  <a:moveTo>
                    <a:pt x="107" y="141"/>
                  </a:moveTo>
                  <a:cubicBezTo>
                    <a:pt x="73" y="157"/>
                    <a:pt x="32" y="142"/>
                    <a:pt x="16" y="108"/>
                  </a:cubicBezTo>
                  <a:cubicBezTo>
                    <a:pt x="0" y="73"/>
                    <a:pt x="15" y="33"/>
                    <a:pt x="49" y="17"/>
                  </a:cubicBezTo>
                  <a:cubicBezTo>
                    <a:pt x="83" y="0"/>
                    <a:pt x="124" y="15"/>
                    <a:pt x="140" y="50"/>
                  </a:cubicBezTo>
                  <a:cubicBezTo>
                    <a:pt x="156" y="84"/>
                    <a:pt x="141" y="125"/>
                    <a:pt x="107" y="141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2" name="Freeform 44"/>
            <p:cNvSpPr/>
            <p:nvPr/>
          </p:nvSpPr>
          <p:spPr bwMode="auto">
            <a:xfrm>
              <a:off x="4238461" y="2540478"/>
              <a:ext cx="18851" cy="18851"/>
            </a:xfrm>
            <a:custGeom>
              <a:avLst/>
              <a:gdLst>
                <a:gd name="T0" fmla="*/ 10 w 12"/>
                <a:gd name="T1" fmla="*/ 10 h 12"/>
                <a:gd name="T2" fmla="*/ 2 w 12"/>
                <a:gd name="T3" fmla="*/ 10 h 12"/>
                <a:gd name="T4" fmla="*/ 2 w 12"/>
                <a:gd name="T5" fmla="*/ 3 h 12"/>
                <a:gd name="T6" fmla="*/ 10 w 12"/>
                <a:gd name="T7" fmla="*/ 3 h 12"/>
                <a:gd name="T8" fmla="*/ 10 w 12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10"/>
                  </a:move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0" y="5"/>
                    <a:pt x="2" y="3"/>
                  </a:cubicBezTo>
                  <a:cubicBezTo>
                    <a:pt x="4" y="0"/>
                    <a:pt x="8" y="0"/>
                    <a:pt x="10" y="3"/>
                  </a:cubicBezTo>
                  <a:cubicBezTo>
                    <a:pt x="12" y="5"/>
                    <a:pt x="12" y="8"/>
                    <a:pt x="10" y="10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3" name="Freeform 45"/>
            <p:cNvSpPr/>
            <p:nvPr/>
          </p:nvSpPr>
          <p:spPr bwMode="auto">
            <a:xfrm>
              <a:off x="4182581" y="2508835"/>
              <a:ext cx="19524" cy="18851"/>
            </a:xfrm>
            <a:custGeom>
              <a:avLst/>
              <a:gdLst>
                <a:gd name="T0" fmla="*/ 12 w 12"/>
                <a:gd name="T1" fmla="*/ 8 h 12"/>
                <a:gd name="T2" fmla="*/ 5 w 12"/>
                <a:gd name="T3" fmla="*/ 12 h 12"/>
                <a:gd name="T4" fmla="*/ 1 w 12"/>
                <a:gd name="T5" fmla="*/ 5 h 12"/>
                <a:gd name="T6" fmla="*/ 8 w 12"/>
                <a:gd name="T7" fmla="*/ 1 h 12"/>
                <a:gd name="T8" fmla="*/ 12 w 12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8"/>
                  </a:moveTo>
                  <a:cubicBezTo>
                    <a:pt x="11" y="11"/>
                    <a:pt x="8" y="12"/>
                    <a:pt x="5" y="12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1" y="2"/>
                    <a:pt x="12" y="5"/>
                    <a:pt x="12" y="8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4" name="Freeform 46"/>
            <p:cNvSpPr/>
            <p:nvPr/>
          </p:nvSpPr>
          <p:spPr bwMode="auto">
            <a:xfrm>
              <a:off x="4119295" y="2508835"/>
              <a:ext cx="18851" cy="18851"/>
            </a:xfrm>
            <a:custGeom>
              <a:avLst/>
              <a:gdLst>
                <a:gd name="T0" fmla="*/ 11 w 12"/>
                <a:gd name="T1" fmla="*/ 5 h 12"/>
                <a:gd name="T2" fmla="*/ 7 w 12"/>
                <a:gd name="T3" fmla="*/ 12 h 12"/>
                <a:gd name="T4" fmla="*/ 0 w 12"/>
                <a:gd name="T5" fmla="*/ 8 h 12"/>
                <a:gd name="T6" fmla="*/ 4 w 12"/>
                <a:gd name="T7" fmla="*/ 1 h 12"/>
                <a:gd name="T8" fmla="*/ 11 w 12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1" y="5"/>
                  </a:moveTo>
                  <a:cubicBezTo>
                    <a:pt x="12" y="8"/>
                    <a:pt x="10" y="11"/>
                    <a:pt x="7" y="12"/>
                  </a:cubicBezTo>
                  <a:cubicBezTo>
                    <a:pt x="4" y="12"/>
                    <a:pt x="1" y="11"/>
                    <a:pt x="0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7" y="0"/>
                    <a:pt x="10" y="2"/>
                    <a:pt x="11" y="5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5" name="Freeform 47"/>
            <p:cNvSpPr/>
            <p:nvPr/>
          </p:nvSpPr>
          <p:spPr bwMode="auto">
            <a:xfrm>
              <a:off x="4063415" y="2540478"/>
              <a:ext cx="18851" cy="18851"/>
            </a:xfrm>
            <a:custGeom>
              <a:avLst/>
              <a:gdLst>
                <a:gd name="T0" fmla="*/ 10 w 12"/>
                <a:gd name="T1" fmla="*/ 3 h 12"/>
                <a:gd name="T2" fmla="*/ 10 w 12"/>
                <a:gd name="T3" fmla="*/ 10 h 12"/>
                <a:gd name="T4" fmla="*/ 2 w 12"/>
                <a:gd name="T5" fmla="*/ 10 h 12"/>
                <a:gd name="T6" fmla="*/ 2 w 12"/>
                <a:gd name="T7" fmla="*/ 3 h 12"/>
                <a:gd name="T8" fmla="*/ 10 w 12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3"/>
                  </a:moveTo>
                  <a:cubicBezTo>
                    <a:pt x="12" y="5"/>
                    <a:pt x="12" y="8"/>
                    <a:pt x="10" y="10"/>
                  </a:cubicBez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0" y="5"/>
                    <a:pt x="2" y="3"/>
                  </a:cubicBezTo>
                  <a:cubicBezTo>
                    <a:pt x="4" y="0"/>
                    <a:pt x="8" y="0"/>
                    <a:pt x="10" y="3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6" name="Freeform 48"/>
            <p:cNvSpPr/>
            <p:nvPr/>
          </p:nvSpPr>
          <p:spPr bwMode="auto">
            <a:xfrm>
              <a:off x="4029752" y="2596358"/>
              <a:ext cx="20871" cy="20198"/>
            </a:xfrm>
            <a:custGeom>
              <a:avLst/>
              <a:gdLst>
                <a:gd name="T0" fmla="*/ 8 w 13"/>
                <a:gd name="T1" fmla="*/ 1 h 13"/>
                <a:gd name="T2" fmla="*/ 12 w 13"/>
                <a:gd name="T3" fmla="*/ 8 h 13"/>
                <a:gd name="T4" fmla="*/ 5 w 13"/>
                <a:gd name="T5" fmla="*/ 12 h 13"/>
                <a:gd name="T6" fmla="*/ 1 w 13"/>
                <a:gd name="T7" fmla="*/ 5 h 13"/>
                <a:gd name="T8" fmla="*/ 8 w 13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8" y="1"/>
                  </a:moveTo>
                  <a:cubicBezTo>
                    <a:pt x="11" y="2"/>
                    <a:pt x="13" y="5"/>
                    <a:pt x="12" y="8"/>
                  </a:cubicBezTo>
                  <a:cubicBezTo>
                    <a:pt x="11" y="11"/>
                    <a:pt x="8" y="13"/>
                    <a:pt x="5" y="12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7" name="Freeform 49"/>
            <p:cNvSpPr/>
            <p:nvPr/>
          </p:nvSpPr>
          <p:spPr bwMode="auto">
            <a:xfrm>
              <a:off x="4029752" y="2661664"/>
              <a:ext cx="20871" cy="18851"/>
            </a:xfrm>
            <a:custGeom>
              <a:avLst/>
              <a:gdLst>
                <a:gd name="T0" fmla="*/ 5 w 13"/>
                <a:gd name="T1" fmla="*/ 1 h 12"/>
                <a:gd name="T2" fmla="*/ 12 w 13"/>
                <a:gd name="T3" fmla="*/ 4 h 12"/>
                <a:gd name="T4" fmla="*/ 8 w 13"/>
                <a:gd name="T5" fmla="*/ 11 h 12"/>
                <a:gd name="T6" fmla="*/ 1 w 13"/>
                <a:gd name="T7" fmla="*/ 7 h 12"/>
                <a:gd name="T8" fmla="*/ 5 w 13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5" y="1"/>
                  </a:moveTo>
                  <a:cubicBezTo>
                    <a:pt x="8" y="0"/>
                    <a:pt x="11" y="2"/>
                    <a:pt x="12" y="4"/>
                  </a:cubicBezTo>
                  <a:cubicBezTo>
                    <a:pt x="13" y="7"/>
                    <a:pt x="11" y="10"/>
                    <a:pt x="8" y="11"/>
                  </a:cubicBezTo>
                  <a:cubicBezTo>
                    <a:pt x="5" y="12"/>
                    <a:pt x="2" y="10"/>
                    <a:pt x="1" y="7"/>
                  </a:cubicBezTo>
                  <a:cubicBezTo>
                    <a:pt x="0" y="4"/>
                    <a:pt x="2" y="1"/>
                    <a:pt x="5" y="1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8" name="Freeform 50"/>
            <p:cNvSpPr/>
            <p:nvPr/>
          </p:nvSpPr>
          <p:spPr bwMode="auto">
            <a:xfrm>
              <a:off x="4063415" y="2716871"/>
              <a:ext cx="18851" cy="19524"/>
            </a:xfrm>
            <a:custGeom>
              <a:avLst/>
              <a:gdLst>
                <a:gd name="T0" fmla="*/ 2 w 12"/>
                <a:gd name="T1" fmla="*/ 2 h 12"/>
                <a:gd name="T2" fmla="*/ 10 w 12"/>
                <a:gd name="T3" fmla="*/ 2 h 12"/>
                <a:gd name="T4" fmla="*/ 10 w 12"/>
                <a:gd name="T5" fmla="*/ 10 h 12"/>
                <a:gd name="T6" fmla="*/ 2 w 12"/>
                <a:gd name="T7" fmla="*/ 10 h 12"/>
                <a:gd name="T8" fmla="*/ 2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2" y="2"/>
                  </a:moveTo>
                  <a:cubicBezTo>
                    <a:pt x="4" y="0"/>
                    <a:pt x="8" y="0"/>
                    <a:pt x="10" y="2"/>
                  </a:cubicBezTo>
                  <a:cubicBezTo>
                    <a:pt x="12" y="4"/>
                    <a:pt x="12" y="8"/>
                    <a:pt x="10" y="10"/>
                  </a:cubicBez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9" name="Freeform 51"/>
            <p:cNvSpPr/>
            <p:nvPr/>
          </p:nvSpPr>
          <p:spPr bwMode="auto">
            <a:xfrm>
              <a:off x="4119295" y="2749187"/>
              <a:ext cx="18851" cy="18851"/>
            </a:xfrm>
            <a:custGeom>
              <a:avLst/>
              <a:gdLst>
                <a:gd name="T0" fmla="*/ 0 w 12"/>
                <a:gd name="T1" fmla="*/ 5 h 12"/>
                <a:gd name="T2" fmla="*/ 7 w 12"/>
                <a:gd name="T3" fmla="*/ 1 h 12"/>
                <a:gd name="T4" fmla="*/ 11 w 12"/>
                <a:gd name="T5" fmla="*/ 8 h 12"/>
                <a:gd name="T6" fmla="*/ 4 w 12"/>
                <a:gd name="T7" fmla="*/ 11 h 12"/>
                <a:gd name="T8" fmla="*/ 0 w 12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5"/>
                  </a:moveTo>
                  <a:cubicBezTo>
                    <a:pt x="1" y="2"/>
                    <a:pt x="4" y="0"/>
                    <a:pt x="7" y="1"/>
                  </a:cubicBezTo>
                  <a:cubicBezTo>
                    <a:pt x="10" y="2"/>
                    <a:pt x="12" y="5"/>
                    <a:pt x="11" y="8"/>
                  </a:cubicBezTo>
                  <a:cubicBezTo>
                    <a:pt x="10" y="10"/>
                    <a:pt x="7" y="12"/>
                    <a:pt x="4" y="11"/>
                  </a:cubicBezTo>
                  <a:cubicBezTo>
                    <a:pt x="1" y="11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0" name="Freeform 52"/>
            <p:cNvSpPr/>
            <p:nvPr/>
          </p:nvSpPr>
          <p:spPr bwMode="auto">
            <a:xfrm>
              <a:off x="4182581" y="2749187"/>
              <a:ext cx="19524" cy="18851"/>
            </a:xfrm>
            <a:custGeom>
              <a:avLst/>
              <a:gdLst>
                <a:gd name="T0" fmla="*/ 1 w 12"/>
                <a:gd name="T1" fmla="*/ 8 h 12"/>
                <a:gd name="T2" fmla="*/ 5 w 12"/>
                <a:gd name="T3" fmla="*/ 1 h 12"/>
                <a:gd name="T4" fmla="*/ 12 w 12"/>
                <a:gd name="T5" fmla="*/ 5 h 12"/>
                <a:gd name="T6" fmla="*/ 8 w 12"/>
                <a:gd name="T7" fmla="*/ 11 h 12"/>
                <a:gd name="T8" fmla="*/ 1 w 12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" y="8"/>
                  </a:move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1" y="2"/>
                    <a:pt x="12" y="5"/>
                  </a:cubicBezTo>
                  <a:cubicBezTo>
                    <a:pt x="12" y="8"/>
                    <a:pt x="11" y="11"/>
                    <a:pt x="8" y="11"/>
                  </a:cubicBezTo>
                  <a:cubicBezTo>
                    <a:pt x="5" y="12"/>
                    <a:pt x="2" y="10"/>
                    <a:pt x="1" y="8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1" name="Freeform 53"/>
            <p:cNvSpPr/>
            <p:nvPr/>
          </p:nvSpPr>
          <p:spPr bwMode="auto">
            <a:xfrm>
              <a:off x="4238461" y="2716871"/>
              <a:ext cx="18851" cy="19524"/>
            </a:xfrm>
            <a:custGeom>
              <a:avLst/>
              <a:gdLst>
                <a:gd name="T0" fmla="*/ 2 w 12"/>
                <a:gd name="T1" fmla="*/ 10 h 12"/>
                <a:gd name="T2" fmla="*/ 2 w 12"/>
                <a:gd name="T3" fmla="*/ 2 h 12"/>
                <a:gd name="T4" fmla="*/ 10 w 12"/>
                <a:gd name="T5" fmla="*/ 2 h 12"/>
                <a:gd name="T6" fmla="*/ 10 w 12"/>
                <a:gd name="T7" fmla="*/ 10 h 12"/>
                <a:gd name="T8" fmla="*/ 2 w 12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2" y="10"/>
                  </a:move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12" y="4"/>
                    <a:pt x="12" y="8"/>
                    <a:pt x="10" y="10"/>
                  </a:cubicBezTo>
                  <a:cubicBezTo>
                    <a:pt x="8" y="12"/>
                    <a:pt x="4" y="12"/>
                    <a:pt x="2" y="10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2" name="Freeform 54"/>
            <p:cNvSpPr/>
            <p:nvPr/>
          </p:nvSpPr>
          <p:spPr bwMode="auto">
            <a:xfrm>
              <a:off x="4270104" y="2661664"/>
              <a:ext cx="20871" cy="18851"/>
            </a:xfrm>
            <a:custGeom>
              <a:avLst/>
              <a:gdLst>
                <a:gd name="T0" fmla="*/ 5 w 13"/>
                <a:gd name="T1" fmla="*/ 11 h 12"/>
                <a:gd name="T2" fmla="*/ 1 w 13"/>
                <a:gd name="T3" fmla="*/ 4 h 12"/>
                <a:gd name="T4" fmla="*/ 8 w 13"/>
                <a:gd name="T5" fmla="*/ 1 h 12"/>
                <a:gd name="T6" fmla="*/ 12 w 13"/>
                <a:gd name="T7" fmla="*/ 7 h 12"/>
                <a:gd name="T8" fmla="*/ 5 w 13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5" y="11"/>
                  </a:moveTo>
                  <a:cubicBezTo>
                    <a:pt x="2" y="10"/>
                    <a:pt x="0" y="7"/>
                    <a:pt x="1" y="4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1" y="1"/>
                    <a:pt x="13" y="4"/>
                    <a:pt x="12" y="7"/>
                  </a:cubicBezTo>
                  <a:cubicBezTo>
                    <a:pt x="11" y="10"/>
                    <a:pt x="8" y="12"/>
                    <a:pt x="5" y="11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3" name="Freeform 55"/>
            <p:cNvSpPr/>
            <p:nvPr/>
          </p:nvSpPr>
          <p:spPr bwMode="auto">
            <a:xfrm>
              <a:off x="4270104" y="2596358"/>
              <a:ext cx="20871" cy="20198"/>
            </a:xfrm>
            <a:custGeom>
              <a:avLst/>
              <a:gdLst>
                <a:gd name="T0" fmla="*/ 8 w 13"/>
                <a:gd name="T1" fmla="*/ 12 h 13"/>
                <a:gd name="T2" fmla="*/ 1 w 13"/>
                <a:gd name="T3" fmla="*/ 8 h 13"/>
                <a:gd name="T4" fmla="*/ 5 w 13"/>
                <a:gd name="T5" fmla="*/ 1 h 13"/>
                <a:gd name="T6" fmla="*/ 12 w 13"/>
                <a:gd name="T7" fmla="*/ 5 h 13"/>
                <a:gd name="T8" fmla="*/ 8 w 13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8" y="12"/>
                  </a:moveTo>
                  <a:cubicBezTo>
                    <a:pt x="5" y="13"/>
                    <a:pt x="2" y="11"/>
                    <a:pt x="1" y="8"/>
                  </a:cubicBez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1" y="2"/>
                    <a:pt x="12" y="5"/>
                  </a:cubicBezTo>
                  <a:cubicBezTo>
                    <a:pt x="13" y="8"/>
                    <a:pt x="11" y="11"/>
                    <a:pt x="8" y="12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4" name="Freeform 56"/>
            <p:cNvSpPr/>
            <p:nvPr/>
          </p:nvSpPr>
          <p:spPr bwMode="auto">
            <a:xfrm>
              <a:off x="3390160" y="2990886"/>
              <a:ext cx="418765" cy="418765"/>
            </a:xfrm>
            <a:custGeom>
              <a:avLst/>
              <a:gdLst>
                <a:gd name="T0" fmla="*/ 144 w 263"/>
                <a:gd name="T1" fmla="*/ 144 h 263"/>
                <a:gd name="T2" fmla="*/ 7 w 263"/>
                <a:gd name="T3" fmla="*/ 256 h 263"/>
                <a:gd name="T4" fmla="*/ 118 w 263"/>
                <a:gd name="T5" fmla="*/ 118 h 263"/>
                <a:gd name="T6" fmla="*/ 256 w 263"/>
                <a:gd name="T7" fmla="*/ 7 h 263"/>
                <a:gd name="T8" fmla="*/ 144 w 263"/>
                <a:gd name="T9" fmla="*/ 14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263">
                  <a:moveTo>
                    <a:pt x="144" y="144"/>
                  </a:moveTo>
                  <a:cubicBezTo>
                    <a:pt x="76" y="213"/>
                    <a:pt x="14" y="263"/>
                    <a:pt x="7" y="256"/>
                  </a:cubicBezTo>
                  <a:cubicBezTo>
                    <a:pt x="0" y="249"/>
                    <a:pt x="50" y="187"/>
                    <a:pt x="118" y="118"/>
                  </a:cubicBezTo>
                  <a:cubicBezTo>
                    <a:pt x="187" y="49"/>
                    <a:pt x="249" y="0"/>
                    <a:pt x="256" y="7"/>
                  </a:cubicBezTo>
                  <a:cubicBezTo>
                    <a:pt x="263" y="14"/>
                    <a:pt x="213" y="76"/>
                    <a:pt x="144" y="14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5" name="Freeform 57"/>
            <p:cNvSpPr/>
            <p:nvPr/>
          </p:nvSpPr>
          <p:spPr bwMode="auto">
            <a:xfrm>
              <a:off x="1429641" y="4756834"/>
              <a:ext cx="1514151" cy="475991"/>
            </a:xfrm>
            <a:custGeom>
              <a:avLst/>
              <a:gdLst>
                <a:gd name="T0" fmla="*/ 921 w 951"/>
                <a:gd name="T1" fmla="*/ 299 h 299"/>
                <a:gd name="T2" fmla="*/ 951 w 951"/>
                <a:gd name="T3" fmla="*/ 226 h 299"/>
                <a:gd name="T4" fmla="*/ 913 w 951"/>
                <a:gd name="T5" fmla="*/ 147 h 299"/>
                <a:gd name="T6" fmla="*/ 913 w 951"/>
                <a:gd name="T7" fmla="*/ 139 h 299"/>
                <a:gd name="T8" fmla="*/ 831 w 951"/>
                <a:gd name="T9" fmla="*/ 56 h 299"/>
                <a:gd name="T10" fmla="*/ 765 w 951"/>
                <a:gd name="T11" fmla="*/ 90 h 299"/>
                <a:gd name="T12" fmla="*/ 754 w 951"/>
                <a:gd name="T13" fmla="*/ 87 h 299"/>
                <a:gd name="T14" fmla="*/ 659 w 951"/>
                <a:gd name="T15" fmla="*/ 0 h 299"/>
                <a:gd name="T16" fmla="*/ 566 w 951"/>
                <a:gd name="T17" fmla="*/ 71 h 299"/>
                <a:gd name="T18" fmla="*/ 556 w 951"/>
                <a:gd name="T19" fmla="*/ 71 h 299"/>
                <a:gd name="T20" fmla="*/ 515 w 951"/>
                <a:gd name="T21" fmla="*/ 87 h 299"/>
                <a:gd name="T22" fmla="*/ 515 w 951"/>
                <a:gd name="T23" fmla="*/ 86 h 299"/>
                <a:gd name="T24" fmla="*/ 439 w 951"/>
                <a:gd name="T25" fmla="*/ 10 h 299"/>
                <a:gd name="T26" fmla="*/ 363 w 951"/>
                <a:gd name="T27" fmla="*/ 86 h 299"/>
                <a:gd name="T28" fmla="*/ 363 w 951"/>
                <a:gd name="T29" fmla="*/ 90 h 299"/>
                <a:gd name="T30" fmla="*/ 346 w 951"/>
                <a:gd name="T31" fmla="*/ 95 h 299"/>
                <a:gd name="T32" fmla="*/ 299 w 951"/>
                <a:gd name="T33" fmla="*/ 56 h 299"/>
                <a:gd name="T34" fmla="*/ 259 w 951"/>
                <a:gd name="T35" fmla="*/ 77 h 299"/>
                <a:gd name="T36" fmla="*/ 167 w 951"/>
                <a:gd name="T37" fmla="*/ 22 h 299"/>
                <a:gd name="T38" fmla="*/ 64 w 951"/>
                <a:gd name="T39" fmla="*/ 125 h 299"/>
                <a:gd name="T40" fmla="*/ 65 w 951"/>
                <a:gd name="T41" fmla="*/ 134 h 299"/>
                <a:gd name="T42" fmla="*/ 0 w 951"/>
                <a:gd name="T43" fmla="*/ 248 h 299"/>
                <a:gd name="T44" fmla="*/ 10 w 951"/>
                <a:gd name="T45" fmla="*/ 299 h 299"/>
                <a:gd name="T46" fmla="*/ 921 w 951"/>
                <a:gd name="T47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51" h="299">
                  <a:moveTo>
                    <a:pt x="921" y="299"/>
                  </a:moveTo>
                  <a:cubicBezTo>
                    <a:pt x="939" y="280"/>
                    <a:pt x="951" y="255"/>
                    <a:pt x="951" y="226"/>
                  </a:cubicBezTo>
                  <a:cubicBezTo>
                    <a:pt x="951" y="194"/>
                    <a:pt x="936" y="166"/>
                    <a:pt x="913" y="147"/>
                  </a:cubicBezTo>
                  <a:cubicBezTo>
                    <a:pt x="913" y="144"/>
                    <a:pt x="913" y="141"/>
                    <a:pt x="913" y="139"/>
                  </a:cubicBezTo>
                  <a:cubicBezTo>
                    <a:pt x="913" y="93"/>
                    <a:pt x="876" y="56"/>
                    <a:pt x="831" y="56"/>
                  </a:cubicBezTo>
                  <a:cubicBezTo>
                    <a:pt x="804" y="56"/>
                    <a:pt x="780" y="69"/>
                    <a:pt x="765" y="90"/>
                  </a:cubicBezTo>
                  <a:cubicBezTo>
                    <a:pt x="761" y="88"/>
                    <a:pt x="758" y="87"/>
                    <a:pt x="754" y="87"/>
                  </a:cubicBezTo>
                  <a:cubicBezTo>
                    <a:pt x="749" y="38"/>
                    <a:pt x="708" y="0"/>
                    <a:pt x="659" y="0"/>
                  </a:cubicBezTo>
                  <a:cubicBezTo>
                    <a:pt x="614" y="0"/>
                    <a:pt x="577" y="31"/>
                    <a:pt x="566" y="71"/>
                  </a:cubicBezTo>
                  <a:cubicBezTo>
                    <a:pt x="563" y="71"/>
                    <a:pt x="559" y="71"/>
                    <a:pt x="556" y="71"/>
                  </a:cubicBezTo>
                  <a:cubicBezTo>
                    <a:pt x="540" y="71"/>
                    <a:pt x="526" y="77"/>
                    <a:pt x="515" y="87"/>
                  </a:cubicBezTo>
                  <a:cubicBezTo>
                    <a:pt x="515" y="86"/>
                    <a:pt x="515" y="86"/>
                    <a:pt x="515" y="86"/>
                  </a:cubicBezTo>
                  <a:cubicBezTo>
                    <a:pt x="515" y="44"/>
                    <a:pt x="481" y="10"/>
                    <a:pt x="439" y="10"/>
                  </a:cubicBezTo>
                  <a:cubicBezTo>
                    <a:pt x="397" y="10"/>
                    <a:pt x="363" y="44"/>
                    <a:pt x="363" y="86"/>
                  </a:cubicBezTo>
                  <a:cubicBezTo>
                    <a:pt x="363" y="88"/>
                    <a:pt x="363" y="89"/>
                    <a:pt x="363" y="90"/>
                  </a:cubicBezTo>
                  <a:cubicBezTo>
                    <a:pt x="357" y="91"/>
                    <a:pt x="351" y="93"/>
                    <a:pt x="346" y="95"/>
                  </a:cubicBezTo>
                  <a:cubicBezTo>
                    <a:pt x="341" y="73"/>
                    <a:pt x="322" y="56"/>
                    <a:pt x="299" y="56"/>
                  </a:cubicBezTo>
                  <a:cubicBezTo>
                    <a:pt x="282" y="56"/>
                    <a:pt x="268" y="65"/>
                    <a:pt x="259" y="77"/>
                  </a:cubicBezTo>
                  <a:cubicBezTo>
                    <a:pt x="242" y="44"/>
                    <a:pt x="207" y="22"/>
                    <a:pt x="167" y="22"/>
                  </a:cubicBezTo>
                  <a:cubicBezTo>
                    <a:pt x="110" y="22"/>
                    <a:pt x="64" y="68"/>
                    <a:pt x="64" y="125"/>
                  </a:cubicBezTo>
                  <a:cubicBezTo>
                    <a:pt x="64" y="128"/>
                    <a:pt x="64" y="131"/>
                    <a:pt x="65" y="134"/>
                  </a:cubicBezTo>
                  <a:cubicBezTo>
                    <a:pt x="26" y="157"/>
                    <a:pt x="0" y="199"/>
                    <a:pt x="0" y="248"/>
                  </a:cubicBezTo>
                  <a:cubicBezTo>
                    <a:pt x="0" y="266"/>
                    <a:pt x="3" y="283"/>
                    <a:pt x="10" y="299"/>
                  </a:cubicBezTo>
                  <a:lnTo>
                    <a:pt x="921" y="299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72" name="TextBox 62"/>
          <p:cNvSpPr txBox="1"/>
          <p:nvPr/>
        </p:nvSpPr>
        <p:spPr>
          <a:xfrm>
            <a:off x="6200266" y="2934794"/>
            <a:ext cx="1441420" cy="325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3" name="Rectangle 64"/>
          <p:cNvSpPr/>
          <p:nvPr/>
        </p:nvSpPr>
        <p:spPr>
          <a:xfrm>
            <a:off x="6195341" y="3199345"/>
            <a:ext cx="4927941" cy="37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请替换文字内容，添加相关标题，修改文字内容，也可以直接复制你的内容到此。请替换文字内容，添加相关标题，。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4" name="Donut 65"/>
          <p:cNvSpPr/>
          <p:nvPr/>
        </p:nvSpPr>
        <p:spPr>
          <a:xfrm>
            <a:off x="6283390" y="3838992"/>
            <a:ext cx="724494" cy="724494"/>
          </a:xfrm>
          <a:prstGeom prst="donut">
            <a:avLst>
              <a:gd name="adj" fmla="val 6804"/>
            </a:avLst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5" name="Freeform 66"/>
          <p:cNvSpPr>
            <a:spLocks noEditPoints="1"/>
          </p:cNvSpPr>
          <p:nvPr/>
        </p:nvSpPr>
        <p:spPr bwMode="auto">
          <a:xfrm>
            <a:off x="6489146" y="4036433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rgbClr val="00929A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6" name="Freeform 67"/>
          <p:cNvSpPr>
            <a:spLocks noEditPoints="1"/>
          </p:cNvSpPr>
          <p:nvPr/>
        </p:nvSpPr>
        <p:spPr bwMode="auto">
          <a:xfrm>
            <a:off x="6460795" y="5561576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rgbClr val="00929A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7" name="Freeform 68"/>
          <p:cNvSpPr>
            <a:spLocks noEditPoints="1"/>
          </p:cNvSpPr>
          <p:nvPr/>
        </p:nvSpPr>
        <p:spPr bwMode="auto">
          <a:xfrm>
            <a:off x="9200349" y="5559055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rgbClr val="00929A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8" name="Freeform 69"/>
          <p:cNvSpPr>
            <a:spLocks noEditPoints="1"/>
          </p:cNvSpPr>
          <p:nvPr/>
        </p:nvSpPr>
        <p:spPr bwMode="auto">
          <a:xfrm>
            <a:off x="9190217" y="4049286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rgbClr val="00929A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9" name="Donut 70"/>
          <p:cNvSpPr/>
          <p:nvPr/>
        </p:nvSpPr>
        <p:spPr>
          <a:xfrm>
            <a:off x="8956794" y="5356031"/>
            <a:ext cx="724494" cy="724494"/>
          </a:xfrm>
          <a:prstGeom prst="donut">
            <a:avLst>
              <a:gd name="adj" fmla="val 6804"/>
            </a:avLst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0" name="Donut 71"/>
          <p:cNvSpPr/>
          <p:nvPr/>
        </p:nvSpPr>
        <p:spPr>
          <a:xfrm>
            <a:off x="6277970" y="5356182"/>
            <a:ext cx="724494" cy="724494"/>
          </a:xfrm>
          <a:prstGeom prst="donut">
            <a:avLst>
              <a:gd name="adj" fmla="val 6804"/>
            </a:avLst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1" name="Donut 72"/>
          <p:cNvSpPr/>
          <p:nvPr/>
        </p:nvSpPr>
        <p:spPr>
          <a:xfrm>
            <a:off x="8951088" y="3838992"/>
            <a:ext cx="724494" cy="724494"/>
          </a:xfrm>
          <a:prstGeom prst="donut">
            <a:avLst>
              <a:gd name="adj" fmla="val 6804"/>
            </a:avLst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2" name="TextBox 73"/>
          <p:cNvSpPr txBox="1"/>
          <p:nvPr/>
        </p:nvSpPr>
        <p:spPr>
          <a:xfrm>
            <a:off x="7026043" y="4146995"/>
            <a:ext cx="902811" cy="325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3" name="TextBox 74"/>
          <p:cNvSpPr txBox="1"/>
          <p:nvPr/>
        </p:nvSpPr>
        <p:spPr>
          <a:xfrm>
            <a:off x="7026043" y="3877772"/>
            <a:ext cx="470000" cy="323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80%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4" name="TextBox 75"/>
          <p:cNvSpPr txBox="1"/>
          <p:nvPr/>
        </p:nvSpPr>
        <p:spPr>
          <a:xfrm>
            <a:off x="9724047" y="4146996"/>
            <a:ext cx="902811" cy="325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5" name="TextBox 76"/>
          <p:cNvSpPr txBox="1"/>
          <p:nvPr/>
        </p:nvSpPr>
        <p:spPr>
          <a:xfrm>
            <a:off x="9724047" y="3877772"/>
            <a:ext cx="468398" cy="323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60%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6" name="TextBox 77"/>
          <p:cNvSpPr txBox="1"/>
          <p:nvPr/>
        </p:nvSpPr>
        <p:spPr>
          <a:xfrm>
            <a:off x="7026043" y="5672942"/>
            <a:ext cx="902811" cy="325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7" name="TextBox 78"/>
          <p:cNvSpPr txBox="1"/>
          <p:nvPr/>
        </p:nvSpPr>
        <p:spPr>
          <a:xfrm>
            <a:off x="7026043" y="5387142"/>
            <a:ext cx="468398" cy="323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93%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8" name="TextBox 79"/>
          <p:cNvSpPr txBox="1"/>
          <p:nvPr/>
        </p:nvSpPr>
        <p:spPr>
          <a:xfrm>
            <a:off x="9724047" y="5672942"/>
            <a:ext cx="902811" cy="325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9" name="TextBox 80"/>
          <p:cNvSpPr txBox="1"/>
          <p:nvPr/>
        </p:nvSpPr>
        <p:spPr>
          <a:xfrm>
            <a:off x="9724047" y="5387142"/>
            <a:ext cx="465192" cy="323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55%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90" name="Rectangle 81"/>
          <p:cNvSpPr/>
          <p:nvPr/>
        </p:nvSpPr>
        <p:spPr>
          <a:xfrm>
            <a:off x="6230271" y="4573795"/>
            <a:ext cx="2400274" cy="519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91" name="Rectangle 82"/>
          <p:cNvSpPr/>
          <p:nvPr/>
        </p:nvSpPr>
        <p:spPr>
          <a:xfrm>
            <a:off x="6230271" y="6097340"/>
            <a:ext cx="2400274" cy="519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92" name="Rectangle 83"/>
          <p:cNvSpPr/>
          <p:nvPr/>
        </p:nvSpPr>
        <p:spPr>
          <a:xfrm>
            <a:off x="8894583" y="4573795"/>
            <a:ext cx="2400274" cy="519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93" name="Rectangle 84"/>
          <p:cNvSpPr/>
          <p:nvPr/>
        </p:nvSpPr>
        <p:spPr>
          <a:xfrm>
            <a:off x="8888454" y="6097340"/>
            <a:ext cx="2400274" cy="519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96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788393" y="245770"/>
            <a:ext cx="3153139" cy="332399"/>
          </a:xfrm>
        </p:spPr>
        <p:txBody>
          <a:bodyPr/>
          <a:lstStyle/>
          <a:p>
            <a:r>
              <a:rPr lang="zh-CN" altLang="en-US" dirty="0"/>
              <a:t>明年工作计划</a:t>
            </a:r>
            <a:endParaRPr lang="zh-CN" altLang="en-US" dirty="0"/>
          </a:p>
        </p:txBody>
      </p:sp>
      <p:sp>
        <p:nvSpPr>
          <p:cNvPr id="97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761406" y="663997"/>
            <a:ext cx="3180126" cy="152349"/>
          </a:xfrm>
        </p:spPr>
        <p:txBody>
          <a:bodyPr/>
          <a:lstStyle/>
          <a:p>
            <a:r>
              <a:rPr lang="en-US" altLang="zh-CN" dirty="0"/>
              <a:t>2017 ANNUAL WORK SUMMARY</a:t>
            </a:r>
            <a:endParaRPr lang="en-US" altLang="zh-CN" dirty="0"/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H_Entry_1"/>
          <p:cNvSpPr/>
          <p:nvPr>
            <p:custDataLst>
              <p:tags r:id="rId1"/>
            </p:custDataLst>
          </p:nvPr>
        </p:nvSpPr>
        <p:spPr>
          <a:xfrm>
            <a:off x="6429375" y="3042837"/>
            <a:ext cx="2466542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年度工作</a:t>
            </a:r>
            <a:r>
              <a:rPr lang="zh-CN" altLang="en-US" sz="32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概述</a:t>
            </a:r>
            <a:endParaRPr lang="en-US" altLang="zh-CN" sz="3200" dirty="0" smtClean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0" name="MH_Other_2"/>
          <p:cNvSpPr/>
          <p:nvPr>
            <p:custDataLst>
              <p:tags r:id="rId2"/>
            </p:custDataLst>
          </p:nvPr>
        </p:nvSpPr>
        <p:spPr>
          <a:xfrm>
            <a:off x="5195682" y="3212520"/>
            <a:ext cx="778112" cy="778112"/>
          </a:xfrm>
          <a:prstGeom prst="ellipse">
            <a:avLst/>
          </a:prstGeom>
          <a:solidFill>
            <a:srgbClr val="00929A"/>
          </a:solidFill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6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01</a:t>
            </a:r>
            <a:endParaRPr lang="zh-CN" altLang="en-US" sz="3600" dirty="0" err="1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2" name="TextBox 11"/>
          <p:cNvSpPr txBox="1"/>
          <p:nvPr/>
        </p:nvSpPr>
        <p:spPr>
          <a:xfrm>
            <a:off x="6336586" y="3622181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添加</a:t>
            </a:r>
            <a:r>
              <a:rPr lang="zh-CN" altLang="en-US" sz="11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相关标题文字</a:t>
            </a:r>
            <a:endParaRPr lang="en-US" altLang="zh-CN" sz="1100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8049179" y="3622181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添加</a:t>
            </a:r>
            <a:r>
              <a:rPr lang="zh-CN" altLang="en-US" sz="11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相关标题文字</a:t>
            </a:r>
            <a:endParaRPr lang="en-US" altLang="zh-CN" sz="1100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6336586" y="389501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添加</a:t>
            </a:r>
            <a:r>
              <a:rPr lang="zh-CN" altLang="en-US" sz="11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相关标题文字</a:t>
            </a:r>
            <a:endParaRPr lang="en-US" altLang="zh-CN" sz="1100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8049179" y="389501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添加</a:t>
            </a:r>
            <a:r>
              <a:rPr lang="zh-CN" altLang="en-US" sz="11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相关标题文字</a:t>
            </a:r>
            <a:endParaRPr lang="en-US" altLang="zh-CN" sz="1100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 animBg="1"/>
      <p:bldP spid="22" grpId="0"/>
      <p:bldP spid="23" grpId="0"/>
      <p:bldP spid="24" grpId="0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/>
          <p:nvPr/>
        </p:nvSpPr>
        <p:spPr bwMode="auto">
          <a:xfrm>
            <a:off x="5885903" y="3481731"/>
            <a:ext cx="1373301" cy="1386256"/>
          </a:xfrm>
          <a:custGeom>
            <a:avLst/>
            <a:gdLst/>
            <a:ahLst/>
            <a:cxnLst>
              <a:cxn ang="0">
                <a:pos x="0" y="397"/>
              </a:cxn>
              <a:cxn ang="0">
                <a:pos x="0" y="345"/>
              </a:cxn>
              <a:cxn ang="0">
                <a:pos x="46" y="299"/>
              </a:cxn>
              <a:cxn ang="0">
                <a:pos x="46" y="98"/>
              </a:cxn>
              <a:cxn ang="0">
                <a:pos x="145" y="0"/>
              </a:cxn>
              <a:cxn ang="0">
                <a:pos x="394" y="0"/>
              </a:cxn>
              <a:cxn ang="0">
                <a:pos x="394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299"/>
              </a:cxn>
              <a:cxn ang="0">
                <a:pos x="0" y="397"/>
              </a:cxn>
            </a:cxnLst>
            <a:rect l="0" t="0" r="r" b="b"/>
            <a:pathLst>
              <a:path w="394" h="397">
                <a:moveTo>
                  <a:pt x="0" y="397"/>
                </a:moveTo>
                <a:cubicBezTo>
                  <a:pt x="0" y="345"/>
                  <a:pt x="0" y="345"/>
                  <a:pt x="0" y="345"/>
                </a:cubicBezTo>
                <a:cubicBezTo>
                  <a:pt x="26" y="345"/>
                  <a:pt x="46" y="324"/>
                  <a:pt x="46" y="29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52"/>
                  <a:pt x="394" y="52"/>
                  <a:pt x="394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299"/>
                  <a:pt x="98" y="299"/>
                  <a:pt x="98" y="299"/>
                </a:cubicBezTo>
                <a:cubicBezTo>
                  <a:pt x="98" y="353"/>
                  <a:pt x="54" y="397"/>
                  <a:pt x="0" y="397"/>
                </a:cubicBezTo>
              </a:path>
            </a:pathLst>
          </a:custGeom>
          <a:solidFill>
            <a:srgbClr val="00929A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14"/>
          <p:cNvSpPr/>
          <p:nvPr/>
        </p:nvSpPr>
        <p:spPr bwMode="auto">
          <a:xfrm>
            <a:off x="8373280" y="3605095"/>
            <a:ext cx="1116347" cy="803251"/>
          </a:xfrm>
          <a:custGeom>
            <a:avLst/>
            <a:gdLst/>
            <a:ahLst/>
            <a:cxnLst>
              <a:cxn ang="0">
                <a:pos x="0" y="230"/>
              </a:cxn>
              <a:cxn ang="0">
                <a:pos x="0" y="178"/>
              </a:cxn>
              <a:cxn ang="0">
                <a:pos x="46" y="132"/>
              </a:cxn>
              <a:cxn ang="0">
                <a:pos x="46" y="98"/>
              </a:cxn>
              <a:cxn ang="0">
                <a:pos x="144" y="0"/>
              </a:cxn>
              <a:cxn ang="0">
                <a:pos x="320" y="0"/>
              </a:cxn>
              <a:cxn ang="0">
                <a:pos x="320" y="52"/>
              </a:cxn>
              <a:cxn ang="0">
                <a:pos x="144" y="52"/>
              </a:cxn>
              <a:cxn ang="0">
                <a:pos x="98" y="98"/>
              </a:cxn>
              <a:cxn ang="0">
                <a:pos x="98" y="132"/>
              </a:cxn>
              <a:cxn ang="0">
                <a:pos x="0" y="230"/>
              </a:cxn>
            </a:cxnLst>
            <a:rect l="0" t="0" r="r" b="b"/>
            <a:pathLst>
              <a:path w="320" h="230">
                <a:moveTo>
                  <a:pt x="0" y="230"/>
                </a:moveTo>
                <a:cubicBezTo>
                  <a:pt x="0" y="178"/>
                  <a:pt x="0" y="178"/>
                  <a:pt x="0" y="178"/>
                </a:cubicBezTo>
                <a:cubicBezTo>
                  <a:pt x="25" y="178"/>
                  <a:pt x="46" y="157"/>
                  <a:pt x="46" y="132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4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132"/>
                  <a:pt x="98" y="132"/>
                  <a:pt x="98" y="132"/>
                </a:cubicBezTo>
                <a:cubicBezTo>
                  <a:pt x="98" y="186"/>
                  <a:pt x="54" y="230"/>
                  <a:pt x="0" y="230"/>
                </a:cubicBezTo>
              </a:path>
            </a:pathLst>
          </a:custGeom>
          <a:solidFill>
            <a:srgbClr val="00929A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18"/>
          <p:cNvSpPr/>
          <p:nvPr/>
        </p:nvSpPr>
        <p:spPr bwMode="auto">
          <a:xfrm>
            <a:off x="7254775" y="3486416"/>
            <a:ext cx="1118505" cy="917693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rgbClr val="00929A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653208" y="3955887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rgbClr val="00929A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30"/>
          <p:cNvSpPr>
            <a:spLocks noEditPoints="1"/>
          </p:cNvSpPr>
          <p:nvPr/>
        </p:nvSpPr>
        <p:spPr bwMode="auto">
          <a:xfrm>
            <a:off x="1613141" y="4807906"/>
            <a:ext cx="997586" cy="997586"/>
          </a:xfrm>
          <a:custGeom>
            <a:avLst/>
            <a:gdLst/>
            <a:ahLst/>
            <a:cxnLst>
              <a:cxn ang="0">
                <a:pos x="143" y="286"/>
              </a:cxn>
              <a:cxn ang="0">
                <a:pos x="0" y="143"/>
              </a:cxn>
              <a:cxn ang="0">
                <a:pos x="143" y="0"/>
              </a:cxn>
              <a:cxn ang="0">
                <a:pos x="286" y="143"/>
              </a:cxn>
              <a:cxn ang="0">
                <a:pos x="143" y="286"/>
              </a:cxn>
              <a:cxn ang="0">
                <a:pos x="143" y="52"/>
              </a:cxn>
              <a:cxn ang="0">
                <a:pos x="52" y="143"/>
              </a:cxn>
              <a:cxn ang="0">
                <a:pos x="143" y="234"/>
              </a:cxn>
              <a:cxn ang="0">
                <a:pos x="234" y="143"/>
              </a:cxn>
              <a:cxn ang="0">
                <a:pos x="143" y="52"/>
              </a:cxn>
            </a:cxnLst>
            <a:rect l="0" t="0" r="r" b="b"/>
            <a:pathLst>
              <a:path w="286" h="286">
                <a:moveTo>
                  <a:pt x="143" y="286"/>
                </a:moveTo>
                <a:cubicBezTo>
                  <a:pt x="65" y="286"/>
                  <a:pt x="0" y="222"/>
                  <a:pt x="0" y="143"/>
                </a:cubicBezTo>
                <a:cubicBezTo>
                  <a:pt x="0" y="64"/>
                  <a:pt x="65" y="0"/>
                  <a:pt x="143" y="0"/>
                </a:cubicBezTo>
                <a:cubicBezTo>
                  <a:pt x="222" y="0"/>
                  <a:pt x="286" y="64"/>
                  <a:pt x="286" y="143"/>
                </a:cubicBezTo>
                <a:cubicBezTo>
                  <a:pt x="286" y="222"/>
                  <a:pt x="222" y="286"/>
                  <a:pt x="143" y="286"/>
                </a:cubicBezTo>
                <a:moveTo>
                  <a:pt x="143" y="52"/>
                </a:moveTo>
                <a:cubicBezTo>
                  <a:pt x="93" y="52"/>
                  <a:pt x="52" y="93"/>
                  <a:pt x="52" y="143"/>
                </a:cubicBezTo>
                <a:cubicBezTo>
                  <a:pt x="52" y="193"/>
                  <a:pt x="93" y="234"/>
                  <a:pt x="143" y="234"/>
                </a:cubicBezTo>
                <a:cubicBezTo>
                  <a:pt x="193" y="234"/>
                  <a:pt x="234" y="193"/>
                  <a:pt x="234" y="143"/>
                </a:cubicBezTo>
                <a:cubicBezTo>
                  <a:pt x="234" y="93"/>
                  <a:pt x="193" y="52"/>
                  <a:pt x="143" y="52"/>
                </a:cubicBezTo>
              </a:path>
            </a:pathLst>
          </a:custGeom>
          <a:solidFill>
            <a:srgbClr val="00929A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7353" y="5132965"/>
            <a:ext cx="829163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67234" y="3551965"/>
            <a:ext cx="184731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92419" y="5232100"/>
            <a:ext cx="1060789" cy="174749"/>
          </a:xfrm>
          <a:prstGeom prst="rect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18"/>
          <p:cNvSpPr/>
          <p:nvPr/>
        </p:nvSpPr>
        <p:spPr bwMode="auto">
          <a:xfrm>
            <a:off x="4767341" y="3955830"/>
            <a:ext cx="1118505" cy="924652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rgbClr val="00929A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9482248" y="2326294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rgbClr val="00929A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9966175" y="2229294"/>
            <a:ext cx="1203153" cy="379172"/>
          </a:xfrm>
          <a:prstGeom prst="rightArrow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Content Placeholder 2"/>
          <p:cNvSpPr txBox="1"/>
          <p:nvPr/>
        </p:nvSpPr>
        <p:spPr>
          <a:xfrm>
            <a:off x="5116159" y="5536769"/>
            <a:ext cx="6180627" cy="14773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03948" y="2926155"/>
            <a:ext cx="2029866" cy="778731"/>
            <a:chOff x="3379735" y="2343927"/>
            <a:chExt cx="2109071" cy="850259"/>
          </a:xfrm>
        </p:grpSpPr>
        <p:sp>
          <p:nvSpPr>
            <p:cNvPr id="40" name="Content Placeholder 2"/>
            <p:cNvSpPr txBox="1"/>
            <p:nvPr/>
          </p:nvSpPr>
          <p:spPr>
            <a:xfrm>
              <a:off x="3379735" y="2343927"/>
              <a:ext cx="1736273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606150" y="4482231"/>
            <a:ext cx="2029866" cy="764728"/>
            <a:chOff x="3379735" y="2359216"/>
            <a:chExt cx="2109071" cy="834970"/>
          </a:xfrm>
        </p:grpSpPr>
        <p:sp>
          <p:nvSpPr>
            <p:cNvPr id="49" name="Content Placeholder 2"/>
            <p:cNvSpPr txBox="1"/>
            <p:nvPr/>
          </p:nvSpPr>
          <p:spPr>
            <a:xfrm>
              <a:off x="3379735" y="2359216"/>
              <a:ext cx="1816029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473774" y="2387287"/>
            <a:ext cx="2029866" cy="772186"/>
            <a:chOff x="3379735" y="2351075"/>
            <a:chExt cx="2109071" cy="843113"/>
          </a:xfrm>
        </p:grpSpPr>
        <p:sp>
          <p:nvSpPr>
            <p:cNvPr id="52" name="Content Placeholder 2"/>
            <p:cNvSpPr txBox="1"/>
            <p:nvPr/>
          </p:nvSpPr>
          <p:spPr>
            <a:xfrm>
              <a:off x="3379736" y="2351075"/>
              <a:ext cx="1870455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Title 13"/>
            <p:cNvSpPr txBox="1"/>
            <p:nvPr/>
          </p:nvSpPr>
          <p:spPr>
            <a:xfrm>
              <a:off x="3379735" y="2710281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2"/>
          <p:cNvGrpSpPr/>
          <p:nvPr/>
        </p:nvGrpSpPr>
        <p:grpSpPr>
          <a:xfrm>
            <a:off x="1685522" y="3881414"/>
            <a:ext cx="2029866" cy="756218"/>
            <a:chOff x="3379735" y="2368508"/>
            <a:chExt cx="2109071" cy="825678"/>
          </a:xfrm>
        </p:grpSpPr>
        <p:sp>
          <p:nvSpPr>
            <p:cNvPr id="37" name="Content Placeholder 2"/>
            <p:cNvSpPr txBox="1"/>
            <p:nvPr/>
          </p:nvSpPr>
          <p:spPr>
            <a:xfrm>
              <a:off x="3382717" y="2368508"/>
              <a:ext cx="1665800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788393" y="245770"/>
            <a:ext cx="3153139" cy="332399"/>
          </a:xfrm>
        </p:spPr>
        <p:txBody>
          <a:bodyPr/>
          <a:lstStyle/>
          <a:p>
            <a:r>
              <a:rPr lang="zh-CN" altLang="en-US" dirty="0"/>
              <a:t>明年工作计划</a:t>
            </a:r>
            <a:endParaRPr lang="zh-CN" altLang="en-US" dirty="0"/>
          </a:p>
        </p:txBody>
      </p:sp>
      <p:sp>
        <p:nvSpPr>
          <p:cNvPr id="30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761406" y="663997"/>
            <a:ext cx="3180126" cy="152349"/>
          </a:xfrm>
        </p:spPr>
        <p:txBody>
          <a:bodyPr/>
          <a:lstStyle/>
          <a:p>
            <a:r>
              <a:rPr lang="en-US" altLang="zh-CN" dirty="0"/>
              <a:t>2017 ANNUAL WORK SUMMARY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 animBg="1"/>
      <p:bldP spid="16" grpId="0" animBg="1"/>
      <p:bldP spid="17" grpId="0" animBg="1"/>
      <p:bldP spid="18" grpId="0" animBg="1"/>
      <p:bldP spid="3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5"/>
          <p:cNvGrpSpPr/>
          <p:nvPr/>
        </p:nvGrpSpPr>
        <p:grpSpPr>
          <a:xfrm>
            <a:off x="1575380" y="2616525"/>
            <a:ext cx="5176130" cy="2982307"/>
            <a:chOff x="803822" y="1016361"/>
            <a:chExt cx="7536357" cy="2044618"/>
          </a:xfrm>
        </p:grpSpPr>
        <p:cxnSp>
          <p:nvCxnSpPr>
            <p:cNvPr id="149" name="Straight Connector 148"/>
            <p:cNvCxnSpPr/>
            <p:nvPr/>
          </p:nvCxnSpPr>
          <p:spPr>
            <a:xfrm>
              <a:off x="803822" y="101636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803822" y="135713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803822" y="169790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803822" y="203867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803822" y="237944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803822" y="272021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803822" y="3060979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9"/>
          <p:cNvGrpSpPr/>
          <p:nvPr/>
        </p:nvGrpSpPr>
        <p:grpSpPr>
          <a:xfrm>
            <a:off x="2028556" y="3174810"/>
            <a:ext cx="678703" cy="678698"/>
            <a:chOff x="846989" y="1401020"/>
            <a:chExt cx="877416" cy="877416"/>
          </a:xfrm>
          <a:effectLst/>
        </p:grpSpPr>
        <p:sp>
          <p:nvSpPr>
            <p:cNvPr id="102" name="Teardrop 101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00929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279"/>
          <p:cNvGrpSpPr/>
          <p:nvPr/>
        </p:nvGrpSpPr>
        <p:grpSpPr>
          <a:xfrm>
            <a:off x="2819507" y="2236715"/>
            <a:ext cx="678703" cy="678698"/>
            <a:chOff x="846989" y="1401020"/>
            <a:chExt cx="877416" cy="877416"/>
          </a:xfrm>
          <a:effectLst/>
        </p:grpSpPr>
        <p:sp>
          <p:nvSpPr>
            <p:cNvPr id="109" name="Teardrop 108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00929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279"/>
          <p:cNvGrpSpPr/>
          <p:nvPr/>
        </p:nvGrpSpPr>
        <p:grpSpPr>
          <a:xfrm>
            <a:off x="3750035" y="1899397"/>
            <a:ext cx="678703" cy="678698"/>
            <a:chOff x="846989" y="1401020"/>
            <a:chExt cx="877416" cy="877416"/>
          </a:xfrm>
          <a:effectLst/>
        </p:grpSpPr>
        <p:sp>
          <p:nvSpPr>
            <p:cNvPr id="118" name="Teardrop 11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00929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064895" y="5741859"/>
            <a:ext cx="615553" cy="2215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内容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931779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798662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Freeform 6"/>
          <p:cNvSpPr/>
          <p:nvPr/>
        </p:nvSpPr>
        <p:spPr bwMode="auto">
          <a:xfrm>
            <a:off x="2242485" y="3027263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00929A">
              <a:alpha val="90000"/>
            </a:srgb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2" name="Freeform 6"/>
          <p:cNvSpPr/>
          <p:nvPr/>
        </p:nvSpPr>
        <p:spPr bwMode="auto">
          <a:xfrm>
            <a:off x="3998369" y="3027263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00929A">
              <a:alpha val="90000"/>
            </a:srgb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Freeform 6"/>
          <p:cNvSpPr/>
          <p:nvPr/>
        </p:nvSpPr>
        <p:spPr bwMode="auto">
          <a:xfrm>
            <a:off x="1678340" y="3987021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00929A">
              <a:alpha val="90000"/>
            </a:srgb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Freeform 6"/>
          <p:cNvSpPr/>
          <p:nvPr/>
        </p:nvSpPr>
        <p:spPr bwMode="auto">
          <a:xfrm>
            <a:off x="3066998" y="2707344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00929A">
              <a:alpha val="90000"/>
            </a:srgb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Freeform 6"/>
          <p:cNvSpPr/>
          <p:nvPr/>
        </p:nvSpPr>
        <p:spPr bwMode="auto">
          <a:xfrm>
            <a:off x="4928898" y="3471760"/>
            <a:ext cx="1822613" cy="211485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00929A">
              <a:alpha val="90000"/>
            </a:srgb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6" name="Group 279"/>
          <p:cNvGrpSpPr/>
          <p:nvPr/>
        </p:nvGrpSpPr>
        <p:grpSpPr>
          <a:xfrm>
            <a:off x="4577914" y="2232646"/>
            <a:ext cx="678703" cy="678697"/>
            <a:chOff x="846989" y="1401020"/>
            <a:chExt cx="877416" cy="877416"/>
          </a:xfrm>
          <a:effectLst/>
        </p:grpSpPr>
        <p:sp>
          <p:nvSpPr>
            <p:cNvPr id="167" name="Teardrop 166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00929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0" name="Group 279"/>
          <p:cNvGrpSpPr/>
          <p:nvPr/>
        </p:nvGrpSpPr>
        <p:grpSpPr>
          <a:xfrm>
            <a:off x="5506410" y="2639753"/>
            <a:ext cx="678703" cy="678697"/>
            <a:chOff x="846989" y="1401020"/>
            <a:chExt cx="877416" cy="877416"/>
          </a:xfrm>
          <a:effectLst/>
        </p:grpSpPr>
        <p:sp>
          <p:nvSpPr>
            <p:cNvPr id="171" name="Teardrop 170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00929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73" name="TextBox 172"/>
          <p:cNvSpPr txBox="1"/>
          <p:nvPr/>
        </p:nvSpPr>
        <p:spPr>
          <a:xfrm>
            <a:off x="4665545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5532430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7" name="Rectangle 164"/>
          <p:cNvSpPr/>
          <p:nvPr/>
        </p:nvSpPr>
        <p:spPr>
          <a:xfrm>
            <a:off x="10350845" y="5198226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929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US" sz="2800" dirty="0">
              <a:solidFill>
                <a:srgbClr val="00929A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Rectangle 165"/>
          <p:cNvSpPr/>
          <p:nvPr/>
        </p:nvSpPr>
        <p:spPr>
          <a:xfrm>
            <a:off x="10350845" y="4267697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929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US" sz="2800" dirty="0">
              <a:solidFill>
                <a:srgbClr val="00929A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5" name="Group 87"/>
          <p:cNvGrpSpPr/>
          <p:nvPr/>
        </p:nvGrpSpPr>
        <p:grpSpPr>
          <a:xfrm>
            <a:off x="7009043" y="5097283"/>
            <a:ext cx="3133741" cy="659261"/>
            <a:chOff x="609600" y="2841943"/>
            <a:chExt cx="2660838" cy="559774"/>
          </a:xfrm>
        </p:grpSpPr>
        <p:grpSp>
          <p:nvGrpSpPr>
            <p:cNvPr id="176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rgbClr val="00929A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rgbClr val="00929A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7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rgbClr val="00929A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rgbClr val="00929A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8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rgbClr val="00929A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rgbClr val="00929A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9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rgbClr val="00929A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rgbClr val="00929A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0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rgbClr val="00929A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rgbClr val="00929A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1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rgbClr val="00929A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rgbClr val="00929A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2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rgbClr val="00929A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rgbClr val="00929A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3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rgbClr val="00929A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rgbClr val="00929A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4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06" name="Group 212"/>
          <p:cNvGrpSpPr/>
          <p:nvPr/>
        </p:nvGrpSpPr>
        <p:grpSpPr>
          <a:xfrm>
            <a:off x="7054050" y="4174643"/>
            <a:ext cx="3030666" cy="697708"/>
            <a:chOff x="5932686" y="2855964"/>
            <a:chExt cx="2449314" cy="563870"/>
          </a:xfrm>
        </p:grpSpPr>
        <p:grpSp>
          <p:nvGrpSpPr>
            <p:cNvPr id="207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rgbClr val="00929A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rgbClr val="00929A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rgbClr val="00929A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rgbClr val="00929A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rgbClr val="00929A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rgbClr val="00929A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rgbClr val="00929A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rgbClr val="00929A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1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rgbClr val="00929A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rgbClr val="00929A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2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3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4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5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6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37" name="TextBox 228"/>
          <p:cNvSpPr txBox="1"/>
          <p:nvPr/>
        </p:nvSpPr>
        <p:spPr>
          <a:xfrm>
            <a:off x="7749855" y="2547483"/>
            <a:ext cx="3527513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请替换文字内容，添加相关标题，修改文字内容，也可以直接复制你的内容到此。请替换文字内容，添加相关标题，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8" name="TextBox 229"/>
          <p:cNvSpPr txBox="1"/>
          <p:nvPr/>
        </p:nvSpPr>
        <p:spPr>
          <a:xfrm>
            <a:off x="7033656" y="2196931"/>
            <a:ext cx="1883658" cy="2585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9" name="Rectangle 230"/>
          <p:cNvSpPr/>
          <p:nvPr/>
        </p:nvSpPr>
        <p:spPr>
          <a:xfrm>
            <a:off x="7011955" y="2537846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929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US" sz="2800" dirty="0">
              <a:solidFill>
                <a:srgbClr val="00929A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0" name="TextBox 231"/>
          <p:cNvSpPr txBox="1"/>
          <p:nvPr/>
        </p:nvSpPr>
        <p:spPr>
          <a:xfrm>
            <a:off x="7011955" y="3295994"/>
            <a:ext cx="4265413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请替换文字内容，添加相关标题，修改文字内容，也可以直接复制你的内容到此。请替换文字内容，添加相关标题，请替换文字内容，添加相关标题，修改文字内容，也可以直接复制你的内容到此。请替换文字内容，添加相关标题，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6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788393" y="245770"/>
            <a:ext cx="3153139" cy="332399"/>
          </a:xfrm>
        </p:spPr>
        <p:txBody>
          <a:bodyPr/>
          <a:lstStyle/>
          <a:p>
            <a:r>
              <a:rPr lang="zh-CN" altLang="en-US" dirty="0"/>
              <a:t>明年工作计划</a:t>
            </a:r>
            <a:endParaRPr lang="zh-CN" altLang="en-US" dirty="0"/>
          </a:p>
        </p:txBody>
      </p:sp>
      <p:sp>
        <p:nvSpPr>
          <p:cNvPr id="107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761406" y="663997"/>
            <a:ext cx="3180126" cy="152349"/>
          </a:xfrm>
        </p:spPr>
        <p:txBody>
          <a:bodyPr/>
          <a:lstStyle/>
          <a:p>
            <a:r>
              <a:rPr lang="en-US" altLang="zh-CN" dirty="0"/>
              <a:t>2017 ANNUAL WORK SUMMARY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3" grpId="0"/>
      <p:bldP spid="77" grpId="0"/>
      <p:bldP spid="161" grpId="0" animBg="1"/>
      <p:bldP spid="162" grpId="0" animBg="1"/>
      <p:bldP spid="163" grpId="0" animBg="1"/>
      <p:bldP spid="164" grpId="0" animBg="1"/>
      <p:bldP spid="165" grpId="0" animBg="1"/>
      <p:bldP spid="173" grpId="0"/>
      <p:bldP spid="174" grpId="0"/>
      <p:bldP spid="157" grpId="0"/>
      <p:bldP spid="169" grpId="0"/>
      <p:bldP spid="237" grpId="0"/>
      <p:bldP spid="238" grpId="0"/>
      <p:bldP spid="239" grpId="0"/>
      <p:bldP spid="24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4090790"/>
            <a:ext cx="12858750" cy="2592288"/>
          </a:xfrm>
          <a:prstGeom prst="rect">
            <a:avLst/>
          </a:prstGeom>
          <a:solidFill>
            <a:srgbClr val="00929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2590801" y="4548681"/>
            <a:ext cx="767715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8800" b="1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THANK YOU</a:t>
            </a:r>
            <a:endParaRPr lang="zh-CN" altLang="en-US" sz="8800" b="1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590487" y="5813948"/>
            <a:ext cx="56777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gency FB" panose="020B0503020202020204" pitchFamily="34" charset="0"/>
              </a:rPr>
              <a:t>感谢聆听，批评指导</a:t>
            </a:r>
            <a:endParaRPr lang="zh-CN" altLang="en-US" sz="2800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99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99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99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0" grpId="1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2800" y="1374769"/>
            <a:ext cx="5579623" cy="3069997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2800" y="4511230"/>
            <a:ext cx="5579623" cy="1299201"/>
          </a:xfrm>
          <a:prstGeom prst="rect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1167" y="1374769"/>
            <a:ext cx="5574784" cy="306999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64973" y="4511227"/>
            <a:ext cx="5580588" cy="1303829"/>
          </a:xfrm>
          <a:prstGeom prst="rect">
            <a:avLst/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2800" y="5985566"/>
            <a:ext cx="11233149" cy="345416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1130938" y="5063856"/>
            <a:ext cx="4896544" cy="5300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10" name="TextBox 16"/>
          <p:cNvSpPr txBox="1"/>
          <p:nvPr/>
        </p:nvSpPr>
        <p:spPr>
          <a:xfrm>
            <a:off x="1130938" y="4743125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6861423" y="5068779"/>
            <a:ext cx="4896544" cy="5300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12" name="TextBox 16"/>
          <p:cNvSpPr txBox="1"/>
          <p:nvPr/>
        </p:nvSpPr>
        <p:spPr>
          <a:xfrm>
            <a:off x="6861423" y="4748048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2017</a:t>
            </a:r>
            <a:r>
              <a:rPr lang="zh-CN" altLang="en-US" dirty="0"/>
              <a:t>年度工作概述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2017 ANNUAL WORK SUMMARY</a:t>
            </a:r>
            <a:endParaRPr lang="en-US" altLang="zh-CN" dirty="0"/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49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49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99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553448" y="2083074"/>
            <a:ext cx="4828807" cy="4037259"/>
            <a:chOff x="6268472" y="1942824"/>
            <a:chExt cx="4831523" cy="4039530"/>
          </a:xfrm>
        </p:grpSpPr>
        <p:sp>
          <p:nvSpPr>
            <p:cNvPr id="6" name="Freeform 11"/>
            <p:cNvSpPr/>
            <p:nvPr/>
          </p:nvSpPr>
          <p:spPr bwMode="auto">
            <a:xfrm>
              <a:off x="7641912" y="2865795"/>
              <a:ext cx="3357094" cy="1790858"/>
            </a:xfrm>
            <a:custGeom>
              <a:avLst/>
              <a:gdLst>
                <a:gd name="T0" fmla="*/ 374 w 2320"/>
                <a:gd name="T1" fmla="*/ 611 h 1237"/>
                <a:gd name="T2" fmla="*/ 846 w 2320"/>
                <a:gd name="T3" fmla="*/ 313 h 1237"/>
                <a:gd name="T4" fmla="*/ 1265 w 2320"/>
                <a:gd name="T5" fmla="*/ 14 h 1237"/>
                <a:gd name="T6" fmla="*/ 1597 w 2320"/>
                <a:gd name="T7" fmla="*/ 279 h 1237"/>
                <a:gd name="T8" fmla="*/ 2199 w 2320"/>
                <a:gd name="T9" fmla="*/ 554 h 1237"/>
                <a:gd name="T10" fmla="*/ 2051 w 2320"/>
                <a:gd name="T11" fmla="*/ 1014 h 1237"/>
                <a:gd name="T12" fmla="*/ 1780 w 2320"/>
                <a:gd name="T13" fmla="*/ 1054 h 1237"/>
                <a:gd name="T14" fmla="*/ 1303 w 2320"/>
                <a:gd name="T15" fmla="*/ 1237 h 1237"/>
                <a:gd name="T16" fmla="*/ 815 w 2320"/>
                <a:gd name="T17" fmla="*/ 1083 h 1237"/>
                <a:gd name="T18" fmla="*/ 200 w 2320"/>
                <a:gd name="T19" fmla="*/ 953 h 1237"/>
                <a:gd name="T20" fmla="*/ 374 w 2320"/>
                <a:gd name="T21" fmla="*/ 611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20" h="1237">
                  <a:moveTo>
                    <a:pt x="374" y="611"/>
                  </a:moveTo>
                  <a:cubicBezTo>
                    <a:pt x="374" y="611"/>
                    <a:pt x="268" y="269"/>
                    <a:pt x="846" y="313"/>
                  </a:cubicBezTo>
                  <a:cubicBezTo>
                    <a:pt x="846" y="313"/>
                    <a:pt x="904" y="0"/>
                    <a:pt x="1265" y="14"/>
                  </a:cubicBezTo>
                  <a:cubicBezTo>
                    <a:pt x="1265" y="14"/>
                    <a:pt x="1592" y="24"/>
                    <a:pt x="1597" y="279"/>
                  </a:cubicBezTo>
                  <a:cubicBezTo>
                    <a:pt x="1597" y="279"/>
                    <a:pt x="2031" y="187"/>
                    <a:pt x="2199" y="554"/>
                  </a:cubicBezTo>
                  <a:cubicBezTo>
                    <a:pt x="2199" y="554"/>
                    <a:pt x="2320" y="869"/>
                    <a:pt x="2051" y="1014"/>
                  </a:cubicBezTo>
                  <a:cubicBezTo>
                    <a:pt x="2051" y="1014"/>
                    <a:pt x="1912" y="1085"/>
                    <a:pt x="1780" y="1054"/>
                  </a:cubicBezTo>
                  <a:cubicBezTo>
                    <a:pt x="1780" y="1054"/>
                    <a:pt x="1646" y="1225"/>
                    <a:pt x="1303" y="1237"/>
                  </a:cubicBezTo>
                  <a:cubicBezTo>
                    <a:pt x="1303" y="1237"/>
                    <a:pt x="972" y="1237"/>
                    <a:pt x="815" y="1083"/>
                  </a:cubicBezTo>
                  <a:cubicBezTo>
                    <a:pt x="815" y="1083"/>
                    <a:pt x="383" y="1184"/>
                    <a:pt x="200" y="953"/>
                  </a:cubicBezTo>
                  <a:cubicBezTo>
                    <a:pt x="200" y="953"/>
                    <a:pt x="0" y="685"/>
                    <a:pt x="374" y="61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" name="Freeform 13"/>
            <p:cNvSpPr/>
            <p:nvPr/>
          </p:nvSpPr>
          <p:spPr bwMode="auto">
            <a:xfrm>
              <a:off x="8857444" y="3517629"/>
              <a:ext cx="504941" cy="687332"/>
            </a:xfrm>
            <a:custGeom>
              <a:avLst/>
              <a:gdLst>
                <a:gd name="T0" fmla="*/ 322 w 349"/>
                <a:gd name="T1" fmla="*/ 291 h 475"/>
                <a:gd name="T2" fmla="*/ 223 w 349"/>
                <a:gd name="T3" fmla="*/ 436 h 475"/>
                <a:gd name="T4" fmla="*/ 125 w 349"/>
                <a:gd name="T5" fmla="*/ 435 h 475"/>
                <a:gd name="T6" fmla="*/ 27 w 349"/>
                <a:gd name="T7" fmla="*/ 290 h 475"/>
                <a:gd name="T8" fmla="*/ 76 w 349"/>
                <a:gd name="T9" fmla="*/ 218 h 475"/>
                <a:gd name="T10" fmla="*/ 126 w 349"/>
                <a:gd name="T11" fmla="*/ 218 h 475"/>
                <a:gd name="T12" fmla="*/ 124 w 349"/>
                <a:gd name="T13" fmla="*/ 203 h 475"/>
                <a:gd name="T14" fmla="*/ 124 w 349"/>
                <a:gd name="T15" fmla="*/ 34 h 475"/>
                <a:gd name="T16" fmla="*/ 137 w 349"/>
                <a:gd name="T17" fmla="*/ 0 h 475"/>
                <a:gd name="T18" fmla="*/ 224 w 349"/>
                <a:gd name="T19" fmla="*/ 0 h 475"/>
                <a:gd name="T20" fmla="*/ 237 w 349"/>
                <a:gd name="T21" fmla="*/ 34 h 475"/>
                <a:gd name="T22" fmla="*/ 237 w 349"/>
                <a:gd name="T23" fmla="*/ 203 h 475"/>
                <a:gd name="T24" fmla="*/ 235 w 349"/>
                <a:gd name="T25" fmla="*/ 218 h 475"/>
                <a:gd name="T26" fmla="*/ 272 w 349"/>
                <a:gd name="T27" fmla="*/ 218 h 475"/>
                <a:gd name="T28" fmla="*/ 322 w 349"/>
                <a:gd name="T29" fmla="*/ 29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9" h="475">
                  <a:moveTo>
                    <a:pt x="322" y="291"/>
                  </a:moveTo>
                  <a:cubicBezTo>
                    <a:pt x="294" y="331"/>
                    <a:pt x="250" y="396"/>
                    <a:pt x="223" y="436"/>
                  </a:cubicBezTo>
                  <a:cubicBezTo>
                    <a:pt x="196" y="475"/>
                    <a:pt x="152" y="475"/>
                    <a:pt x="125" y="435"/>
                  </a:cubicBezTo>
                  <a:cubicBezTo>
                    <a:pt x="98" y="396"/>
                    <a:pt x="54" y="330"/>
                    <a:pt x="27" y="290"/>
                  </a:cubicBezTo>
                  <a:cubicBezTo>
                    <a:pt x="0" y="250"/>
                    <a:pt x="22" y="218"/>
                    <a:pt x="76" y="218"/>
                  </a:cubicBezTo>
                  <a:cubicBezTo>
                    <a:pt x="91" y="218"/>
                    <a:pt x="108" y="218"/>
                    <a:pt x="126" y="218"/>
                  </a:cubicBezTo>
                  <a:cubicBezTo>
                    <a:pt x="125" y="214"/>
                    <a:pt x="124" y="209"/>
                    <a:pt x="124" y="203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4" y="15"/>
                    <a:pt x="130" y="0"/>
                    <a:pt x="13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31" y="0"/>
                    <a:pt x="237" y="15"/>
                    <a:pt x="237" y="34"/>
                  </a:cubicBezTo>
                  <a:cubicBezTo>
                    <a:pt x="237" y="203"/>
                    <a:pt x="237" y="203"/>
                    <a:pt x="237" y="203"/>
                  </a:cubicBezTo>
                  <a:cubicBezTo>
                    <a:pt x="237" y="209"/>
                    <a:pt x="236" y="214"/>
                    <a:pt x="235" y="218"/>
                  </a:cubicBezTo>
                  <a:cubicBezTo>
                    <a:pt x="249" y="218"/>
                    <a:pt x="261" y="218"/>
                    <a:pt x="272" y="218"/>
                  </a:cubicBezTo>
                  <a:cubicBezTo>
                    <a:pt x="327" y="218"/>
                    <a:pt x="349" y="251"/>
                    <a:pt x="322" y="2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" name="Freeform 14"/>
            <p:cNvSpPr/>
            <p:nvPr/>
          </p:nvSpPr>
          <p:spPr bwMode="auto">
            <a:xfrm>
              <a:off x="9401556" y="3502939"/>
              <a:ext cx="503105" cy="687332"/>
            </a:xfrm>
            <a:custGeom>
              <a:avLst/>
              <a:gdLst>
                <a:gd name="T0" fmla="*/ 272 w 348"/>
                <a:gd name="T1" fmla="*/ 257 h 475"/>
                <a:gd name="T2" fmla="*/ 235 w 348"/>
                <a:gd name="T3" fmla="*/ 257 h 475"/>
                <a:gd name="T4" fmla="*/ 237 w 348"/>
                <a:gd name="T5" fmla="*/ 272 h 475"/>
                <a:gd name="T6" fmla="*/ 237 w 348"/>
                <a:gd name="T7" fmla="*/ 441 h 475"/>
                <a:gd name="T8" fmla="*/ 224 w 348"/>
                <a:gd name="T9" fmla="*/ 475 h 475"/>
                <a:gd name="T10" fmla="*/ 137 w 348"/>
                <a:gd name="T11" fmla="*/ 475 h 475"/>
                <a:gd name="T12" fmla="*/ 124 w 348"/>
                <a:gd name="T13" fmla="*/ 441 h 475"/>
                <a:gd name="T14" fmla="*/ 124 w 348"/>
                <a:gd name="T15" fmla="*/ 272 h 475"/>
                <a:gd name="T16" fmla="*/ 125 w 348"/>
                <a:gd name="T17" fmla="*/ 257 h 475"/>
                <a:gd name="T18" fmla="*/ 76 w 348"/>
                <a:gd name="T19" fmla="*/ 257 h 475"/>
                <a:gd name="T20" fmla="*/ 27 w 348"/>
                <a:gd name="T21" fmla="*/ 185 h 475"/>
                <a:gd name="T22" fmla="*/ 125 w 348"/>
                <a:gd name="T23" fmla="*/ 40 h 475"/>
                <a:gd name="T24" fmla="*/ 223 w 348"/>
                <a:gd name="T25" fmla="*/ 39 h 475"/>
                <a:gd name="T26" fmla="*/ 321 w 348"/>
                <a:gd name="T27" fmla="*/ 184 h 475"/>
                <a:gd name="T28" fmla="*/ 272 w 348"/>
                <a:gd name="T29" fmla="*/ 257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8" h="475">
                  <a:moveTo>
                    <a:pt x="272" y="257"/>
                  </a:moveTo>
                  <a:cubicBezTo>
                    <a:pt x="261" y="257"/>
                    <a:pt x="249" y="257"/>
                    <a:pt x="235" y="257"/>
                  </a:cubicBezTo>
                  <a:cubicBezTo>
                    <a:pt x="236" y="261"/>
                    <a:pt x="237" y="266"/>
                    <a:pt x="237" y="272"/>
                  </a:cubicBezTo>
                  <a:cubicBezTo>
                    <a:pt x="237" y="441"/>
                    <a:pt x="237" y="441"/>
                    <a:pt x="237" y="441"/>
                  </a:cubicBezTo>
                  <a:cubicBezTo>
                    <a:pt x="237" y="460"/>
                    <a:pt x="231" y="475"/>
                    <a:pt x="224" y="475"/>
                  </a:cubicBezTo>
                  <a:cubicBezTo>
                    <a:pt x="137" y="475"/>
                    <a:pt x="137" y="475"/>
                    <a:pt x="137" y="475"/>
                  </a:cubicBezTo>
                  <a:cubicBezTo>
                    <a:pt x="130" y="475"/>
                    <a:pt x="124" y="460"/>
                    <a:pt x="124" y="441"/>
                  </a:cubicBezTo>
                  <a:cubicBezTo>
                    <a:pt x="124" y="272"/>
                    <a:pt x="124" y="272"/>
                    <a:pt x="124" y="272"/>
                  </a:cubicBezTo>
                  <a:cubicBezTo>
                    <a:pt x="124" y="266"/>
                    <a:pt x="125" y="261"/>
                    <a:pt x="125" y="257"/>
                  </a:cubicBezTo>
                  <a:cubicBezTo>
                    <a:pt x="107" y="257"/>
                    <a:pt x="90" y="257"/>
                    <a:pt x="76" y="257"/>
                  </a:cubicBezTo>
                  <a:cubicBezTo>
                    <a:pt x="22" y="257"/>
                    <a:pt x="0" y="225"/>
                    <a:pt x="27" y="185"/>
                  </a:cubicBezTo>
                  <a:cubicBezTo>
                    <a:pt x="54" y="145"/>
                    <a:pt x="98" y="79"/>
                    <a:pt x="125" y="40"/>
                  </a:cubicBezTo>
                  <a:cubicBezTo>
                    <a:pt x="152" y="0"/>
                    <a:pt x="196" y="0"/>
                    <a:pt x="223" y="39"/>
                  </a:cubicBezTo>
                  <a:cubicBezTo>
                    <a:pt x="250" y="79"/>
                    <a:pt x="294" y="144"/>
                    <a:pt x="321" y="184"/>
                  </a:cubicBezTo>
                  <a:cubicBezTo>
                    <a:pt x="348" y="224"/>
                    <a:pt x="326" y="257"/>
                    <a:pt x="272" y="2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" name="Freeform 15"/>
            <p:cNvSpPr/>
            <p:nvPr/>
          </p:nvSpPr>
          <p:spPr bwMode="auto">
            <a:xfrm>
              <a:off x="8851323" y="3529258"/>
              <a:ext cx="504941" cy="687332"/>
            </a:xfrm>
            <a:custGeom>
              <a:avLst/>
              <a:gdLst>
                <a:gd name="T0" fmla="*/ 322 w 349"/>
                <a:gd name="T1" fmla="*/ 291 h 475"/>
                <a:gd name="T2" fmla="*/ 223 w 349"/>
                <a:gd name="T3" fmla="*/ 436 h 475"/>
                <a:gd name="T4" fmla="*/ 125 w 349"/>
                <a:gd name="T5" fmla="*/ 435 h 475"/>
                <a:gd name="T6" fmla="*/ 27 w 349"/>
                <a:gd name="T7" fmla="*/ 290 h 475"/>
                <a:gd name="T8" fmla="*/ 76 w 349"/>
                <a:gd name="T9" fmla="*/ 218 h 475"/>
                <a:gd name="T10" fmla="*/ 126 w 349"/>
                <a:gd name="T11" fmla="*/ 218 h 475"/>
                <a:gd name="T12" fmla="*/ 124 w 349"/>
                <a:gd name="T13" fmla="*/ 203 h 475"/>
                <a:gd name="T14" fmla="*/ 124 w 349"/>
                <a:gd name="T15" fmla="*/ 34 h 475"/>
                <a:gd name="T16" fmla="*/ 137 w 349"/>
                <a:gd name="T17" fmla="*/ 0 h 475"/>
                <a:gd name="T18" fmla="*/ 224 w 349"/>
                <a:gd name="T19" fmla="*/ 0 h 475"/>
                <a:gd name="T20" fmla="*/ 237 w 349"/>
                <a:gd name="T21" fmla="*/ 34 h 475"/>
                <a:gd name="T22" fmla="*/ 237 w 349"/>
                <a:gd name="T23" fmla="*/ 203 h 475"/>
                <a:gd name="T24" fmla="*/ 235 w 349"/>
                <a:gd name="T25" fmla="*/ 218 h 475"/>
                <a:gd name="T26" fmla="*/ 272 w 349"/>
                <a:gd name="T27" fmla="*/ 218 h 475"/>
                <a:gd name="T28" fmla="*/ 322 w 349"/>
                <a:gd name="T29" fmla="*/ 29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9" h="475">
                  <a:moveTo>
                    <a:pt x="322" y="291"/>
                  </a:moveTo>
                  <a:cubicBezTo>
                    <a:pt x="294" y="331"/>
                    <a:pt x="250" y="396"/>
                    <a:pt x="223" y="436"/>
                  </a:cubicBezTo>
                  <a:cubicBezTo>
                    <a:pt x="196" y="475"/>
                    <a:pt x="152" y="475"/>
                    <a:pt x="125" y="435"/>
                  </a:cubicBezTo>
                  <a:cubicBezTo>
                    <a:pt x="98" y="396"/>
                    <a:pt x="54" y="330"/>
                    <a:pt x="27" y="290"/>
                  </a:cubicBezTo>
                  <a:cubicBezTo>
                    <a:pt x="0" y="250"/>
                    <a:pt x="22" y="218"/>
                    <a:pt x="76" y="218"/>
                  </a:cubicBezTo>
                  <a:cubicBezTo>
                    <a:pt x="91" y="218"/>
                    <a:pt x="108" y="218"/>
                    <a:pt x="126" y="218"/>
                  </a:cubicBezTo>
                  <a:cubicBezTo>
                    <a:pt x="125" y="214"/>
                    <a:pt x="124" y="209"/>
                    <a:pt x="124" y="203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4" y="15"/>
                    <a:pt x="130" y="0"/>
                    <a:pt x="13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31" y="0"/>
                    <a:pt x="237" y="15"/>
                    <a:pt x="237" y="34"/>
                  </a:cubicBezTo>
                  <a:cubicBezTo>
                    <a:pt x="237" y="203"/>
                    <a:pt x="237" y="203"/>
                    <a:pt x="237" y="203"/>
                  </a:cubicBezTo>
                  <a:cubicBezTo>
                    <a:pt x="237" y="209"/>
                    <a:pt x="236" y="214"/>
                    <a:pt x="235" y="218"/>
                  </a:cubicBezTo>
                  <a:cubicBezTo>
                    <a:pt x="249" y="218"/>
                    <a:pt x="261" y="218"/>
                    <a:pt x="272" y="218"/>
                  </a:cubicBezTo>
                  <a:cubicBezTo>
                    <a:pt x="327" y="218"/>
                    <a:pt x="349" y="251"/>
                    <a:pt x="322" y="291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" name="Freeform 16"/>
            <p:cNvSpPr/>
            <p:nvPr/>
          </p:nvSpPr>
          <p:spPr bwMode="auto">
            <a:xfrm>
              <a:off x="9395436" y="3514568"/>
              <a:ext cx="503717" cy="687332"/>
            </a:xfrm>
            <a:custGeom>
              <a:avLst/>
              <a:gdLst>
                <a:gd name="T0" fmla="*/ 272 w 348"/>
                <a:gd name="T1" fmla="*/ 257 h 475"/>
                <a:gd name="T2" fmla="*/ 235 w 348"/>
                <a:gd name="T3" fmla="*/ 257 h 475"/>
                <a:gd name="T4" fmla="*/ 237 w 348"/>
                <a:gd name="T5" fmla="*/ 272 h 475"/>
                <a:gd name="T6" fmla="*/ 237 w 348"/>
                <a:gd name="T7" fmla="*/ 441 h 475"/>
                <a:gd name="T8" fmla="*/ 224 w 348"/>
                <a:gd name="T9" fmla="*/ 475 h 475"/>
                <a:gd name="T10" fmla="*/ 137 w 348"/>
                <a:gd name="T11" fmla="*/ 475 h 475"/>
                <a:gd name="T12" fmla="*/ 124 w 348"/>
                <a:gd name="T13" fmla="*/ 441 h 475"/>
                <a:gd name="T14" fmla="*/ 124 w 348"/>
                <a:gd name="T15" fmla="*/ 272 h 475"/>
                <a:gd name="T16" fmla="*/ 125 w 348"/>
                <a:gd name="T17" fmla="*/ 257 h 475"/>
                <a:gd name="T18" fmla="*/ 76 w 348"/>
                <a:gd name="T19" fmla="*/ 257 h 475"/>
                <a:gd name="T20" fmla="*/ 27 w 348"/>
                <a:gd name="T21" fmla="*/ 185 h 475"/>
                <a:gd name="T22" fmla="*/ 125 w 348"/>
                <a:gd name="T23" fmla="*/ 40 h 475"/>
                <a:gd name="T24" fmla="*/ 223 w 348"/>
                <a:gd name="T25" fmla="*/ 39 h 475"/>
                <a:gd name="T26" fmla="*/ 321 w 348"/>
                <a:gd name="T27" fmla="*/ 184 h 475"/>
                <a:gd name="T28" fmla="*/ 272 w 348"/>
                <a:gd name="T29" fmla="*/ 257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8" h="475">
                  <a:moveTo>
                    <a:pt x="272" y="257"/>
                  </a:moveTo>
                  <a:cubicBezTo>
                    <a:pt x="261" y="257"/>
                    <a:pt x="249" y="257"/>
                    <a:pt x="235" y="257"/>
                  </a:cubicBezTo>
                  <a:cubicBezTo>
                    <a:pt x="236" y="261"/>
                    <a:pt x="237" y="266"/>
                    <a:pt x="237" y="272"/>
                  </a:cubicBezTo>
                  <a:cubicBezTo>
                    <a:pt x="237" y="441"/>
                    <a:pt x="237" y="441"/>
                    <a:pt x="237" y="441"/>
                  </a:cubicBezTo>
                  <a:cubicBezTo>
                    <a:pt x="237" y="460"/>
                    <a:pt x="231" y="475"/>
                    <a:pt x="224" y="475"/>
                  </a:cubicBezTo>
                  <a:cubicBezTo>
                    <a:pt x="137" y="475"/>
                    <a:pt x="137" y="475"/>
                    <a:pt x="137" y="475"/>
                  </a:cubicBezTo>
                  <a:cubicBezTo>
                    <a:pt x="130" y="475"/>
                    <a:pt x="124" y="460"/>
                    <a:pt x="124" y="441"/>
                  </a:cubicBezTo>
                  <a:cubicBezTo>
                    <a:pt x="124" y="272"/>
                    <a:pt x="124" y="272"/>
                    <a:pt x="124" y="272"/>
                  </a:cubicBezTo>
                  <a:cubicBezTo>
                    <a:pt x="124" y="266"/>
                    <a:pt x="125" y="261"/>
                    <a:pt x="125" y="257"/>
                  </a:cubicBezTo>
                  <a:cubicBezTo>
                    <a:pt x="107" y="257"/>
                    <a:pt x="90" y="257"/>
                    <a:pt x="76" y="257"/>
                  </a:cubicBezTo>
                  <a:cubicBezTo>
                    <a:pt x="22" y="257"/>
                    <a:pt x="0" y="225"/>
                    <a:pt x="27" y="185"/>
                  </a:cubicBezTo>
                  <a:cubicBezTo>
                    <a:pt x="54" y="145"/>
                    <a:pt x="98" y="79"/>
                    <a:pt x="125" y="40"/>
                  </a:cubicBezTo>
                  <a:cubicBezTo>
                    <a:pt x="152" y="0"/>
                    <a:pt x="196" y="0"/>
                    <a:pt x="223" y="39"/>
                  </a:cubicBezTo>
                  <a:cubicBezTo>
                    <a:pt x="250" y="79"/>
                    <a:pt x="294" y="144"/>
                    <a:pt x="321" y="184"/>
                  </a:cubicBezTo>
                  <a:cubicBezTo>
                    <a:pt x="348" y="224"/>
                    <a:pt x="326" y="257"/>
                    <a:pt x="272" y="257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" name="Freeform 17"/>
            <p:cNvSpPr/>
            <p:nvPr/>
          </p:nvSpPr>
          <p:spPr bwMode="auto">
            <a:xfrm>
              <a:off x="6849920" y="2178463"/>
              <a:ext cx="398445" cy="242984"/>
            </a:xfrm>
            <a:custGeom>
              <a:avLst/>
              <a:gdLst>
                <a:gd name="T0" fmla="*/ 0 w 651"/>
                <a:gd name="T1" fmla="*/ 2 h 397"/>
                <a:gd name="T2" fmla="*/ 3 w 651"/>
                <a:gd name="T3" fmla="*/ 390 h 397"/>
                <a:gd name="T4" fmla="*/ 644 w 651"/>
                <a:gd name="T5" fmla="*/ 397 h 397"/>
                <a:gd name="T6" fmla="*/ 651 w 651"/>
                <a:gd name="T7" fmla="*/ 0 h 397"/>
                <a:gd name="T8" fmla="*/ 0 w 651"/>
                <a:gd name="T9" fmla="*/ 2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1" h="397">
                  <a:moveTo>
                    <a:pt x="0" y="2"/>
                  </a:moveTo>
                  <a:lnTo>
                    <a:pt x="3" y="390"/>
                  </a:lnTo>
                  <a:lnTo>
                    <a:pt x="644" y="397"/>
                  </a:lnTo>
                  <a:lnTo>
                    <a:pt x="65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" name="Freeform 18"/>
            <p:cNvSpPr/>
            <p:nvPr/>
          </p:nvSpPr>
          <p:spPr bwMode="auto">
            <a:xfrm>
              <a:off x="6799731" y="2458170"/>
              <a:ext cx="509226" cy="85075"/>
            </a:xfrm>
            <a:custGeom>
              <a:avLst/>
              <a:gdLst>
                <a:gd name="T0" fmla="*/ 0 w 832"/>
                <a:gd name="T1" fmla="*/ 139 h 139"/>
                <a:gd name="T2" fmla="*/ 832 w 832"/>
                <a:gd name="T3" fmla="*/ 137 h 139"/>
                <a:gd name="T4" fmla="*/ 737 w 832"/>
                <a:gd name="T5" fmla="*/ 0 h 139"/>
                <a:gd name="T6" fmla="*/ 82 w 832"/>
                <a:gd name="T7" fmla="*/ 4 h 139"/>
                <a:gd name="T8" fmla="*/ 0 w 832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2" h="139">
                  <a:moveTo>
                    <a:pt x="0" y="139"/>
                  </a:moveTo>
                  <a:lnTo>
                    <a:pt x="832" y="137"/>
                  </a:lnTo>
                  <a:lnTo>
                    <a:pt x="737" y="0"/>
                  </a:lnTo>
                  <a:lnTo>
                    <a:pt x="82" y="4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3" name="Freeform 19"/>
            <p:cNvSpPr>
              <a:spLocks noEditPoints="1"/>
            </p:cNvSpPr>
            <p:nvPr/>
          </p:nvSpPr>
          <p:spPr bwMode="auto">
            <a:xfrm>
              <a:off x="6829722" y="2162550"/>
              <a:ext cx="438840" cy="274810"/>
            </a:xfrm>
            <a:custGeom>
              <a:avLst/>
              <a:gdLst>
                <a:gd name="T0" fmla="*/ 288 w 303"/>
                <a:gd name="T1" fmla="*/ 0 h 190"/>
                <a:gd name="T2" fmla="*/ 15 w 303"/>
                <a:gd name="T3" fmla="*/ 0 h 190"/>
                <a:gd name="T4" fmla="*/ 0 w 303"/>
                <a:gd name="T5" fmla="*/ 16 h 190"/>
                <a:gd name="T6" fmla="*/ 0 w 303"/>
                <a:gd name="T7" fmla="*/ 174 h 190"/>
                <a:gd name="T8" fmla="*/ 15 w 303"/>
                <a:gd name="T9" fmla="*/ 190 h 190"/>
                <a:gd name="T10" fmla="*/ 288 w 303"/>
                <a:gd name="T11" fmla="*/ 190 h 190"/>
                <a:gd name="T12" fmla="*/ 303 w 303"/>
                <a:gd name="T13" fmla="*/ 174 h 190"/>
                <a:gd name="T14" fmla="*/ 303 w 303"/>
                <a:gd name="T15" fmla="*/ 16 h 190"/>
                <a:gd name="T16" fmla="*/ 288 w 303"/>
                <a:gd name="T17" fmla="*/ 0 h 190"/>
                <a:gd name="T18" fmla="*/ 279 w 303"/>
                <a:gd name="T19" fmla="*/ 168 h 190"/>
                <a:gd name="T20" fmla="*/ 23 w 303"/>
                <a:gd name="T21" fmla="*/ 168 h 190"/>
                <a:gd name="T22" fmla="*/ 23 w 303"/>
                <a:gd name="T23" fmla="*/ 20 h 190"/>
                <a:gd name="T24" fmla="*/ 279 w 303"/>
                <a:gd name="T25" fmla="*/ 20 h 190"/>
                <a:gd name="T26" fmla="*/ 279 w 303"/>
                <a:gd name="T27" fmla="*/ 16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3" h="190">
                  <a:moveTo>
                    <a:pt x="288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83"/>
                    <a:pt x="7" y="190"/>
                    <a:pt x="15" y="190"/>
                  </a:cubicBezTo>
                  <a:cubicBezTo>
                    <a:pt x="288" y="190"/>
                    <a:pt x="288" y="190"/>
                    <a:pt x="288" y="190"/>
                  </a:cubicBezTo>
                  <a:cubicBezTo>
                    <a:pt x="296" y="190"/>
                    <a:pt x="303" y="183"/>
                    <a:pt x="303" y="174"/>
                  </a:cubicBezTo>
                  <a:cubicBezTo>
                    <a:pt x="303" y="16"/>
                    <a:pt x="303" y="16"/>
                    <a:pt x="303" y="16"/>
                  </a:cubicBezTo>
                  <a:cubicBezTo>
                    <a:pt x="303" y="7"/>
                    <a:pt x="296" y="0"/>
                    <a:pt x="288" y="0"/>
                  </a:cubicBezTo>
                  <a:close/>
                  <a:moveTo>
                    <a:pt x="279" y="168"/>
                  </a:moveTo>
                  <a:cubicBezTo>
                    <a:pt x="23" y="168"/>
                    <a:pt x="23" y="168"/>
                    <a:pt x="23" y="168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79" y="20"/>
                    <a:pt x="279" y="20"/>
                    <a:pt x="279" y="20"/>
                  </a:cubicBezTo>
                  <a:lnTo>
                    <a:pt x="279" y="168"/>
                  </a:ln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4" name="Freeform 20"/>
            <p:cNvSpPr>
              <a:spLocks noEditPoints="1"/>
            </p:cNvSpPr>
            <p:nvPr/>
          </p:nvSpPr>
          <p:spPr bwMode="auto">
            <a:xfrm>
              <a:off x="6788102" y="2450825"/>
              <a:ext cx="537992" cy="93644"/>
            </a:xfrm>
            <a:custGeom>
              <a:avLst/>
              <a:gdLst>
                <a:gd name="T0" fmla="*/ 370 w 372"/>
                <a:gd name="T1" fmla="*/ 65 h 65"/>
                <a:gd name="T2" fmla="*/ 371 w 372"/>
                <a:gd name="T3" fmla="*/ 65 h 65"/>
                <a:gd name="T4" fmla="*/ 372 w 372"/>
                <a:gd name="T5" fmla="*/ 65 h 65"/>
                <a:gd name="T6" fmla="*/ 327 w 372"/>
                <a:gd name="T7" fmla="*/ 0 h 65"/>
                <a:gd name="T8" fmla="*/ 34 w 372"/>
                <a:gd name="T9" fmla="*/ 0 h 65"/>
                <a:gd name="T10" fmla="*/ 0 w 372"/>
                <a:gd name="T11" fmla="*/ 65 h 65"/>
                <a:gd name="T12" fmla="*/ 1 w 372"/>
                <a:gd name="T13" fmla="*/ 65 h 65"/>
                <a:gd name="T14" fmla="*/ 2 w 372"/>
                <a:gd name="T15" fmla="*/ 65 h 65"/>
                <a:gd name="T16" fmla="*/ 370 w 372"/>
                <a:gd name="T17" fmla="*/ 65 h 65"/>
                <a:gd name="T18" fmla="*/ 146 w 372"/>
                <a:gd name="T19" fmla="*/ 57 h 65"/>
                <a:gd name="T20" fmla="*/ 151 w 372"/>
                <a:gd name="T21" fmla="*/ 48 h 65"/>
                <a:gd name="T22" fmla="*/ 217 w 372"/>
                <a:gd name="T23" fmla="*/ 49 h 65"/>
                <a:gd name="T24" fmla="*/ 223 w 372"/>
                <a:gd name="T25" fmla="*/ 57 h 65"/>
                <a:gd name="T26" fmla="*/ 146 w 372"/>
                <a:gd name="T27" fmla="*/ 57 h 65"/>
                <a:gd name="T28" fmla="*/ 50 w 372"/>
                <a:gd name="T29" fmla="*/ 9 h 65"/>
                <a:gd name="T30" fmla="*/ 309 w 372"/>
                <a:gd name="T31" fmla="*/ 9 h 65"/>
                <a:gd name="T32" fmla="*/ 332 w 372"/>
                <a:gd name="T33" fmla="*/ 41 h 65"/>
                <a:gd name="T34" fmla="*/ 34 w 372"/>
                <a:gd name="T35" fmla="*/ 41 h 65"/>
                <a:gd name="T36" fmla="*/ 50 w 372"/>
                <a:gd name="T37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2" h="65">
                  <a:moveTo>
                    <a:pt x="370" y="65"/>
                  </a:moveTo>
                  <a:cubicBezTo>
                    <a:pt x="370" y="65"/>
                    <a:pt x="370" y="65"/>
                    <a:pt x="371" y="65"/>
                  </a:cubicBezTo>
                  <a:cubicBezTo>
                    <a:pt x="372" y="65"/>
                    <a:pt x="372" y="65"/>
                    <a:pt x="372" y="65"/>
                  </a:cubicBezTo>
                  <a:cubicBezTo>
                    <a:pt x="327" y="0"/>
                    <a:pt x="327" y="0"/>
                    <a:pt x="32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2" y="65"/>
                    <a:pt x="2" y="65"/>
                  </a:cubicBezTo>
                  <a:lnTo>
                    <a:pt x="370" y="65"/>
                  </a:lnTo>
                  <a:close/>
                  <a:moveTo>
                    <a:pt x="146" y="57"/>
                  </a:moveTo>
                  <a:cubicBezTo>
                    <a:pt x="151" y="48"/>
                    <a:pt x="151" y="48"/>
                    <a:pt x="151" y="48"/>
                  </a:cubicBezTo>
                  <a:cubicBezTo>
                    <a:pt x="217" y="49"/>
                    <a:pt x="217" y="49"/>
                    <a:pt x="217" y="49"/>
                  </a:cubicBezTo>
                  <a:cubicBezTo>
                    <a:pt x="223" y="57"/>
                    <a:pt x="223" y="57"/>
                    <a:pt x="223" y="57"/>
                  </a:cubicBezTo>
                  <a:lnTo>
                    <a:pt x="146" y="57"/>
                  </a:lnTo>
                  <a:close/>
                  <a:moveTo>
                    <a:pt x="50" y="9"/>
                  </a:moveTo>
                  <a:cubicBezTo>
                    <a:pt x="309" y="9"/>
                    <a:pt x="309" y="9"/>
                    <a:pt x="309" y="9"/>
                  </a:cubicBezTo>
                  <a:cubicBezTo>
                    <a:pt x="332" y="41"/>
                    <a:pt x="332" y="41"/>
                    <a:pt x="332" y="41"/>
                  </a:cubicBezTo>
                  <a:cubicBezTo>
                    <a:pt x="34" y="41"/>
                    <a:pt x="34" y="41"/>
                    <a:pt x="34" y="41"/>
                  </a:cubicBezTo>
                  <a:lnTo>
                    <a:pt x="50" y="9"/>
                  </a:ln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5" name="Freeform 21"/>
            <p:cNvSpPr/>
            <p:nvPr/>
          </p:nvSpPr>
          <p:spPr bwMode="auto">
            <a:xfrm>
              <a:off x="6785042" y="2557934"/>
              <a:ext cx="544112" cy="25706"/>
            </a:xfrm>
            <a:custGeom>
              <a:avLst/>
              <a:gdLst>
                <a:gd name="T0" fmla="*/ 373 w 376"/>
                <a:gd name="T1" fmla="*/ 0 h 18"/>
                <a:gd name="T2" fmla="*/ 3 w 376"/>
                <a:gd name="T3" fmla="*/ 0 h 18"/>
                <a:gd name="T4" fmla="*/ 0 w 376"/>
                <a:gd name="T5" fmla="*/ 9 h 18"/>
                <a:gd name="T6" fmla="*/ 4 w 376"/>
                <a:gd name="T7" fmla="*/ 18 h 18"/>
                <a:gd name="T8" fmla="*/ 372 w 376"/>
                <a:gd name="T9" fmla="*/ 18 h 18"/>
                <a:gd name="T10" fmla="*/ 376 w 376"/>
                <a:gd name="T11" fmla="*/ 9 h 18"/>
                <a:gd name="T12" fmla="*/ 373 w 37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8">
                  <a:moveTo>
                    <a:pt x="37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0" y="5"/>
                    <a:pt x="0" y="9"/>
                  </a:cubicBezTo>
                  <a:cubicBezTo>
                    <a:pt x="0" y="14"/>
                    <a:pt x="2" y="18"/>
                    <a:pt x="4" y="18"/>
                  </a:cubicBezTo>
                  <a:cubicBezTo>
                    <a:pt x="372" y="18"/>
                    <a:pt x="372" y="18"/>
                    <a:pt x="372" y="18"/>
                  </a:cubicBezTo>
                  <a:cubicBezTo>
                    <a:pt x="374" y="18"/>
                    <a:pt x="376" y="14"/>
                    <a:pt x="376" y="9"/>
                  </a:cubicBezTo>
                  <a:cubicBezTo>
                    <a:pt x="376" y="5"/>
                    <a:pt x="375" y="1"/>
                    <a:pt x="373" y="0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6" name="Freeform 22"/>
            <p:cNvSpPr>
              <a:spLocks noEditPoints="1"/>
            </p:cNvSpPr>
            <p:nvPr/>
          </p:nvSpPr>
          <p:spPr bwMode="auto">
            <a:xfrm>
              <a:off x="6622849" y="1942824"/>
              <a:ext cx="868499" cy="868499"/>
            </a:xfrm>
            <a:custGeom>
              <a:avLst/>
              <a:gdLst>
                <a:gd name="T0" fmla="*/ 300 w 600"/>
                <a:gd name="T1" fmla="*/ 600 h 600"/>
                <a:gd name="T2" fmla="*/ 0 w 600"/>
                <a:gd name="T3" fmla="*/ 300 h 600"/>
                <a:gd name="T4" fmla="*/ 300 w 600"/>
                <a:gd name="T5" fmla="*/ 0 h 600"/>
                <a:gd name="T6" fmla="*/ 600 w 600"/>
                <a:gd name="T7" fmla="*/ 300 h 600"/>
                <a:gd name="T8" fmla="*/ 300 w 600"/>
                <a:gd name="T9" fmla="*/ 600 h 600"/>
                <a:gd name="T10" fmla="*/ 300 w 600"/>
                <a:gd name="T11" fmla="*/ 18 h 600"/>
                <a:gd name="T12" fmla="*/ 18 w 600"/>
                <a:gd name="T13" fmla="*/ 300 h 600"/>
                <a:gd name="T14" fmla="*/ 300 w 600"/>
                <a:gd name="T15" fmla="*/ 582 h 600"/>
                <a:gd name="T16" fmla="*/ 582 w 600"/>
                <a:gd name="T17" fmla="*/ 300 h 600"/>
                <a:gd name="T18" fmla="*/ 300 w 600"/>
                <a:gd name="T19" fmla="*/ 18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600">
                  <a:moveTo>
                    <a:pt x="300" y="600"/>
                  </a:moveTo>
                  <a:cubicBezTo>
                    <a:pt x="135" y="600"/>
                    <a:pt x="0" y="465"/>
                    <a:pt x="0" y="300"/>
                  </a:cubicBezTo>
                  <a:cubicBezTo>
                    <a:pt x="0" y="135"/>
                    <a:pt x="135" y="0"/>
                    <a:pt x="300" y="0"/>
                  </a:cubicBezTo>
                  <a:cubicBezTo>
                    <a:pt x="465" y="0"/>
                    <a:pt x="600" y="135"/>
                    <a:pt x="600" y="300"/>
                  </a:cubicBezTo>
                  <a:cubicBezTo>
                    <a:pt x="600" y="465"/>
                    <a:pt x="465" y="600"/>
                    <a:pt x="300" y="600"/>
                  </a:cubicBezTo>
                  <a:close/>
                  <a:moveTo>
                    <a:pt x="300" y="18"/>
                  </a:moveTo>
                  <a:cubicBezTo>
                    <a:pt x="144" y="18"/>
                    <a:pt x="18" y="145"/>
                    <a:pt x="18" y="300"/>
                  </a:cubicBezTo>
                  <a:cubicBezTo>
                    <a:pt x="18" y="455"/>
                    <a:pt x="144" y="582"/>
                    <a:pt x="300" y="582"/>
                  </a:cubicBezTo>
                  <a:cubicBezTo>
                    <a:pt x="455" y="582"/>
                    <a:pt x="582" y="455"/>
                    <a:pt x="582" y="300"/>
                  </a:cubicBezTo>
                  <a:cubicBezTo>
                    <a:pt x="582" y="145"/>
                    <a:pt x="455" y="18"/>
                    <a:pt x="300" y="18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7" name="Freeform 23"/>
            <p:cNvSpPr/>
            <p:nvPr/>
          </p:nvSpPr>
          <p:spPr bwMode="auto">
            <a:xfrm>
              <a:off x="6535938" y="3469889"/>
              <a:ext cx="308473" cy="503717"/>
            </a:xfrm>
            <a:custGeom>
              <a:avLst/>
              <a:gdLst>
                <a:gd name="T0" fmla="*/ 0 w 504"/>
                <a:gd name="T1" fmla="*/ 723 h 823"/>
                <a:gd name="T2" fmla="*/ 45 w 504"/>
                <a:gd name="T3" fmla="*/ 0 h 823"/>
                <a:gd name="T4" fmla="*/ 504 w 504"/>
                <a:gd name="T5" fmla="*/ 7 h 823"/>
                <a:gd name="T6" fmla="*/ 492 w 504"/>
                <a:gd name="T7" fmla="*/ 811 h 823"/>
                <a:gd name="T8" fmla="*/ 166 w 504"/>
                <a:gd name="T9" fmla="*/ 823 h 823"/>
                <a:gd name="T10" fmla="*/ 0 w 504"/>
                <a:gd name="T11" fmla="*/ 72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4" h="823">
                  <a:moveTo>
                    <a:pt x="0" y="723"/>
                  </a:moveTo>
                  <a:lnTo>
                    <a:pt x="45" y="0"/>
                  </a:lnTo>
                  <a:lnTo>
                    <a:pt x="504" y="7"/>
                  </a:lnTo>
                  <a:lnTo>
                    <a:pt x="492" y="811"/>
                  </a:lnTo>
                  <a:lnTo>
                    <a:pt x="166" y="823"/>
                  </a:lnTo>
                  <a:lnTo>
                    <a:pt x="0" y="7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8" name="Freeform 24"/>
            <p:cNvSpPr>
              <a:spLocks noEditPoints="1"/>
            </p:cNvSpPr>
            <p:nvPr/>
          </p:nvSpPr>
          <p:spPr bwMode="auto">
            <a:xfrm>
              <a:off x="6521861" y="3439286"/>
              <a:ext cx="361722" cy="568594"/>
            </a:xfrm>
            <a:custGeom>
              <a:avLst/>
              <a:gdLst>
                <a:gd name="T0" fmla="*/ 203 w 250"/>
                <a:gd name="T1" fmla="*/ 0 h 393"/>
                <a:gd name="T2" fmla="*/ 47 w 250"/>
                <a:gd name="T3" fmla="*/ 0 h 393"/>
                <a:gd name="T4" fmla="*/ 0 w 250"/>
                <a:gd name="T5" fmla="*/ 47 h 393"/>
                <a:gd name="T6" fmla="*/ 0 w 250"/>
                <a:gd name="T7" fmla="*/ 346 h 393"/>
                <a:gd name="T8" fmla="*/ 47 w 250"/>
                <a:gd name="T9" fmla="*/ 393 h 393"/>
                <a:gd name="T10" fmla="*/ 203 w 250"/>
                <a:gd name="T11" fmla="*/ 393 h 393"/>
                <a:gd name="T12" fmla="*/ 250 w 250"/>
                <a:gd name="T13" fmla="*/ 346 h 393"/>
                <a:gd name="T14" fmla="*/ 250 w 250"/>
                <a:gd name="T15" fmla="*/ 47 h 393"/>
                <a:gd name="T16" fmla="*/ 203 w 250"/>
                <a:gd name="T17" fmla="*/ 0 h 393"/>
                <a:gd name="T18" fmla="*/ 100 w 250"/>
                <a:gd name="T19" fmla="*/ 51 h 393"/>
                <a:gd name="T20" fmla="*/ 164 w 250"/>
                <a:gd name="T21" fmla="*/ 51 h 393"/>
                <a:gd name="T22" fmla="*/ 170 w 250"/>
                <a:gd name="T23" fmla="*/ 56 h 393"/>
                <a:gd name="T24" fmla="*/ 164 w 250"/>
                <a:gd name="T25" fmla="*/ 62 h 393"/>
                <a:gd name="T26" fmla="*/ 100 w 250"/>
                <a:gd name="T27" fmla="*/ 62 h 393"/>
                <a:gd name="T28" fmla="*/ 94 w 250"/>
                <a:gd name="T29" fmla="*/ 56 h 393"/>
                <a:gd name="T30" fmla="*/ 100 w 250"/>
                <a:gd name="T31" fmla="*/ 51 h 393"/>
                <a:gd name="T32" fmla="*/ 41 w 250"/>
                <a:gd name="T33" fmla="*/ 47 h 393"/>
                <a:gd name="T34" fmla="*/ 50 w 250"/>
                <a:gd name="T35" fmla="*/ 37 h 393"/>
                <a:gd name="T36" fmla="*/ 60 w 250"/>
                <a:gd name="T37" fmla="*/ 47 h 393"/>
                <a:gd name="T38" fmla="*/ 50 w 250"/>
                <a:gd name="T39" fmla="*/ 56 h 393"/>
                <a:gd name="T40" fmla="*/ 41 w 250"/>
                <a:gd name="T41" fmla="*/ 47 h 393"/>
                <a:gd name="T42" fmla="*/ 152 w 250"/>
                <a:gd name="T43" fmla="*/ 347 h 393"/>
                <a:gd name="T44" fmla="*/ 112 w 250"/>
                <a:gd name="T45" fmla="*/ 347 h 393"/>
                <a:gd name="T46" fmla="*/ 109 w 250"/>
                <a:gd name="T47" fmla="*/ 344 h 393"/>
                <a:gd name="T48" fmla="*/ 112 w 250"/>
                <a:gd name="T49" fmla="*/ 340 h 393"/>
                <a:gd name="T50" fmla="*/ 152 w 250"/>
                <a:gd name="T51" fmla="*/ 340 h 393"/>
                <a:gd name="T52" fmla="*/ 155 w 250"/>
                <a:gd name="T53" fmla="*/ 344 h 393"/>
                <a:gd name="T54" fmla="*/ 152 w 250"/>
                <a:gd name="T55" fmla="*/ 347 h 393"/>
                <a:gd name="T56" fmla="*/ 205 w 250"/>
                <a:gd name="T57" fmla="*/ 307 h 393"/>
                <a:gd name="T58" fmla="*/ 53 w 250"/>
                <a:gd name="T59" fmla="*/ 307 h 393"/>
                <a:gd name="T60" fmla="*/ 53 w 250"/>
                <a:gd name="T61" fmla="*/ 85 h 393"/>
                <a:gd name="T62" fmla="*/ 205 w 250"/>
                <a:gd name="T63" fmla="*/ 85 h 393"/>
                <a:gd name="T64" fmla="*/ 205 w 250"/>
                <a:gd name="T65" fmla="*/ 307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0" h="393">
                  <a:moveTo>
                    <a:pt x="203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0" y="372"/>
                    <a:pt x="21" y="393"/>
                    <a:pt x="47" y="393"/>
                  </a:cubicBezTo>
                  <a:cubicBezTo>
                    <a:pt x="203" y="393"/>
                    <a:pt x="203" y="393"/>
                    <a:pt x="203" y="393"/>
                  </a:cubicBezTo>
                  <a:cubicBezTo>
                    <a:pt x="229" y="393"/>
                    <a:pt x="250" y="372"/>
                    <a:pt x="250" y="346"/>
                  </a:cubicBezTo>
                  <a:cubicBezTo>
                    <a:pt x="250" y="47"/>
                    <a:pt x="250" y="47"/>
                    <a:pt x="250" y="47"/>
                  </a:cubicBezTo>
                  <a:cubicBezTo>
                    <a:pt x="250" y="21"/>
                    <a:pt x="229" y="0"/>
                    <a:pt x="203" y="0"/>
                  </a:cubicBezTo>
                  <a:close/>
                  <a:moveTo>
                    <a:pt x="100" y="51"/>
                  </a:moveTo>
                  <a:cubicBezTo>
                    <a:pt x="164" y="51"/>
                    <a:pt x="164" y="51"/>
                    <a:pt x="164" y="51"/>
                  </a:cubicBezTo>
                  <a:cubicBezTo>
                    <a:pt x="167" y="51"/>
                    <a:pt x="170" y="54"/>
                    <a:pt x="170" y="56"/>
                  </a:cubicBezTo>
                  <a:cubicBezTo>
                    <a:pt x="170" y="59"/>
                    <a:pt x="167" y="62"/>
                    <a:pt x="164" y="62"/>
                  </a:cubicBezTo>
                  <a:cubicBezTo>
                    <a:pt x="100" y="62"/>
                    <a:pt x="100" y="62"/>
                    <a:pt x="100" y="62"/>
                  </a:cubicBezTo>
                  <a:cubicBezTo>
                    <a:pt x="97" y="62"/>
                    <a:pt x="94" y="59"/>
                    <a:pt x="94" y="56"/>
                  </a:cubicBezTo>
                  <a:cubicBezTo>
                    <a:pt x="94" y="54"/>
                    <a:pt x="97" y="51"/>
                    <a:pt x="100" y="51"/>
                  </a:cubicBezTo>
                  <a:close/>
                  <a:moveTo>
                    <a:pt x="41" y="47"/>
                  </a:moveTo>
                  <a:cubicBezTo>
                    <a:pt x="41" y="42"/>
                    <a:pt x="45" y="37"/>
                    <a:pt x="50" y="37"/>
                  </a:cubicBezTo>
                  <a:cubicBezTo>
                    <a:pt x="55" y="37"/>
                    <a:pt x="60" y="42"/>
                    <a:pt x="60" y="47"/>
                  </a:cubicBezTo>
                  <a:cubicBezTo>
                    <a:pt x="60" y="52"/>
                    <a:pt x="55" y="56"/>
                    <a:pt x="50" y="56"/>
                  </a:cubicBezTo>
                  <a:cubicBezTo>
                    <a:pt x="45" y="56"/>
                    <a:pt x="41" y="52"/>
                    <a:pt x="41" y="47"/>
                  </a:cubicBezTo>
                  <a:close/>
                  <a:moveTo>
                    <a:pt x="152" y="347"/>
                  </a:moveTo>
                  <a:cubicBezTo>
                    <a:pt x="112" y="347"/>
                    <a:pt x="112" y="347"/>
                    <a:pt x="112" y="347"/>
                  </a:cubicBezTo>
                  <a:cubicBezTo>
                    <a:pt x="110" y="347"/>
                    <a:pt x="109" y="346"/>
                    <a:pt x="109" y="344"/>
                  </a:cubicBezTo>
                  <a:cubicBezTo>
                    <a:pt x="109" y="342"/>
                    <a:pt x="110" y="340"/>
                    <a:pt x="112" y="340"/>
                  </a:cubicBezTo>
                  <a:cubicBezTo>
                    <a:pt x="152" y="340"/>
                    <a:pt x="152" y="340"/>
                    <a:pt x="152" y="340"/>
                  </a:cubicBezTo>
                  <a:cubicBezTo>
                    <a:pt x="154" y="340"/>
                    <a:pt x="155" y="342"/>
                    <a:pt x="155" y="344"/>
                  </a:cubicBezTo>
                  <a:cubicBezTo>
                    <a:pt x="155" y="346"/>
                    <a:pt x="154" y="347"/>
                    <a:pt x="152" y="347"/>
                  </a:cubicBezTo>
                  <a:close/>
                  <a:moveTo>
                    <a:pt x="205" y="307"/>
                  </a:moveTo>
                  <a:cubicBezTo>
                    <a:pt x="53" y="307"/>
                    <a:pt x="53" y="307"/>
                    <a:pt x="53" y="307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205" y="85"/>
                    <a:pt x="205" y="85"/>
                    <a:pt x="205" y="85"/>
                  </a:cubicBezTo>
                  <a:lnTo>
                    <a:pt x="205" y="307"/>
                  </a:ln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9" name="Freeform 25"/>
            <p:cNvSpPr>
              <a:spLocks noEditPoints="1"/>
            </p:cNvSpPr>
            <p:nvPr/>
          </p:nvSpPr>
          <p:spPr bwMode="auto">
            <a:xfrm>
              <a:off x="6268472" y="3303411"/>
              <a:ext cx="868499" cy="868499"/>
            </a:xfrm>
            <a:custGeom>
              <a:avLst/>
              <a:gdLst>
                <a:gd name="T0" fmla="*/ 300 w 600"/>
                <a:gd name="T1" fmla="*/ 600 h 600"/>
                <a:gd name="T2" fmla="*/ 0 w 600"/>
                <a:gd name="T3" fmla="*/ 300 h 600"/>
                <a:gd name="T4" fmla="*/ 300 w 600"/>
                <a:gd name="T5" fmla="*/ 0 h 600"/>
                <a:gd name="T6" fmla="*/ 600 w 600"/>
                <a:gd name="T7" fmla="*/ 300 h 600"/>
                <a:gd name="T8" fmla="*/ 300 w 600"/>
                <a:gd name="T9" fmla="*/ 600 h 600"/>
                <a:gd name="T10" fmla="*/ 300 w 600"/>
                <a:gd name="T11" fmla="*/ 18 h 600"/>
                <a:gd name="T12" fmla="*/ 18 w 600"/>
                <a:gd name="T13" fmla="*/ 300 h 600"/>
                <a:gd name="T14" fmla="*/ 300 w 600"/>
                <a:gd name="T15" fmla="*/ 582 h 600"/>
                <a:gd name="T16" fmla="*/ 582 w 600"/>
                <a:gd name="T17" fmla="*/ 300 h 600"/>
                <a:gd name="T18" fmla="*/ 300 w 600"/>
                <a:gd name="T19" fmla="*/ 18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600">
                  <a:moveTo>
                    <a:pt x="300" y="600"/>
                  </a:moveTo>
                  <a:cubicBezTo>
                    <a:pt x="135" y="600"/>
                    <a:pt x="0" y="465"/>
                    <a:pt x="0" y="300"/>
                  </a:cubicBezTo>
                  <a:cubicBezTo>
                    <a:pt x="0" y="135"/>
                    <a:pt x="135" y="0"/>
                    <a:pt x="300" y="0"/>
                  </a:cubicBezTo>
                  <a:cubicBezTo>
                    <a:pt x="465" y="0"/>
                    <a:pt x="600" y="135"/>
                    <a:pt x="600" y="300"/>
                  </a:cubicBezTo>
                  <a:cubicBezTo>
                    <a:pt x="600" y="465"/>
                    <a:pt x="465" y="600"/>
                    <a:pt x="300" y="600"/>
                  </a:cubicBezTo>
                  <a:close/>
                  <a:moveTo>
                    <a:pt x="300" y="18"/>
                  </a:moveTo>
                  <a:cubicBezTo>
                    <a:pt x="145" y="18"/>
                    <a:pt x="18" y="145"/>
                    <a:pt x="18" y="300"/>
                  </a:cubicBezTo>
                  <a:cubicBezTo>
                    <a:pt x="18" y="455"/>
                    <a:pt x="145" y="582"/>
                    <a:pt x="300" y="582"/>
                  </a:cubicBezTo>
                  <a:cubicBezTo>
                    <a:pt x="455" y="582"/>
                    <a:pt x="582" y="455"/>
                    <a:pt x="582" y="300"/>
                  </a:cubicBezTo>
                  <a:cubicBezTo>
                    <a:pt x="582" y="145"/>
                    <a:pt x="455" y="18"/>
                    <a:pt x="300" y="18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6439234" y="4957782"/>
              <a:ext cx="253389" cy="17810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1" name="Freeform 27"/>
            <p:cNvSpPr>
              <a:spLocks noEditPoints="1"/>
            </p:cNvSpPr>
            <p:nvPr/>
          </p:nvSpPr>
          <p:spPr bwMode="auto">
            <a:xfrm>
              <a:off x="6428829" y="4949214"/>
              <a:ext cx="272362" cy="222786"/>
            </a:xfrm>
            <a:custGeom>
              <a:avLst/>
              <a:gdLst>
                <a:gd name="T0" fmla="*/ 174 w 188"/>
                <a:gd name="T1" fmla="*/ 0 h 154"/>
                <a:gd name="T2" fmla="*/ 14 w 188"/>
                <a:gd name="T3" fmla="*/ 0 h 154"/>
                <a:gd name="T4" fmla="*/ 0 w 188"/>
                <a:gd name="T5" fmla="*/ 14 h 154"/>
                <a:gd name="T6" fmla="*/ 0 w 188"/>
                <a:gd name="T7" fmla="*/ 123 h 154"/>
                <a:gd name="T8" fmla="*/ 14 w 188"/>
                <a:gd name="T9" fmla="*/ 137 h 154"/>
                <a:gd name="T10" fmla="*/ 77 w 188"/>
                <a:gd name="T11" fmla="*/ 137 h 154"/>
                <a:gd name="T12" fmla="*/ 77 w 188"/>
                <a:gd name="T13" fmla="*/ 147 h 154"/>
                <a:gd name="T14" fmla="*/ 17 w 188"/>
                <a:gd name="T15" fmla="*/ 147 h 154"/>
                <a:gd name="T16" fmla="*/ 14 w 188"/>
                <a:gd name="T17" fmla="*/ 150 h 154"/>
                <a:gd name="T18" fmla="*/ 17 w 188"/>
                <a:gd name="T19" fmla="*/ 154 h 154"/>
                <a:gd name="T20" fmla="*/ 171 w 188"/>
                <a:gd name="T21" fmla="*/ 154 h 154"/>
                <a:gd name="T22" fmla="*/ 175 w 188"/>
                <a:gd name="T23" fmla="*/ 150 h 154"/>
                <a:gd name="T24" fmla="*/ 171 w 188"/>
                <a:gd name="T25" fmla="*/ 147 h 154"/>
                <a:gd name="T26" fmla="*/ 119 w 188"/>
                <a:gd name="T27" fmla="*/ 147 h 154"/>
                <a:gd name="T28" fmla="*/ 119 w 188"/>
                <a:gd name="T29" fmla="*/ 137 h 154"/>
                <a:gd name="T30" fmla="*/ 174 w 188"/>
                <a:gd name="T31" fmla="*/ 137 h 154"/>
                <a:gd name="T32" fmla="*/ 188 w 188"/>
                <a:gd name="T33" fmla="*/ 123 h 154"/>
                <a:gd name="T34" fmla="*/ 188 w 188"/>
                <a:gd name="T35" fmla="*/ 14 h 154"/>
                <a:gd name="T36" fmla="*/ 174 w 188"/>
                <a:gd name="T37" fmla="*/ 0 h 154"/>
                <a:gd name="T38" fmla="*/ 178 w 188"/>
                <a:gd name="T39" fmla="*/ 113 h 154"/>
                <a:gd name="T40" fmla="*/ 166 w 188"/>
                <a:gd name="T41" fmla="*/ 125 h 154"/>
                <a:gd name="T42" fmla="*/ 23 w 188"/>
                <a:gd name="T43" fmla="*/ 125 h 154"/>
                <a:gd name="T44" fmla="*/ 11 w 188"/>
                <a:gd name="T45" fmla="*/ 113 h 154"/>
                <a:gd name="T46" fmla="*/ 11 w 188"/>
                <a:gd name="T47" fmla="*/ 21 h 154"/>
                <a:gd name="T48" fmla="*/ 23 w 188"/>
                <a:gd name="T49" fmla="*/ 9 h 154"/>
                <a:gd name="T50" fmla="*/ 166 w 188"/>
                <a:gd name="T51" fmla="*/ 9 h 154"/>
                <a:gd name="T52" fmla="*/ 178 w 188"/>
                <a:gd name="T53" fmla="*/ 21 h 154"/>
                <a:gd name="T54" fmla="*/ 178 w 188"/>
                <a:gd name="T55" fmla="*/ 11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8" h="154">
                  <a:moveTo>
                    <a:pt x="17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31"/>
                    <a:pt x="6" y="137"/>
                    <a:pt x="14" y="137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47"/>
                    <a:pt x="77" y="147"/>
                    <a:pt x="77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15" y="147"/>
                    <a:pt x="14" y="149"/>
                    <a:pt x="14" y="150"/>
                  </a:cubicBezTo>
                  <a:cubicBezTo>
                    <a:pt x="14" y="152"/>
                    <a:pt x="15" y="154"/>
                    <a:pt x="17" y="154"/>
                  </a:cubicBezTo>
                  <a:cubicBezTo>
                    <a:pt x="171" y="154"/>
                    <a:pt x="171" y="154"/>
                    <a:pt x="171" y="154"/>
                  </a:cubicBezTo>
                  <a:cubicBezTo>
                    <a:pt x="173" y="154"/>
                    <a:pt x="175" y="152"/>
                    <a:pt x="175" y="150"/>
                  </a:cubicBezTo>
                  <a:cubicBezTo>
                    <a:pt x="175" y="149"/>
                    <a:pt x="173" y="147"/>
                    <a:pt x="171" y="147"/>
                  </a:cubicBezTo>
                  <a:cubicBezTo>
                    <a:pt x="119" y="147"/>
                    <a:pt x="119" y="147"/>
                    <a:pt x="119" y="147"/>
                  </a:cubicBezTo>
                  <a:cubicBezTo>
                    <a:pt x="119" y="137"/>
                    <a:pt x="119" y="137"/>
                    <a:pt x="119" y="137"/>
                  </a:cubicBezTo>
                  <a:cubicBezTo>
                    <a:pt x="174" y="137"/>
                    <a:pt x="174" y="137"/>
                    <a:pt x="174" y="137"/>
                  </a:cubicBezTo>
                  <a:cubicBezTo>
                    <a:pt x="182" y="137"/>
                    <a:pt x="188" y="131"/>
                    <a:pt x="188" y="123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7"/>
                    <a:pt x="182" y="0"/>
                    <a:pt x="174" y="0"/>
                  </a:cubicBezTo>
                  <a:close/>
                  <a:moveTo>
                    <a:pt x="178" y="113"/>
                  </a:moveTo>
                  <a:cubicBezTo>
                    <a:pt x="178" y="120"/>
                    <a:pt x="173" y="125"/>
                    <a:pt x="166" y="125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16" y="125"/>
                    <a:pt x="11" y="120"/>
                    <a:pt x="11" y="11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4"/>
                    <a:pt x="16" y="9"/>
                    <a:pt x="23" y="9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73" y="9"/>
                    <a:pt x="178" y="14"/>
                    <a:pt x="178" y="21"/>
                  </a:cubicBezTo>
                  <a:lnTo>
                    <a:pt x="178" y="113"/>
                  </a:ln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2" name="Rectangle 28"/>
            <p:cNvSpPr>
              <a:spLocks noChangeArrowheads="1"/>
            </p:cNvSpPr>
            <p:nvPr/>
          </p:nvSpPr>
          <p:spPr bwMode="auto">
            <a:xfrm>
              <a:off x="6769129" y="4957782"/>
              <a:ext cx="253389" cy="17810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3" name="Freeform 29"/>
            <p:cNvSpPr>
              <a:spLocks noEditPoints="1"/>
            </p:cNvSpPr>
            <p:nvPr/>
          </p:nvSpPr>
          <p:spPr bwMode="auto">
            <a:xfrm>
              <a:off x="6759336" y="4949214"/>
              <a:ext cx="271750" cy="222786"/>
            </a:xfrm>
            <a:custGeom>
              <a:avLst/>
              <a:gdLst>
                <a:gd name="T0" fmla="*/ 174 w 188"/>
                <a:gd name="T1" fmla="*/ 0 h 154"/>
                <a:gd name="T2" fmla="*/ 14 w 188"/>
                <a:gd name="T3" fmla="*/ 0 h 154"/>
                <a:gd name="T4" fmla="*/ 0 w 188"/>
                <a:gd name="T5" fmla="*/ 14 h 154"/>
                <a:gd name="T6" fmla="*/ 0 w 188"/>
                <a:gd name="T7" fmla="*/ 123 h 154"/>
                <a:gd name="T8" fmla="*/ 14 w 188"/>
                <a:gd name="T9" fmla="*/ 137 h 154"/>
                <a:gd name="T10" fmla="*/ 76 w 188"/>
                <a:gd name="T11" fmla="*/ 137 h 154"/>
                <a:gd name="T12" fmla="*/ 76 w 188"/>
                <a:gd name="T13" fmla="*/ 147 h 154"/>
                <a:gd name="T14" fmla="*/ 17 w 188"/>
                <a:gd name="T15" fmla="*/ 147 h 154"/>
                <a:gd name="T16" fmla="*/ 14 w 188"/>
                <a:gd name="T17" fmla="*/ 150 h 154"/>
                <a:gd name="T18" fmla="*/ 17 w 188"/>
                <a:gd name="T19" fmla="*/ 154 h 154"/>
                <a:gd name="T20" fmla="*/ 171 w 188"/>
                <a:gd name="T21" fmla="*/ 154 h 154"/>
                <a:gd name="T22" fmla="*/ 175 w 188"/>
                <a:gd name="T23" fmla="*/ 150 h 154"/>
                <a:gd name="T24" fmla="*/ 171 w 188"/>
                <a:gd name="T25" fmla="*/ 147 h 154"/>
                <a:gd name="T26" fmla="*/ 118 w 188"/>
                <a:gd name="T27" fmla="*/ 147 h 154"/>
                <a:gd name="T28" fmla="*/ 118 w 188"/>
                <a:gd name="T29" fmla="*/ 137 h 154"/>
                <a:gd name="T30" fmla="*/ 174 w 188"/>
                <a:gd name="T31" fmla="*/ 137 h 154"/>
                <a:gd name="T32" fmla="*/ 188 w 188"/>
                <a:gd name="T33" fmla="*/ 123 h 154"/>
                <a:gd name="T34" fmla="*/ 188 w 188"/>
                <a:gd name="T35" fmla="*/ 14 h 154"/>
                <a:gd name="T36" fmla="*/ 174 w 188"/>
                <a:gd name="T37" fmla="*/ 0 h 154"/>
                <a:gd name="T38" fmla="*/ 178 w 188"/>
                <a:gd name="T39" fmla="*/ 113 h 154"/>
                <a:gd name="T40" fmla="*/ 166 w 188"/>
                <a:gd name="T41" fmla="*/ 125 h 154"/>
                <a:gd name="T42" fmla="*/ 23 w 188"/>
                <a:gd name="T43" fmla="*/ 125 h 154"/>
                <a:gd name="T44" fmla="*/ 10 w 188"/>
                <a:gd name="T45" fmla="*/ 113 h 154"/>
                <a:gd name="T46" fmla="*/ 10 w 188"/>
                <a:gd name="T47" fmla="*/ 21 h 154"/>
                <a:gd name="T48" fmla="*/ 23 w 188"/>
                <a:gd name="T49" fmla="*/ 9 h 154"/>
                <a:gd name="T50" fmla="*/ 166 w 188"/>
                <a:gd name="T51" fmla="*/ 9 h 154"/>
                <a:gd name="T52" fmla="*/ 178 w 188"/>
                <a:gd name="T53" fmla="*/ 21 h 154"/>
                <a:gd name="T54" fmla="*/ 178 w 188"/>
                <a:gd name="T55" fmla="*/ 11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8" h="154">
                  <a:moveTo>
                    <a:pt x="17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31"/>
                    <a:pt x="6" y="137"/>
                    <a:pt x="14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15" y="147"/>
                    <a:pt x="14" y="149"/>
                    <a:pt x="14" y="150"/>
                  </a:cubicBezTo>
                  <a:cubicBezTo>
                    <a:pt x="14" y="152"/>
                    <a:pt x="15" y="154"/>
                    <a:pt x="17" y="154"/>
                  </a:cubicBezTo>
                  <a:cubicBezTo>
                    <a:pt x="171" y="154"/>
                    <a:pt x="171" y="154"/>
                    <a:pt x="171" y="154"/>
                  </a:cubicBezTo>
                  <a:cubicBezTo>
                    <a:pt x="173" y="154"/>
                    <a:pt x="175" y="152"/>
                    <a:pt x="175" y="150"/>
                  </a:cubicBezTo>
                  <a:cubicBezTo>
                    <a:pt x="175" y="149"/>
                    <a:pt x="173" y="147"/>
                    <a:pt x="171" y="147"/>
                  </a:cubicBezTo>
                  <a:cubicBezTo>
                    <a:pt x="118" y="147"/>
                    <a:pt x="118" y="147"/>
                    <a:pt x="118" y="147"/>
                  </a:cubicBezTo>
                  <a:cubicBezTo>
                    <a:pt x="118" y="137"/>
                    <a:pt x="118" y="137"/>
                    <a:pt x="118" y="137"/>
                  </a:cubicBezTo>
                  <a:cubicBezTo>
                    <a:pt x="174" y="137"/>
                    <a:pt x="174" y="137"/>
                    <a:pt x="174" y="137"/>
                  </a:cubicBezTo>
                  <a:cubicBezTo>
                    <a:pt x="182" y="137"/>
                    <a:pt x="188" y="131"/>
                    <a:pt x="188" y="123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7"/>
                    <a:pt x="182" y="0"/>
                    <a:pt x="174" y="0"/>
                  </a:cubicBezTo>
                  <a:close/>
                  <a:moveTo>
                    <a:pt x="178" y="113"/>
                  </a:moveTo>
                  <a:cubicBezTo>
                    <a:pt x="178" y="120"/>
                    <a:pt x="172" y="125"/>
                    <a:pt x="166" y="125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16" y="125"/>
                    <a:pt x="10" y="120"/>
                    <a:pt x="10" y="113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14"/>
                    <a:pt x="16" y="9"/>
                    <a:pt x="23" y="9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72" y="9"/>
                    <a:pt x="178" y="14"/>
                    <a:pt x="178" y="21"/>
                  </a:cubicBezTo>
                  <a:lnTo>
                    <a:pt x="178" y="113"/>
                  </a:ln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6426381" y="5272988"/>
              <a:ext cx="639592" cy="14689"/>
            </a:xfrm>
            <a:prstGeom prst="rect">
              <a:avLst/>
            </a:pr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5" name="Rectangle 31"/>
            <p:cNvSpPr>
              <a:spLocks noChangeArrowheads="1"/>
            </p:cNvSpPr>
            <p:nvPr/>
          </p:nvSpPr>
          <p:spPr bwMode="auto">
            <a:xfrm>
              <a:off x="6563480" y="5167715"/>
              <a:ext cx="14689" cy="112617"/>
            </a:xfrm>
            <a:prstGeom prst="rect">
              <a:avLst/>
            </a:pr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6" name="Rectangle 32"/>
            <p:cNvSpPr>
              <a:spLocks noChangeArrowheads="1"/>
            </p:cNvSpPr>
            <p:nvPr/>
          </p:nvSpPr>
          <p:spPr bwMode="auto">
            <a:xfrm>
              <a:off x="6892151" y="5167715"/>
              <a:ext cx="14689" cy="112617"/>
            </a:xfrm>
            <a:prstGeom prst="rect">
              <a:avLst/>
            </a:pr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7" name="Freeform 33"/>
            <p:cNvSpPr>
              <a:spLocks noEditPoints="1"/>
            </p:cNvSpPr>
            <p:nvPr/>
          </p:nvSpPr>
          <p:spPr bwMode="auto">
            <a:xfrm>
              <a:off x="6311928" y="4681136"/>
              <a:ext cx="868499" cy="867275"/>
            </a:xfrm>
            <a:custGeom>
              <a:avLst/>
              <a:gdLst>
                <a:gd name="T0" fmla="*/ 300 w 600"/>
                <a:gd name="T1" fmla="*/ 599 h 599"/>
                <a:gd name="T2" fmla="*/ 0 w 600"/>
                <a:gd name="T3" fmla="*/ 299 h 599"/>
                <a:gd name="T4" fmla="*/ 300 w 600"/>
                <a:gd name="T5" fmla="*/ 0 h 599"/>
                <a:gd name="T6" fmla="*/ 600 w 600"/>
                <a:gd name="T7" fmla="*/ 299 h 599"/>
                <a:gd name="T8" fmla="*/ 300 w 600"/>
                <a:gd name="T9" fmla="*/ 599 h 599"/>
                <a:gd name="T10" fmla="*/ 300 w 600"/>
                <a:gd name="T11" fmla="*/ 18 h 599"/>
                <a:gd name="T12" fmla="*/ 18 w 600"/>
                <a:gd name="T13" fmla="*/ 299 h 599"/>
                <a:gd name="T14" fmla="*/ 300 w 600"/>
                <a:gd name="T15" fmla="*/ 581 h 599"/>
                <a:gd name="T16" fmla="*/ 582 w 600"/>
                <a:gd name="T17" fmla="*/ 299 h 599"/>
                <a:gd name="T18" fmla="*/ 300 w 600"/>
                <a:gd name="T19" fmla="*/ 18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599">
                  <a:moveTo>
                    <a:pt x="300" y="599"/>
                  </a:moveTo>
                  <a:cubicBezTo>
                    <a:pt x="135" y="599"/>
                    <a:pt x="0" y="465"/>
                    <a:pt x="0" y="299"/>
                  </a:cubicBezTo>
                  <a:cubicBezTo>
                    <a:pt x="0" y="134"/>
                    <a:pt x="135" y="0"/>
                    <a:pt x="300" y="0"/>
                  </a:cubicBezTo>
                  <a:cubicBezTo>
                    <a:pt x="466" y="0"/>
                    <a:pt x="600" y="134"/>
                    <a:pt x="600" y="299"/>
                  </a:cubicBezTo>
                  <a:cubicBezTo>
                    <a:pt x="600" y="465"/>
                    <a:pt x="466" y="599"/>
                    <a:pt x="300" y="599"/>
                  </a:cubicBezTo>
                  <a:close/>
                  <a:moveTo>
                    <a:pt x="300" y="18"/>
                  </a:moveTo>
                  <a:cubicBezTo>
                    <a:pt x="145" y="18"/>
                    <a:pt x="18" y="144"/>
                    <a:pt x="18" y="299"/>
                  </a:cubicBezTo>
                  <a:cubicBezTo>
                    <a:pt x="18" y="455"/>
                    <a:pt x="145" y="581"/>
                    <a:pt x="300" y="581"/>
                  </a:cubicBezTo>
                  <a:cubicBezTo>
                    <a:pt x="456" y="581"/>
                    <a:pt x="582" y="455"/>
                    <a:pt x="582" y="299"/>
                  </a:cubicBezTo>
                  <a:cubicBezTo>
                    <a:pt x="582" y="144"/>
                    <a:pt x="456" y="18"/>
                    <a:pt x="300" y="18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8" name="Freeform 34"/>
            <p:cNvSpPr/>
            <p:nvPr/>
          </p:nvSpPr>
          <p:spPr bwMode="auto">
            <a:xfrm>
              <a:off x="7717194" y="5605943"/>
              <a:ext cx="475563" cy="126082"/>
            </a:xfrm>
            <a:custGeom>
              <a:avLst/>
              <a:gdLst>
                <a:gd name="T0" fmla="*/ 312 w 329"/>
                <a:gd name="T1" fmla="*/ 0 h 87"/>
                <a:gd name="T2" fmla="*/ 164 w 329"/>
                <a:gd name="T3" fmla="*/ 34 h 87"/>
                <a:gd name="T4" fmla="*/ 17 w 329"/>
                <a:gd name="T5" fmla="*/ 0 h 87"/>
                <a:gd name="T6" fmla="*/ 0 w 329"/>
                <a:gd name="T7" fmla="*/ 27 h 87"/>
                <a:gd name="T8" fmla="*/ 164 w 329"/>
                <a:gd name="T9" fmla="*/ 87 h 87"/>
                <a:gd name="T10" fmla="*/ 329 w 329"/>
                <a:gd name="T11" fmla="*/ 27 h 87"/>
                <a:gd name="T12" fmla="*/ 312 w 329"/>
                <a:gd name="T1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87">
                  <a:moveTo>
                    <a:pt x="312" y="0"/>
                  </a:moveTo>
                  <a:cubicBezTo>
                    <a:pt x="285" y="20"/>
                    <a:pt x="229" y="34"/>
                    <a:pt x="164" y="34"/>
                  </a:cubicBezTo>
                  <a:cubicBezTo>
                    <a:pt x="100" y="34"/>
                    <a:pt x="44" y="20"/>
                    <a:pt x="17" y="0"/>
                  </a:cubicBezTo>
                  <a:cubicBezTo>
                    <a:pt x="6" y="8"/>
                    <a:pt x="0" y="17"/>
                    <a:pt x="0" y="27"/>
                  </a:cubicBezTo>
                  <a:cubicBezTo>
                    <a:pt x="0" y="60"/>
                    <a:pt x="74" y="87"/>
                    <a:pt x="164" y="87"/>
                  </a:cubicBezTo>
                  <a:cubicBezTo>
                    <a:pt x="255" y="87"/>
                    <a:pt x="329" y="60"/>
                    <a:pt x="329" y="27"/>
                  </a:cubicBezTo>
                  <a:cubicBezTo>
                    <a:pt x="329" y="17"/>
                    <a:pt x="323" y="8"/>
                    <a:pt x="312" y="0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9" name="Freeform 35"/>
            <p:cNvSpPr/>
            <p:nvPr/>
          </p:nvSpPr>
          <p:spPr bwMode="auto">
            <a:xfrm>
              <a:off x="7717194" y="5490266"/>
              <a:ext cx="475563" cy="126082"/>
            </a:xfrm>
            <a:custGeom>
              <a:avLst/>
              <a:gdLst>
                <a:gd name="T0" fmla="*/ 312 w 329"/>
                <a:gd name="T1" fmla="*/ 0 h 87"/>
                <a:gd name="T2" fmla="*/ 164 w 329"/>
                <a:gd name="T3" fmla="*/ 33 h 87"/>
                <a:gd name="T4" fmla="*/ 17 w 329"/>
                <a:gd name="T5" fmla="*/ 0 h 87"/>
                <a:gd name="T6" fmla="*/ 0 w 329"/>
                <a:gd name="T7" fmla="*/ 27 h 87"/>
                <a:gd name="T8" fmla="*/ 164 w 329"/>
                <a:gd name="T9" fmla="*/ 87 h 87"/>
                <a:gd name="T10" fmla="*/ 329 w 329"/>
                <a:gd name="T11" fmla="*/ 27 h 87"/>
                <a:gd name="T12" fmla="*/ 312 w 329"/>
                <a:gd name="T1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87">
                  <a:moveTo>
                    <a:pt x="312" y="0"/>
                  </a:moveTo>
                  <a:cubicBezTo>
                    <a:pt x="285" y="20"/>
                    <a:pt x="229" y="33"/>
                    <a:pt x="164" y="33"/>
                  </a:cubicBezTo>
                  <a:cubicBezTo>
                    <a:pt x="100" y="33"/>
                    <a:pt x="44" y="20"/>
                    <a:pt x="17" y="0"/>
                  </a:cubicBezTo>
                  <a:cubicBezTo>
                    <a:pt x="6" y="8"/>
                    <a:pt x="0" y="17"/>
                    <a:pt x="0" y="27"/>
                  </a:cubicBezTo>
                  <a:cubicBezTo>
                    <a:pt x="0" y="60"/>
                    <a:pt x="74" y="87"/>
                    <a:pt x="164" y="87"/>
                  </a:cubicBezTo>
                  <a:cubicBezTo>
                    <a:pt x="255" y="87"/>
                    <a:pt x="329" y="60"/>
                    <a:pt x="329" y="27"/>
                  </a:cubicBezTo>
                  <a:cubicBezTo>
                    <a:pt x="329" y="17"/>
                    <a:pt x="323" y="8"/>
                    <a:pt x="312" y="0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0" name="Oval 36"/>
            <p:cNvSpPr>
              <a:spLocks noChangeArrowheads="1"/>
            </p:cNvSpPr>
            <p:nvPr/>
          </p:nvSpPr>
          <p:spPr bwMode="auto">
            <a:xfrm>
              <a:off x="7717194" y="5325012"/>
              <a:ext cx="475563" cy="175658"/>
            </a:xfrm>
            <a:prstGeom prst="ellipse">
              <a:avLst/>
            </a:pr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1" name="Freeform 37"/>
            <p:cNvSpPr>
              <a:spLocks noEditPoints="1"/>
            </p:cNvSpPr>
            <p:nvPr/>
          </p:nvSpPr>
          <p:spPr bwMode="auto">
            <a:xfrm>
              <a:off x="7521338" y="5094882"/>
              <a:ext cx="867275" cy="867275"/>
            </a:xfrm>
            <a:custGeom>
              <a:avLst/>
              <a:gdLst>
                <a:gd name="T0" fmla="*/ 299 w 599"/>
                <a:gd name="T1" fmla="*/ 599 h 599"/>
                <a:gd name="T2" fmla="*/ 0 w 599"/>
                <a:gd name="T3" fmla="*/ 300 h 599"/>
                <a:gd name="T4" fmla="*/ 299 w 599"/>
                <a:gd name="T5" fmla="*/ 0 h 599"/>
                <a:gd name="T6" fmla="*/ 599 w 599"/>
                <a:gd name="T7" fmla="*/ 300 h 599"/>
                <a:gd name="T8" fmla="*/ 299 w 599"/>
                <a:gd name="T9" fmla="*/ 599 h 599"/>
                <a:gd name="T10" fmla="*/ 299 w 599"/>
                <a:gd name="T11" fmla="*/ 18 h 599"/>
                <a:gd name="T12" fmla="*/ 18 w 599"/>
                <a:gd name="T13" fmla="*/ 300 h 599"/>
                <a:gd name="T14" fmla="*/ 299 w 599"/>
                <a:gd name="T15" fmla="*/ 581 h 599"/>
                <a:gd name="T16" fmla="*/ 581 w 599"/>
                <a:gd name="T17" fmla="*/ 300 h 599"/>
                <a:gd name="T18" fmla="*/ 299 w 599"/>
                <a:gd name="T19" fmla="*/ 18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9" h="599">
                  <a:moveTo>
                    <a:pt x="299" y="599"/>
                  </a:moveTo>
                  <a:cubicBezTo>
                    <a:pt x="134" y="599"/>
                    <a:pt x="0" y="465"/>
                    <a:pt x="0" y="300"/>
                  </a:cubicBezTo>
                  <a:cubicBezTo>
                    <a:pt x="0" y="134"/>
                    <a:pt x="134" y="0"/>
                    <a:pt x="299" y="0"/>
                  </a:cubicBezTo>
                  <a:cubicBezTo>
                    <a:pt x="465" y="0"/>
                    <a:pt x="599" y="134"/>
                    <a:pt x="599" y="300"/>
                  </a:cubicBezTo>
                  <a:cubicBezTo>
                    <a:pt x="599" y="465"/>
                    <a:pt x="465" y="599"/>
                    <a:pt x="299" y="599"/>
                  </a:cubicBezTo>
                  <a:close/>
                  <a:moveTo>
                    <a:pt x="299" y="18"/>
                  </a:moveTo>
                  <a:cubicBezTo>
                    <a:pt x="144" y="18"/>
                    <a:pt x="18" y="144"/>
                    <a:pt x="18" y="300"/>
                  </a:cubicBezTo>
                  <a:cubicBezTo>
                    <a:pt x="18" y="455"/>
                    <a:pt x="144" y="581"/>
                    <a:pt x="299" y="581"/>
                  </a:cubicBezTo>
                  <a:cubicBezTo>
                    <a:pt x="455" y="581"/>
                    <a:pt x="581" y="455"/>
                    <a:pt x="581" y="300"/>
                  </a:cubicBezTo>
                  <a:cubicBezTo>
                    <a:pt x="581" y="144"/>
                    <a:pt x="455" y="18"/>
                    <a:pt x="299" y="18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2" name="Freeform 38"/>
            <p:cNvSpPr>
              <a:spLocks noEditPoints="1"/>
            </p:cNvSpPr>
            <p:nvPr/>
          </p:nvSpPr>
          <p:spPr bwMode="auto">
            <a:xfrm>
              <a:off x="8870297" y="5094882"/>
              <a:ext cx="866663" cy="867275"/>
            </a:xfrm>
            <a:custGeom>
              <a:avLst/>
              <a:gdLst>
                <a:gd name="T0" fmla="*/ 299 w 599"/>
                <a:gd name="T1" fmla="*/ 599 h 599"/>
                <a:gd name="T2" fmla="*/ 0 w 599"/>
                <a:gd name="T3" fmla="*/ 300 h 599"/>
                <a:gd name="T4" fmla="*/ 299 w 599"/>
                <a:gd name="T5" fmla="*/ 0 h 599"/>
                <a:gd name="T6" fmla="*/ 599 w 599"/>
                <a:gd name="T7" fmla="*/ 300 h 599"/>
                <a:gd name="T8" fmla="*/ 299 w 599"/>
                <a:gd name="T9" fmla="*/ 599 h 599"/>
                <a:gd name="T10" fmla="*/ 299 w 599"/>
                <a:gd name="T11" fmla="*/ 18 h 599"/>
                <a:gd name="T12" fmla="*/ 18 w 599"/>
                <a:gd name="T13" fmla="*/ 300 h 599"/>
                <a:gd name="T14" fmla="*/ 299 w 599"/>
                <a:gd name="T15" fmla="*/ 581 h 599"/>
                <a:gd name="T16" fmla="*/ 581 w 599"/>
                <a:gd name="T17" fmla="*/ 300 h 599"/>
                <a:gd name="T18" fmla="*/ 299 w 599"/>
                <a:gd name="T19" fmla="*/ 18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9" h="599">
                  <a:moveTo>
                    <a:pt x="299" y="599"/>
                  </a:moveTo>
                  <a:cubicBezTo>
                    <a:pt x="134" y="599"/>
                    <a:pt x="0" y="465"/>
                    <a:pt x="0" y="300"/>
                  </a:cubicBezTo>
                  <a:cubicBezTo>
                    <a:pt x="0" y="134"/>
                    <a:pt x="134" y="0"/>
                    <a:pt x="299" y="0"/>
                  </a:cubicBezTo>
                  <a:cubicBezTo>
                    <a:pt x="465" y="0"/>
                    <a:pt x="599" y="134"/>
                    <a:pt x="599" y="300"/>
                  </a:cubicBezTo>
                  <a:cubicBezTo>
                    <a:pt x="599" y="465"/>
                    <a:pt x="465" y="599"/>
                    <a:pt x="299" y="599"/>
                  </a:cubicBezTo>
                  <a:close/>
                  <a:moveTo>
                    <a:pt x="299" y="18"/>
                  </a:moveTo>
                  <a:cubicBezTo>
                    <a:pt x="144" y="18"/>
                    <a:pt x="18" y="144"/>
                    <a:pt x="18" y="300"/>
                  </a:cubicBezTo>
                  <a:cubicBezTo>
                    <a:pt x="18" y="455"/>
                    <a:pt x="144" y="581"/>
                    <a:pt x="299" y="581"/>
                  </a:cubicBezTo>
                  <a:cubicBezTo>
                    <a:pt x="455" y="581"/>
                    <a:pt x="581" y="455"/>
                    <a:pt x="581" y="300"/>
                  </a:cubicBezTo>
                  <a:cubicBezTo>
                    <a:pt x="581" y="144"/>
                    <a:pt x="455" y="18"/>
                    <a:pt x="299" y="18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3" name="Freeform 39"/>
            <p:cNvSpPr>
              <a:spLocks noEditPoints="1"/>
            </p:cNvSpPr>
            <p:nvPr/>
          </p:nvSpPr>
          <p:spPr bwMode="auto">
            <a:xfrm>
              <a:off x="10071139" y="4953498"/>
              <a:ext cx="1028856" cy="1028856"/>
            </a:xfrm>
            <a:custGeom>
              <a:avLst/>
              <a:gdLst>
                <a:gd name="T0" fmla="*/ 355 w 711"/>
                <a:gd name="T1" fmla="*/ 711 h 711"/>
                <a:gd name="T2" fmla="*/ 0 w 711"/>
                <a:gd name="T3" fmla="*/ 356 h 711"/>
                <a:gd name="T4" fmla="*/ 355 w 711"/>
                <a:gd name="T5" fmla="*/ 0 h 711"/>
                <a:gd name="T6" fmla="*/ 711 w 711"/>
                <a:gd name="T7" fmla="*/ 356 h 711"/>
                <a:gd name="T8" fmla="*/ 355 w 711"/>
                <a:gd name="T9" fmla="*/ 711 h 711"/>
                <a:gd name="T10" fmla="*/ 355 w 711"/>
                <a:gd name="T11" fmla="*/ 22 h 711"/>
                <a:gd name="T12" fmla="*/ 21 w 711"/>
                <a:gd name="T13" fmla="*/ 356 h 711"/>
                <a:gd name="T14" fmla="*/ 355 w 711"/>
                <a:gd name="T15" fmla="*/ 690 h 711"/>
                <a:gd name="T16" fmla="*/ 689 w 711"/>
                <a:gd name="T17" fmla="*/ 356 h 711"/>
                <a:gd name="T18" fmla="*/ 355 w 711"/>
                <a:gd name="T19" fmla="*/ 22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1" h="711">
                  <a:moveTo>
                    <a:pt x="355" y="711"/>
                  </a:moveTo>
                  <a:cubicBezTo>
                    <a:pt x="159" y="711"/>
                    <a:pt x="0" y="552"/>
                    <a:pt x="0" y="356"/>
                  </a:cubicBezTo>
                  <a:cubicBezTo>
                    <a:pt x="0" y="160"/>
                    <a:pt x="159" y="0"/>
                    <a:pt x="355" y="0"/>
                  </a:cubicBezTo>
                  <a:cubicBezTo>
                    <a:pt x="551" y="0"/>
                    <a:pt x="711" y="160"/>
                    <a:pt x="711" y="356"/>
                  </a:cubicBezTo>
                  <a:cubicBezTo>
                    <a:pt x="711" y="552"/>
                    <a:pt x="551" y="711"/>
                    <a:pt x="355" y="711"/>
                  </a:cubicBezTo>
                  <a:close/>
                  <a:moveTo>
                    <a:pt x="355" y="22"/>
                  </a:moveTo>
                  <a:cubicBezTo>
                    <a:pt x="171" y="22"/>
                    <a:pt x="21" y="171"/>
                    <a:pt x="21" y="356"/>
                  </a:cubicBezTo>
                  <a:cubicBezTo>
                    <a:pt x="21" y="540"/>
                    <a:pt x="171" y="690"/>
                    <a:pt x="355" y="690"/>
                  </a:cubicBezTo>
                  <a:cubicBezTo>
                    <a:pt x="540" y="690"/>
                    <a:pt x="689" y="540"/>
                    <a:pt x="689" y="356"/>
                  </a:cubicBezTo>
                  <a:cubicBezTo>
                    <a:pt x="689" y="171"/>
                    <a:pt x="540" y="22"/>
                    <a:pt x="355" y="22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4" name="Freeform 40"/>
            <p:cNvSpPr/>
            <p:nvPr/>
          </p:nvSpPr>
          <p:spPr bwMode="auto">
            <a:xfrm>
              <a:off x="10266383" y="5176284"/>
              <a:ext cx="493924" cy="351317"/>
            </a:xfrm>
            <a:custGeom>
              <a:avLst/>
              <a:gdLst>
                <a:gd name="T0" fmla="*/ 24 w 807"/>
                <a:gd name="T1" fmla="*/ 567 h 574"/>
                <a:gd name="T2" fmla="*/ 0 w 807"/>
                <a:gd name="T3" fmla="*/ 452 h 574"/>
                <a:gd name="T4" fmla="*/ 22 w 807"/>
                <a:gd name="T5" fmla="*/ 23 h 574"/>
                <a:gd name="T6" fmla="*/ 104 w 807"/>
                <a:gd name="T7" fmla="*/ 5 h 574"/>
                <a:gd name="T8" fmla="*/ 766 w 807"/>
                <a:gd name="T9" fmla="*/ 0 h 574"/>
                <a:gd name="T10" fmla="*/ 807 w 807"/>
                <a:gd name="T11" fmla="*/ 66 h 574"/>
                <a:gd name="T12" fmla="*/ 797 w 807"/>
                <a:gd name="T13" fmla="*/ 522 h 574"/>
                <a:gd name="T14" fmla="*/ 755 w 807"/>
                <a:gd name="T15" fmla="*/ 574 h 574"/>
                <a:gd name="T16" fmla="*/ 24 w 807"/>
                <a:gd name="T17" fmla="*/ 567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7" h="574">
                  <a:moveTo>
                    <a:pt x="24" y="567"/>
                  </a:moveTo>
                  <a:lnTo>
                    <a:pt x="0" y="452"/>
                  </a:lnTo>
                  <a:lnTo>
                    <a:pt x="22" y="23"/>
                  </a:lnTo>
                  <a:lnTo>
                    <a:pt x="104" y="5"/>
                  </a:lnTo>
                  <a:lnTo>
                    <a:pt x="766" y="0"/>
                  </a:lnTo>
                  <a:lnTo>
                    <a:pt x="807" y="66"/>
                  </a:lnTo>
                  <a:lnTo>
                    <a:pt x="797" y="522"/>
                  </a:lnTo>
                  <a:lnTo>
                    <a:pt x="755" y="574"/>
                  </a:lnTo>
                  <a:lnTo>
                    <a:pt x="24" y="5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5" name="Freeform 41"/>
            <p:cNvSpPr/>
            <p:nvPr/>
          </p:nvSpPr>
          <p:spPr bwMode="auto">
            <a:xfrm>
              <a:off x="10266383" y="5176284"/>
              <a:ext cx="493924" cy="351317"/>
            </a:xfrm>
            <a:custGeom>
              <a:avLst/>
              <a:gdLst>
                <a:gd name="T0" fmla="*/ 24 w 807"/>
                <a:gd name="T1" fmla="*/ 567 h 574"/>
                <a:gd name="T2" fmla="*/ 0 w 807"/>
                <a:gd name="T3" fmla="*/ 452 h 574"/>
                <a:gd name="T4" fmla="*/ 22 w 807"/>
                <a:gd name="T5" fmla="*/ 23 h 574"/>
                <a:gd name="T6" fmla="*/ 104 w 807"/>
                <a:gd name="T7" fmla="*/ 5 h 574"/>
                <a:gd name="T8" fmla="*/ 766 w 807"/>
                <a:gd name="T9" fmla="*/ 0 h 574"/>
                <a:gd name="T10" fmla="*/ 807 w 807"/>
                <a:gd name="T11" fmla="*/ 66 h 574"/>
                <a:gd name="T12" fmla="*/ 797 w 807"/>
                <a:gd name="T13" fmla="*/ 522 h 574"/>
                <a:gd name="T14" fmla="*/ 755 w 807"/>
                <a:gd name="T15" fmla="*/ 574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7" h="574">
                  <a:moveTo>
                    <a:pt x="24" y="567"/>
                  </a:moveTo>
                  <a:lnTo>
                    <a:pt x="0" y="452"/>
                  </a:lnTo>
                  <a:lnTo>
                    <a:pt x="22" y="23"/>
                  </a:lnTo>
                  <a:lnTo>
                    <a:pt x="104" y="5"/>
                  </a:lnTo>
                  <a:lnTo>
                    <a:pt x="766" y="0"/>
                  </a:lnTo>
                  <a:lnTo>
                    <a:pt x="807" y="66"/>
                  </a:lnTo>
                  <a:lnTo>
                    <a:pt x="797" y="522"/>
                  </a:lnTo>
                  <a:lnTo>
                    <a:pt x="755" y="5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6" name="Freeform 42"/>
            <p:cNvSpPr>
              <a:spLocks noEditPoints="1"/>
            </p:cNvSpPr>
            <p:nvPr/>
          </p:nvSpPr>
          <p:spPr bwMode="auto">
            <a:xfrm>
              <a:off x="10254754" y="5163431"/>
              <a:ext cx="519630" cy="422314"/>
            </a:xfrm>
            <a:custGeom>
              <a:avLst/>
              <a:gdLst>
                <a:gd name="T0" fmla="*/ 332 w 359"/>
                <a:gd name="T1" fmla="*/ 0 h 292"/>
                <a:gd name="T2" fmla="*/ 27 w 359"/>
                <a:gd name="T3" fmla="*/ 0 h 292"/>
                <a:gd name="T4" fmla="*/ 0 w 359"/>
                <a:gd name="T5" fmla="*/ 27 h 292"/>
                <a:gd name="T6" fmla="*/ 0 w 359"/>
                <a:gd name="T7" fmla="*/ 234 h 292"/>
                <a:gd name="T8" fmla="*/ 27 w 359"/>
                <a:gd name="T9" fmla="*/ 261 h 292"/>
                <a:gd name="T10" fmla="*/ 147 w 359"/>
                <a:gd name="T11" fmla="*/ 261 h 292"/>
                <a:gd name="T12" fmla="*/ 147 w 359"/>
                <a:gd name="T13" fmla="*/ 279 h 292"/>
                <a:gd name="T14" fmla="*/ 33 w 359"/>
                <a:gd name="T15" fmla="*/ 279 h 292"/>
                <a:gd name="T16" fmla="*/ 27 w 359"/>
                <a:gd name="T17" fmla="*/ 286 h 292"/>
                <a:gd name="T18" fmla="*/ 33 w 359"/>
                <a:gd name="T19" fmla="*/ 292 h 292"/>
                <a:gd name="T20" fmla="*/ 327 w 359"/>
                <a:gd name="T21" fmla="*/ 292 h 292"/>
                <a:gd name="T22" fmla="*/ 333 w 359"/>
                <a:gd name="T23" fmla="*/ 286 h 292"/>
                <a:gd name="T24" fmla="*/ 327 w 359"/>
                <a:gd name="T25" fmla="*/ 279 h 292"/>
                <a:gd name="T26" fmla="*/ 226 w 359"/>
                <a:gd name="T27" fmla="*/ 279 h 292"/>
                <a:gd name="T28" fmla="*/ 226 w 359"/>
                <a:gd name="T29" fmla="*/ 261 h 292"/>
                <a:gd name="T30" fmla="*/ 332 w 359"/>
                <a:gd name="T31" fmla="*/ 261 h 292"/>
                <a:gd name="T32" fmla="*/ 359 w 359"/>
                <a:gd name="T33" fmla="*/ 234 h 292"/>
                <a:gd name="T34" fmla="*/ 359 w 359"/>
                <a:gd name="T35" fmla="*/ 27 h 292"/>
                <a:gd name="T36" fmla="*/ 332 w 359"/>
                <a:gd name="T37" fmla="*/ 0 h 292"/>
                <a:gd name="T38" fmla="*/ 340 w 359"/>
                <a:gd name="T39" fmla="*/ 215 h 292"/>
                <a:gd name="T40" fmla="*/ 316 w 359"/>
                <a:gd name="T41" fmla="*/ 238 h 292"/>
                <a:gd name="T42" fmla="*/ 45 w 359"/>
                <a:gd name="T43" fmla="*/ 238 h 292"/>
                <a:gd name="T44" fmla="*/ 21 w 359"/>
                <a:gd name="T45" fmla="*/ 215 h 292"/>
                <a:gd name="T46" fmla="*/ 21 w 359"/>
                <a:gd name="T47" fmla="*/ 40 h 292"/>
                <a:gd name="T48" fmla="*/ 45 w 359"/>
                <a:gd name="T49" fmla="*/ 17 h 292"/>
                <a:gd name="T50" fmla="*/ 316 w 359"/>
                <a:gd name="T51" fmla="*/ 17 h 292"/>
                <a:gd name="T52" fmla="*/ 340 w 359"/>
                <a:gd name="T53" fmla="*/ 40 h 292"/>
                <a:gd name="T54" fmla="*/ 340 w 359"/>
                <a:gd name="T55" fmla="*/ 21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9" h="292">
                  <a:moveTo>
                    <a:pt x="332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49"/>
                    <a:pt x="12" y="261"/>
                    <a:pt x="27" y="261"/>
                  </a:cubicBezTo>
                  <a:cubicBezTo>
                    <a:pt x="147" y="261"/>
                    <a:pt x="147" y="261"/>
                    <a:pt x="147" y="261"/>
                  </a:cubicBezTo>
                  <a:cubicBezTo>
                    <a:pt x="147" y="279"/>
                    <a:pt x="147" y="279"/>
                    <a:pt x="147" y="279"/>
                  </a:cubicBezTo>
                  <a:cubicBezTo>
                    <a:pt x="33" y="279"/>
                    <a:pt x="33" y="279"/>
                    <a:pt x="33" y="279"/>
                  </a:cubicBezTo>
                  <a:cubicBezTo>
                    <a:pt x="30" y="279"/>
                    <a:pt x="27" y="282"/>
                    <a:pt x="27" y="286"/>
                  </a:cubicBezTo>
                  <a:cubicBezTo>
                    <a:pt x="27" y="289"/>
                    <a:pt x="30" y="292"/>
                    <a:pt x="33" y="292"/>
                  </a:cubicBezTo>
                  <a:cubicBezTo>
                    <a:pt x="327" y="292"/>
                    <a:pt x="327" y="292"/>
                    <a:pt x="327" y="292"/>
                  </a:cubicBezTo>
                  <a:cubicBezTo>
                    <a:pt x="330" y="292"/>
                    <a:pt x="333" y="289"/>
                    <a:pt x="333" y="286"/>
                  </a:cubicBezTo>
                  <a:cubicBezTo>
                    <a:pt x="333" y="282"/>
                    <a:pt x="330" y="279"/>
                    <a:pt x="327" y="279"/>
                  </a:cubicBezTo>
                  <a:cubicBezTo>
                    <a:pt x="226" y="279"/>
                    <a:pt x="226" y="279"/>
                    <a:pt x="226" y="279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332" y="261"/>
                    <a:pt x="332" y="261"/>
                    <a:pt x="332" y="261"/>
                  </a:cubicBezTo>
                  <a:cubicBezTo>
                    <a:pt x="347" y="261"/>
                    <a:pt x="359" y="249"/>
                    <a:pt x="359" y="234"/>
                  </a:cubicBezTo>
                  <a:cubicBezTo>
                    <a:pt x="359" y="27"/>
                    <a:pt x="359" y="27"/>
                    <a:pt x="359" y="27"/>
                  </a:cubicBezTo>
                  <a:cubicBezTo>
                    <a:pt x="359" y="12"/>
                    <a:pt x="347" y="0"/>
                    <a:pt x="332" y="0"/>
                  </a:cubicBezTo>
                  <a:close/>
                  <a:moveTo>
                    <a:pt x="340" y="215"/>
                  </a:moveTo>
                  <a:cubicBezTo>
                    <a:pt x="340" y="228"/>
                    <a:pt x="329" y="238"/>
                    <a:pt x="316" y="238"/>
                  </a:cubicBezTo>
                  <a:cubicBezTo>
                    <a:pt x="45" y="238"/>
                    <a:pt x="45" y="238"/>
                    <a:pt x="45" y="238"/>
                  </a:cubicBezTo>
                  <a:cubicBezTo>
                    <a:pt x="31" y="238"/>
                    <a:pt x="21" y="228"/>
                    <a:pt x="21" y="215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27"/>
                    <a:pt x="31" y="17"/>
                    <a:pt x="45" y="17"/>
                  </a:cubicBezTo>
                  <a:cubicBezTo>
                    <a:pt x="316" y="17"/>
                    <a:pt x="316" y="17"/>
                    <a:pt x="316" y="17"/>
                  </a:cubicBezTo>
                  <a:cubicBezTo>
                    <a:pt x="329" y="17"/>
                    <a:pt x="340" y="27"/>
                    <a:pt x="340" y="40"/>
                  </a:cubicBezTo>
                  <a:lnTo>
                    <a:pt x="340" y="215"/>
                  </a:ln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7" name="Oval 43"/>
            <p:cNvSpPr>
              <a:spLocks noChangeArrowheads="1"/>
            </p:cNvSpPr>
            <p:nvPr/>
          </p:nvSpPr>
          <p:spPr bwMode="auto">
            <a:xfrm>
              <a:off x="10762755" y="5612064"/>
              <a:ext cx="101600" cy="97928"/>
            </a:xfrm>
            <a:prstGeom prst="ellipse">
              <a:avLst/>
            </a:prstGeom>
            <a:solidFill>
              <a:srgbClr val="B5E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8" name="Freeform 44"/>
            <p:cNvSpPr/>
            <p:nvPr/>
          </p:nvSpPr>
          <p:spPr bwMode="auto">
            <a:xfrm>
              <a:off x="10712567" y="5372752"/>
              <a:ext cx="181779" cy="145056"/>
            </a:xfrm>
            <a:custGeom>
              <a:avLst/>
              <a:gdLst>
                <a:gd name="T0" fmla="*/ 4 w 297"/>
                <a:gd name="T1" fmla="*/ 237 h 237"/>
                <a:gd name="T2" fmla="*/ 0 w 297"/>
                <a:gd name="T3" fmla="*/ 0 h 237"/>
                <a:gd name="T4" fmla="*/ 295 w 297"/>
                <a:gd name="T5" fmla="*/ 8 h 237"/>
                <a:gd name="T6" fmla="*/ 297 w 297"/>
                <a:gd name="T7" fmla="*/ 237 h 237"/>
                <a:gd name="T8" fmla="*/ 4 w 297"/>
                <a:gd name="T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237">
                  <a:moveTo>
                    <a:pt x="4" y="237"/>
                  </a:moveTo>
                  <a:lnTo>
                    <a:pt x="0" y="0"/>
                  </a:lnTo>
                  <a:lnTo>
                    <a:pt x="295" y="8"/>
                  </a:lnTo>
                  <a:lnTo>
                    <a:pt x="297" y="237"/>
                  </a:lnTo>
                  <a:lnTo>
                    <a:pt x="4" y="237"/>
                  </a:lnTo>
                  <a:close/>
                </a:path>
              </a:pathLst>
            </a:custGeom>
            <a:solidFill>
              <a:srgbClr val="B5E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9" name="Freeform 45"/>
            <p:cNvSpPr>
              <a:spLocks noEditPoints="1"/>
            </p:cNvSpPr>
            <p:nvPr/>
          </p:nvSpPr>
          <p:spPr bwMode="auto">
            <a:xfrm>
              <a:off x="10686249" y="5307875"/>
              <a:ext cx="238700" cy="440064"/>
            </a:xfrm>
            <a:custGeom>
              <a:avLst/>
              <a:gdLst>
                <a:gd name="T0" fmla="*/ 83 w 165"/>
                <a:gd name="T1" fmla="*/ 0 h 304"/>
                <a:gd name="T2" fmla="*/ 0 w 165"/>
                <a:gd name="T3" fmla="*/ 69 h 304"/>
                <a:gd name="T4" fmla="*/ 0 w 165"/>
                <a:gd name="T5" fmla="*/ 236 h 304"/>
                <a:gd name="T6" fmla="*/ 83 w 165"/>
                <a:gd name="T7" fmla="*/ 304 h 304"/>
                <a:gd name="T8" fmla="*/ 165 w 165"/>
                <a:gd name="T9" fmla="*/ 236 h 304"/>
                <a:gd name="T10" fmla="*/ 165 w 165"/>
                <a:gd name="T11" fmla="*/ 69 h 304"/>
                <a:gd name="T12" fmla="*/ 83 w 165"/>
                <a:gd name="T13" fmla="*/ 0 h 304"/>
                <a:gd name="T14" fmla="*/ 85 w 165"/>
                <a:gd name="T15" fmla="*/ 265 h 304"/>
                <a:gd name="T16" fmla="*/ 65 w 165"/>
                <a:gd name="T17" fmla="*/ 245 h 304"/>
                <a:gd name="T18" fmla="*/ 85 w 165"/>
                <a:gd name="T19" fmla="*/ 225 h 304"/>
                <a:gd name="T20" fmla="*/ 105 w 165"/>
                <a:gd name="T21" fmla="*/ 245 h 304"/>
                <a:gd name="T22" fmla="*/ 85 w 165"/>
                <a:gd name="T23" fmla="*/ 265 h 304"/>
                <a:gd name="T24" fmla="*/ 129 w 165"/>
                <a:gd name="T25" fmla="*/ 124 h 304"/>
                <a:gd name="T26" fmla="*/ 38 w 165"/>
                <a:gd name="T27" fmla="*/ 124 h 304"/>
                <a:gd name="T28" fmla="*/ 31 w 165"/>
                <a:gd name="T29" fmla="*/ 117 h 304"/>
                <a:gd name="T30" fmla="*/ 38 w 165"/>
                <a:gd name="T31" fmla="*/ 110 h 304"/>
                <a:gd name="T32" fmla="*/ 129 w 165"/>
                <a:gd name="T33" fmla="*/ 110 h 304"/>
                <a:gd name="T34" fmla="*/ 136 w 165"/>
                <a:gd name="T35" fmla="*/ 117 h 304"/>
                <a:gd name="T36" fmla="*/ 129 w 165"/>
                <a:gd name="T37" fmla="*/ 124 h 304"/>
                <a:gd name="T38" fmla="*/ 129 w 165"/>
                <a:gd name="T39" fmla="*/ 75 h 304"/>
                <a:gd name="T40" fmla="*/ 38 w 165"/>
                <a:gd name="T41" fmla="*/ 75 h 304"/>
                <a:gd name="T42" fmla="*/ 31 w 165"/>
                <a:gd name="T43" fmla="*/ 68 h 304"/>
                <a:gd name="T44" fmla="*/ 38 w 165"/>
                <a:gd name="T45" fmla="*/ 61 h 304"/>
                <a:gd name="T46" fmla="*/ 129 w 165"/>
                <a:gd name="T47" fmla="*/ 61 h 304"/>
                <a:gd name="T48" fmla="*/ 136 w 165"/>
                <a:gd name="T49" fmla="*/ 68 h 304"/>
                <a:gd name="T50" fmla="*/ 129 w 165"/>
                <a:gd name="T51" fmla="*/ 75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5" h="304">
                  <a:moveTo>
                    <a:pt x="83" y="0"/>
                  </a:moveTo>
                  <a:cubicBezTo>
                    <a:pt x="37" y="0"/>
                    <a:pt x="3" y="8"/>
                    <a:pt x="0" y="69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2" y="299"/>
                    <a:pt x="37" y="304"/>
                    <a:pt x="83" y="304"/>
                  </a:cubicBezTo>
                  <a:cubicBezTo>
                    <a:pt x="128" y="304"/>
                    <a:pt x="165" y="296"/>
                    <a:pt x="165" y="236"/>
                  </a:cubicBezTo>
                  <a:cubicBezTo>
                    <a:pt x="165" y="69"/>
                    <a:pt x="165" y="69"/>
                    <a:pt x="165" y="69"/>
                  </a:cubicBezTo>
                  <a:cubicBezTo>
                    <a:pt x="164" y="15"/>
                    <a:pt x="128" y="0"/>
                    <a:pt x="83" y="0"/>
                  </a:cubicBezTo>
                  <a:close/>
                  <a:moveTo>
                    <a:pt x="85" y="265"/>
                  </a:moveTo>
                  <a:cubicBezTo>
                    <a:pt x="74" y="265"/>
                    <a:pt x="65" y="256"/>
                    <a:pt x="65" y="245"/>
                  </a:cubicBezTo>
                  <a:cubicBezTo>
                    <a:pt x="65" y="234"/>
                    <a:pt x="74" y="225"/>
                    <a:pt x="85" y="225"/>
                  </a:cubicBezTo>
                  <a:cubicBezTo>
                    <a:pt x="96" y="225"/>
                    <a:pt x="105" y="234"/>
                    <a:pt x="105" y="245"/>
                  </a:cubicBezTo>
                  <a:cubicBezTo>
                    <a:pt x="105" y="256"/>
                    <a:pt x="96" y="265"/>
                    <a:pt x="85" y="265"/>
                  </a:cubicBezTo>
                  <a:close/>
                  <a:moveTo>
                    <a:pt x="129" y="124"/>
                  </a:moveTo>
                  <a:cubicBezTo>
                    <a:pt x="38" y="124"/>
                    <a:pt x="38" y="124"/>
                    <a:pt x="38" y="124"/>
                  </a:cubicBezTo>
                  <a:cubicBezTo>
                    <a:pt x="34" y="124"/>
                    <a:pt x="31" y="121"/>
                    <a:pt x="31" y="117"/>
                  </a:cubicBezTo>
                  <a:cubicBezTo>
                    <a:pt x="31" y="113"/>
                    <a:pt x="34" y="110"/>
                    <a:pt x="38" y="110"/>
                  </a:cubicBezTo>
                  <a:cubicBezTo>
                    <a:pt x="129" y="110"/>
                    <a:pt x="129" y="110"/>
                    <a:pt x="129" y="110"/>
                  </a:cubicBezTo>
                  <a:cubicBezTo>
                    <a:pt x="133" y="110"/>
                    <a:pt x="136" y="113"/>
                    <a:pt x="136" y="117"/>
                  </a:cubicBezTo>
                  <a:cubicBezTo>
                    <a:pt x="136" y="121"/>
                    <a:pt x="133" y="124"/>
                    <a:pt x="129" y="124"/>
                  </a:cubicBezTo>
                  <a:close/>
                  <a:moveTo>
                    <a:pt x="129" y="75"/>
                  </a:moveTo>
                  <a:cubicBezTo>
                    <a:pt x="38" y="75"/>
                    <a:pt x="38" y="75"/>
                    <a:pt x="38" y="75"/>
                  </a:cubicBezTo>
                  <a:cubicBezTo>
                    <a:pt x="34" y="75"/>
                    <a:pt x="31" y="72"/>
                    <a:pt x="31" y="68"/>
                  </a:cubicBezTo>
                  <a:cubicBezTo>
                    <a:pt x="31" y="64"/>
                    <a:pt x="34" y="61"/>
                    <a:pt x="38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33" y="61"/>
                    <a:pt x="136" y="64"/>
                    <a:pt x="136" y="68"/>
                  </a:cubicBezTo>
                  <a:cubicBezTo>
                    <a:pt x="136" y="72"/>
                    <a:pt x="133" y="75"/>
                    <a:pt x="129" y="75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0" name="Freeform 46"/>
            <p:cNvSpPr/>
            <p:nvPr/>
          </p:nvSpPr>
          <p:spPr bwMode="auto">
            <a:xfrm>
              <a:off x="8761964" y="3117960"/>
              <a:ext cx="61817" cy="60593"/>
            </a:xfrm>
            <a:custGeom>
              <a:avLst/>
              <a:gdLst>
                <a:gd name="T0" fmla="*/ 38 w 43"/>
                <a:gd name="T1" fmla="*/ 29 h 42"/>
                <a:gd name="T2" fmla="*/ 29 w 43"/>
                <a:gd name="T3" fmla="*/ 4 h 42"/>
                <a:gd name="T4" fmla="*/ 4 w 43"/>
                <a:gd name="T5" fmla="*/ 14 h 42"/>
                <a:gd name="T6" fmla="*/ 14 w 43"/>
                <a:gd name="T7" fmla="*/ 38 h 42"/>
                <a:gd name="T8" fmla="*/ 38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29"/>
                  </a:moveTo>
                  <a:cubicBezTo>
                    <a:pt x="43" y="20"/>
                    <a:pt x="38" y="9"/>
                    <a:pt x="29" y="4"/>
                  </a:cubicBezTo>
                  <a:cubicBezTo>
                    <a:pt x="20" y="0"/>
                    <a:pt x="9" y="4"/>
                    <a:pt x="4" y="14"/>
                  </a:cubicBezTo>
                  <a:cubicBezTo>
                    <a:pt x="0" y="23"/>
                    <a:pt x="4" y="34"/>
                    <a:pt x="14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1" name="Freeform 47"/>
            <p:cNvSpPr/>
            <p:nvPr/>
          </p:nvSpPr>
          <p:spPr bwMode="auto">
            <a:xfrm>
              <a:off x="8671992" y="3077565"/>
              <a:ext cx="60593" cy="60593"/>
            </a:xfrm>
            <a:custGeom>
              <a:avLst/>
              <a:gdLst>
                <a:gd name="T0" fmla="*/ 38 w 42"/>
                <a:gd name="T1" fmla="*/ 29 h 42"/>
                <a:gd name="T2" fmla="*/ 28 w 42"/>
                <a:gd name="T3" fmla="*/ 4 h 42"/>
                <a:gd name="T4" fmla="*/ 4 w 42"/>
                <a:gd name="T5" fmla="*/ 13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19"/>
                    <a:pt x="38" y="8"/>
                    <a:pt x="28" y="4"/>
                  </a:cubicBezTo>
                  <a:cubicBezTo>
                    <a:pt x="19" y="0"/>
                    <a:pt x="8" y="4"/>
                    <a:pt x="4" y="13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2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2" name="Freeform 48"/>
            <p:cNvSpPr/>
            <p:nvPr/>
          </p:nvSpPr>
          <p:spPr bwMode="auto">
            <a:xfrm>
              <a:off x="8580797" y="3035333"/>
              <a:ext cx="60593" cy="62429"/>
            </a:xfrm>
            <a:custGeom>
              <a:avLst/>
              <a:gdLst>
                <a:gd name="T0" fmla="*/ 38 w 42"/>
                <a:gd name="T1" fmla="*/ 29 h 43"/>
                <a:gd name="T2" fmla="*/ 29 w 42"/>
                <a:gd name="T3" fmla="*/ 5 h 43"/>
                <a:gd name="T4" fmla="*/ 4 w 42"/>
                <a:gd name="T5" fmla="*/ 14 h 43"/>
                <a:gd name="T6" fmla="*/ 14 w 42"/>
                <a:gd name="T7" fmla="*/ 39 h 43"/>
                <a:gd name="T8" fmla="*/ 38 w 42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8" y="29"/>
                  </a:moveTo>
                  <a:cubicBezTo>
                    <a:pt x="42" y="20"/>
                    <a:pt x="38" y="9"/>
                    <a:pt x="29" y="5"/>
                  </a:cubicBezTo>
                  <a:cubicBezTo>
                    <a:pt x="20" y="0"/>
                    <a:pt x="9" y="5"/>
                    <a:pt x="4" y="14"/>
                  </a:cubicBezTo>
                  <a:cubicBezTo>
                    <a:pt x="0" y="23"/>
                    <a:pt x="4" y="34"/>
                    <a:pt x="14" y="39"/>
                  </a:cubicBezTo>
                  <a:cubicBezTo>
                    <a:pt x="23" y="43"/>
                    <a:pt x="34" y="39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3" name="Freeform 49"/>
            <p:cNvSpPr/>
            <p:nvPr/>
          </p:nvSpPr>
          <p:spPr bwMode="auto">
            <a:xfrm>
              <a:off x="8489602" y="2994938"/>
              <a:ext cx="62429" cy="60593"/>
            </a:xfrm>
            <a:custGeom>
              <a:avLst/>
              <a:gdLst>
                <a:gd name="T0" fmla="*/ 39 w 43"/>
                <a:gd name="T1" fmla="*/ 29 h 42"/>
                <a:gd name="T2" fmla="*/ 29 w 43"/>
                <a:gd name="T3" fmla="*/ 4 h 42"/>
                <a:gd name="T4" fmla="*/ 5 w 43"/>
                <a:gd name="T5" fmla="*/ 14 h 42"/>
                <a:gd name="T6" fmla="*/ 14 w 43"/>
                <a:gd name="T7" fmla="*/ 38 h 42"/>
                <a:gd name="T8" fmla="*/ 39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9" y="29"/>
                  </a:moveTo>
                  <a:cubicBezTo>
                    <a:pt x="43" y="20"/>
                    <a:pt x="39" y="9"/>
                    <a:pt x="29" y="4"/>
                  </a:cubicBezTo>
                  <a:cubicBezTo>
                    <a:pt x="20" y="0"/>
                    <a:pt x="9" y="4"/>
                    <a:pt x="5" y="14"/>
                  </a:cubicBezTo>
                  <a:cubicBezTo>
                    <a:pt x="0" y="23"/>
                    <a:pt x="5" y="34"/>
                    <a:pt x="14" y="38"/>
                  </a:cubicBezTo>
                  <a:cubicBezTo>
                    <a:pt x="23" y="42"/>
                    <a:pt x="34" y="38"/>
                    <a:pt x="39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4" name="Freeform 50"/>
            <p:cNvSpPr/>
            <p:nvPr/>
          </p:nvSpPr>
          <p:spPr bwMode="auto">
            <a:xfrm>
              <a:off x="8400242" y="2954543"/>
              <a:ext cx="60593" cy="60593"/>
            </a:xfrm>
            <a:custGeom>
              <a:avLst/>
              <a:gdLst>
                <a:gd name="T0" fmla="*/ 38 w 42"/>
                <a:gd name="T1" fmla="*/ 29 h 42"/>
                <a:gd name="T2" fmla="*/ 29 w 42"/>
                <a:gd name="T3" fmla="*/ 4 h 42"/>
                <a:gd name="T4" fmla="*/ 4 w 42"/>
                <a:gd name="T5" fmla="*/ 13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19"/>
                    <a:pt x="38" y="8"/>
                    <a:pt x="29" y="4"/>
                  </a:cubicBezTo>
                  <a:cubicBezTo>
                    <a:pt x="19" y="0"/>
                    <a:pt x="8" y="4"/>
                    <a:pt x="4" y="13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5" name="Freeform 51"/>
            <p:cNvSpPr/>
            <p:nvPr/>
          </p:nvSpPr>
          <p:spPr bwMode="auto">
            <a:xfrm>
              <a:off x="8309047" y="2912311"/>
              <a:ext cx="61817" cy="62429"/>
            </a:xfrm>
            <a:custGeom>
              <a:avLst/>
              <a:gdLst>
                <a:gd name="T0" fmla="*/ 39 w 43"/>
                <a:gd name="T1" fmla="*/ 29 h 43"/>
                <a:gd name="T2" fmla="*/ 29 w 43"/>
                <a:gd name="T3" fmla="*/ 5 h 43"/>
                <a:gd name="T4" fmla="*/ 5 w 43"/>
                <a:gd name="T5" fmla="*/ 14 h 43"/>
                <a:gd name="T6" fmla="*/ 14 w 43"/>
                <a:gd name="T7" fmla="*/ 39 h 43"/>
                <a:gd name="T8" fmla="*/ 39 w 43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9" y="29"/>
                  </a:moveTo>
                  <a:cubicBezTo>
                    <a:pt x="43" y="20"/>
                    <a:pt x="39" y="9"/>
                    <a:pt x="29" y="5"/>
                  </a:cubicBezTo>
                  <a:cubicBezTo>
                    <a:pt x="20" y="0"/>
                    <a:pt x="9" y="5"/>
                    <a:pt x="5" y="14"/>
                  </a:cubicBezTo>
                  <a:cubicBezTo>
                    <a:pt x="0" y="23"/>
                    <a:pt x="5" y="34"/>
                    <a:pt x="14" y="39"/>
                  </a:cubicBezTo>
                  <a:cubicBezTo>
                    <a:pt x="23" y="43"/>
                    <a:pt x="34" y="39"/>
                    <a:pt x="39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6" name="Freeform 52"/>
            <p:cNvSpPr/>
            <p:nvPr/>
          </p:nvSpPr>
          <p:spPr bwMode="auto">
            <a:xfrm>
              <a:off x="8219075" y="2871916"/>
              <a:ext cx="60593" cy="60593"/>
            </a:xfrm>
            <a:custGeom>
              <a:avLst/>
              <a:gdLst>
                <a:gd name="T0" fmla="*/ 38 w 42"/>
                <a:gd name="T1" fmla="*/ 29 h 42"/>
                <a:gd name="T2" fmla="*/ 29 w 42"/>
                <a:gd name="T3" fmla="*/ 4 h 42"/>
                <a:gd name="T4" fmla="*/ 4 w 42"/>
                <a:gd name="T5" fmla="*/ 14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20"/>
                    <a:pt x="38" y="9"/>
                    <a:pt x="29" y="4"/>
                  </a:cubicBezTo>
                  <a:cubicBezTo>
                    <a:pt x="19" y="0"/>
                    <a:pt x="8" y="4"/>
                    <a:pt x="4" y="14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7" name="Freeform 53"/>
            <p:cNvSpPr/>
            <p:nvPr/>
          </p:nvSpPr>
          <p:spPr bwMode="auto">
            <a:xfrm>
              <a:off x="8127880" y="2831521"/>
              <a:ext cx="62429" cy="60593"/>
            </a:xfrm>
            <a:custGeom>
              <a:avLst/>
              <a:gdLst>
                <a:gd name="T0" fmla="*/ 39 w 43"/>
                <a:gd name="T1" fmla="*/ 29 h 42"/>
                <a:gd name="T2" fmla="*/ 29 w 43"/>
                <a:gd name="T3" fmla="*/ 4 h 42"/>
                <a:gd name="T4" fmla="*/ 5 w 43"/>
                <a:gd name="T5" fmla="*/ 13 h 42"/>
                <a:gd name="T6" fmla="*/ 14 w 43"/>
                <a:gd name="T7" fmla="*/ 38 h 42"/>
                <a:gd name="T8" fmla="*/ 39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9" y="29"/>
                  </a:moveTo>
                  <a:cubicBezTo>
                    <a:pt x="43" y="19"/>
                    <a:pt x="39" y="8"/>
                    <a:pt x="29" y="4"/>
                  </a:cubicBezTo>
                  <a:cubicBezTo>
                    <a:pt x="20" y="0"/>
                    <a:pt x="9" y="4"/>
                    <a:pt x="5" y="13"/>
                  </a:cubicBezTo>
                  <a:cubicBezTo>
                    <a:pt x="0" y="23"/>
                    <a:pt x="4" y="34"/>
                    <a:pt x="14" y="38"/>
                  </a:cubicBezTo>
                  <a:cubicBezTo>
                    <a:pt x="23" y="42"/>
                    <a:pt x="34" y="38"/>
                    <a:pt x="39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8" name="Freeform 54"/>
            <p:cNvSpPr/>
            <p:nvPr/>
          </p:nvSpPr>
          <p:spPr bwMode="auto">
            <a:xfrm>
              <a:off x="8037909" y="2789289"/>
              <a:ext cx="61205" cy="62429"/>
            </a:xfrm>
            <a:custGeom>
              <a:avLst/>
              <a:gdLst>
                <a:gd name="T0" fmla="*/ 38 w 42"/>
                <a:gd name="T1" fmla="*/ 29 h 43"/>
                <a:gd name="T2" fmla="*/ 29 w 42"/>
                <a:gd name="T3" fmla="*/ 5 h 43"/>
                <a:gd name="T4" fmla="*/ 4 w 42"/>
                <a:gd name="T5" fmla="*/ 14 h 43"/>
                <a:gd name="T6" fmla="*/ 13 w 42"/>
                <a:gd name="T7" fmla="*/ 39 h 43"/>
                <a:gd name="T8" fmla="*/ 38 w 42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8" y="29"/>
                  </a:moveTo>
                  <a:cubicBezTo>
                    <a:pt x="42" y="20"/>
                    <a:pt x="38" y="9"/>
                    <a:pt x="29" y="5"/>
                  </a:cubicBezTo>
                  <a:cubicBezTo>
                    <a:pt x="19" y="0"/>
                    <a:pt x="8" y="5"/>
                    <a:pt x="4" y="14"/>
                  </a:cubicBezTo>
                  <a:cubicBezTo>
                    <a:pt x="0" y="23"/>
                    <a:pt x="4" y="34"/>
                    <a:pt x="13" y="39"/>
                  </a:cubicBezTo>
                  <a:cubicBezTo>
                    <a:pt x="23" y="43"/>
                    <a:pt x="34" y="39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9" name="Freeform 55"/>
            <p:cNvSpPr/>
            <p:nvPr/>
          </p:nvSpPr>
          <p:spPr bwMode="auto">
            <a:xfrm>
              <a:off x="7947325" y="2748894"/>
              <a:ext cx="61817" cy="60593"/>
            </a:xfrm>
            <a:custGeom>
              <a:avLst/>
              <a:gdLst>
                <a:gd name="T0" fmla="*/ 38 w 43"/>
                <a:gd name="T1" fmla="*/ 29 h 42"/>
                <a:gd name="T2" fmla="*/ 29 w 43"/>
                <a:gd name="T3" fmla="*/ 4 h 42"/>
                <a:gd name="T4" fmla="*/ 4 w 43"/>
                <a:gd name="T5" fmla="*/ 14 h 42"/>
                <a:gd name="T6" fmla="*/ 14 w 43"/>
                <a:gd name="T7" fmla="*/ 38 h 42"/>
                <a:gd name="T8" fmla="*/ 38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29"/>
                  </a:moveTo>
                  <a:cubicBezTo>
                    <a:pt x="43" y="20"/>
                    <a:pt x="39" y="9"/>
                    <a:pt x="29" y="4"/>
                  </a:cubicBezTo>
                  <a:cubicBezTo>
                    <a:pt x="20" y="0"/>
                    <a:pt x="9" y="4"/>
                    <a:pt x="4" y="14"/>
                  </a:cubicBezTo>
                  <a:cubicBezTo>
                    <a:pt x="0" y="23"/>
                    <a:pt x="4" y="34"/>
                    <a:pt x="14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0" name="Freeform 56"/>
            <p:cNvSpPr/>
            <p:nvPr/>
          </p:nvSpPr>
          <p:spPr bwMode="auto">
            <a:xfrm>
              <a:off x="7857354" y="2708499"/>
              <a:ext cx="60593" cy="60593"/>
            </a:xfrm>
            <a:custGeom>
              <a:avLst/>
              <a:gdLst>
                <a:gd name="T0" fmla="*/ 38 w 42"/>
                <a:gd name="T1" fmla="*/ 29 h 42"/>
                <a:gd name="T2" fmla="*/ 29 w 42"/>
                <a:gd name="T3" fmla="*/ 4 h 42"/>
                <a:gd name="T4" fmla="*/ 4 w 42"/>
                <a:gd name="T5" fmla="*/ 13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19"/>
                    <a:pt x="38" y="8"/>
                    <a:pt x="29" y="4"/>
                  </a:cubicBezTo>
                  <a:cubicBezTo>
                    <a:pt x="19" y="0"/>
                    <a:pt x="8" y="4"/>
                    <a:pt x="4" y="13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1" name="Freeform 57"/>
            <p:cNvSpPr/>
            <p:nvPr/>
          </p:nvSpPr>
          <p:spPr bwMode="auto">
            <a:xfrm>
              <a:off x="7766158" y="2666267"/>
              <a:ext cx="62429" cy="62429"/>
            </a:xfrm>
            <a:custGeom>
              <a:avLst/>
              <a:gdLst>
                <a:gd name="T0" fmla="*/ 38 w 43"/>
                <a:gd name="T1" fmla="*/ 29 h 43"/>
                <a:gd name="T2" fmla="*/ 29 w 43"/>
                <a:gd name="T3" fmla="*/ 5 h 43"/>
                <a:gd name="T4" fmla="*/ 4 w 43"/>
                <a:gd name="T5" fmla="*/ 14 h 43"/>
                <a:gd name="T6" fmla="*/ 14 w 43"/>
                <a:gd name="T7" fmla="*/ 39 h 43"/>
                <a:gd name="T8" fmla="*/ 38 w 43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8" y="29"/>
                  </a:moveTo>
                  <a:cubicBezTo>
                    <a:pt x="43" y="20"/>
                    <a:pt x="38" y="9"/>
                    <a:pt x="29" y="5"/>
                  </a:cubicBezTo>
                  <a:cubicBezTo>
                    <a:pt x="20" y="0"/>
                    <a:pt x="9" y="4"/>
                    <a:pt x="4" y="14"/>
                  </a:cubicBezTo>
                  <a:cubicBezTo>
                    <a:pt x="0" y="23"/>
                    <a:pt x="4" y="34"/>
                    <a:pt x="14" y="39"/>
                  </a:cubicBezTo>
                  <a:cubicBezTo>
                    <a:pt x="23" y="43"/>
                    <a:pt x="34" y="39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2" name="Freeform 58"/>
            <p:cNvSpPr/>
            <p:nvPr/>
          </p:nvSpPr>
          <p:spPr bwMode="auto">
            <a:xfrm>
              <a:off x="7676187" y="2625872"/>
              <a:ext cx="61205" cy="60593"/>
            </a:xfrm>
            <a:custGeom>
              <a:avLst/>
              <a:gdLst>
                <a:gd name="T0" fmla="*/ 38 w 42"/>
                <a:gd name="T1" fmla="*/ 29 h 42"/>
                <a:gd name="T2" fmla="*/ 29 w 42"/>
                <a:gd name="T3" fmla="*/ 4 h 42"/>
                <a:gd name="T4" fmla="*/ 4 w 42"/>
                <a:gd name="T5" fmla="*/ 14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20"/>
                    <a:pt x="38" y="8"/>
                    <a:pt x="29" y="4"/>
                  </a:cubicBezTo>
                  <a:cubicBezTo>
                    <a:pt x="19" y="0"/>
                    <a:pt x="8" y="4"/>
                    <a:pt x="4" y="14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3" name="Freeform 59"/>
            <p:cNvSpPr/>
            <p:nvPr/>
          </p:nvSpPr>
          <p:spPr bwMode="auto">
            <a:xfrm>
              <a:off x="7584992" y="2585476"/>
              <a:ext cx="62429" cy="60593"/>
            </a:xfrm>
            <a:custGeom>
              <a:avLst/>
              <a:gdLst>
                <a:gd name="T0" fmla="*/ 38 w 43"/>
                <a:gd name="T1" fmla="*/ 29 h 42"/>
                <a:gd name="T2" fmla="*/ 29 w 43"/>
                <a:gd name="T3" fmla="*/ 4 h 42"/>
                <a:gd name="T4" fmla="*/ 4 w 43"/>
                <a:gd name="T5" fmla="*/ 13 h 42"/>
                <a:gd name="T6" fmla="*/ 14 w 43"/>
                <a:gd name="T7" fmla="*/ 38 h 42"/>
                <a:gd name="T8" fmla="*/ 38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29"/>
                  </a:moveTo>
                  <a:cubicBezTo>
                    <a:pt x="43" y="19"/>
                    <a:pt x="38" y="8"/>
                    <a:pt x="29" y="4"/>
                  </a:cubicBezTo>
                  <a:cubicBezTo>
                    <a:pt x="20" y="0"/>
                    <a:pt x="9" y="4"/>
                    <a:pt x="4" y="13"/>
                  </a:cubicBezTo>
                  <a:cubicBezTo>
                    <a:pt x="0" y="23"/>
                    <a:pt x="4" y="34"/>
                    <a:pt x="14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4" name="Freeform 60"/>
            <p:cNvSpPr/>
            <p:nvPr/>
          </p:nvSpPr>
          <p:spPr bwMode="auto">
            <a:xfrm>
              <a:off x="7495632" y="2543245"/>
              <a:ext cx="60593" cy="62429"/>
            </a:xfrm>
            <a:custGeom>
              <a:avLst/>
              <a:gdLst>
                <a:gd name="T0" fmla="*/ 38 w 42"/>
                <a:gd name="T1" fmla="*/ 29 h 43"/>
                <a:gd name="T2" fmla="*/ 28 w 42"/>
                <a:gd name="T3" fmla="*/ 5 h 43"/>
                <a:gd name="T4" fmla="*/ 4 w 42"/>
                <a:gd name="T5" fmla="*/ 14 h 43"/>
                <a:gd name="T6" fmla="*/ 13 w 42"/>
                <a:gd name="T7" fmla="*/ 39 h 43"/>
                <a:gd name="T8" fmla="*/ 38 w 42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8" y="29"/>
                  </a:moveTo>
                  <a:cubicBezTo>
                    <a:pt x="42" y="20"/>
                    <a:pt x="38" y="9"/>
                    <a:pt x="28" y="5"/>
                  </a:cubicBezTo>
                  <a:cubicBezTo>
                    <a:pt x="19" y="0"/>
                    <a:pt x="8" y="4"/>
                    <a:pt x="4" y="14"/>
                  </a:cubicBezTo>
                  <a:cubicBezTo>
                    <a:pt x="0" y="23"/>
                    <a:pt x="4" y="34"/>
                    <a:pt x="13" y="39"/>
                  </a:cubicBezTo>
                  <a:cubicBezTo>
                    <a:pt x="22" y="43"/>
                    <a:pt x="33" y="39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5" name="Freeform 61"/>
            <p:cNvSpPr/>
            <p:nvPr/>
          </p:nvSpPr>
          <p:spPr bwMode="auto">
            <a:xfrm>
              <a:off x="7999350" y="3610048"/>
              <a:ext cx="54472" cy="53248"/>
            </a:xfrm>
            <a:custGeom>
              <a:avLst/>
              <a:gdLst>
                <a:gd name="T0" fmla="*/ 38 w 38"/>
                <a:gd name="T1" fmla="*/ 19 h 37"/>
                <a:gd name="T2" fmla="*/ 19 w 38"/>
                <a:gd name="T3" fmla="*/ 0 h 37"/>
                <a:gd name="T4" fmla="*/ 0 w 38"/>
                <a:gd name="T5" fmla="*/ 19 h 37"/>
                <a:gd name="T6" fmla="*/ 19 w 38"/>
                <a:gd name="T7" fmla="*/ 37 h 37"/>
                <a:gd name="T8" fmla="*/ 38 w 38"/>
                <a:gd name="T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8" y="19"/>
                  </a:moveTo>
                  <a:cubicBezTo>
                    <a:pt x="38" y="8"/>
                    <a:pt x="2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29"/>
                    <a:pt x="9" y="37"/>
                    <a:pt x="19" y="37"/>
                  </a:cubicBezTo>
                  <a:cubicBezTo>
                    <a:pt x="29" y="37"/>
                    <a:pt x="38" y="29"/>
                    <a:pt x="38" y="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6" name="Oval 62"/>
            <p:cNvSpPr>
              <a:spLocks noChangeArrowheads="1"/>
            </p:cNvSpPr>
            <p:nvPr/>
          </p:nvSpPr>
          <p:spPr bwMode="auto">
            <a:xfrm>
              <a:off x="7900809" y="3610048"/>
              <a:ext cx="53248" cy="550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7" name="Oval 63"/>
            <p:cNvSpPr>
              <a:spLocks noChangeArrowheads="1"/>
            </p:cNvSpPr>
            <p:nvPr/>
          </p:nvSpPr>
          <p:spPr bwMode="auto">
            <a:xfrm>
              <a:off x="7801045" y="3611272"/>
              <a:ext cx="53248" cy="5386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8" name="Freeform 64"/>
            <p:cNvSpPr/>
            <p:nvPr/>
          </p:nvSpPr>
          <p:spPr bwMode="auto">
            <a:xfrm>
              <a:off x="7701281" y="3611272"/>
              <a:ext cx="54472" cy="53860"/>
            </a:xfrm>
            <a:custGeom>
              <a:avLst/>
              <a:gdLst>
                <a:gd name="T0" fmla="*/ 38 w 38"/>
                <a:gd name="T1" fmla="*/ 18 h 37"/>
                <a:gd name="T2" fmla="*/ 19 w 38"/>
                <a:gd name="T3" fmla="*/ 0 h 37"/>
                <a:gd name="T4" fmla="*/ 0 w 38"/>
                <a:gd name="T5" fmla="*/ 19 h 37"/>
                <a:gd name="T6" fmla="*/ 19 w 38"/>
                <a:gd name="T7" fmla="*/ 37 h 37"/>
                <a:gd name="T8" fmla="*/ 38 w 38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8" y="18"/>
                  </a:moveTo>
                  <a:cubicBezTo>
                    <a:pt x="38" y="8"/>
                    <a:pt x="29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29"/>
                    <a:pt x="9" y="37"/>
                    <a:pt x="19" y="37"/>
                  </a:cubicBezTo>
                  <a:cubicBezTo>
                    <a:pt x="29" y="37"/>
                    <a:pt x="38" y="29"/>
                    <a:pt x="38" y="1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9" name="Freeform 65"/>
            <p:cNvSpPr/>
            <p:nvPr/>
          </p:nvSpPr>
          <p:spPr bwMode="auto">
            <a:xfrm>
              <a:off x="7602741" y="3611272"/>
              <a:ext cx="53248" cy="53860"/>
            </a:xfrm>
            <a:custGeom>
              <a:avLst/>
              <a:gdLst>
                <a:gd name="T0" fmla="*/ 37 w 37"/>
                <a:gd name="T1" fmla="*/ 19 h 37"/>
                <a:gd name="T2" fmla="*/ 18 w 37"/>
                <a:gd name="T3" fmla="*/ 0 h 37"/>
                <a:gd name="T4" fmla="*/ 0 w 37"/>
                <a:gd name="T5" fmla="*/ 19 h 37"/>
                <a:gd name="T6" fmla="*/ 18 w 37"/>
                <a:gd name="T7" fmla="*/ 37 h 37"/>
                <a:gd name="T8" fmla="*/ 37 w 37"/>
                <a:gd name="T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37" y="19"/>
                  </a:moveTo>
                  <a:cubicBezTo>
                    <a:pt x="37" y="8"/>
                    <a:pt x="29" y="0"/>
                    <a:pt x="18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29" y="37"/>
                    <a:pt x="37" y="29"/>
                    <a:pt x="37" y="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0" name="Oval 66"/>
            <p:cNvSpPr>
              <a:spLocks noChangeArrowheads="1"/>
            </p:cNvSpPr>
            <p:nvPr/>
          </p:nvSpPr>
          <p:spPr bwMode="auto">
            <a:xfrm>
              <a:off x="7502977" y="3611272"/>
              <a:ext cx="53248" cy="550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1" name="Freeform 67"/>
            <p:cNvSpPr/>
            <p:nvPr/>
          </p:nvSpPr>
          <p:spPr bwMode="auto">
            <a:xfrm>
              <a:off x="7403213" y="3613108"/>
              <a:ext cx="54472" cy="53248"/>
            </a:xfrm>
            <a:custGeom>
              <a:avLst/>
              <a:gdLst>
                <a:gd name="T0" fmla="*/ 38 w 38"/>
                <a:gd name="T1" fmla="*/ 18 h 37"/>
                <a:gd name="T2" fmla="*/ 19 w 38"/>
                <a:gd name="T3" fmla="*/ 0 h 37"/>
                <a:gd name="T4" fmla="*/ 0 w 38"/>
                <a:gd name="T5" fmla="*/ 18 h 37"/>
                <a:gd name="T6" fmla="*/ 19 w 38"/>
                <a:gd name="T7" fmla="*/ 37 h 37"/>
                <a:gd name="T8" fmla="*/ 38 w 38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8" y="18"/>
                  </a:moveTo>
                  <a:cubicBezTo>
                    <a:pt x="38" y="8"/>
                    <a:pt x="29" y="0"/>
                    <a:pt x="19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29"/>
                    <a:pt x="9" y="37"/>
                    <a:pt x="19" y="37"/>
                  </a:cubicBezTo>
                  <a:cubicBezTo>
                    <a:pt x="29" y="37"/>
                    <a:pt x="38" y="28"/>
                    <a:pt x="38" y="1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2" name="Freeform 68"/>
            <p:cNvSpPr/>
            <p:nvPr/>
          </p:nvSpPr>
          <p:spPr bwMode="auto">
            <a:xfrm>
              <a:off x="7304673" y="3613108"/>
              <a:ext cx="53248" cy="53248"/>
            </a:xfrm>
            <a:custGeom>
              <a:avLst/>
              <a:gdLst>
                <a:gd name="T0" fmla="*/ 37 w 37"/>
                <a:gd name="T1" fmla="*/ 18 h 37"/>
                <a:gd name="T2" fmla="*/ 18 w 37"/>
                <a:gd name="T3" fmla="*/ 0 h 37"/>
                <a:gd name="T4" fmla="*/ 0 w 37"/>
                <a:gd name="T5" fmla="*/ 19 h 37"/>
                <a:gd name="T6" fmla="*/ 18 w 37"/>
                <a:gd name="T7" fmla="*/ 37 h 37"/>
                <a:gd name="T8" fmla="*/ 37 w 37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37" y="18"/>
                  </a:moveTo>
                  <a:cubicBezTo>
                    <a:pt x="37" y="8"/>
                    <a:pt x="29" y="0"/>
                    <a:pt x="18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29" y="37"/>
                    <a:pt x="37" y="29"/>
                    <a:pt x="37" y="1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3" name="Oval 69"/>
            <p:cNvSpPr>
              <a:spLocks noChangeArrowheads="1"/>
            </p:cNvSpPr>
            <p:nvPr/>
          </p:nvSpPr>
          <p:spPr bwMode="auto">
            <a:xfrm>
              <a:off x="7204909" y="3613108"/>
              <a:ext cx="53248" cy="532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4" name="Freeform 70"/>
            <p:cNvSpPr/>
            <p:nvPr/>
          </p:nvSpPr>
          <p:spPr bwMode="auto">
            <a:xfrm>
              <a:off x="7850009" y="4424687"/>
              <a:ext cx="60593" cy="61205"/>
            </a:xfrm>
            <a:custGeom>
              <a:avLst/>
              <a:gdLst>
                <a:gd name="T0" fmla="*/ 37 w 42"/>
                <a:gd name="T1" fmla="*/ 12 h 42"/>
                <a:gd name="T2" fmla="*/ 12 w 42"/>
                <a:gd name="T3" fmla="*/ 4 h 42"/>
                <a:gd name="T4" fmla="*/ 4 w 42"/>
                <a:gd name="T5" fmla="*/ 30 h 42"/>
                <a:gd name="T6" fmla="*/ 30 w 42"/>
                <a:gd name="T7" fmla="*/ 37 h 42"/>
                <a:gd name="T8" fmla="*/ 37 w 42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7" y="12"/>
                  </a:moveTo>
                  <a:cubicBezTo>
                    <a:pt x="33" y="3"/>
                    <a:pt x="21" y="0"/>
                    <a:pt x="12" y="4"/>
                  </a:cubicBezTo>
                  <a:cubicBezTo>
                    <a:pt x="3" y="9"/>
                    <a:pt x="0" y="21"/>
                    <a:pt x="4" y="30"/>
                  </a:cubicBezTo>
                  <a:cubicBezTo>
                    <a:pt x="9" y="39"/>
                    <a:pt x="21" y="42"/>
                    <a:pt x="30" y="37"/>
                  </a:cubicBezTo>
                  <a:cubicBezTo>
                    <a:pt x="39" y="32"/>
                    <a:pt x="42" y="21"/>
                    <a:pt x="37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5" name="Freeform 71"/>
            <p:cNvSpPr/>
            <p:nvPr/>
          </p:nvSpPr>
          <p:spPr bwMode="auto">
            <a:xfrm>
              <a:off x="7761874" y="4471203"/>
              <a:ext cx="62429" cy="62429"/>
            </a:xfrm>
            <a:custGeom>
              <a:avLst/>
              <a:gdLst>
                <a:gd name="T0" fmla="*/ 38 w 43"/>
                <a:gd name="T1" fmla="*/ 12 h 43"/>
                <a:gd name="T2" fmla="*/ 13 w 43"/>
                <a:gd name="T3" fmla="*/ 5 h 43"/>
                <a:gd name="T4" fmla="*/ 5 w 43"/>
                <a:gd name="T5" fmla="*/ 30 h 43"/>
                <a:gd name="T6" fmla="*/ 30 w 43"/>
                <a:gd name="T7" fmla="*/ 38 h 43"/>
                <a:gd name="T8" fmla="*/ 38 w 43"/>
                <a:gd name="T9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8" y="12"/>
                  </a:moveTo>
                  <a:cubicBezTo>
                    <a:pt x="33" y="3"/>
                    <a:pt x="22" y="0"/>
                    <a:pt x="13" y="5"/>
                  </a:cubicBezTo>
                  <a:cubicBezTo>
                    <a:pt x="4" y="10"/>
                    <a:pt x="0" y="21"/>
                    <a:pt x="5" y="30"/>
                  </a:cubicBezTo>
                  <a:cubicBezTo>
                    <a:pt x="10" y="39"/>
                    <a:pt x="21" y="43"/>
                    <a:pt x="30" y="38"/>
                  </a:cubicBezTo>
                  <a:cubicBezTo>
                    <a:pt x="39" y="33"/>
                    <a:pt x="43" y="22"/>
                    <a:pt x="38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6" name="Freeform 72"/>
            <p:cNvSpPr/>
            <p:nvPr/>
          </p:nvSpPr>
          <p:spPr bwMode="auto">
            <a:xfrm>
              <a:off x="7674963" y="4517718"/>
              <a:ext cx="60593" cy="61817"/>
            </a:xfrm>
            <a:custGeom>
              <a:avLst/>
              <a:gdLst>
                <a:gd name="T0" fmla="*/ 37 w 42"/>
                <a:gd name="T1" fmla="*/ 13 h 43"/>
                <a:gd name="T2" fmla="*/ 12 w 42"/>
                <a:gd name="T3" fmla="*/ 5 h 43"/>
                <a:gd name="T4" fmla="*/ 4 w 42"/>
                <a:gd name="T5" fmla="*/ 30 h 43"/>
                <a:gd name="T6" fmla="*/ 30 w 42"/>
                <a:gd name="T7" fmla="*/ 38 h 43"/>
                <a:gd name="T8" fmla="*/ 37 w 42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7" y="13"/>
                  </a:moveTo>
                  <a:cubicBezTo>
                    <a:pt x="32" y="4"/>
                    <a:pt x="21" y="0"/>
                    <a:pt x="12" y="5"/>
                  </a:cubicBezTo>
                  <a:cubicBezTo>
                    <a:pt x="3" y="10"/>
                    <a:pt x="0" y="21"/>
                    <a:pt x="4" y="30"/>
                  </a:cubicBezTo>
                  <a:cubicBezTo>
                    <a:pt x="9" y="39"/>
                    <a:pt x="21" y="43"/>
                    <a:pt x="30" y="38"/>
                  </a:cubicBezTo>
                  <a:cubicBezTo>
                    <a:pt x="39" y="33"/>
                    <a:pt x="42" y="22"/>
                    <a:pt x="37" y="1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7" name="Freeform 73"/>
            <p:cNvSpPr/>
            <p:nvPr/>
          </p:nvSpPr>
          <p:spPr bwMode="auto">
            <a:xfrm>
              <a:off x="7586828" y="4565458"/>
              <a:ext cx="62429" cy="60593"/>
            </a:xfrm>
            <a:custGeom>
              <a:avLst/>
              <a:gdLst>
                <a:gd name="T0" fmla="*/ 38 w 43"/>
                <a:gd name="T1" fmla="*/ 12 h 42"/>
                <a:gd name="T2" fmla="*/ 12 w 43"/>
                <a:gd name="T3" fmla="*/ 5 h 42"/>
                <a:gd name="T4" fmla="*/ 5 w 43"/>
                <a:gd name="T5" fmla="*/ 30 h 42"/>
                <a:gd name="T6" fmla="*/ 30 w 43"/>
                <a:gd name="T7" fmla="*/ 37 h 42"/>
                <a:gd name="T8" fmla="*/ 38 w 43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12"/>
                  </a:moveTo>
                  <a:cubicBezTo>
                    <a:pt x="33" y="3"/>
                    <a:pt x="22" y="0"/>
                    <a:pt x="12" y="5"/>
                  </a:cubicBezTo>
                  <a:cubicBezTo>
                    <a:pt x="3" y="9"/>
                    <a:pt x="0" y="21"/>
                    <a:pt x="5" y="30"/>
                  </a:cubicBezTo>
                  <a:cubicBezTo>
                    <a:pt x="10" y="39"/>
                    <a:pt x="21" y="42"/>
                    <a:pt x="30" y="37"/>
                  </a:cubicBezTo>
                  <a:cubicBezTo>
                    <a:pt x="39" y="33"/>
                    <a:pt x="43" y="21"/>
                    <a:pt x="38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8" name="Freeform 74"/>
            <p:cNvSpPr/>
            <p:nvPr/>
          </p:nvSpPr>
          <p:spPr bwMode="auto">
            <a:xfrm>
              <a:off x="7498693" y="4611974"/>
              <a:ext cx="61817" cy="61817"/>
            </a:xfrm>
            <a:custGeom>
              <a:avLst/>
              <a:gdLst>
                <a:gd name="T0" fmla="*/ 38 w 43"/>
                <a:gd name="T1" fmla="*/ 13 h 43"/>
                <a:gd name="T2" fmla="*/ 13 w 43"/>
                <a:gd name="T3" fmla="*/ 5 h 43"/>
                <a:gd name="T4" fmla="*/ 5 w 43"/>
                <a:gd name="T5" fmla="*/ 30 h 43"/>
                <a:gd name="T6" fmla="*/ 30 w 43"/>
                <a:gd name="T7" fmla="*/ 38 h 43"/>
                <a:gd name="T8" fmla="*/ 38 w 4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8" y="13"/>
                  </a:moveTo>
                  <a:cubicBezTo>
                    <a:pt x="33" y="3"/>
                    <a:pt x="22" y="0"/>
                    <a:pt x="13" y="5"/>
                  </a:cubicBezTo>
                  <a:cubicBezTo>
                    <a:pt x="4" y="10"/>
                    <a:pt x="0" y="21"/>
                    <a:pt x="5" y="30"/>
                  </a:cubicBezTo>
                  <a:cubicBezTo>
                    <a:pt x="10" y="39"/>
                    <a:pt x="21" y="43"/>
                    <a:pt x="30" y="38"/>
                  </a:cubicBezTo>
                  <a:cubicBezTo>
                    <a:pt x="40" y="33"/>
                    <a:pt x="43" y="22"/>
                    <a:pt x="38" y="1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9" name="Freeform 75"/>
            <p:cNvSpPr/>
            <p:nvPr/>
          </p:nvSpPr>
          <p:spPr bwMode="auto">
            <a:xfrm>
              <a:off x="7411781" y="4657878"/>
              <a:ext cx="60593" cy="62429"/>
            </a:xfrm>
            <a:custGeom>
              <a:avLst/>
              <a:gdLst>
                <a:gd name="T0" fmla="*/ 38 w 42"/>
                <a:gd name="T1" fmla="*/ 13 h 43"/>
                <a:gd name="T2" fmla="*/ 12 w 42"/>
                <a:gd name="T3" fmla="*/ 5 h 43"/>
                <a:gd name="T4" fmla="*/ 5 w 42"/>
                <a:gd name="T5" fmla="*/ 31 h 43"/>
                <a:gd name="T6" fmla="*/ 30 w 42"/>
                <a:gd name="T7" fmla="*/ 38 h 43"/>
                <a:gd name="T8" fmla="*/ 38 w 42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8" y="13"/>
                  </a:moveTo>
                  <a:cubicBezTo>
                    <a:pt x="33" y="4"/>
                    <a:pt x="21" y="0"/>
                    <a:pt x="12" y="5"/>
                  </a:cubicBezTo>
                  <a:cubicBezTo>
                    <a:pt x="3" y="10"/>
                    <a:pt x="0" y="21"/>
                    <a:pt x="5" y="31"/>
                  </a:cubicBezTo>
                  <a:cubicBezTo>
                    <a:pt x="10" y="40"/>
                    <a:pt x="21" y="43"/>
                    <a:pt x="30" y="38"/>
                  </a:cubicBezTo>
                  <a:cubicBezTo>
                    <a:pt x="39" y="33"/>
                    <a:pt x="42" y="22"/>
                    <a:pt x="38" y="1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0" name="Freeform 76"/>
            <p:cNvSpPr/>
            <p:nvPr/>
          </p:nvSpPr>
          <p:spPr bwMode="auto">
            <a:xfrm>
              <a:off x="7323646" y="4705618"/>
              <a:ext cx="61817" cy="61205"/>
            </a:xfrm>
            <a:custGeom>
              <a:avLst/>
              <a:gdLst>
                <a:gd name="T0" fmla="*/ 38 w 43"/>
                <a:gd name="T1" fmla="*/ 12 h 42"/>
                <a:gd name="T2" fmla="*/ 13 w 43"/>
                <a:gd name="T3" fmla="*/ 5 h 42"/>
                <a:gd name="T4" fmla="*/ 5 w 43"/>
                <a:gd name="T5" fmla="*/ 30 h 42"/>
                <a:gd name="T6" fmla="*/ 30 w 43"/>
                <a:gd name="T7" fmla="*/ 38 h 42"/>
                <a:gd name="T8" fmla="*/ 38 w 43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12"/>
                  </a:moveTo>
                  <a:cubicBezTo>
                    <a:pt x="33" y="3"/>
                    <a:pt x="22" y="0"/>
                    <a:pt x="13" y="5"/>
                  </a:cubicBezTo>
                  <a:cubicBezTo>
                    <a:pt x="4" y="10"/>
                    <a:pt x="0" y="21"/>
                    <a:pt x="5" y="30"/>
                  </a:cubicBezTo>
                  <a:cubicBezTo>
                    <a:pt x="10" y="39"/>
                    <a:pt x="21" y="42"/>
                    <a:pt x="30" y="38"/>
                  </a:cubicBezTo>
                  <a:cubicBezTo>
                    <a:pt x="39" y="33"/>
                    <a:pt x="43" y="21"/>
                    <a:pt x="38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1" name="Freeform 77"/>
            <p:cNvSpPr/>
            <p:nvPr/>
          </p:nvSpPr>
          <p:spPr bwMode="auto">
            <a:xfrm>
              <a:off x="7236735" y="4752134"/>
              <a:ext cx="60593" cy="62429"/>
            </a:xfrm>
            <a:custGeom>
              <a:avLst/>
              <a:gdLst>
                <a:gd name="T0" fmla="*/ 37 w 42"/>
                <a:gd name="T1" fmla="*/ 13 h 43"/>
                <a:gd name="T2" fmla="*/ 12 w 42"/>
                <a:gd name="T3" fmla="*/ 5 h 43"/>
                <a:gd name="T4" fmla="*/ 5 w 42"/>
                <a:gd name="T5" fmla="*/ 30 h 43"/>
                <a:gd name="T6" fmla="*/ 30 w 42"/>
                <a:gd name="T7" fmla="*/ 38 h 43"/>
                <a:gd name="T8" fmla="*/ 37 w 42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7" y="13"/>
                  </a:moveTo>
                  <a:cubicBezTo>
                    <a:pt x="33" y="4"/>
                    <a:pt x="21" y="0"/>
                    <a:pt x="12" y="5"/>
                  </a:cubicBezTo>
                  <a:cubicBezTo>
                    <a:pt x="3" y="10"/>
                    <a:pt x="0" y="21"/>
                    <a:pt x="5" y="30"/>
                  </a:cubicBezTo>
                  <a:cubicBezTo>
                    <a:pt x="9" y="39"/>
                    <a:pt x="21" y="43"/>
                    <a:pt x="30" y="38"/>
                  </a:cubicBezTo>
                  <a:cubicBezTo>
                    <a:pt x="39" y="33"/>
                    <a:pt x="42" y="22"/>
                    <a:pt x="37" y="1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2" name="Freeform 78"/>
            <p:cNvSpPr/>
            <p:nvPr/>
          </p:nvSpPr>
          <p:spPr bwMode="auto">
            <a:xfrm>
              <a:off x="7147988" y="4799873"/>
              <a:ext cx="62429" cy="60593"/>
            </a:xfrm>
            <a:custGeom>
              <a:avLst/>
              <a:gdLst>
                <a:gd name="T0" fmla="*/ 38 w 43"/>
                <a:gd name="T1" fmla="*/ 12 h 42"/>
                <a:gd name="T2" fmla="*/ 13 w 43"/>
                <a:gd name="T3" fmla="*/ 4 h 42"/>
                <a:gd name="T4" fmla="*/ 5 w 43"/>
                <a:gd name="T5" fmla="*/ 30 h 42"/>
                <a:gd name="T6" fmla="*/ 30 w 43"/>
                <a:gd name="T7" fmla="*/ 37 h 42"/>
                <a:gd name="T8" fmla="*/ 38 w 43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12"/>
                  </a:moveTo>
                  <a:cubicBezTo>
                    <a:pt x="33" y="3"/>
                    <a:pt x="22" y="0"/>
                    <a:pt x="13" y="4"/>
                  </a:cubicBezTo>
                  <a:cubicBezTo>
                    <a:pt x="4" y="9"/>
                    <a:pt x="0" y="21"/>
                    <a:pt x="5" y="30"/>
                  </a:cubicBezTo>
                  <a:cubicBezTo>
                    <a:pt x="10" y="39"/>
                    <a:pt x="21" y="42"/>
                    <a:pt x="30" y="37"/>
                  </a:cubicBezTo>
                  <a:cubicBezTo>
                    <a:pt x="39" y="32"/>
                    <a:pt x="43" y="21"/>
                    <a:pt x="38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3" name="Freeform 79"/>
            <p:cNvSpPr/>
            <p:nvPr/>
          </p:nvSpPr>
          <p:spPr bwMode="auto">
            <a:xfrm>
              <a:off x="8528773" y="4584432"/>
              <a:ext cx="62429" cy="60593"/>
            </a:xfrm>
            <a:custGeom>
              <a:avLst/>
              <a:gdLst>
                <a:gd name="T0" fmla="*/ 31 w 43"/>
                <a:gd name="T1" fmla="*/ 6 h 42"/>
                <a:gd name="T2" fmla="*/ 6 w 43"/>
                <a:gd name="T3" fmla="*/ 11 h 42"/>
                <a:gd name="T4" fmla="*/ 11 w 43"/>
                <a:gd name="T5" fmla="*/ 37 h 42"/>
                <a:gd name="T6" fmla="*/ 37 w 43"/>
                <a:gd name="T7" fmla="*/ 31 h 42"/>
                <a:gd name="T8" fmla="*/ 31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1" y="6"/>
                  </a:moveTo>
                  <a:cubicBezTo>
                    <a:pt x="23" y="0"/>
                    <a:pt x="11" y="3"/>
                    <a:pt x="6" y="11"/>
                  </a:cubicBezTo>
                  <a:cubicBezTo>
                    <a:pt x="0" y="20"/>
                    <a:pt x="3" y="31"/>
                    <a:pt x="11" y="37"/>
                  </a:cubicBezTo>
                  <a:cubicBezTo>
                    <a:pt x="20" y="42"/>
                    <a:pt x="32" y="40"/>
                    <a:pt x="37" y="31"/>
                  </a:cubicBezTo>
                  <a:cubicBezTo>
                    <a:pt x="43" y="23"/>
                    <a:pt x="40" y="11"/>
                    <a:pt x="31" y="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4" name="Freeform 80"/>
            <p:cNvSpPr/>
            <p:nvPr/>
          </p:nvSpPr>
          <p:spPr bwMode="auto">
            <a:xfrm>
              <a:off x="8474912" y="4668283"/>
              <a:ext cx="62429" cy="60593"/>
            </a:xfrm>
            <a:custGeom>
              <a:avLst/>
              <a:gdLst>
                <a:gd name="T0" fmla="*/ 31 w 43"/>
                <a:gd name="T1" fmla="*/ 5 h 42"/>
                <a:gd name="T2" fmla="*/ 6 w 43"/>
                <a:gd name="T3" fmla="*/ 11 h 42"/>
                <a:gd name="T4" fmla="*/ 11 w 43"/>
                <a:gd name="T5" fmla="*/ 37 h 42"/>
                <a:gd name="T6" fmla="*/ 37 w 43"/>
                <a:gd name="T7" fmla="*/ 31 h 42"/>
                <a:gd name="T8" fmla="*/ 31 w 43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1" y="5"/>
                  </a:moveTo>
                  <a:cubicBezTo>
                    <a:pt x="23" y="0"/>
                    <a:pt x="11" y="2"/>
                    <a:pt x="6" y="11"/>
                  </a:cubicBezTo>
                  <a:cubicBezTo>
                    <a:pt x="0" y="20"/>
                    <a:pt x="3" y="31"/>
                    <a:pt x="11" y="37"/>
                  </a:cubicBezTo>
                  <a:cubicBezTo>
                    <a:pt x="20" y="42"/>
                    <a:pt x="32" y="40"/>
                    <a:pt x="37" y="31"/>
                  </a:cubicBezTo>
                  <a:cubicBezTo>
                    <a:pt x="43" y="22"/>
                    <a:pt x="40" y="11"/>
                    <a:pt x="31" y="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5" name="Freeform 81"/>
            <p:cNvSpPr/>
            <p:nvPr/>
          </p:nvSpPr>
          <p:spPr bwMode="auto">
            <a:xfrm>
              <a:off x="8421664" y="4752134"/>
              <a:ext cx="62429" cy="60593"/>
            </a:xfrm>
            <a:custGeom>
              <a:avLst/>
              <a:gdLst>
                <a:gd name="T0" fmla="*/ 32 w 43"/>
                <a:gd name="T1" fmla="*/ 5 h 42"/>
                <a:gd name="T2" fmla="*/ 6 w 43"/>
                <a:gd name="T3" fmla="*/ 11 h 42"/>
                <a:gd name="T4" fmla="*/ 11 w 43"/>
                <a:gd name="T5" fmla="*/ 37 h 42"/>
                <a:gd name="T6" fmla="*/ 37 w 43"/>
                <a:gd name="T7" fmla="*/ 31 h 42"/>
                <a:gd name="T8" fmla="*/ 32 w 43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5"/>
                  </a:moveTo>
                  <a:cubicBezTo>
                    <a:pt x="23" y="0"/>
                    <a:pt x="11" y="2"/>
                    <a:pt x="6" y="11"/>
                  </a:cubicBezTo>
                  <a:cubicBezTo>
                    <a:pt x="0" y="20"/>
                    <a:pt x="3" y="31"/>
                    <a:pt x="11" y="37"/>
                  </a:cubicBezTo>
                  <a:cubicBezTo>
                    <a:pt x="20" y="42"/>
                    <a:pt x="32" y="40"/>
                    <a:pt x="37" y="31"/>
                  </a:cubicBezTo>
                  <a:cubicBezTo>
                    <a:pt x="43" y="22"/>
                    <a:pt x="40" y="11"/>
                    <a:pt x="32" y="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6" name="Freeform 82"/>
            <p:cNvSpPr/>
            <p:nvPr/>
          </p:nvSpPr>
          <p:spPr bwMode="auto">
            <a:xfrm>
              <a:off x="8368416" y="4835984"/>
              <a:ext cx="61817" cy="60593"/>
            </a:xfrm>
            <a:custGeom>
              <a:avLst/>
              <a:gdLst>
                <a:gd name="T0" fmla="*/ 32 w 43"/>
                <a:gd name="T1" fmla="*/ 5 h 42"/>
                <a:gd name="T2" fmla="*/ 6 w 43"/>
                <a:gd name="T3" fmla="*/ 11 h 42"/>
                <a:gd name="T4" fmla="*/ 12 w 43"/>
                <a:gd name="T5" fmla="*/ 37 h 42"/>
                <a:gd name="T6" fmla="*/ 37 w 43"/>
                <a:gd name="T7" fmla="*/ 31 h 42"/>
                <a:gd name="T8" fmla="*/ 32 w 43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5"/>
                  </a:moveTo>
                  <a:cubicBezTo>
                    <a:pt x="23" y="0"/>
                    <a:pt x="11" y="2"/>
                    <a:pt x="6" y="11"/>
                  </a:cubicBezTo>
                  <a:cubicBezTo>
                    <a:pt x="0" y="20"/>
                    <a:pt x="3" y="31"/>
                    <a:pt x="12" y="37"/>
                  </a:cubicBezTo>
                  <a:cubicBezTo>
                    <a:pt x="20" y="42"/>
                    <a:pt x="32" y="40"/>
                    <a:pt x="37" y="31"/>
                  </a:cubicBezTo>
                  <a:cubicBezTo>
                    <a:pt x="43" y="22"/>
                    <a:pt x="40" y="11"/>
                    <a:pt x="32" y="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7" name="Freeform 83"/>
            <p:cNvSpPr/>
            <p:nvPr/>
          </p:nvSpPr>
          <p:spPr bwMode="auto">
            <a:xfrm>
              <a:off x="8314555" y="4919835"/>
              <a:ext cx="62429" cy="61205"/>
            </a:xfrm>
            <a:custGeom>
              <a:avLst/>
              <a:gdLst>
                <a:gd name="T0" fmla="*/ 32 w 43"/>
                <a:gd name="T1" fmla="*/ 5 h 42"/>
                <a:gd name="T2" fmla="*/ 6 w 43"/>
                <a:gd name="T3" fmla="*/ 11 h 42"/>
                <a:gd name="T4" fmla="*/ 12 w 43"/>
                <a:gd name="T5" fmla="*/ 37 h 42"/>
                <a:gd name="T6" fmla="*/ 37 w 43"/>
                <a:gd name="T7" fmla="*/ 31 h 42"/>
                <a:gd name="T8" fmla="*/ 32 w 43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5"/>
                  </a:moveTo>
                  <a:cubicBezTo>
                    <a:pt x="23" y="0"/>
                    <a:pt x="11" y="2"/>
                    <a:pt x="6" y="11"/>
                  </a:cubicBezTo>
                  <a:cubicBezTo>
                    <a:pt x="0" y="19"/>
                    <a:pt x="3" y="31"/>
                    <a:pt x="12" y="37"/>
                  </a:cubicBezTo>
                  <a:cubicBezTo>
                    <a:pt x="20" y="42"/>
                    <a:pt x="32" y="39"/>
                    <a:pt x="37" y="31"/>
                  </a:cubicBezTo>
                  <a:cubicBezTo>
                    <a:pt x="43" y="22"/>
                    <a:pt x="40" y="11"/>
                    <a:pt x="32" y="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8" name="Freeform 84"/>
            <p:cNvSpPr/>
            <p:nvPr/>
          </p:nvSpPr>
          <p:spPr bwMode="auto">
            <a:xfrm>
              <a:off x="8261307" y="5002462"/>
              <a:ext cx="61817" cy="62429"/>
            </a:xfrm>
            <a:custGeom>
              <a:avLst/>
              <a:gdLst>
                <a:gd name="T0" fmla="*/ 32 w 43"/>
                <a:gd name="T1" fmla="*/ 6 h 43"/>
                <a:gd name="T2" fmla="*/ 6 w 43"/>
                <a:gd name="T3" fmla="*/ 12 h 43"/>
                <a:gd name="T4" fmla="*/ 12 w 43"/>
                <a:gd name="T5" fmla="*/ 37 h 43"/>
                <a:gd name="T6" fmla="*/ 37 w 43"/>
                <a:gd name="T7" fmla="*/ 32 h 43"/>
                <a:gd name="T8" fmla="*/ 32 w 43"/>
                <a:gd name="T9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2" y="6"/>
                  </a:moveTo>
                  <a:cubicBezTo>
                    <a:pt x="23" y="0"/>
                    <a:pt x="12" y="3"/>
                    <a:pt x="6" y="12"/>
                  </a:cubicBezTo>
                  <a:cubicBezTo>
                    <a:pt x="0" y="20"/>
                    <a:pt x="3" y="32"/>
                    <a:pt x="12" y="37"/>
                  </a:cubicBezTo>
                  <a:cubicBezTo>
                    <a:pt x="20" y="43"/>
                    <a:pt x="32" y="40"/>
                    <a:pt x="37" y="32"/>
                  </a:cubicBezTo>
                  <a:cubicBezTo>
                    <a:pt x="43" y="23"/>
                    <a:pt x="40" y="12"/>
                    <a:pt x="32" y="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9" name="Freeform 85"/>
            <p:cNvSpPr/>
            <p:nvPr/>
          </p:nvSpPr>
          <p:spPr bwMode="auto">
            <a:xfrm>
              <a:off x="8208671" y="5086313"/>
              <a:ext cx="61205" cy="62429"/>
            </a:xfrm>
            <a:custGeom>
              <a:avLst/>
              <a:gdLst>
                <a:gd name="T0" fmla="*/ 31 w 42"/>
                <a:gd name="T1" fmla="*/ 6 h 43"/>
                <a:gd name="T2" fmla="*/ 5 w 42"/>
                <a:gd name="T3" fmla="*/ 12 h 43"/>
                <a:gd name="T4" fmla="*/ 11 w 42"/>
                <a:gd name="T5" fmla="*/ 37 h 43"/>
                <a:gd name="T6" fmla="*/ 37 w 42"/>
                <a:gd name="T7" fmla="*/ 32 h 43"/>
                <a:gd name="T8" fmla="*/ 31 w 42"/>
                <a:gd name="T9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1" y="6"/>
                  </a:moveTo>
                  <a:cubicBezTo>
                    <a:pt x="22" y="0"/>
                    <a:pt x="11" y="3"/>
                    <a:pt x="5" y="12"/>
                  </a:cubicBezTo>
                  <a:cubicBezTo>
                    <a:pt x="0" y="20"/>
                    <a:pt x="2" y="32"/>
                    <a:pt x="11" y="37"/>
                  </a:cubicBezTo>
                  <a:cubicBezTo>
                    <a:pt x="19" y="43"/>
                    <a:pt x="31" y="40"/>
                    <a:pt x="37" y="32"/>
                  </a:cubicBezTo>
                  <a:cubicBezTo>
                    <a:pt x="42" y="23"/>
                    <a:pt x="40" y="11"/>
                    <a:pt x="31" y="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0" name="Freeform 86"/>
            <p:cNvSpPr/>
            <p:nvPr/>
          </p:nvSpPr>
          <p:spPr bwMode="auto">
            <a:xfrm>
              <a:off x="9346472" y="4782736"/>
              <a:ext cx="57533" cy="57533"/>
            </a:xfrm>
            <a:custGeom>
              <a:avLst/>
              <a:gdLst>
                <a:gd name="T0" fmla="*/ 22 w 40"/>
                <a:gd name="T1" fmla="*/ 1 h 40"/>
                <a:gd name="T2" fmla="*/ 1 w 40"/>
                <a:gd name="T3" fmla="*/ 17 h 40"/>
                <a:gd name="T4" fmla="*/ 17 w 40"/>
                <a:gd name="T5" fmla="*/ 38 h 40"/>
                <a:gd name="T6" fmla="*/ 38 w 40"/>
                <a:gd name="T7" fmla="*/ 22 h 40"/>
                <a:gd name="T8" fmla="*/ 22 w 40"/>
                <a:gd name="T9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2" y="1"/>
                  </a:moveTo>
                  <a:cubicBezTo>
                    <a:pt x="12" y="0"/>
                    <a:pt x="3" y="7"/>
                    <a:pt x="1" y="17"/>
                  </a:cubicBezTo>
                  <a:cubicBezTo>
                    <a:pt x="0" y="27"/>
                    <a:pt x="7" y="36"/>
                    <a:pt x="17" y="38"/>
                  </a:cubicBezTo>
                  <a:cubicBezTo>
                    <a:pt x="27" y="40"/>
                    <a:pt x="37" y="32"/>
                    <a:pt x="38" y="22"/>
                  </a:cubicBezTo>
                  <a:cubicBezTo>
                    <a:pt x="40" y="12"/>
                    <a:pt x="33" y="3"/>
                    <a:pt x="22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1" name="Freeform 87"/>
            <p:cNvSpPr/>
            <p:nvPr/>
          </p:nvSpPr>
          <p:spPr bwMode="auto">
            <a:xfrm>
              <a:off x="9331782" y="4880664"/>
              <a:ext cx="58145" cy="56921"/>
            </a:xfrm>
            <a:custGeom>
              <a:avLst/>
              <a:gdLst>
                <a:gd name="T0" fmla="*/ 22 w 40"/>
                <a:gd name="T1" fmla="*/ 1 h 39"/>
                <a:gd name="T2" fmla="*/ 1 w 40"/>
                <a:gd name="T3" fmla="*/ 17 h 39"/>
                <a:gd name="T4" fmla="*/ 17 w 40"/>
                <a:gd name="T5" fmla="*/ 38 h 39"/>
                <a:gd name="T6" fmla="*/ 38 w 40"/>
                <a:gd name="T7" fmla="*/ 22 h 39"/>
                <a:gd name="T8" fmla="*/ 22 w 40"/>
                <a:gd name="T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9">
                  <a:moveTo>
                    <a:pt x="22" y="1"/>
                  </a:moveTo>
                  <a:cubicBezTo>
                    <a:pt x="12" y="0"/>
                    <a:pt x="3" y="7"/>
                    <a:pt x="1" y="17"/>
                  </a:cubicBezTo>
                  <a:cubicBezTo>
                    <a:pt x="0" y="27"/>
                    <a:pt x="7" y="36"/>
                    <a:pt x="17" y="38"/>
                  </a:cubicBezTo>
                  <a:cubicBezTo>
                    <a:pt x="27" y="39"/>
                    <a:pt x="37" y="32"/>
                    <a:pt x="38" y="22"/>
                  </a:cubicBezTo>
                  <a:cubicBezTo>
                    <a:pt x="40" y="12"/>
                    <a:pt x="33" y="3"/>
                    <a:pt x="22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2" name="Freeform 88"/>
            <p:cNvSpPr/>
            <p:nvPr/>
          </p:nvSpPr>
          <p:spPr bwMode="auto">
            <a:xfrm>
              <a:off x="9317093" y="4977980"/>
              <a:ext cx="58145" cy="57533"/>
            </a:xfrm>
            <a:custGeom>
              <a:avLst/>
              <a:gdLst>
                <a:gd name="T0" fmla="*/ 22 w 40"/>
                <a:gd name="T1" fmla="*/ 2 h 40"/>
                <a:gd name="T2" fmla="*/ 1 w 40"/>
                <a:gd name="T3" fmla="*/ 18 h 40"/>
                <a:gd name="T4" fmla="*/ 17 w 40"/>
                <a:gd name="T5" fmla="*/ 39 h 40"/>
                <a:gd name="T6" fmla="*/ 38 w 40"/>
                <a:gd name="T7" fmla="*/ 23 h 40"/>
                <a:gd name="T8" fmla="*/ 22 w 40"/>
                <a:gd name="T9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2" y="2"/>
                  </a:moveTo>
                  <a:cubicBezTo>
                    <a:pt x="12" y="0"/>
                    <a:pt x="3" y="7"/>
                    <a:pt x="1" y="18"/>
                  </a:cubicBezTo>
                  <a:cubicBezTo>
                    <a:pt x="0" y="28"/>
                    <a:pt x="7" y="37"/>
                    <a:pt x="17" y="39"/>
                  </a:cubicBezTo>
                  <a:cubicBezTo>
                    <a:pt x="27" y="40"/>
                    <a:pt x="36" y="33"/>
                    <a:pt x="38" y="23"/>
                  </a:cubicBezTo>
                  <a:cubicBezTo>
                    <a:pt x="40" y="13"/>
                    <a:pt x="32" y="3"/>
                    <a:pt x="22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3" name="Freeform 89"/>
            <p:cNvSpPr/>
            <p:nvPr/>
          </p:nvSpPr>
          <p:spPr bwMode="auto">
            <a:xfrm>
              <a:off x="10301270" y="4574027"/>
              <a:ext cx="60593" cy="60593"/>
            </a:xfrm>
            <a:custGeom>
              <a:avLst/>
              <a:gdLst>
                <a:gd name="T0" fmla="*/ 16 w 42"/>
                <a:gd name="T1" fmla="*/ 3 h 42"/>
                <a:gd name="T2" fmla="*/ 3 w 42"/>
                <a:gd name="T3" fmla="*/ 26 h 42"/>
                <a:gd name="T4" fmla="*/ 27 w 42"/>
                <a:gd name="T5" fmla="*/ 39 h 42"/>
                <a:gd name="T6" fmla="*/ 39 w 42"/>
                <a:gd name="T7" fmla="*/ 15 h 42"/>
                <a:gd name="T8" fmla="*/ 16 w 42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6" y="3"/>
                  </a:moveTo>
                  <a:cubicBezTo>
                    <a:pt x="6" y="6"/>
                    <a:pt x="0" y="17"/>
                    <a:pt x="3" y="26"/>
                  </a:cubicBezTo>
                  <a:cubicBezTo>
                    <a:pt x="7" y="36"/>
                    <a:pt x="17" y="42"/>
                    <a:pt x="27" y="39"/>
                  </a:cubicBezTo>
                  <a:cubicBezTo>
                    <a:pt x="37" y="35"/>
                    <a:pt x="42" y="25"/>
                    <a:pt x="39" y="15"/>
                  </a:cubicBezTo>
                  <a:cubicBezTo>
                    <a:pt x="36" y="5"/>
                    <a:pt x="25" y="0"/>
                    <a:pt x="16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4" name="Freeform 90"/>
            <p:cNvSpPr/>
            <p:nvPr/>
          </p:nvSpPr>
          <p:spPr bwMode="auto">
            <a:xfrm>
              <a:off x="10331872" y="4668283"/>
              <a:ext cx="60593" cy="60593"/>
            </a:xfrm>
            <a:custGeom>
              <a:avLst/>
              <a:gdLst>
                <a:gd name="T0" fmla="*/ 15 w 42"/>
                <a:gd name="T1" fmla="*/ 4 h 42"/>
                <a:gd name="T2" fmla="*/ 3 w 42"/>
                <a:gd name="T3" fmla="*/ 27 h 42"/>
                <a:gd name="T4" fmla="*/ 27 w 42"/>
                <a:gd name="T5" fmla="*/ 39 h 42"/>
                <a:gd name="T6" fmla="*/ 39 w 42"/>
                <a:gd name="T7" fmla="*/ 16 h 42"/>
                <a:gd name="T8" fmla="*/ 15 w 42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5" y="4"/>
                  </a:moveTo>
                  <a:cubicBezTo>
                    <a:pt x="5" y="7"/>
                    <a:pt x="0" y="17"/>
                    <a:pt x="3" y="27"/>
                  </a:cubicBezTo>
                  <a:cubicBezTo>
                    <a:pt x="6" y="37"/>
                    <a:pt x="17" y="42"/>
                    <a:pt x="27" y="39"/>
                  </a:cubicBezTo>
                  <a:cubicBezTo>
                    <a:pt x="36" y="36"/>
                    <a:pt x="42" y="25"/>
                    <a:pt x="39" y="16"/>
                  </a:cubicBezTo>
                  <a:cubicBezTo>
                    <a:pt x="36" y="6"/>
                    <a:pt x="25" y="0"/>
                    <a:pt x="15" y="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5" name="Freeform 91"/>
            <p:cNvSpPr/>
            <p:nvPr/>
          </p:nvSpPr>
          <p:spPr bwMode="auto">
            <a:xfrm>
              <a:off x="10361863" y="4763762"/>
              <a:ext cx="59369" cy="60593"/>
            </a:xfrm>
            <a:custGeom>
              <a:avLst/>
              <a:gdLst>
                <a:gd name="T0" fmla="*/ 15 w 41"/>
                <a:gd name="T1" fmla="*/ 3 h 42"/>
                <a:gd name="T2" fmla="*/ 3 w 41"/>
                <a:gd name="T3" fmla="*/ 26 h 42"/>
                <a:gd name="T4" fmla="*/ 26 w 41"/>
                <a:gd name="T5" fmla="*/ 39 h 42"/>
                <a:gd name="T6" fmla="*/ 38 w 41"/>
                <a:gd name="T7" fmla="*/ 15 h 42"/>
                <a:gd name="T8" fmla="*/ 15 w 41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2">
                  <a:moveTo>
                    <a:pt x="15" y="3"/>
                  </a:moveTo>
                  <a:cubicBezTo>
                    <a:pt x="5" y="6"/>
                    <a:pt x="0" y="17"/>
                    <a:pt x="3" y="26"/>
                  </a:cubicBezTo>
                  <a:cubicBezTo>
                    <a:pt x="6" y="36"/>
                    <a:pt x="16" y="42"/>
                    <a:pt x="26" y="39"/>
                  </a:cubicBezTo>
                  <a:cubicBezTo>
                    <a:pt x="36" y="35"/>
                    <a:pt x="41" y="25"/>
                    <a:pt x="38" y="15"/>
                  </a:cubicBezTo>
                  <a:cubicBezTo>
                    <a:pt x="35" y="5"/>
                    <a:pt x="25" y="0"/>
                    <a:pt x="15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6" name="Freeform 92"/>
            <p:cNvSpPr/>
            <p:nvPr/>
          </p:nvSpPr>
          <p:spPr bwMode="auto">
            <a:xfrm>
              <a:off x="10391241" y="4858018"/>
              <a:ext cx="60593" cy="60593"/>
            </a:xfrm>
            <a:custGeom>
              <a:avLst/>
              <a:gdLst>
                <a:gd name="T0" fmla="*/ 16 w 42"/>
                <a:gd name="T1" fmla="*/ 3 h 42"/>
                <a:gd name="T2" fmla="*/ 4 w 42"/>
                <a:gd name="T3" fmla="*/ 27 h 42"/>
                <a:gd name="T4" fmla="*/ 27 w 42"/>
                <a:gd name="T5" fmla="*/ 39 h 42"/>
                <a:gd name="T6" fmla="*/ 39 w 42"/>
                <a:gd name="T7" fmla="*/ 16 h 42"/>
                <a:gd name="T8" fmla="*/ 16 w 42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6" y="3"/>
                  </a:moveTo>
                  <a:cubicBezTo>
                    <a:pt x="6" y="7"/>
                    <a:pt x="0" y="17"/>
                    <a:pt x="4" y="27"/>
                  </a:cubicBezTo>
                  <a:cubicBezTo>
                    <a:pt x="7" y="37"/>
                    <a:pt x="17" y="42"/>
                    <a:pt x="27" y="39"/>
                  </a:cubicBezTo>
                  <a:cubicBezTo>
                    <a:pt x="37" y="36"/>
                    <a:pt x="42" y="25"/>
                    <a:pt x="39" y="16"/>
                  </a:cubicBezTo>
                  <a:cubicBezTo>
                    <a:pt x="36" y="6"/>
                    <a:pt x="25" y="0"/>
                    <a:pt x="16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7" name="Rectangle 93"/>
            <p:cNvSpPr>
              <a:spLocks noChangeArrowheads="1"/>
            </p:cNvSpPr>
            <p:nvPr/>
          </p:nvSpPr>
          <p:spPr bwMode="auto">
            <a:xfrm>
              <a:off x="9071661" y="5771197"/>
              <a:ext cx="441288" cy="18974"/>
            </a:xfrm>
            <a:prstGeom prst="rect">
              <a:avLst/>
            </a:pr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8" name="Rectangle 94"/>
            <p:cNvSpPr>
              <a:spLocks noChangeArrowheads="1"/>
            </p:cNvSpPr>
            <p:nvPr/>
          </p:nvSpPr>
          <p:spPr bwMode="auto">
            <a:xfrm>
              <a:off x="9290163" y="5636546"/>
              <a:ext cx="18362" cy="143220"/>
            </a:xfrm>
            <a:prstGeom prst="rect">
              <a:avLst/>
            </a:pr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9" name="Freeform 95"/>
            <p:cNvSpPr/>
            <p:nvPr/>
          </p:nvSpPr>
          <p:spPr bwMode="auto">
            <a:xfrm>
              <a:off x="9046567" y="5293186"/>
              <a:ext cx="504941" cy="97316"/>
            </a:xfrm>
            <a:custGeom>
              <a:avLst/>
              <a:gdLst>
                <a:gd name="T0" fmla="*/ 349 w 349"/>
                <a:gd name="T1" fmla="*/ 33 h 67"/>
                <a:gd name="T2" fmla="*/ 316 w 349"/>
                <a:gd name="T3" fmla="*/ 67 h 67"/>
                <a:gd name="T4" fmla="*/ 33 w 349"/>
                <a:gd name="T5" fmla="*/ 67 h 67"/>
                <a:gd name="T6" fmla="*/ 0 w 349"/>
                <a:gd name="T7" fmla="*/ 33 h 67"/>
                <a:gd name="T8" fmla="*/ 33 w 349"/>
                <a:gd name="T9" fmla="*/ 0 h 67"/>
                <a:gd name="T10" fmla="*/ 316 w 349"/>
                <a:gd name="T11" fmla="*/ 0 h 67"/>
                <a:gd name="T12" fmla="*/ 349 w 349"/>
                <a:gd name="T13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67">
                  <a:moveTo>
                    <a:pt x="349" y="33"/>
                  </a:moveTo>
                  <a:cubicBezTo>
                    <a:pt x="349" y="52"/>
                    <a:pt x="334" y="67"/>
                    <a:pt x="316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15" y="67"/>
                    <a:pt x="0" y="52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34" y="0"/>
                    <a:pt x="349" y="15"/>
                    <a:pt x="349" y="33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0" name="Freeform 96"/>
            <p:cNvSpPr/>
            <p:nvPr/>
          </p:nvSpPr>
          <p:spPr bwMode="auto">
            <a:xfrm>
              <a:off x="9046567" y="5420492"/>
              <a:ext cx="504941" cy="97316"/>
            </a:xfrm>
            <a:custGeom>
              <a:avLst/>
              <a:gdLst>
                <a:gd name="T0" fmla="*/ 349 w 349"/>
                <a:gd name="T1" fmla="*/ 34 h 67"/>
                <a:gd name="T2" fmla="*/ 316 w 349"/>
                <a:gd name="T3" fmla="*/ 67 h 67"/>
                <a:gd name="T4" fmla="*/ 33 w 349"/>
                <a:gd name="T5" fmla="*/ 67 h 67"/>
                <a:gd name="T6" fmla="*/ 0 w 349"/>
                <a:gd name="T7" fmla="*/ 34 h 67"/>
                <a:gd name="T8" fmla="*/ 33 w 349"/>
                <a:gd name="T9" fmla="*/ 0 h 67"/>
                <a:gd name="T10" fmla="*/ 316 w 349"/>
                <a:gd name="T11" fmla="*/ 0 h 67"/>
                <a:gd name="T12" fmla="*/ 349 w 349"/>
                <a:gd name="T1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67">
                  <a:moveTo>
                    <a:pt x="349" y="34"/>
                  </a:moveTo>
                  <a:cubicBezTo>
                    <a:pt x="349" y="52"/>
                    <a:pt x="334" y="67"/>
                    <a:pt x="316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34" y="0"/>
                    <a:pt x="349" y="15"/>
                    <a:pt x="349" y="34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1" name="Freeform 97"/>
            <p:cNvSpPr/>
            <p:nvPr/>
          </p:nvSpPr>
          <p:spPr bwMode="auto">
            <a:xfrm>
              <a:off x="9046567" y="5549635"/>
              <a:ext cx="504941" cy="96704"/>
            </a:xfrm>
            <a:custGeom>
              <a:avLst/>
              <a:gdLst>
                <a:gd name="T0" fmla="*/ 349 w 349"/>
                <a:gd name="T1" fmla="*/ 34 h 67"/>
                <a:gd name="T2" fmla="*/ 316 w 349"/>
                <a:gd name="T3" fmla="*/ 67 h 67"/>
                <a:gd name="T4" fmla="*/ 33 w 349"/>
                <a:gd name="T5" fmla="*/ 67 h 67"/>
                <a:gd name="T6" fmla="*/ 0 w 349"/>
                <a:gd name="T7" fmla="*/ 34 h 67"/>
                <a:gd name="T8" fmla="*/ 33 w 349"/>
                <a:gd name="T9" fmla="*/ 0 h 67"/>
                <a:gd name="T10" fmla="*/ 316 w 349"/>
                <a:gd name="T11" fmla="*/ 0 h 67"/>
                <a:gd name="T12" fmla="*/ 349 w 349"/>
                <a:gd name="T1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67">
                  <a:moveTo>
                    <a:pt x="349" y="34"/>
                  </a:moveTo>
                  <a:cubicBezTo>
                    <a:pt x="349" y="52"/>
                    <a:pt x="334" y="67"/>
                    <a:pt x="316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34" y="0"/>
                    <a:pt x="349" y="15"/>
                    <a:pt x="349" y="34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2" name="Rectangle 98"/>
            <p:cNvSpPr>
              <a:spLocks noChangeArrowheads="1"/>
            </p:cNvSpPr>
            <p:nvPr/>
          </p:nvSpPr>
          <p:spPr bwMode="auto">
            <a:xfrm>
              <a:off x="9120625" y="5322564"/>
              <a:ext cx="34887" cy="34275"/>
            </a:xfrm>
            <a:prstGeom prst="rect">
              <a:avLst/>
            </a:pr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3" name="Rectangle 99"/>
            <p:cNvSpPr>
              <a:spLocks noChangeArrowheads="1"/>
            </p:cNvSpPr>
            <p:nvPr/>
          </p:nvSpPr>
          <p:spPr bwMode="auto">
            <a:xfrm>
              <a:off x="9175710" y="5322564"/>
              <a:ext cx="33051" cy="34275"/>
            </a:xfrm>
            <a:prstGeom prst="rect">
              <a:avLst/>
            </a:pr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4" name="Rectangle 100"/>
            <p:cNvSpPr>
              <a:spLocks noChangeArrowheads="1"/>
            </p:cNvSpPr>
            <p:nvPr/>
          </p:nvSpPr>
          <p:spPr bwMode="auto">
            <a:xfrm>
              <a:off x="9228958" y="5322564"/>
              <a:ext cx="33663" cy="34275"/>
            </a:xfrm>
            <a:prstGeom prst="rect">
              <a:avLst/>
            </a:pr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5" name="Rectangle 101"/>
            <p:cNvSpPr>
              <a:spLocks noChangeArrowheads="1"/>
            </p:cNvSpPr>
            <p:nvPr/>
          </p:nvSpPr>
          <p:spPr bwMode="auto">
            <a:xfrm>
              <a:off x="9282818" y="5322564"/>
              <a:ext cx="33051" cy="34275"/>
            </a:xfrm>
            <a:prstGeom prst="rect">
              <a:avLst/>
            </a:pr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6" name="Rectangle 102"/>
            <p:cNvSpPr>
              <a:spLocks noChangeArrowheads="1"/>
            </p:cNvSpPr>
            <p:nvPr/>
          </p:nvSpPr>
          <p:spPr bwMode="auto">
            <a:xfrm>
              <a:off x="9336067" y="5322564"/>
              <a:ext cx="34887" cy="34275"/>
            </a:xfrm>
            <a:prstGeom prst="rect">
              <a:avLst/>
            </a:pr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7" name="Rectangle 103"/>
            <p:cNvSpPr>
              <a:spLocks noChangeArrowheads="1"/>
            </p:cNvSpPr>
            <p:nvPr/>
          </p:nvSpPr>
          <p:spPr bwMode="auto">
            <a:xfrm>
              <a:off x="9389927" y="5322564"/>
              <a:ext cx="34275" cy="34275"/>
            </a:xfrm>
            <a:prstGeom prst="rect">
              <a:avLst/>
            </a:pr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8" name="Rectangle 104"/>
            <p:cNvSpPr>
              <a:spLocks noChangeArrowheads="1"/>
            </p:cNvSpPr>
            <p:nvPr/>
          </p:nvSpPr>
          <p:spPr bwMode="auto">
            <a:xfrm>
              <a:off x="9443176" y="5322564"/>
              <a:ext cx="34887" cy="34275"/>
            </a:xfrm>
            <a:prstGeom prst="rect">
              <a:avLst/>
            </a:pr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9" name="Rectangle 105"/>
            <p:cNvSpPr>
              <a:spLocks noChangeArrowheads="1"/>
            </p:cNvSpPr>
            <p:nvPr/>
          </p:nvSpPr>
          <p:spPr bwMode="auto">
            <a:xfrm>
              <a:off x="9120625" y="5582685"/>
              <a:ext cx="34887" cy="33663"/>
            </a:xfrm>
            <a:prstGeom prst="rect">
              <a:avLst/>
            </a:pr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0" name="Rectangle 106"/>
            <p:cNvSpPr>
              <a:spLocks noChangeArrowheads="1"/>
            </p:cNvSpPr>
            <p:nvPr/>
          </p:nvSpPr>
          <p:spPr bwMode="auto">
            <a:xfrm>
              <a:off x="9175710" y="5582685"/>
              <a:ext cx="33051" cy="33663"/>
            </a:xfrm>
            <a:prstGeom prst="rect">
              <a:avLst/>
            </a:pr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1" name="Rectangle 107"/>
            <p:cNvSpPr>
              <a:spLocks noChangeArrowheads="1"/>
            </p:cNvSpPr>
            <p:nvPr/>
          </p:nvSpPr>
          <p:spPr bwMode="auto">
            <a:xfrm>
              <a:off x="9228958" y="5582685"/>
              <a:ext cx="33663" cy="33663"/>
            </a:xfrm>
            <a:prstGeom prst="rect">
              <a:avLst/>
            </a:pr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2" name="Rectangle 108"/>
            <p:cNvSpPr>
              <a:spLocks noChangeArrowheads="1"/>
            </p:cNvSpPr>
            <p:nvPr/>
          </p:nvSpPr>
          <p:spPr bwMode="auto">
            <a:xfrm>
              <a:off x="9336067" y="5582685"/>
              <a:ext cx="34887" cy="33663"/>
            </a:xfrm>
            <a:prstGeom prst="rect">
              <a:avLst/>
            </a:pr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3" name="Rectangle 109"/>
            <p:cNvSpPr>
              <a:spLocks noChangeArrowheads="1"/>
            </p:cNvSpPr>
            <p:nvPr/>
          </p:nvSpPr>
          <p:spPr bwMode="auto">
            <a:xfrm>
              <a:off x="9443176" y="5582685"/>
              <a:ext cx="34887" cy="33663"/>
            </a:xfrm>
            <a:prstGeom prst="rect">
              <a:avLst/>
            </a:pr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4" name="Oval 110"/>
            <p:cNvSpPr>
              <a:spLocks noChangeArrowheads="1"/>
            </p:cNvSpPr>
            <p:nvPr/>
          </p:nvSpPr>
          <p:spPr bwMode="auto">
            <a:xfrm>
              <a:off x="9237527" y="5448034"/>
              <a:ext cx="39171" cy="39171"/>
            </a:xfrm>
            <a:prstGeom prst="ellipse">
              <a:avLst/>
            </a:pr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5" name="Oval 111"/>
            <p:cNvSpPr>
              <a:spLocks noChangeArrowheads="1"/>
            </p:cNvSpPr>
            <p:nvPr/>
          </p:nvSpPr>
          <p:spPr bwMode="auto">
            <a:xfrm>
              <a:off x="9172649" y="5448034"/>
              <a:ext cx="40395" cy="39171"/>
            </a:xfrm>
            <a:prstGeom prst="ellipse">
              <a:avLst/>
            </a:pr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6" name="Oval 112"/>
            <p:cNvSpPr>
              <a:spLocks noChangeArrowheads="1"/>
            </p:cNvSpPr>
            <p:nvPr/>
          </p:nvSpPr>
          <p:spPr bwMode="auto">
            <a:xfrm>
              <a:off x="9108996" y="5448034"/>
              <a:ext cx="39171" cy="39171"/>
            </a:xfrm>
            <a:prstGeom prst="ellipse">
              <a:avLst/>
            </a:prstGeom>
            <a:solidFill>
              <a:srgbClr val="00929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127" name="TextBox 62"/>
          <p:cNvSpPr txBox="1"/>
          <p:nvPr/>
        </p:nvSpPr>
        <p:spPr>
          <a:xfrm>
            <a:off x="1287217" y="1818524"/>
            <a:ext cx="1441420" cy="325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28" name="Rectangle 64"/>
          <p:cNvSpPr/>
          <p:nvPr/>
        </p:nvSpPr>
        <p:spPr>
          <a:xfrm>
            <a:off x="1282292" y="2083075"/>
            <a:ext cx="474476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29" name="Donut 65"/>
          <p:cNvSpPr/>
          <p:nvPr/>
        </p:nvSpPr>
        <p:spPr>
          <a:xfrm>
            <a:off x="1370341" y="3519677"/>
            <a:ext cx="724494" cy="724494"/>
          </a:xfrm>
          <a:prstGeom prst="donut">
            <a:avLst>
              <a:gd name="adj" fmla="val 6804"/>
            </a:avLst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0" name="Freeform 66"/>
          <p:cNvSpPr>
            <a:spLocks noEditPoints="1"/>
          </p:cNvSpPr>
          <p:nvPr/>
        </p:nvSpPr>
        <p:spPr bwMode="auto">
          <a:xfrm>
            <a:off x="1576097" y="3717118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rgbClr val="00929A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54" name="Freeform 67"/>
          <p:cNvSpPr>
            <a:spLocks noEditPoints="1"/>
          </p:cNvSpPr>
          <p:nvPr/>
        </p:nvSpPr>
        <p:spPr bwMode="auto">
          <a:xfrm>
            <a:off x="1547746" y="5242261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rgbClr val="00929A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55" name="Freeform 68"/>
          <p:cNvSpPr>
            <a:spLocks noEditPoints="1"/>
          </p:cNvSpPr>
          <p:nvPr/>
        </p:nvSpPr>
        <p:spPr bwMode="auto">
          <a:xfrm>
            <a:off x="4287300" y="5239740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rgbClr val="00929A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56" name="Freeform 69"/>
          <p:cNvSpPr>
            <a:spLocks noEditPoints="1"/>
          </p:cNvSpPr>
          <p:nvPr/>
        </p:nvSpPr>
        <p:spPr bwMode="auto">
          <a:xfrm>
            <a:off x="4277168" y="3729971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rgbClr val="00929A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57" name="Donut 70"/>
          <p:cNvSpPr/>
          <p:nvPr/>
        </p:nvSpPr>
        <p:spPr>
          <a:xfrm>
            <a:off x="4043745" y="5036716"/>
            <a:ext cx="724494" cy="724494"/>
          </a:xfrm>
          <a:prstGeom prst="donut">
            <a:avLst>
              <a:gd name="adj" fmla="val 6804"/>
            </a:avLst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58" name="Donut 71"/>
          <p:cNvSpPr/>
          <p:nvPr/>
        </p:nvSpPr>
        <p:spPr>
          <a:xfrm>
            <a:off x="1364921" y="5036867"/>
            <a:ext cx="724494" cy="724494"/>
          </a:xfrm>
          <a:prstGeom prst="donut">
            <a:avLst>
              <a:gd name="adj" fmla="val 6804"/>
            </a:avLst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59" name="Donut 72"/>
          <p:cNvSpPr/>
          <p:nvPr/>
        </p:nvSpPr>
        <p:spPr>
          <a:xfrm>
            <a:off x="4038039" y="3519677"/>
            <a:ext cx="724494" cy="724494"/>
          </a:xfrm>
          <a:prstGeom prst="donut">
            <a:avLst>
              <a:gd name="adj" fmla="val 6804"/>
            </a:avLst>
          </a:prstGeom>
          <a:solidFill>
            <a:srgbClr val="009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60" name="TextBox 73"/>
          <p:cNvSpPr txBox="1"/>
          <p:nvPr/>
        </p:nvSpPr>
        <p:spPr>
          <a:xfrm>
            <a:off x="2112994" y="3827680"/>
            <a:ext cx="902811" cy="325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61" name="TextBox 74"/>
          <p:cNvSpPr txBox="1"/>
          <p:nvPr/>
        </p:nvSpPr>
        <p:spPr>
          <a:xfrm>
            <a:off x="2112994" y="3558457"/>
            <a:ext cx="470000" cy="323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80%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62" name="TextBox 75"/>
          <p:cNvSpPr txBox="1"/>
          <p:nvPr/>
        </p:nvSpPr>
        <p:spPr>
          <a:xfrm>
            <a:off x="4810998" y="3827681"/>
            <a:ext cx="902811" cy="325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63" name="TextBox 76"/>
          <p:cNvSpPr txBox="1"/>
          <p:nvPr/>
        </p:nvSpPr>
        <p:spPr>
          <a:xfrm>
            <a:off x="4810998" y="3558457"/>
            <a:ext cx="468398" cy="323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60%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64" name="TextBox 77"/>
          <p:cNvSpPr txBox="1"/>
          <p:nvPr/>
        </p:nvSpPr>
        <p:spPr>
          <a:xfrm>
            <a:off x="2112994" y="5353627"/>
            <a:ext cx="902811" cy="325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65" name="TextBox 78"/>
          <p:cNvSpPr txBox="1"/>
          <p:nvPr/>
        </p:nvSpPr>
        <p:spPr>
          <a:xfrm>
            <a:off x="2112994" y="5067827"/>
            <a:ext cx="468398" cy="323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93%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66" name="TextBox 79"/>
          <p:cNvSpPr txBox="1"/>
          <p:nvPr/>
        </p:nvSpPr>
        <p:spPr>
          <a:xfrm>
            <a:off x="4810998" y="5353627"/>
            <a:ext cx="902811" cy="325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67" name="TextBox 80"/>
          <p:cNvSpPr txBox="1"/>
          <p:nvPr/>
        </p:nvSpPr>
        <p:spPr>
          <a:xfrm>
            <a:off x="4810998" y="5067827"/>
            <a:ext cx="465192" cy="323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55%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68" name="Rectangle 81"/>
          <p:cNvSpPr/>
          <p:nvPr/>
        </p:nvSpPr>
        <p:spPr>
          <a:xfrm>
            <a:off x="1317222" y="4254480"/>
            <a:ext cx="240027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69" name="Rectangle 82"/>
          <p:cNvSpPr/>
          <p:nvPr/>
        </p:nvSpPr>
        <p:spPr>
          <a:xfrm>
            <a:off x="1317222" y="5778025"/>
            <a:ext cx="240027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70" name="Rectangle 83"/>
          <p:cNvSpPr/>
          <p:nvPr/>
        </p:nvSpPr>
        <p:spPr>
          <a:xfrm>
            <a:off x="3981534" y="4254480"/>
            <a:ext cx="2400274" cy="519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71" name="Rectangle 84"/>
          <p:cNvSpPr/>
          <p:nvPr/>
        </p:nvSpPr>
        <p:spPr>
          <a:xfrm>
            <a:off x="3975405" y="5778025"/>
            <a:ext cx="240027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请替换文字内容，添加相关标题，修改文字内容，也可以直接复制你的内容到此。请替换文字内容，添加相关标题，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2017</a:t>
            </a:r>
            <a:r>
              <a:rPr lang="zh-CN" altLang="en-US" dirty="0"/>
              <a:t>年度工作概述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2017 ANNUAL WORK SUMMARY</a:t>
            </a:r>
            <a:endParaRPr lang="en-US" altLang="zh-CN" dirty="0"/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29" grpId="0" animBg="1"/>
      <p:bldP spid="130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2017</a:t>
            </a:r>
            <a:r>
              <a:rPr lang="zh-CN" altLang="en-US" dirty="0"/>
              <a:t>年度工作概述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2017 ANNUAL WORK SUMMARY</a:t>
            </a:r>
            <a:endParaRPr lang="en-US" altLang="zh-CN" dirty="0"/>
          </a:p>
        </p:txBody>
      </p:sp>
      <p:sp>
        <p:nvSpPr>
          <p:cNvPr id="4" name="Text Placeholder 16"/>
          <p:cNvSpPr txBox="1"/>
          <p:nvPr/>
        </p:nvSpPr>
        <p:spPr>
          <a:xfrm>
            <a:off x="1394671" y="3451311"/>
            <a:ext cx="3153139" cy="77559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4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请替换文字内容，添加相关标题，修改文字内容，也可以直接复制你的内容到此。请替换文字内容，添加相关标题，。</a:t>
            </a:r>
            <a:endParaRPr lang="zh-CN" altLang="en-US" sz="140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5" name="Text Placeholder 17"/>
          <p:cNvSpPr txBox="1"/>
          <p:nvPr/>
        </p:nvSpPr>
        <p:spPr>
          <a:xfrm>
            <a:off x="1445114" y="5525674"/>
            <a:ext cx="3180126" cy="77559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1100" kern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请替换文字内容，添加相关标题，修改文字内容，也可以直接复制你的内容到此。请替换文字内容，添加相关标题，。</a:t>
            </a:r>
            <a:endParaRPr lang="zh-CN" altLang="en-US" sz="140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" name="Text Placeholder 12"/>
          <p:cNvSpPr txBox="1"/>
          <p:nvPr/>
        </p:nvSpPr>
        <p:spPr>
          <a:xfrm>
            <a:off x="8996439" y="4056153"/>
            <a:ext cx="3265584" cy="775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请替换文字内容，添加相关标题，修改文字内容，也可以直接复制你的内容到此。请替换文字内容，添加相关标题，。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幼圆" panose="02010509060101010101" pitchFamily="49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7" name="Group 9"/>
          <p:cNvGrpSpPr/>
          <p:nvPr/>
        </p:nvGrpSpPr>
        <p:grpSpPr>
          <a:xfrm>
            <a:off x="4842453" y="2347790"/>
            <a:ext cx="3743604" cy="3704526"/>
            <a:chOff x="9988635" y="4910465"/>
            <a:chExt cx="5069416" cy="5016501"/>
          </a:xfrm>
        </p:grpSpPr>
        <p:sp>
          <p:nvSpPr>
            <p:cNvPr id="8" name="Freeform 3"/>
            <p:cNvSpPr/>
            <p:nvPr/>
          </p:nvSpPr>
          <p:spPr bwMode="auto">
            <a:xfrm>
              <a:off x="10483935" y="4910465"/>
              <a:ext cx="3297767" cy="3388784"/>
            </a:xfrm>
            <a:custGeom>
              <a:avLst/>
              <a:gdLst>
                <a:gd name="T0" fmla="*/ 547 w 1071"/>
                <a:gd name="T1" fmla="*/ 0 h 1101"/>
                <a:gd name="T2" fmla="*/ 0 w 1071"/>
                <a:gd name="T3" fmla="*/ 547 h 1101"/>
                <a:gd name="T4" fmla="*/ 263 w 1071"/>
                <a:gd name="T5" fmla="*/ 1015 h 1101"/>
                <a:gd name="T6" fmla="*/ 213 w 1071"/>
                <a:gd name="T7" fmla="*/ 1101 h 1101"/>
                <a:gd name="T8" fmla="*/ 604 w 1071"/>
                <a:gd name="T9" fmla="*/ 1101 h 1101"/>
                <a:gd name="T10" fmla="*/ 409 w 1071"/>
                <a:gd name="T11" fmla="*/ 762 h 1101"/>
                <a:gd name="T12" fmla="*/ 359 w 1071"/>
                <a:gd name="T13" fmla="*/ 847 h 1101"/>
                <a:gd name="T14" fmla="*/ 193 w 1071"/>
                <a:gd name="T15" fmla="*/ 547 h 1101"/>
                <a:gd name="T16" fmla="*/ 547 w 1071"/>
                <a:gd name="T17" fmla="*/ 194 h 1101"/>
                <a:gd name="T18" fmla="*/ 859 w 1071"/>
                <a:gd name="T19" fmla="*/ 381 h 1101"/>
                <a:gd name="T20" fmla="*/ 938 w 1071"/>
                <a:gd name="T21" fmla="*/ 375 h 1101"/>
                <a:gd name="T22" fmla="*/ 1071 w 1071"/>
                <a:gd name="T23" fmla="*/ 390 h 1101"/>
                <a:gd name="T24" fmla="*/ 547 w 1071"/>
                <a:gd name="T25" fmla="*/ 0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1" h="1101">
                  <a:moveTo>
                    <a:pt x="547" y="0"/>
                  </a:moveTo>
                  <a:cubicBezTo>
                    <a:pt x="245" y="0"/>
                    <a:pt x="0" y="245"/>
                    <a:pt x="0" y="547"/>
                  </a:cubicBezTo>
                  <a:cubicBezTo>
                    <a:pt x="0" y="745"/>
                    <a:pt x="105" y="919"/>
                    <a:pt x="263" y="1015"/>
                  </a:cubicBezTo>
                  <a:cubicBezTo>
                    <a:pt x="213" y="1101"/>
                    <a:pt x="213" y="1101"/>
                    <a:pt x="213" y="1101"/>
                  </a:cubicBezTo>
                  <a:cubicBezTo>
                    <a:pt x="604" y="1101"/>
                    <a:pt x="604" y="1101"/>
                    <a:pt x="604" y="1101"/>
                  </a:cubicBezTo>
                  <a:cubicBezTo>
                    <a:pt x="409" y="762"/>
                    <a:pt x="409" y="762"/>
                    <a:pt x="409" y="762"/>
                  </a:cubicBezTo>
                  <a:cubicBezTo>
                    <a:pt x="359" y="847"/>
                    <a:pt x="359" y="847"/>
                    <a:pt x="359" y="847"/>
                  </a:cubicBezTo>
                  <a:cubicBezTo>
                    <a:pt x="260" y="785"/>
                    <a:pt x="193" y="674"/>
                    <a:pt x="193" y="547"/>
                  </a:cubicBezTo>
                  <a:cubicBezTo>
                    <a:pt x="193" y="352"/>
                    <a:pt x="352" y="194"/>
                    <a:pt x="547" y="194"/>
                  </a:cubicBezTo>
                  <a:cubicBezTo>
                    <a:pt x="682" y="194"/>
                    <a:pt x="799" y="269"/>
                    <a:pt x="859" y="381"/>
                  </a:cubicBezTo>
                  <a:cubicBezTo>
                    <a:pt x="885" y="377"/>
                    <a:pt x="911" y="375"/>
                    <a:pt x="938" y="375"/>
                  </a:cubicBezTo>
                  <a:cubicBezTo>
                    <a:pt x="984" y="375"/>
                    <a:pt x="1029" y="380"/>
                    <a:pt x="1071" y="390"/>
                  </a:cubicBezTo>
                  <a:cubicBezTo>
                    <a:pt x="1004" y="165"/>
                    <a:pt x="795" y="0"/>
                    <a:pt x="547" y="0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55827" tIns="27914" rIns="55827" bIns="2791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" name="Freeform 4"/>
            <p:cNvSpPr/>
            <p:nvPr/>
          </p:nvSpPr>
          <p:spPr bwMode="auto">
            <a:xfrm>
              <a:off x="11777218" y="6144481"/>
              <a:ext cx="3280833" cy="3412067"/>
            </a:xfrm>
            <a:custGeom>
              <a:avLst/>
              <a:gdLst>
                <a:gd name="T0" fmla="*/ 518 w 1065"/>
                <a:gd name="T1" fmla="*/ 14 h 1108"/>
                <a:gd name="T2" fmla="*/ 245 w 1065"/>
                <a:gd name="T3" fmla="*/ 87 h 1108"/>
                <a:gd name="T4" fmla="*/ 195 w 1065"/>
                <a:gd name="T5" fmla="*/ 0 h 1108"/>
                <a:gd name="T6" fmla="*/ 0 w 1065"/>
                <a:gd name="T7" fmla="*/ 339 h 1108"/>
                <a:gd name="T8" fmla="*/ 391 w 1065"/>
                <a:gd name="T9" fmla="*/ 339 h 1108"/>
                <a:gd name="T10" fmla="*/ 342 w 1065"/>
                <a:gd name="T11" fmla="*/ 254 h 1108"/>
                <a:gd name="T12" fmla="*/ 518 w 1065"/>
                <a:gd name="T13" fmla="*/ 208 h 1108"/>
                <a:gd name="T14" fmla="*/ 872 w 1065"/>
                <a:gd name="T15" fmla="*/ 561 h 1108"/>
                <a:gd name="T16" fmla="*/ 518 w 1065"/>
                <a:gd name="T17" fmla="*/ 915 h 1108"/>
                <a:gd name="T18" fmla="*/ 505 w 1065"/>
                <a:gd name="T19" fmla="*/ 915 h 1108"/>
                <a:gd name="T20" fmla="*/ 385 w 1065"/>
                <a:gd name="T21" fmla="*/ 1092 h 1108"/>
                <a:gd name="T22" fmla="*/ 518 w 1065"/>
                <a:gd name="T23" fmla="*/ 1108 h 1108"/>
                <a:gd name="T24" fmla="*/ 1065 w 1065"/>
                <a:gd name="T25" fmla="*/ 561 h 1108"/>
                <a:gd name="T26" fmla="*/ 518 w 1065"/>
                <a:gd name="T27" fmla="*/ 14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5" h="1108">
                  <a:moveTo>
                    <a:pt x="518" y="14"/>
                  </a:moveTo>
                  <a:cubicBezTo>
                    <a:pt x="419" y="14"/>
                    <a:pt x="326" y="41"/>
                    <a:pt x="245" y="87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391" y="339"/>
                    <a:pt x="391" y="339"/>
                    <a:pt x="391" y="339"/>
                  </a:cubicBezTo>
                  <a:cubicBezTo>
                    <a:pt x="342" y="254"/>
                    <a:pt x="342" y="254"/>
                    <a:pt x="342" y="254"/>
                  </a:cubicBezTo>
                  <a:cubicBezTo>
                    <a:pt x="394" y="225"/>
                    <a:pt x="454" y="208"/>
                    <a:pt x="518" y="208"/>
                  </a:cubicBezTo>
                  <a:cubicBezTo>
                    <a:pt x="713" y="208"/>
                    <a:pt x="872" y="366"/>
                    <a:pt x="872" y="561"/>
                  </a:cubicBezTo>
                  <a:cubicBezTo>
                    <a:pt x="872" y="757"/>
                    <a:pt x="713" y="915"/>
                    <a:pt x="518" y="915"/>
                  </a:cubicBezTo>
                  <a:cubicBezTo>
                    <a:pt x="514" y="915"/>
                    <a:pt x="509" y="915"/>
                    <a:pt x="505" y="915"/>
                  </a:cubicBezTo>
                  <a:cubicBezTo>
                    <a:pt x="476" y="981"/>
                    <a:pt x="435" y="1041"/>
                    <a:pt x="385" y="1092"/>
                  </a:cubicBezTo>
                  <a:cubicBezTo>
                    <a:pt x="428" y="1103"/>
                    <a:pt x="472" y="1108"/>
                    <a:pt x="518" y="1108"/>
                  </a:cubicBezTo>
                  <a:cubicBezTo>
                    <a:pt x="820" y="1108"/>
                    <a:pt x="1065" y="863"/>
                    <a:pt x="1065" y="561"/>
                  </a:cubicBezTo>
                  <a:cubicBezTo>
                    <a:pt x="1065" y="259"/>
                    <a:pt x="820" y="14"/>
                    <a:pt x="518" y="14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55827" tIns="27914" rIns="55827" bIns="2791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" name="Freeform 5"/>
            <p:cNvSpPr/>
            <p:nvPr/>
          </p:nvSpPr>
          <p:spPr bwMode="auto">
            <a:xfrm>
              <a:off x="9988635" y="7101215"/>
              <a:ext cx="3644900" cy="2825751"/>
            </a:xfrm>
            <a:custGeom>
              <a:avLst/>
              <a:gdLst>
                <a:gd name="T0" fmla="*/ 1184 w 1184"/>
                <a:gd name="T1" fmla="*/ 388 h 917"/>
                <a:gd name="T2" fmla="*/ 988 w 1184"/>
                <a:gd name="T3" fmla="*/ 49 h 917"/>
                <a:gd name="T4" fmla="*/ 793 w 1184"/>
                <a:gd name="T5" fmla="*/ 388 h 917"/>
                <a:gd name="T6" fmla="*/ 900 w 1184"/>
                <a:gd name="T7" fmla="*/ 388 h 917"/>
                <a:gd name="T8" fmla="*/ 547 w 1184"/>
                <a:gd name="T9" fmla="*/ 724 h 917"/>
                <a:gd name="T10" fmla="*/ 193 w 1184"/>
                <a:gd name="T11" fmla="*/ 370 h 917"/>
                <a:gd name="T12" fmla="*/ 242 w 1184"/>
                <a:gd name="T13" fmla="*/ 192 h 917"/>
                <a:gd name="T14" fmla="*/ 145 w 1184"/>
                <a:gd name="T15" fmla="*/ 0 h 917"/>
                <a:gd name="T16" fmla="*/ 0 w 1184"/>
                <a:gd name="T17" fmla="*/ 370 h 917"/>
                <a:gd name="T18" fmla="*/ 547 w 1184"/>
                <a:gd name="T19" fmla="*/ 917 h 917"/>
                <a:gd name="T20" fmla="*/ 1094 w 1184"/>
                <a:gd name="T21" fmla="*/ 388 h 917"/>
                <a:gd name="T22" fmla="*/ 1184 w 1184"/>
                <a:gd name="T23" fmla="*/ 388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4" h="917">
                  <a:moveTo>
                    <a:pt x="1184" y="388"/>
                  </a:moveTo>
                  <a:cubicBezTo>
                    <a:pt x="988" y="49"/>
                    <a:pt x="988" y="49"/>
                    <a:pt x="988" y="49"/>
                  </a:cubicBezTo>
                  <a:cubicBezTo>
                    <a:pt x="793" y="388"/>
                    <a:pt x="793" y="388"/>
                    <a:pt x="793" y="388"/>
                  </a:cubicBezTo>
                  <a:cubicBezTo>
                    <a:pt x="900" y="388"/>
                    <a:pt x="900" y="388"/>
                    <a:pt x="900" y="388"/>
                  </a:cubicBezTo>
                  <a:cubicBezTo>
                    <a:pt x="891" y="575"/>
                    <a:pt x="737" y="724"/>
                    <a:pt x="547" y="724"/>
                  </a:cubicBezTo>
                  <a:cubicBezTo>
                    <a:pt x="352" y="724"/>
                    <a:pt x="193" y="566"/>
                    <a:pt x="193" y="370"/>
                  </a:cubicBezTo>
                  <a:cubicBezTo>
                    <a:pt x="193" y="305"/>
                    <a:pt x="211" y="244"/>
                    <a:pt x="242" y="192"/>
                  </a:cubicBezTo>
                  <a:cubicBezTo>
                    <a:pt x="198" y="134"/>
                    <a:pt x="165" y="69"/>
                    <a:pt x="145" y="0"/>
                  </a:cubicBezTo>
                  <a:cubicBezTo>
                    <a:pt x="55" y="97"/>
                    <a:pt x="0" y="227"/>
                    <a:pt x="0" y="370"/>
                  </a:cubicBezTo>
                  <a:cubicBezTo>
                    <a:pt x="0" y="672"/>
                    <a:pt x="245" y="917"/>
                    <a:pt x="547" y="917"/>
                  </a:cubicBezTo>
                  <a:cubicBezTo>
                    <a:pt x="843" y="917"/>
                    <a:pt x="1085" y="682"/>
                    <a:pt x="1094" y="388"/>
                  </a:cubicBezTo>
                  <a:lnTo>
                    <a:pt x="1184" y="388"/>
                  </a:ln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vert="horz" wrap="square" lIns="55827" tIns="27914" rIns="55827" bIns="2791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" name="TextBox 6"/>
            <p:cNvSpPr txBox="1"/>
            <p:nvPr/>
          </p:nvSpPr>
          <p:spPr>
            <a:xfrm rot="18978467">
              <a:off x="10746309" y="5519640"/>
              <a:ext cx="1366259" cy="508848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zh-CN" altLang="en-US" sz="1400">
                  <a:solidFill>
                    <a:schemeClr val="bg1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kumimoji="1" lang="zh-CN" altLang="en-US" sz="14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" name="TextBox 7"/>
            <p:cNvSpPr txBox="1"/>
            <p:nvPr/>
          </p:nvSpPr>
          <p:spPr>
            <a:xfrm>
              <a:off x="10861134" y="9105070"/>
              <a:ext cx="1645320" cy="508848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zh-CN" altLang="en-US" sz="1400">
                  <a:solidFill>
                    <a:schemeClr val="bg1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kumimoji="1" lang="zh-CN" altLang="en-US" sz="14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3" name="TextBox 8"/>
            <p:cNvSpPr txBox="1"/>
            <p:nvPr/>
          </p:nvSpPr>
          <p:spPr>
            <a:xfrm rot="17644843">
              <a:off x="13516862" y="8044825"/>
              <a:ext cx="1748521" cy="508848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zh-CN" altLang="en-US" sz="1400">
                  <a:solidFill>
                    <a:schemeClr val="bg1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kumimoji="1" lang="zh-CN" altLang="en-US" sz="14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4780192" y="2351314"/>
            <a:ext cx="3298368" cy="4118306"/>
            <a:chOff x="4731074" y="3558159"/>
            <a:chExt cx="2569838" cy="3208672"/>
          </a:xfrm>
        </p:grpSpPr>
        <p:grpSp>
          <p:nvGrpSpPr>
            <p:cNvPr id="28" name="组合 72"/>
            <p:cNvGrpSpPr/>
            <p:nvPr/>
          </p:nvGrpSpPr>
          <p:grpSpPr>
            <a:xfrm>
              <a:off x="6096000" y="4175841"/>
              <a:ext cx="1204912" cy="2428808"/>
              <a:chOff x="4281488" y="2009843"/>
              <a:chExt cx="1204912" cy="2428808"/>
            </a:xfrm>
          </p:grpSpPr>
          <p:sp>
            <p:nvSpPr>
              <p:cNvPr id="29" name="Freeform 59"/>
              <p:cNvSpPr/>
              <p:nvPr/>
            </p:nvSpPr>
            <p:spPr bwMode="auto">
              <a:xfrm>
                <a:off x="4728043" y="2583169"/>
                <a:ext cx="378730" cy="448633"/>
              </a:xfrm>
              <a:custGeom>
                <a:avLst/>
                <a:gdLst>
                  <a:gd name="T0" fmla="*/ 102 w 154"/>
                  <a:gd name="T1" fmla="*/ 109 h 182"/>
                  <a:gd name="T2" fmla="*/ 154 w 154"/>
                  <a:gd name="T3" fmla="*/ 46 h 182"/>
                  <a:gd name="T4" fmla="*/ 69 w 154"/>
                  <a:gd name="T5" fmla="*/ 0 h 182"/>
                  <a:gd name="T6" fmla="*/ 18 w 154"/>
                  <a:gd name="T7" fmla="*/ 63 h 182"/>
                  <a:gd name="T8" fmla="*/ 17 w 154"/>
                  <a:gd name="T9" fmla="*/ 131 h 182"/>
                  <a:gd name="T10" fmla="*/ 25 w 154"/>
                  <a:gd name="T11" fmla="*/ 136 h 182"/>
                  <a:gd name="T12" fmla="*/ 110 w 154"/>
                  <a:gd name="T13" fmla="*/ 182 h 182"/>
                  <a:gd name="T14" fmla="*/ 102 w 154"/>
                  <a:gd name="T15" fmla="*/ 177 h 182"/>
                  <a:gd name="T16" fmla="*/ 102 w 154"/>
                  <a:gd name="T17" fmla="*/ 109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" h="182">
                    <a:moveTo>
                      <a:pt x="102" y="109"/>
                    </a:moveTo>
                    <a:cubicBezTo>
                      <a:pt x="154" y="46"/>
                      <a:pt x="154" y="46"/>
                      <a:pt x="154" y="46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0" y="84"/>
                      <a:pt x="0" y="114"/>
                      <a:pt x="17" y="131"/>
                    </a:cubicBezTo>
                    <a:cubicBezTo>
                      <a:pt x="20" y="133"/>
                      <a:pt x="22" y="135"/>
                      <a:pt x="25" y="136"/>
                    </a:cubicBezTo>
                    <a:cubicBezTo>
                      <a:pt x="110" y="182"/>
                      <a:pt x="110" y="182"/>
                      <a:pt x="110" y="182"/>
                    </a:cubicBezTo>
                    <a:cubicBezTo>
                      <a:pt x="107" y="181"/>
                      <a:pt x="105" y="179"/>
                      <a:pt x="102" y="177"/>
                    </a:cubicBezTo>
                    <a:cubicBezTo>
                      <a:pt x="85" y="160"/>
                      <a:pt x="85" y="130"/>
                      <a:pt x="102" y="109"/>
                    </a:cubicBezTo>
                    <a:close/>
                  </a:path>
                </a:pathLst>
              </a:custGeom>
              <a:solidFill>
                <a:srgbClr val="00929A"/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30" name="Freeform 54"/>
              <p:cNvSpPr/>
              <p:nvPr/>
            </p:nvSpPr>
            <p:spPr bwMode="auto">
              <a:xfrm>
                <a:off x="4755829" y="2009843"/>
                <a:ext cx="387076" cy="450720"/>
              </a:xfrm>
              <a:custGeom>
                <a:avLst/>
                <a:gdLst>
                  <a:gd name="T0" fmla="*/ 102 w 157"/>
                  <a:gd name="T1" fmla="*/ 65 h 183"/>
                  <a:gd name="T2" fmla="*/ 133 w 157"/>
                  <a:gd name="T3" fmla="*/ 47 h 183"/>
                  <a:gd name="T4" fmla="*/ 157 w 157"/>
                  <a:gd name="T5" fmla="*/ 51 h 183"/>
                  <a:gd name="T6" fmla="*/ 72 w 157"/>
                  <a:gd name="T7" fmla="*/ 5 h 183"/>
                  <a:gd name="T8" fmla="*/ 49 w 157"/>
                  <a:gd name="T9" fmla="*/ 1 h 183"/>
                  <a:gd name="T10" fmla="*/ 17 w 157"/>
                  <a:gd name="T11" fmla="*/ 19 h 183"/>
                  <a:gd name="T12" fmla="*/ 17 w 157"/>
                  <a:gd name="T13" fmla="*/ 87 h 183"/>
                  <a:gd name="T14" fmla="*/ 70 w 157"/>
                  <a:gd name="T15" fmla="*/ 137 h 183"/>
                  <a:gd name="T16" fmla="*/ 155 w 157"/>
                  <a:gd name="T17" fmla="*/ 183 h 183"/>
                  <a:gd name="T18" fmla="*/ 102 w 157"/>
                  <a:gd name="T19" fmla="*/ 133 h 183"/>
                  <a:gd name="T20" fmla="*/ 102 w 157"/>
                  <a:gd name="T21" fmla="*/ 65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7" h="183">
                    <a:moveTo>
                      <a:pt x="102" y="65"/>
                    </a:moveTo>
                    <a:cubicBezTo>
                      <a:pt x="111" y="55"/>
                      <a:pt x="122" y="48"/>
                      <a:pt x="133" y="47"/>
                    </a:cubicBezTo>
                    <a:cubicBezTo>
                      <a:pt x="142" y="46"/>
                      <a:pt x="150" y="47"/>
                      <a:pt x="157" y="51"/>
                    </a:cubicBezTo>
                    <a:cubicBezTo>
                      <a:pt x="129" y="36"/>
                      <a:pt x="101" y="20"/>
                      <a:pt x="72" y="5"/>
                    </a:cubicBezTo>
                    <a:cubicBezTo>
                      <a:pt x="65" y="1"/>
                      <a:pt x="57" y="0"/>
                      <a:pt x="49" y="1"/>
                    </a:cubicBezTo>
                    <a:cubicBezTo>
                      <a:pt x="37" y="2"/>
                      <a:pt x="26" y="9"/>
                      <a:pt x="17" y="19"/>
                    </a:cubicBezTo>
                    <a:cubicBezTo>
                      <a:pt x="0" y="40"/>
                      <a:pt x="0" y="71"/>
                      <a:pt x="17" y="87"/>
                    </a:cubicBezTo>
                    <a:cubicBezTo>
                      <a:pt x="70" y="137"/>
                      <a:pt x="70" y="137"/>
                      <a:pt x="70" y="137"/>
                    </a:cubicBezTo>
                    <a:cubicBezTo>
                      <a:pt x="155" y="183"/>
                      <a:pt x="155" y="183"/>
                      <a:pt x="155" y="183"/>
                    </a:cubicBezTo>
                    <a:cubicBezTo>
                      <a:pt x="102" y="133"/>
                      <a:pt x="102" y="133"/>
                      <a:pt x="102" y="133"/>
                    </a:cubicBezTo>
                    <a:cubicBezTo>
                      <a:pt x="85" y="117"/>
                      <a:pt x="85" y="86"/>
                      <a:pt x="102" y="65"/>
                    </a:cubicBezTo>
                    <a:close/>
                  </a:path>
                </a:pathLst>
              </a:custGeom>
              <a:solidFill>
                <a:srgbClr val="00929A"/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31" name="Freeform 71"/>
              <p:cNvSpPr/>
              <p:nvPr/>
            </p:nvSpPr>
            <p:spPr bwMode="auto">
              <a:xfrm>
                <a:off x="4475163" y="2103438"/>
                <a:ext cx="1011237" cy="2335213"/>
              </a:xfrm>
              <a:custGeom>
                <a:avLst/>
                <a:gdLst>
                  <a:gd name="T0" fmla="*/ 232 w 410"/>
                  <a:gd name="T1" fmla="*/ 1 h 948"/>
                  <a:gd name="T2" fmla="*/ 264 w 410"/>
                  <a:gd name="T3" fmla="*/ 11 h 948"/>
                  <a:gd name="T4" fmla="*/ 394 w 410"/>
                  <a:gd name="T5" fmla="*/ 134 h 948"/>
                  <a:gd name="T6" fmla="*/ 399 w 410"/>
                  <a:gd name="T7" fmla="*/ 139 h 948"/>
                  <a:gd name="T8" fmla="*/ 402 w 410"/>
                  <a:gd name="T9" fmla="*/ 188 h 948"/>
                  <a:gd name="T10" fmla="*/ 394 w 410"/>
                  <a:gd name="T11" fmla="*/ 201 h 948"/>
                  <a:gd name="T12" fmla="*/ 263 w 410"/>
                  <a:gd name="T13" fmla="*/ 361 h 948"/>
                  <a:gd name="T14" fmla="*/ 232 w 410"/>
                  <a:gd name="T15" fmla="*/ 380 h 948"/>
                  <a:gd name="T16" fmla="*/ 200 w 410"/>
                  <a:gd name="T17" fmla="*/ 370 h 948"/>
                  <a:gd name="T18" fmla="*/ 200 w 410"/>
                  <a:gd name="T19" fmla="*/ 302 h 948"/>
                  <a:gd name="T20" fmla="*/ 252 w 410"/>
                  <a:gd name="T21" fmla="*/ 240 h 948"/>
                  <a:gd name="T22" fmla="*/ 223 w 410"/>
                  <a:gd name="T23" fmla="*/ 244 h 948"/>
                  <a:gd name="T24" fmla="*/ 96 w 410"/>
                  <a:gd name="T25" fmla="*/ 398 h 948"/>
                  <a:gd name="T26" fmla="*/ 95 w 410"/>
                  <a:gd name="T27" fmla="*/ 887 h 948"/>
                  <a:gd name="T28" fmla="*/ 48 w 410"/>
                  <a:gd name="T29" fmla="*/ 945 h 948"/>
                  <a:gd name="T30" fmla="*/ 0 w 410"/>
                  <a:gd name="T31" fmla="*/ 900 h 948"/>
                  <a:gd name="T32" fmla="*/ 1 w 410"/>
                  <a:gd name="T33" fmla="*/ 411 h 948"/>
                  <a:gd name="T34" fmla="*/ 223 w 410"/>
                  <a:gd name="T35" fmla="*/ 141 h 948"/>
                  <a:gd name="T36" fmla="*/ 254 w 410"/>
                  <a:gd name="T37" fmla="*/ 137 h 948"/>
                  <a:gd name="T38" fmla="*/ 201 w 410"/>
                  <a:gd name="T39" fmla="*/ 87 h 948"/>
                  <a:gd name="T40" fmla="*/ 201 w 410"/>
                  <a:gd name="T41" fmla="*/ 20 h 948"/>
                  <a:gd name="T42" fmla="*/ 232 w 410"/>
                  <a:gd name="T43" fmla="*/ 1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10" h="948">
                    <a:moveTo>
                      <a:pt x="232" y="1"/>
                    </a:moveTo>
                    <a:cubicBezTo>
                      <a:pt x="244" y="0"/>
                      <a:pt x="255" y="3"/>
                      <a:pt x="264" y="11"/>
                    </a:cubicBezTo>
                    <a:cubicBezTo>
                      <a:pt x="394" y="134"/>
                      <a:pt x="394" y="134"/>
                      <a:pt x="394" y="134"/>
                    </a:cubicBezTo>
                    <a:cubicBezTo>
                      <a:pt x="396" y="135"/>
                      <a:pt x="398" y="137"/>
                      <a:pt x="399" y="139"/>
                    </a:cubicBezTo>
                    <a:cubicBezTo>
                      <a:pt x="409" y="154"/>
                      <a:pt x="410" y="172"/>
                      <a:pt x="402" y="188"/>
                    </a:cubicBezTo>
                    <a:cubicBezTo>
                      <a:pt x="400" y="193"/>
                      <a:pt x="398" y="198"/>
                      <a:pt x="394" y="201"/>
                    </a:cubicBezTo>
                    <a:cubicBezTo>
                      <a:pt x="263" y="361"/>
                      <a:pt x="263" y="361"/>
                      <a:pt x="263" y="361"/>
                    </a:cubicBezTo>
                    <a:cubicBezTo>
                      <a:pt x="254" y="372"/>
                      <a:pt x="243" y="378"/>
                      <a:pt x="232" y="380"/>
                    </a:cubicBezTo>
                    <a:cubicBezTo>
                      <a:pt x="220" y="381"/>
                      <a:pt x="209" y="378"/>
                      <a:pt x="200" y="370"/>
                    </a:cubicBezTo>
                    <a:cubicBezTo>
                      <a:pt x="183" y="354"/>
                      <a:pt x="183" y="323"/>
                      <a:pt x="200" y="302"/>
                    </a:cubicBezTo>
                    <a:cubicBezTo>
                      <a:pt x="252" y="240"/>
                      <a:pt x="252" y="240"/>
                      <a:pt x="252" y="240"/>
                    </a:cubicBezTo>
                    <a:cubicBezTo>
                      <a:pt x="223" y="244"/>
                      <a:pt x="223" y="244"/>
                      <a:pt x="223" y="244"/>
                    </a:cubicBezTo>
                    <a:cubicBezTo>
                      <a:pt x="153" y="254"/>
                      <a:pt x="96" y="323"/>
                      <a:pt x="96" y="398"/>
                    </a:cubicBezTo>
                    <a:cubicBezTo>
                      <a:pt x="95" y="887"/>
                      <a:pt x="95" y="887"/>
                      <a:pt x="95" y="887"/>
                    </a:cubicBezTo>
                    <a:cubicBezTo>
                      <a:pt x="95" y="915"/>
                      <a:pt x="74" y="941"/>
                      <a:pt x="48" y="945"/>
                    </a:cubicBezTo>
                    <a:cubicBezTo>
                      <a:pt x="22" y="948"/>
                      <a:pt x="0" y="929"/>
                      <a:pt x="0" y="900"/>
                    </a:cubicBezTo>
                    <a:cubicBezTo>
                      <a:pt x="1" y="411"/>
                      <a:pt x="1" y="411"/>
                      <a:pt x="1" y="411"/>
                    </a:cubicBezTo>
                    <a:cubicBezTo>
                      <a:pt x="2" y="279"/>
                      <a:pt x="101" y="159"/>
                      <a:pt x="223" y="141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01" y="87"/>
                      <a:pt x="201" y="87"/>
                      <a:pt x="201" y="87"/>
                    </a:cubicBezTo>
                    <a:cubicBezTo>
                      <a:pt x="184" y="71"/>
                      <a:pt x="184" y="41"/>
                      <a:pt x="201" y="20"/>
                    </a:cubicBezTo>
                    <a:cubicBezTo>
                      <a:pt x="210" y="9"/>
                      <a:pt x="221" y="3"/>
                      <a:pt x="232" y="1"/>
                    </a:cubicBezTo>
                    <a:close/>
                  </a:path>
                </a:pathLst>
              </a:custGeom>
              <a:solidFill>
                <a:srgbClr val="00929A"/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32" name="Freeform 75"/>
              <p:cNvSpPr/>
              <p:nvPr/>
            </p:nvSpPr>
            <p:spPr bwMode="auto">
              <a:xfrm>
                <a:off x="4281488" y="2332038"/>
                <a:ext cx="831850" cy="2093912"/>
              </a:xfrm>
              <a:custGeom>
                <a:avLst/>
                <a:gdLst>
                  <a:gd name="T0" fmla="*/ 253 w 338"/>
                  <a:gd name="T1" fmla="*/ 0 h 849"/>
                  <a:gd name="T2" fmla="*/ 222 w 338"/>
                  <a:gd name="T3" fmla="*/ 4 h 849"/>
                  <a:gd name="T4" fmla="*/ 0 w 338"/>
                  <a:gd name="T5" fmla="*/ 273 h 849"/>
                  <a:gd name="T6" fmla="*/ 0 w 338"/>
                  <a:gd name="T7" fmla="*/ 763 h 849"/>
                  <a:gd name="T8" fmla="*/ 22 w 338"/>
                  <a:gd name="T9" fmla="*/ 803 h 849"/>
                  <a:gd name="T10" fmla="*/ 106 w 338"/>
                  <a:gd name="T11" fmla="*/ 849 h 849"/>
                  <a:gd name="T12" fmla="*/ 84 w 338"/>
                  <a:gd name="T13" fmla="*/ 809 h 849"/>
                  <a:gd name="T14" fmla="*/ 85 w 338"/>
                  <a:gd name="T15" fmla="*/ 320 h 849"/>
                  <a:gd name="T16" fmla="*/ 307 w 338"/>
                  <a:gd name="T17" fmla="*/ 50 h 849"/>
                  <a:gd name="T18" fmla="*/ 338 w 338"/>
                  <a:gd name="T19" fmla="*/ 46 h 849"/>
                  <a:gd name="T20" fmla="*/ 253 w 338"/>
                  <a:gd name="T21" fmla="*/ 0 h 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8" h="849">
                    <a:moveTo>
                      <a:pt x="253" y="0"/>
                    </a:moveTo>
                    <a:cubicBezTo>
                      <a:pt x="222" y="4"/>
                      <a:pt x="222" y="4"/>
                      <a:pt x="222" y="4"/>
                    </a:cubicBezTo>
                    <a:cubicBezTo>
                      <a:pt x="100" y="21"/>
                      <a:pt x="1" y="142"/>
                      <a:pt x="0" y="273"/>
                    </a:cubicBezTo>
                    <a:cubicBezTo>
                      <a:pt x="0" y="763"/>
                      <a:pt x="0" y="763"/>
                      <a:pt x="0" y="763"/>
                    </a:cubicBezTo>
                    <a:cubicBezTo>
                      <a:pt x="0" y="781"/>
                      <a:pt x="8" y="796"/>
                      <a:pt x="22" y="803"/>
                    </a:cubicBezTo>
                    <a:cubicBezTo>
                      <a:pt x="106" y="849"/>
                      <a:pt x="106" y="849"/>
                      <a:pt x="106" y="849"/>
                    </a:cubicBezTo>
                    <a:cubicBezTo>
                      <a:pt x="93" y="842"/>
                      <a:pt x="84" y="827"/>
                      <a:pt x="84" y="809"/>
                    </a:cubicBezTo>
                    <a:cubicBezTo>
                      <a:pt x="85" y="320"/>
                      <a:pt x="85" y="320"/>
                      <a:pt x="85" y="320"/>
                    </a:cubicBezTo>
                    <a:cubicBezTo>
                      <a:pt x="86" y="188"/>
                      <a:pt x="185" y="67"/>
                      <a:pt x="307" y="50"/>
                    </a:cubicBezTo>
                    <a:cubicBezTo>
                      <a:pt x="338" y="46"/>
                      <a:pt x="338" y="46"/>
                      <a:pt x="338" y="46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00929A"/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33" name="组合 207"/>
            <p:cNvGrpSpPr/>
            <p:nvPr/>
          </p:nvGrpSpPr>
          <p:grpSpPr>
            <a:xfrm>
              <a:off x="5472339" y="3558159"/>
              <a:ext cx="1084733" cy="3208672"/>
              <a:chOff x="4089129" y="1275606"/>
              <a:chExt cx="1084733" cy="3208672"/>
            </a:xfrm>
          </p:grpSpPr>
          <p:sp>
            <p:nvSpPr>
              <p:cNvPr id="34" name="Freeform 27"/>
              <p:cNvSpPr/>
              <p:nvPr/>
            </p:nvSpPr>
            <p:spPr bwMode="auto">
              <a:xfrm>
                <a:off x="4402839" y="1717360"/>
                <a:ext cx="263963" cy="2752310"/>
              </a:xfrm>
              <a:custGeom>
                <a:avLst/>
                <a:gdLst>
                  <a:gd name="T0" fmla="*/ 85 w 107"/>
                  <a:gd name="T1" fmla="*/ 1077 h 1117"/>
                  <a:gd name="T2" fmla="*/ 87 w 107"/>
                  <a:gd name="T3" fmla="*/ 46 h 1117"/>
                  <a:gd name="T4" fmla="*/ 2 w 107"/>
                  <a:gd name="T5" fmla="*/ 0 h 1117"/>
                  <a:gd name="T6" fmla="*/ 0 w 107"/>
                  <a:gd name="T7" fmla="*/ 1031 h 1117"/>
                  <a:gd name="T8" fmla="*/ 22 w 107"/>
                  <a:gd name="T9" fmla="*/ 1071 h 1117"/>
                  <a:gd name="T10" fmla="*/ 107 w 107"/>
                  <a:gd name="T11" fmla="*/ 1117 h 1117"/>
                  <a:gd name="T12" fmla="*/ 85 w 107"/>
                  <a:gd name="T13" fmla="*/ 107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1117">
                    <a:moveTo>
                      <a:pt x="85" y="1077"/>
                    </a:moveTo>
                    <a:cubicBezTo>
                      <a:pt x="87" y="46"/>
                      <a:pt x="87" y="46"/>
                      <a:pt x="87" y="46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31"/>
                      <a:pt x="0" y="1031"/>
                      <a:pt x="0" y="1031"/>
                    </a:cubicBezTo>
                    <a:cubicBezTo>
                      <a:pt x="0" y="1049"/>
                      <a:pt x="9" y="1064"/>
                      <a:pt x="22" y="1071"/>
                    </a:cubicBezTo>
                    <a:cubicBezTo>
                      <a:pt x="107" y="1117"/>
                      <a:pt x="107" y="1117"/>
                      <a:pt x="107" y="1117"/>
                    </a:cubicBezTo>
                    <a:cubicBezTo>
                      <a:pt x="94" y="1110"/>
                      <a:pt x="85" y="1095"/>
                      <a:pt x="85" y="1077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35" name="Freeform 23"/>
              <p:cNvSpPr/>
              <p:nvPr/>
            </p:nvSpPr>
            <p:spPr bwMode="auto">
              <a:xfrm>
                <a:off x="4290160" y="1381408"/>
                <a:ext cx="883702" cy="3102870"/>
              </a:xfrm>
              <a:custGeom>
                <a:avLst/>
                <a:gdLst>
                  <a:gd name="T0" fmla="*/ 180 w 359"/>
                  <a:gd name="T1" fmla="*/ 1 h 1259"/>
                  <a:gd name="T2" fmla="*/ 205 w 359"/>
                  <a:gd name="T3" fmla="*/ 5 h 1259"/>
                  <a:gd name="T4" fmla="*/ 212 w 359"/>
                  <a:gd name="T5" fmla="*/ 11 h 1259"/>
                  <a:gd name="T6" fmla="*/ 342 w 359"/>
                  <a:gd name="T7" fmla="*/ 134 h 1259"/>
                  <a:gd name="T8" fmla="*/ 342 w 359"/>
                  <a:gd name="T9" fmla="*/ 201 h 1259"/>
                  <a:gd name="T10" fmla="*/ 311 w 359"/>
                  <a:gd name="T11" fmla="*/ 220 h 1259"/>
                  <a:gd name="T12" fmla="*/ 279 w 359"/>
                  <a:gd name="T13" fmla="*/ 210 h 1259"/>
                  <a:gd name="T14" fmla="*/ 223 w 359"/>
                  <a:gd name="T15" fmla="*/ 157 h 1259"/>
                  <a:gd name="T16" fmla="*/ 221 w 359"/>
                  <a:gd name="T17" fmla="*/ 1198 h 1259"/>
                  <a:gd name="T18" fmla="*/ 173 w 359"/>
                  <a:gd name="T19" fmla="*/ 1256 h 1259"/>
                  <a:gd name="T20" fmla="*/ 126 w 359"/>
                  <a:gd name="T21" fmla="*/ 1211 h 1259"/>
                  <a:gd name="T22" fmla="*/ 128 w 359"/>
                  <a:gd name="T23" fmla="*/ 180 h 1259"/>
                  <a:gd name="T24" fmla="*/ 80 w 359"/>
                  <a:gd name="T25" fmla="*/ 238 h 1259"/>
                  <a:gd name="T26" fmla="*/ 49 w 359"/>
                  <a:gd name="T27" fmla="*/ 257 h 1259"/>
                  <a:gd name="T28" fmla="*/ 17 w 359"/>
                  <a:gd name="T29" fmla="*/ 247 h 1259"/>
                  <a:gd name="T30" fmla="*/ 18 w 359"/>
                  <a:gd name="T31" fmla="*/ 179 h 1259"/>
                  <a:gd name="T32" fmla="*/ 149 w 359"/>
                  <a:gd name="T33" fmla="*/ 19 h 1259"/>
                  <a:gd name="T34" fmla="*/ 160 w 359"/>
                  <a:gd name="T35" fmla="*/ 9 h 1259"/>
                  <a:gd name="T36" fmla="*/ 180 w 359"/>
                  <a:gd name="T37" fmla="*/ 1 h 1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9" h="1259">
                    <a:moveTo>
                      <a:pt x="180" y="1"/>
                    </a:moveTo>
                    <a:cubicBezTo>
                      <a:pt x="189" y="0"/>
                      <a:pt x="197" y="1"/>
                      <a:pt x="205" y="5"/>
                    </a:cubicBezTo>
                    <a:cubicBezTo>
                      <a:pt x="208" y="8"/>
                      <a:pt x="210" y="9"/>
                      <a:pt x="212" y="11"/>
                    </a:cubicBezTo>
                    <a:cubicBezTo>
                      <a:pt x="342" y="134"/>
                      <a:pt x="342" y="134"/>
                      <a:pt x="342" y="134"/>
                    </a:cubicBezTo>
                    <a:cubicBezTo>
                      <a:pt x="359" y="150"/>
                      <a:pt x="359" y="180"/>
                      <a:pt x="342" y="201"/>
                    </a:cubicBezTo>
                    <a:cubicBezTo>
                      <a:pt x="333" y="212"/>
                      <a:pt x="322" y="218"/>
                      <a:pt x="311" y="220"/>
                    </a:cubicBezTo>
                    <a:cubicBezTo>
                      <a:pt x="299" y="221"/>
                      <a:pt x="288" y="218"/>
                      <a:pt x="279" y="210"/>
                    </a:cubicBezTo>
                    <a:cubicBezTo>
                      <a:pt x="223" y="157"/>
                      <a:pt x="223" y="157"/>
                      <a:pt x="223" y="157"/>
                    </a:cubicBezTo>
                    <a:cubicBezTo>
                      <a:pt x="221" y="1198"/>
                      <a:pt x="221" y="1198"/>
                      <a:pt x="221" y="1198"/>
                    </a:cubicBezTo>
                    <a:cubicBezTo>
                      <a:pt x="221" y="1226"/>
                      <a:pt x="200" y="1252"/>
                      <a:pt x="173" y="1256"/>
                    </a:cubicBezTo>
                    <a:cubicBezTo>
                      <a:pt x="147" y="1259"/>
                      <a:pt x="126" y="1239"/>
                      <a:pt x="126" y="1211"/>
                    </a:cubicBezTo>
                    <a:cubicBezTo>
                      <a:pt x="128" y="180"/>
                      <a:pt x="128" y="180"/>
                      <a:pt x="128" y="180"/>
                    </a:cubicBezTo>
                    <a:cubicBezTo>
                      <a:pt x="80" y="238"/>
                      <a:pt x="80" y="238"/>
                      <a:pt x="80" y="238"/>
                    </a:cubicBezTo>
                    <a:cubicBezTo>
                      <a:pt x="72" y="249"/>
                      <a:pt x="60" y="255"/>
                      <a:pt x="49" y="257"/>
                    </a:cubicBezTo>
                    <a:cubicBezTo>
                      <a:pt x="37" y="258"/>
                      <a:pt x="26" y="255"/>
                      <a:pt x="17" y="247"/>
                    </a:cubicBezTo>
                    <a:cubicBezTo>
                      <a:pt x="0" y="231"/>
                      <a:pt x="0" y="200"/>
                      <a:pt x="18" y="179"/>
                    </a:cubicBezTo>
                    <a:cubicBezTo>
                      <a:pt x="149" y="19"/>
                      <a:pt x="149" y="19"/>
                      <a:pt x="149" y="19"/>
                    </a:cubicBezTo>
                    <a:cubicBezTo>
                      <a:pt x="152" y="15"/>
                      <a:pt x="156" y="12"/>
                      <a:pt x="160" y="9"/>
                    </a:cubicBezTo>
                    <a:cubicBezTo>
                      <a:pt x="166" y="5"/>
                      <a:pt x="173" y="2"/>
                      <a:pt x="180" y="1"/>
                    </a:cubicBezTo>
                    <a:close/>
                  </a:path>
                </a:pathLst>
              </a:custGeom>
              <a:solidFill>
                <a:srgbClr val="00929A"/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36" name="Freeform 32"/>
              <p:cNvSpPr/>
              <p:nvPr/>
            </p:nvSpPr>
            <p:spPr bwMode="auto">
              <a:xfrm>
                <a:off x="4089129" y="1275606"/>
                <a:ext cx="712595" cy="734506"/>
              </a:xfrm>
              <a:custGeom>
                <a:avLst/>
                <a:gdLst>
                  <a:gd name="T0" fmla="*/ 204 w 289"/>
                  <a:gd name="T1" fmla="*/ 5 h 298"/>
                  <a:gd name="T2" fmla="*/ 180 w 289"/>
                  <a:gd name="T3" fmla="*/ 1 h 298"/>
                  <a:gd name="T4" fmla="*/ 160 w 289"/>
                  <a:gd name="T5" fmla="*/ 9 h 298"/>
                  <a:gd name="T6" fmla="*/ 149 w 289"/>
                  <a:gd name="T7" fmla="*/ 19 h 298"/>
                  <a:gd name="T8" fmla="*/ 18 w 289"/>
                  <a:gd name="T9" fmla="*/ 179 h 298"/>
                  <a:gd name="T10" fmla="*/ 18 w 289"/>
                  <a:gd name="T11" fmla="*/ 247 h 298"/>
                  <a:gd name="T12" fmla="*/ 25 w 289"/>
                  <a:gd name="T13" fmla="*/ 252 h 298"/>
                  <a:gd name="T14" fmla="*/ 106 w 289"/>
                  <a:gd name="T15" fmla="*/ 296 h 298"/>
                  <a:gd name="T16" fmla="*/ 110 w 289"/>
                  <a:gd name="T17" fmla="*/ 298 h 298"/>
                  <a:gd name="T18" fmla="*/ 102 w 289"/>
                  <a:gd name="T19" fmla="*/ 293 h 298"/>
                  <a:gd name="T20" fmla="*/ 103 w 289"/>
                  <a:gd name="T21" fmla="*/ 225 h 298"/>
                  <a:gd name="T22" fmla="*/ 234 w 289"/>
                  <a:gd name="T23" fmla="*/ 65 h 298"/>
                  <a:gd name="T24" fmla="*/ 245 w 289"/>
                  <a:gd name="T25" fmla="*/ 55 h 298"/>
                  <a:gd name="T26" fmla="*/ 265 w 289"/>
                  <a:gd name="T27" fmla="*/ 47 h 298"/>
                  <a:gd name="T28" fmla="*/ 289 w 289"/>
                  <a:gd name="T29" fmla="*/ 51 h 298"/>
                  <a:gd name="T30" fmla="*/ 204 w 289"/>
                  <a:gd name="T31" fmla="*/ 5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298">
                    <a:moveTo>
                      <a:pt x="204" y="5"/>
                    </a:moveTo>
                    <a:cubicBezTo>
                      <a:pt x="197" y="1"/>
                      <a:pt x="189" y="0"/>
                      <a:pt x="180" y="1"/>
                    </a:cubicBezTo>
                    <a:cubicBezTo>
                      <a:pt x="173" y="2"/>
                      <a:pt x="166" y="5"/>
                      <a:pt x="160" y="9"/>
                    </a:cubicBezTo>
                    <a:cubicBezTo>
                      <a:pt x="156" y="12"/>
                      <a:pt x="152" y="15"/>
                      <a:pt x="149" y="19"/>
                    </a:cubicBezTo>
                    <a:cubicBezTo>
                      <a:pt x="18" y="179"/>
                      <a:pt x="18" y="179"/>
                      <a:pt x="18" y="179"/>
                    </a:cubicBezTo>
                    <a:cubicBezTo>
                      <a:pt x="0" y="200"/>
                      <a:pt x="0" y="230"/>
                      <a:pt x="18" y="247"/>
                    </a:cubicBezTo>
                    <a:cubicBezTo>
                      <a:pt x="20" y="249"/>
                      <a:pt x="23" y="251"/>
                      <a:pt x="25" y="252"/>
                    </a:cubicBezTo>
                    <a:cubicBezTo>
                      <a:pt x="52" y="267"/>
                      <a:pt x="79" y="282"/>
                      <a:pt x="106" y="296"/>
                    </a:cubicBezTo>
                    <a:cubicBezTo>
                      <a:pt x="107" y="297"/>
                      <a:pt x="109" y="298"/>
                      <a:pt x="110" y="298"/>
                    </a:cubicBezTo>
                    <a:cubicBezTo>
                      <a:pt x="107" y="297"/>
                      <a:pt x="105" y="295"/>
                      <a:pt x="102" y="293"/>
                    </a:cubicBezTo>
                    <a:cubicBezTo>
                      <a:pt x="85" y="277"/>
                      <a:pt x="85" y="246"/>
                      <a:pt x="103" y="225"/>
                    </a:cubicBezTo>
                    <a:cubicBezTo>
                      <a:pt x="234" y="65"/>
                      <a:pt x="234" y="65"/>
                      <a:pt x="234" y="65"/>
                    </a:cubicBezTo>
                    <a:cubicBezTo>
                      <a:pt x="237" y="61"/>
                      <a:pt x="241" y="58"/>
                      <a:pt x="245" y="55"/>
                    </a:cubicBezTo>
                    <a:cubicBezTo>
                      <a:pt x="251" y="51"/>
                      <a:pt x="258" y="48"/>
                      <a:pt x="265" y="47"/>
                    </a:cubicBezTo>
                    <a:cubicBezTo>
                      <a:pt x="273" y="46"/>
                      <a:pt x="282" y="47"/>
                      <a:pt x="289" y="51"/>
                    </a:cubicBezTo>
                    <a:lnTo>
                      <a:pt x="204" y="5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37" name="组合 208"/>
            <p:cNvGrpSpPr/>
            <p:nvPr/>
          </p:nvGrpSpPr>
          <p:grpSpPr>
            <a:xfrm>
              <a:off x="4731074" y="4973788"/>
              <a:ext cx="1185392" cy="1769046"/>
              <a:chOff x="3347864" y="2691235"/>
              <a:chExt cx="1185392" cy="1769046"/>
            </a:xfrm>
          </p:grpSpPr>
          <p:sp>
            <p:nvSpPr>
              <p:cNvPr id="38" name="Freeform 67"/>
              <p:cNvSpPr/>
              <p:nvPr/>
            </p:nvSpPr>
            <p:spPr bwMode="auto">
              <a:xfrm>
                <a:off x="3732038" y="3029373"/>
                <a:ext cx="552450" cy="166687"/>
              </a:xfrm>
              <a:custGeom>
                <a:avLst/>
                <a:gdLst>
                  <a:gd name="T0" fmla="*/ 22 w 224"/>
                  <a:gd name="T1" fmla="*/ 0 h 67"/>
                  <a:gd name="T2" fmla="*/ 0 w 224"/>
                  <a:gd name="T3" fmla="*/ 3 h 67"/>
                  <a:gd name="T4" fmla="*/ 85 w 224"/>
                  <a:gd name="T5" fmla="*/ 49 h 67"/>
                  <a:gd name="T6" fmla="*/ 107 w 224"/>
                  <a:gd name="T7" fmla="*/ 46 h 67"/>
                  <a:gd name="T8" fmla="*/ 224 w 224"/>
                  <a:gd name="T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67">
                    <a:moveTo>
                      <a:pt x="22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50" y="40"/>
                      <a:pt x="190" y="48"/>
                      <a:pt x="224" y="67"/>
                    </a:cubicBezTo>
                  </a:path>
                </a:pathLst>
              </a:custGeom>
              <a:solidFill>
                <a:srgbClr val="00929A"/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39" name="Freeform 42"/>
              <p:cNvSpPr/>
              <p:nvPr/>
            </p:nvSpPr>
            <p:spPr bwMode="auto">
              <a:xfrm>
                <a:off x="3947947" y="3309811"/>
                <a:ext cx="404813" cy="1130972"/>
              </a:xfrm>
              <a:custGeom>
                <a:avLst/>
                <a:gdLst>
                  <a:gd name="T0" fmla="*/ 142 w 164"/>
                  <a:gd name="T1" fmla="*/ 419 h 459"/>
                  <a:gd name="T2" fmla="*/ 143 w 164"/>
                  <a:gd name="T3" fmla="*/ 153 h 459"/>
                  <a:gd name="T4" fmla="*/ 84 w 164"/>
                  <a:gd name="T5" fmla="*/ 46 h 459"/>
                  <a:gd name="T6" fmla="*/ 0 w 164"/>
                  <a:gd name="T7" fmla="*/ 0 h 459"/>
                  <a:gd name="T8" fmla="*/ 58 w 164"/>
                  <a:gd name="T9" fmla="*/ 107 h 459"/>
                  <a:gd name="T10" fmla="*/ 58 w 164"/>
                  <a:gd name="T11" fmla="*/ 373 h 459"/>
                  <a:gd name="T12" fmla="*/ 80 w 164"/>
                  <a:gd name="T13" fmla="*/ 413 h 459"/>
                  <a:gd name="T14" fmla="*/ 122 w 164"/>
                  <a:gd name="T15" fmla="*/ 436 h 459"/>
                  <a:gd name="T16" fmla="*/ 164 w 164"/>
                  <a:gd name="T17" fmla="*/ 459 h 459"/>
                  <a:gd name="T18" fmla="*/ 142 w 164"/>
                  <a:gd name="T19" fmla="*/ 419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459">
                    <a:moveTo>
                      <a:pt x="142" y="419"/>
                    </a:moveTo>
                    <a:cubicBezTo>
                      <a:pt x="143" y="153"/>
                      <a:pt x="143" y="153"/>
                      <a:pt x="143" y="153"/>
                    </a:cubicBezTo>
                    <a:cubicBezTo>
                      <a:pt x="143" y="104"/>
                      <a:pt x="120" y="65"/>
                      <a:pt x="84" y="46"/>
                    </a:cubicBezTo>
                    <a:cubicBezTo>
                      <a:pt x="56" y="31"/>
                      <a:pt x="28" y="15"/>
                      <a:pt x="0" y="0"/>
                    </a:cubicBezTo>
                    <a:cubicBezTo>
                      <a:pt x="35" y="19"/>
                      <a:pt x="58" y="58"/>
                      <a:pt x="58" y="107"/>
                    </a:cubicBezTo>
                    <a:cubicBezTo>
                      <a:pt x="58" y="373"/>
                      <a:pt x="58" y="373"/>
                      <a:pt x="58" y="373"/>
                    </a:cubicBezTo>
                    <a:cubicBezTo>
                      <a:pt x="58" y="391"/>
                      <a:pt x="66" y="406"/>
                      <a:pt x="80" y="413"/>
                    </a:cubicBezTo>
                    <a:cubicBezTo>
                      <a:pt x="94" y="421"/>
                      <a:pt x="108" y="428"/>
                      <a:pt x="122" y="436"/>
                    </a:cubicBezTo>
                    <a:cubicBezTo>
                      <a:pt x="136" y="444"/>
                      <a:pt x="150" y="452"/>
                      <a:pt x="164" y="459"/>
                    </a:cubicBezTo>
                    <a:cubicBezTo>
                      <a:pt x="151" y="452"/>
                      <a:pt x="142" y="437"/>
                      <a:pt x="142" y="419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40" name="Freeform 38"/>
              <p:cNvSpPr/>
              <p:nvPr/>
            </p:nvSpPr>
            <p:spPr bwMode="auto">
              <a:xfrm>
                <a:off x="3548351" y="2795123"/>
                <a:ext cx="984905" cy="1665158"/>
              </a:xfrm>
              <a:custGeom>
                <a:avLst/>
                <a:gdLst>
                  <a:gd name="T0" fmla="*/ 178 w 399"/>
                  <a:gd name="T1" fmla="*/ 2 h 676"/>
                  <a:gd name="T2" fmla="*/ 210 w 399"/>
                  <a:gd name="T3" fmla="*/ 12 h 676"/>
                  <a:gd name="T4" fmla="*/ 210 w 399"/>
                  <a:gd name="T5" fmla="*/ 79 h 676"/>
                  <a:gd name="T6" fmla="*/ 157 w 399"/>
                  <a:gd name="T7" fmla="*/ 144 h 676"/>
                  <a:gd name="T8" fmla="*/ 178 w 399"/>
                  <a:gd name="T9" fmla="*/ 141 h 676"/>
                  <a:gd name="T10" fmla="*/ 399 w 399"/>
                  <a:gd name="T11" fmla="*/ 348 h 676"/>
                  <a:gd name="T12" fmla="*/ 398 w 399"/>
                  <a:gd name="T13" fmla="*/ 615 h 676"/>
                  <a:gd name="T14" fmla="*/ 351 w 399"/>
                  <a:gd name="T15" fmla="*/ 673 h 676"/>
                  <a:gd name="T16" fmla="*/ 303 w 399"/>
                  <a:gd name="T17" fmla="*/ 628 h 676"/>
                  <a:gd name="T18" fmla="*/ 304 w 399"/>
                  <a:gd name="T19" fmla="*/ 362 h 676"/>
                  <a:gd name="T20" fmla="*/ 178 w 399"/>
                  <a:gd name="T21" fmla="*/ 243 h 676"/>
                  <a:gd name="T22" fmla="*/ 158 w 399"/>
                  <a:gd name="T23" fmla="*/ 246 h 676"/>
                  <a:gd name="T24" fmla="*/ 209 w 399"/>
                  <a:gd name="T25" fmla="*/ 294 h 676"/>
                  <a:gd name="T26" fmla="*/ 209 w 399"/>
                  <a:gd name="T27" fmla="*/ 362 h 676"/>
                  <a:gd name="T28" fmla="*/ 178 w 399"/>
                  <a:gd name="T29" fmla="*/ 381 h 676"/>
                  <a:gd name="T30" fmla="*/ 146 w 399"/>
                  <a:gd name="T31" fmla="*/ 371 h 676"/>
                  <a:gd name="T32" fmla="*/ 16 w 399"/>
                  <a:gd name="T33" fmla="*/ 248 h 676"/>
                  <a:gd name="T34" fmla="*/ 8 w 399"/>
                  <a:gd name="T35" fmla="*/ 238 h 676"/>
                  <a:gd name="T36" fmla="*/ 10 w 399"/>
                  <a:gd name="T37" fmla="*/ 189 h 676"/>
                  <a:gd name="T38" fmla="*/ 11 w 399"/>
                  <a:gd name="T39" fmla="*/ 187 h 676"/>
                  <a:gd name="T40" fmla="*/ 16 w 399"/>
                  <a:gd name="T41" fmla="*/ 180 h 676"/>
                  <a:gd name="T42" fmla="*/ 147 w 399"/>
                  <a:gd name="T43" fmla="*/ 21 h 676"/>
                  <a:gd name="T44" fmla="*/ 178 w 399"/>
                  <a:gd name="T45" fmla="*/ 2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9" h="676">
                    <a:moveTo>
                      <a:pt x="178" y="2"/>
                    </a:moveTo>
                    <a:cubicBezTo>
                      <a:pt x="190" y="0"/>
                      <a:pt x="201" y="4"/>
                      <a:pt x="210" y="12"/>
                    </a:cubicBezTo>
                    <a:cubicBezTo>
                      <a:pt x="227" y="28"/>
                      <a:pt x="227" y="58"/>
                      <a:pt x="210" y="79"/>
                    </a:cubicBezTo>
                    <a:cubicBezTo>
                      <a:pt x="157" y="144"/>
                      <a:pt x="157" y="144"/>
                      <a:pt x="157" y="144"/>
                    </a:cubicBezTo>
                    <a:cubicBezTo>
                      <a:pt x="178" y="141"/>
                      <a:pt x="178" y="141"/>
                      <a:pt x="178" y="141"/>
                    </a:cubicBezTo>
                    <a:cubicBezTo>
                      <a:pt x="300" y="124"/>
                      <a:pt x="399" y="217"/>
                      <a:pt x="399" y="348"/>
                    </a:cubicBezTo>
                    <a:cubicBezTo>
                      <a:pt x="398" y="615"/>
                      <a:pt x="398" y="615"/>
                      <a:pt x="398" y="615"/>
                    </a:cubicBezTo>
                    <a:cubicBezTo>
                      <a:pt x="398" y="643"/>
                      <a:pt x="377" y="669"/>
                      <a:pt x="351" y="673"/>
                    </a:cubicBezTo>
                    <a:cubicBezTo>
                      <a:pt x="325" y="676"/>
                      <a:pt x="303" y="656"/>
                      <a:pt x="303" y="628"/>
                    </a:cubicBezTo>
                    <a:cubicBezTo>
                      <a:pt x="304" y="362"/>
                      <a:pt x="304" y="362"/>
                      <a:pt x="304" y="362"/>
                    </a:cubicBezTo>
                    <a:cubicBezTo>
                      <a:pt x="304" y="287"/>
                      <a:pt x="248" y="234"/>
                      <a:pt x="178" y="243"/>
                    </a:cubicBezTo>
                    <a:cubicBezTo>
                      <a:pt x="158" y="246"/>
                      <a:pt x="158" y="246"/>
                      <a:pt x="158" y="246"/>
                    </a:cubicBezTo>
                    <a:cubicBezTo>
                      <a:pt x="209" y="294"/>
                      <a:pt x="209" y="294"/>
                      <a:pt x="209" y="294"/>
                    </a:cubicBezTo>
                    <a:cubicBezTo>
                      <a:pt x="227" y="311"/>
                      <a:pt x="226" y="341"/>
                      <a:pt x="209" y="362"/>
                    </a:cubicBezTo>
                    <a:cubicBezTo>
                      <a:pt x="200" y="373"/>
                      <a:pt x="189" y="379"/>
                      <a:pt x="178" y="381"/>
                    </a:cubicBezTo>
                    <a:cubicBezTo>
                      <a:pt x="166" y="382"/>
                      <a:pt x="155" y="379"/>
                      <a:pt x="146" y="371"/>
                    </a:cubicBezTo>
                    <a:cubicBezTo>
                      <a:pt x="16" y="248"/>
                      <a:pt x="16" y="248"/>
                      <a:pt x="16" y="248"/>
                    </a:cubicBezTo>
                    <a:cubicBezTo>
                      <a:pt x="12" y="245"/>
                      <a:pt x="10" y="241"/>
                      <a:pt x="8" y="238"/>
                    </a:cubicBezTo>
                    <a:cubicBezTo>
                      <a:pt x="0" y="223"/>
                      <a:pt x="1" y="204"/>
                      <a:pt x="10" y="189"/>
                    </a:cubicBezTo>
                    <a:cubicBezTo>
                      <a:pt x="10" y="188"/>
                      <a:pt x="11" y="187"/>
                      <a:pt x="11" y="187"/>
                    </a:cubicBezTo>
                    <a:cubicBezTo>
                      <a:pt x="13" y="184"/>
                      <a:pt x="14" y="182"/>
                      <a:pt x="16" y="180"/>
                    </a:cubicBezTo>
                    <a:cubicBezTo>
                      <a:pt x="147" y="21"/>
                      <a:pt x="147" y="21"/>
                      <a:pt x="147" y="21"/>
                    </a:cubicBezTo>
                    <a:cubicBezTo>
                      <a:pt x="156" y="10"/>
                      <a:pt x="167" y="4"/>
                      <a:pt x="178" y="2"/>
                    </a:cubicBezTo>
                    <a:close/>
                  </a:path>
                </a:pathLst>
              </a:custGeom>
              <a:solidFill>
                <a:srgbClr val="00929A"/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41" name="Freeform 63"/>
              <p:cNvSpPr/>
              <p:nvPr/>
            </p:nvSpPr>
            <p:spPr bwMode="auto">
              <a:xfrm>
                <a:off x="3347864" y="2691235"/>
                <a:ext cx="706438" cy="1038225"/>
              </a:xfrm>
              <a:custGeom>
                <a:avLst/>
                <a:gdLst>
                  <a:gd name="T0" fmla="*/ 202 w 287"/>
                  <a:gd name="T1" fmla="*/ 5 h 421"/>
                  <a:gd name="T2" fmla="*/ 179 w 287"/>
                  <a:gd name="T3" fmla="*/ 1 h 421"/>
                  <a:gd name="T4" fmla="*/ 147 w 287"/>
                  <a:gd name="T5" fmla="*/ 19 h 421"/>
                  <a:gd name="T6" fmla="*/ 16 w 287"/>
                  <a:gd name="T7" fmla="*/ 179 h 421"/>
                  <a:gd name="T8" fmla="*/ 11 w 287"/>
                  <a:gd name="T9" fmla="*/ 185 h 421"/>
                  <a:gd name="T10" fmla="*/ 10 w 287"/>
                  <a:gd name="T11" fmla="*/ 187 h 421"/>
                  <a:gd name="T12" fmla="*/ 8 w 287"/>
                  <a:gd name="T13" fmla="*/ 236 h 421"/>
                  <a:gd name="T14" fmla="*/ 16 w 287"/>
                  <a:gd name="T15" fmla="*/ 247 h 421"/>
                  <a:gd name="T16" fmla="*/ 146 w 287"/>
                  <a:gd name="T17" fmla="*/ 370 h 421"/>
                  <a:gd name="T18" fmla="*/ 154 w 287"/>
                  <a:gd name="T19" fmla="*/ 375 h 421"/>
                  <a:gd name="T20" fmla="*/ 235 w 287"/>
                  <a:gd name="T21" fmla="*/ 419 h 421"/>
                  <a:gd name="T22" fmla="*/ 239 w 287"/>
                  <a:gd name="T23" fmla="*/ 421 h 421"/>
                  <a:gd name="T24" fmla="*/ 231 w 287"/>
                  <a:gd name="T25" fmla="*/ 416 h 421"/>
                  <a:gd name="T26" fmla="*/ 101 w 287"/>
                  <a:gd name="T27" fmla="*/ 293 h 421"/>
                  <a:gd name="T28" fmla="*/ 93 w 287"/>
                  <a:gd name="T29" fmla="*/ 283 h 421"/>
                  <a:gd name="T30" fmla="*/ 95 w 287"/>
                  <a:gd name="T31" fmla="*/ 234 h 421"/>
                  <a:gd name="T32" fmla="*/ 96 w 287"/>
                  <a:gd name="T33" fmla="*/ 232 h 421"/>
                  <a:gd name="T34" fmla="*/ 101 w 287"/>
                  <a:gd name="T35" fmla="*/ 225 h 421"/>
                  <a:gd name="T36" fmla="*/ 232 w 287"/>
                  <a:gd name="T37" fmla="*/ 66 h 421"/>
                  <a:gd name="T38" fmla="*/ 263 w 287"/>
                  <a:gd name="T39" fmla="*/ 47 h 421"/>
                  <a:gd name="T40" fmla="*/ 287 w 287"/>
                  <a:gd name="T41" fmla="*/ 51 h 421"/>
                  <a:gd name="T42" fmla="*/ 202 w 287"/>
                  <a:gd name="T43" fmla="*/ 5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7" h="421">
                    <a:moveTo>
                      <a:pt x="202" y="5"/>
                    </a:moveTo>
                    <a:cubicBezTo>
                      <a:pt x="195" y="1"/>
                      <a:pt x="187" y="0"/>
                      <a:pt x="179" y="1"/>
                    </a:cubicBezTo>
                    <a:cubicBezTo>
                      <a:pt x="167" y="3"/>
                      <a:pt x="156" y="9"/>
                      <a:pt x="147" y="19"/>
                    </a:cubicBezTo>
                    <a:cubicBezTo>
                      <a:pt x="16" y="179"/>
                      <a:pt x="16" y="179"/>
                      <a:pt x="16" y="179"/>
                    </a:cubicBezTo>
                    <a:cubicBezTo>
                      <a:pt x="14" y="181"/>
                      <a:pt x="13" y="183"/>
                      <a:pt x="11" y="185"/>
                    </a:cubicBezTo>
                    <a:cubicBezTo>
                      <a:pt x="11" y="186"/>
                      <a:pt x="11" y="187"/>
                      <a:pt x="10" y="187"/>
                    </a:cubicBezTo>
                    <a:cubicBezTo>
                      <a:pt x="1" y="203"/>
                      <a:pt x="0" y="222"/>
                      <a:pt x="8" y="236"/>
                    </a:cubicBezTo>
                    <a:cubicBezTo>
                      <a:pt x="10" y="240"/>
                      <a:pt x="13" y="244"/>
                      <a:pt x="16" y="247"/>
                    </a:cubicBezTo>
                    <a:cubicBezTo>
                      <a:pt x="146" y="370"/>
                      <a:pt x="146" y="370"/>
                      <a:pt x="146" y="370"/>
                    </a:cubicBezTo>
                    <a:cubicBezTo>
                      <a:pt x="149" y="372"/>
                      <a:pt x="151" y="374"/>
                      <a:pt x="154" y="375"/>
                    </a:cubicBezTo>
                    <a:cubicBezTo>
                      <a:pt x="181" y="390"/>
                      <a:pt x="208" y="405"/>
                      <a:pt x="235" y="419"/>
                    </a:cubicBezTo>
                    <a:cubicBezTo>
                      <a:pt x="236" y="420"/>
                      <a:pt x="238" y="421"/>
                      <a:pt x="239" y="421"/>
                    </a:cubicBezTo>
                    <a:cubicBezTo>
                      <a:pt x="236" y="420"/>
                      <a:pt x="234" y="418"/>
                      <a:pt x="231" y="416"/>
                    </a:cubicBezTo>
                    <a:cubicBezTo>
                      <a:pt x="101" y="293"/>
                      <a:pt x="101" y="293"/>
                      <a:pt x="101" y="293"/>
                    </a:cubicBezTo>
                    <a:cubicBezTo>
                      <a:pt x="97" y="290"/>
                      <a:pt x="95" y="286"/>
                      <a:pt x="93" y="283"/>
                    </a:cubicBezTo>
                    <a:cubicBezTo>
                      <a:pt x="85" y="268"/>
                      <a:pt x="86" y="249"/>
                      <a:pt x="95" y="234"/>
                    </a:cubicBezTo>
                    <a:cubicBezTo>
                      <a:pt x="95" y="233"/>
                      <a:pt x="96" y="232"/>
                      <a:pt x="96" y="232"/>
                    </a:cubicBezTo>
                    <a:cubicBezTo>
                      <a:pt x="98" y="229"/>
                      <a:pt x="99" y="227"/>
                      <a:pt x="101" y="225"/>
                    </a:cubicBezTo>
                    <a:cubicBezTo>
                      <a:pt x="232" y="66"/>
                      <a:pt x="232" y="66"/>
                      <a:pt x="232" y="66"/>
                    </a:cubicBezTo>
                    <a:cubicBezTo>
                      <a:pt x="241" y="55"/>
                      <a:pt x="252" y="49"/>
                      <a:pt x="263" y="47"/>
                    </a:cubicBezTo>
                    <a:cubicBezTo>
                      <a:pt x="272" y="46"/>
                      <a:pt x="280" y="47"/>
                      <a:pt x="287" y="51"/>
                    </a:cubicBezTo>
                    <a:lnTo>
                      <a:pt x="202" y="5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8230728" y="3124668"/>
            <a:ext cx="2862461" cy="736875"/>
            <a:chOff x="8130600" y="2810798"/>
            <a:chExt cx="3856715" cy="698707"/>
          </a:xfrm>
        </p:grpSpPr>
        <p:sp>
          <p:nvSpPr>
            <p:cNvPr id="47" name="TextBox 46"/>
            <p:cNvSpPr txBox="1"/>
            <p:nvPr/>
          </p:nvSpPr>
          <p:spPr>
            <a:xfrm>
              <a:off x="8130600" y="2810798"/>
              <a:ext cx="1942086" cy="308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130600" y="3156750"/>
              <a:ext cx="3856715" cy="352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请替换文字内容，添加相关标题，修改文字内容，也可以直接复制你的内容到此。请替换文字内容，添加相关标题，。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756705" y="4111298"/>
            <a:ext cx="2880524" cy="736875"/>
            <a:chOff x="163141" y="3887744"/>
            <a:chExt cx="3881053" cy="698707"/>
          </a:xfrm>
        </p:grpSpPr>
        <p:sp>
          <p:nvSpPr>
            <p:cNvPr id="49" name="TextBox 48"/>
            <p:cNvSpPr txBox="1"/>
            <p:nvPr/>
          </p:nvSpPr>
          <p:spPr>
            <a:xfrm>
              <a:off x="163141" y="3887744"/>
              <a:ext cx="1942087" cy="308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7479" y="4233696"/>
              <a:ext cx="3856715" cy="352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请替换文字内容，添加相关标题，修改文字内容，也可以直接复制你的内容到此。请替换文字内容，添加相关标题，。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851062" y="1835481"/>
            <a:ext cx="2862459" cy="736876"/>
            <a:chOff x="1251208" y="1633722"/>
            <a:chExt cx="3856715" cy="698704"/>
          </a:xfrm>
        </p:grpSpPr>
        <p:sp>
          <p:nvSpPr>
            <p:cNvPr id="52" name="TextBox 51"/>
            <p:cNvSpPr txBox="1"/>
            <p:nvPr/>
          </p:nvSpPr>
          <p:spPr>
            <a:xfrm>
              <a:off x="1251208" y="1633722"/>
              <a:ext cx="1942088" cy="3083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251208" y="1979673"/>
              <a:ext cx="3856715" cy="3527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幼圆" panose="02010509060101010101" pitchFamily="49" charset="-122"/>
                  <a:cs typeface="+mn-ea"/>
                  <a:sym typeface="Agency FB" panose="020B0503020202020204" pitchFamily="34" charset="0"/>
                </a:rPr>
                <a:t>请替换文字内容，添加相关标题，修改文字内容，也可以直接复制你的内容到此。请替换文字内容，添加相关标题，。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2017</a:t>
            </a:r>
            <a:r>
              <a:rPr lang="zh-CN" altLang="en-US" dirty="0"/>
              <a:t>年度工作概述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2017 ANNUAL WORK SUMMARY</a:t>
            </a:r>
            <a:endParaRPr lang="en-US" altLang="zh-CN" dirty="0"/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H_Entry_1"/>
          <p:cNvSpPr/>
          <p:nvPr>
            <p:custDataLst>
              <p:tags r:id="rId1"/>
            </p:custDataLst>
          </p:nvPr>
        </p:nvSpPr>
        <p:spPr>
          <a:xfrm>
            <a:off x="6429375" y="3042837"/>
            <a:ext cx="2466542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工作完成情况</a:t>
            </a:r>
            <a:endParaRPr lang="en-US" altLang="zh-CN" sz="3200" dirty="0" smtClean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0" name="MH_Other_2"/>
          <p:cNvSpPr/>
          <p:nvPr>
            <p:custDataLst>
              <p:tags r:id="rId2"/>
            </p:custDataLst>
          </p:nvPr>
        </p:nvSpPr>
        <p:spPr>
          <a:xfrm>
            <a:off x="5195682" y="3212520"/>
            <a:ext cx="778112" cy="778112"/>
          </a:xfrm>
          <a:prstGeom prst="ellipse">
            <a:avLst/>
          </a:prstGeom>
          <a:solidFill>
            <a:srgbClr val="00929A"/>
          </a:solidFill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6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sym typeface="Agency FB" panose="020B0503020202020204" pitchFamily="34" charset="0"/>
              </a:rPr>
              <a:t>02</a:t>
            </a:r>
            <a:endParaRPr lang="zh-CN" altLang="en-US" sz="3600" dirty="0" err="1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2" name="TextBox 11"/>
          <p:cNvSpPr txBox="1"/>
          <p:nvPr/>
        </p:nvSpPr>
        <p:spPr>
          <a:xfrm>
            <a:off x="6336586" y="3622181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添加</a:t>
            </a:r>
            <a:r>
              <a:rPr lang="zh-CN" altLang="en-US" sz="11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相关标题文字</a:t>
            </a:r>
            <a:endParaRPr lang="en-US" altLang="zh-CN" sz="1100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8049179" y="3622181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添加</a:t>
            </a:r>
            <a:r>
              <a:rPr lang="zh-CN" altLang="en-US" sz="11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相关标题文字</a:t>
            </a:r>
            <a:endParaRPr lang="en-US" altLang="zh-CN" sz="1100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6336586" y="389501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添加</a:t>
            </a:r>
            <a:r>
              <a:rPr lang="zh-CN" altLang="en-US" sz="11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相关标题文字</a:t>
            </a:r>
            <a:endParaRPr lang="en-US" altLang="zh-CN" sz="1100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8049179" y="389501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添加</a:t>
            </a:r>
            <a:r>
              <a:rPr lang="zh-CN" altLang="en-US" sz="1100" dirty="0">
                <a:solidFill>
                  <a:schemeClr val="bg1"/>
                </a:solidFill>
                <a:latin typeface="Agency FB" panose="020B0503020202020204" pitchFamily="34" charset="0"/>
                <a:ea typeface="幼圆" panose="02010509060101010101" pitchFamily="49" charset="-122"/>
                <a:cs typeface="+mn-ea"/>
                <a:sym typeface="Agency FB" panose="020B0503020202020204" pitchFamily="34" charset="0"/>
              </a:rPr>
              <a:t>相关标题文字</a:t>
            </a:r>
            <a:endParaRPr lang="en-US" altLang="zh-CN" sz="1100" dirty="0">
              <a:solidFill>
                <a:schemeClr val="bg1"/>
              </a:solidFill>
              <a:latin typeface="Agency FB" panose="020B0503020202020204" pitchFamily="34" charset="0"/>
              <a:ea typeface="幼圆" panose="02010509060101010101" pitchFamily="49" charset="-122"/>
              <a:sym typeface="Agency FB" panose="020B0503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 animBg="1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Hexagon 43"/>
          <p:cNvSpPr/>
          <p:nvPr/>
        </p:nvSpPr>
        <p:spPr>
          <a:xfrm>
            <a:off x="180455" y="1775091"/>
            <a:ext cx="3711509" cy="3199579"/>
          </a:xfrm>
          <a:prstGeom prst="hexagon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6" name="Hexagon 35"/>
          <p:cNvSpPr/>
          <p:nvPr/>
        </p:nvSpPr>
        <p:spPr>
          <a:xfrm>
            <a:off x="3120632" y="1775091"/>
            <a:ext cx="3711509" cy="3199579"/>
          </a:xfrm>
          <a:prstGeom prst="hexagon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0" name="Hexagon 39"/>
          <p:cNvSpPr/>
          <p:nvPr/>
        </p:nvSpPr>
        <p:spPr>
          <a:xfrm>
            <a:off x="6060809" y="1775091"/>
            <a:ext cx="3711509" cy="3199579"/>
          </a:xfrm>
          <a:prstGeom prst="hexagon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1" name="Hexagon 40"/>
          <p:cNvSpPr/>
          <p:nvPr/>
        </p:nvSpPr>
        <p:spPr>
          <a:xfrm>
            <a:off x="9000984" y="1775091"/>
            <a:ext cx="3711509" cy="3199579"/>
          </a:xfrm>
          <a:prstGeom prst="hexag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12800" y="5421688"/>
            <a:ext cx="1133383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。请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88393" y="245770"/>
            <a:ext cx="3153139" cy="332399"/>
          </a:xfrm>
        </p:spPr>
        <p:txBody>
          <a:bodyPr/>
          <a:lstStyle/>
          <a:p>
            <a:r>
              <a:rPr lang="en-US" altLang="zh-CN" dirty="0"/>
              <a:t>2017</a:t>
            </a:r>
            <a:r>
              <a:rPr lang="zh-CN" altLang="en-US" dirty="0"/>
              <a:t>年度工作概述</a:t>
            </a:r>
            <a:endParaRPr lang="zh-CN" altLang="en-US" dirty="0"/>
          </a:p>
        </p:txBody>
      </p:sp>
      <p:sp>
        <p:nvSpPr>
          <p:cNvPr id="11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761406" y="663997"/>
            <a:ext cx="3180126" cy="152349"/>
          </a:xfrm>
        </p:spPr>
        <p:txBody>
          <a:bodyPr/>
          <a:lstStyle/>
          <a:p>
            <a:r>
              <a:rPr lang="en-US" altLang="zh-CN" dirty="0"/>
              <a:t>2017 ANNUAL WORK SUMMARY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6" grpId="0" animBg="1"/>
      <p:bldP spid="40" grpId="0" animBg="1"/>
      <p:bldP spid="41" grpId="0" animBg="1"/>
    </p:bldLst>
  </p:timing>
</p:sld>
</file>

<file path=ppt/tags/tag1.xml><?xml version="1.0" encoding="utf-8"?>
<p:tagLst xmlns:p="http://schemas.openxmlformats.org/presentationml/2006/main">
  <p:tag name="MH" val="20161022193202"/>
  <p:tag name="MH_LIBRARY" val="GRAPHIC"/>
  <p:tag name="MH_TYPE" val="Other"/>
  <p:tag name="MH_ORDER" val="1"/>
</p:tagLst>
</file>

<file path=ppt/tags/tag10.xml><?xml version="1.0" encoding="utf-8"?>
<p:tagLst xmlns:p="http://schemas.openxmlformats.org/presentationml/2006/main">
  <p:tag name="MH" val="20161022193202"/>
  <p:tag name="MH_LIBRARY" val="GRAPHIC"/>
  <p:tag name="MH_TYPE" val="SubTitle"/>
  <p:tag name="MH_ORDER" val="1"/>
</p:tagLst>
</file>

<file path=ppt/tags/tag11.xml><?xml version="1.0" encoding="utf-8"?>
<p:tagLst xmlns:p="http://schemas.openxmlformats.org/presentationml/2006/main">
  <p:tag name="MH" val="20161022193202"/>
  <p:tag name="MH_LIBRARY" val="GRAPHIC"/>
  <p:tag name="MH_TYPE" val="SubTitle"/>
  <p:tag name="MH_ORDER" val="3"/>
</p:tagLst>
</file>

<file path=ppt/tags/tag12.xml><?xml version="1.0" encoding="utf-8"?>
<p:tagLst xmlns:p="http://schemas.openxmlformats.org/presentationml/2006/main">
  <p:tag name="MH" val="20161022193202"/>
  <p:tag name="MH_LIBRARY" val="GRAPHIC"/>
  <p:tag name="MH_TYPE" val="SubTitle"/>
  <p:tag name="MH_ORDER" val="2"/>
</p:tagLst>
</file>

<file path=ppt/tags/tag13.xml><?xml version="1.0" encoding="utf-8"?>
<p:tagLst xmlns:p="http://schemas.openxmlformats.org/presentationml/2006/main">
  <p:tag name="MH" val="20161022193202"/>
  <p:tag name="MH_LIBRARY" val="GRAPHIC"/>
  <p:tag name="MH_TYPE" val="SubTitle"/>
  <p:tag name="MH_ORDER" val="4"/>
</p:tagLst>
</file>

<file path=ppt/tags/tag14.xml><?xml version="1.0" encoding="utf-8"?>
<p:tagLst xmlns:p="http://schemas.openxmlformats.org/presentationml/2006/main">
  <p:tag name="MH" val="20161022193202"/>
  <p:tag name="MH_LIBRARY" val="GRAPHIC"/>
  <p:tag name="MH_TYPE" val="SubTitle"/>
  <p:tag name="MH_ORDER" val="1"/>
</p:tagLst>
</file>

<file path=ppt/tags/tag15.xml><?xml version="1.0" encoding="utf-8"?>
<p:tagLst xmlns:p="http://schemas.openxmlformats.org/presentationml/2006/main">
  <p:tag name="MH" val="20161022193202"/>
  <p:tag name="MH_LIBRARY" val="GRAPHIC"/>
  <p:tag name="MH_TYPE" val="SubTitle"/>
  <p:tag name="MH_ORDER" val="1"/>
</p:tagLst>
</file>

<file path=ppt/tags/tag16.xml><?xml version="1.0" encoding="utf-8"?>
<p:tagLst xmlns:p="http://schemas.openxmlformats.org/presentationml/2006/main">
  <p:tag name="MH_TYPE" val="#NeiR#"/>
  <p:tag name="MH_NUMBER" val="4"/>
  <p:tag name="MH_CATEGORY" val="#LiuChBZh#"/>
  <p:tag name="MH_LAYOUT" val="SubTitle"/>
  <p:tag name="MH" val="20161022193202"/>
  <p:tag name="MH_LIBRARY" val="GRAPHIC"/>
</p:tagLst>
</file>

<file path=ppt/tags/tag17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8.xml><?xml version="1.0" encoding="utf-8"?>
<p:tagLst xmlns:p="http://schemas.openxmlformats.org/presentationml/2006/main">
  <p:tag name="MH" val="20161022193202"/>
  <p:tag name="MH_LIBRARY" val="GRAPHIC"/>
  <p:tag name="MH_TYPE" val="Other"/>
  <p:tag name="MH_ORDER" val="2"/>
</p:tagLst>
</file>

<file path=ppt/tags/tag19.xml><?xml version="1.0" encoding="utf-8"?>
<p:tagLst xmlns:p="http://schemas.openxmlformats.org/presentationml/2006/main">
  <p:tag name="MH" val="20160830110450"/>
  <p:tag name="MH_LIBRARY" val="CONTENTS"/>
  <p:tag name="MH_AUTOCOLOR" val="TRUE"/>
  <p:tag name="MH_TYPE" val="CONTENTS"/>
  <p:tag name="ID" val="547127"/>
</p:tagLst>
</file>

<file path=ppt/tags/tag2.xml><?xml version="1.0" encoding="utf-8"?>
<p:tagLst xmlns:p="http://schemas.openxmlformats.org/presentationml/2006/main">
  <p:tag name="MH" val="20161022193202"/>
  <p:tag name="MH_LIBRARY" val="GRAPHIC"/>
  <p:tag name="MH_TYPE" val="Other"/>
  <p:tag name="MH_ORDER" val="1"/>
</p:tagLst>
</file>

<file path=ppt/tags/tag20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1.xml><?xml version="1.0" encoding="utf-8"?>
<p:tagLst xmlns:p="http://schemas.openxmlformats.org/presentationml/2006/main">
  <p:tag name="MH" val="20161022193202"/>
  <p:tag name="MH_LIBRARY" val="GRAPHIC"/>
  <p:tag name="MH_TYPE" val="Other"/>
  <p:tag name="MH_ORDER" val="2"/>
</p:tagLst>
</file>

<file path=ppt/tags/tag22.xml><?xml version="1.0" encoding="utf-8"?>
<p:tagLst xmlns:p="http://schemas.openxmlformats.org/presentationml/2006/main">
  <p:tag name="MH" val="20160830110450"/>
  <p:tag name="MH_LIBRARY" val="CONTENTS"/>
  <p:tag name="MH_AUTOCOLOR" val="TRUE"/>
  <p:tag name="MH_TYPE" val="CONTENTS"/>
  <p:tag name="ID" val="547127"/>
</p:tagLst>
</file>

<file path=ppt/tags/tag23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4.xml><?xml version="1.0" encoding="utf-8"?>
<p:tagLst xmlns:p="http://schemas.openxmlformats.org/presentationml/2006/main">
  <p:tag name="MH" val="20161022193202"/>
  <p:tag name="MH_LIBRARY" val="GRAPHIC"/>
  <p:tag name="MH_TYPE" val="Other"/>
  <p:tag name="MH_ORDER" val="2"/>
</p:tagLst>
</file>

<file path=ppt/tags/tag25.xml><?xml version="1.0" encoding="utf-8"?>
<p:tagLst xmlns:p="http://schemas.openxmlformats.org/presentationml/2006/main">
  <p:tag name="MH" val="20160830110450"/>
  <p:tag name="MH_LIBRARY" val="CONTENTS"/>
  <p:tag name="MH_AUTOCOLOR" val="TRUE"/>
  <p:tag name="MH_TYPE" val="CONTENTS"/>
  <p:tag name="ID" val="547127"/>
</p:tagLst>
</file>

<file path=ppt/tags/tag26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7.xml><?xml version="1.0" encoding="utf-8"?>
<p:tagLst xmlns:p="http://schemas.openxmlformats.org/presentationml/2006/main">
  <p:tag name="MH" val="20161022193202"/>
  <p:tag name="MH_LIBRARY" val="GRAPHIC"/>
  <p:tag name="MH_TYPE" val="Other"/>
  <p:tag name="MH_ORDER" val="2"/>
</p:tagLst>
</file>

<file path=ppt/tags/tag28.xml><?xml version="1.0" encoding="utf-8"?>
<p:tagLst xmlns:p="http://schemas.openxmlformats.org/presentationml/2006/main">
  <p:tag name="MH" val="20160830110450"/>
  <p:tag name="MH_LIBRARY" val="CONTENTS"/>
  <p:tag name="MH_AUTOCOLOR" val="TRUE"/>
  <p:tag name="MH_TYPE" val="CONTENTS"/>
  <p:tag name="ID" val="547127"/>
</p:tagLst>
</file>

<file path=ppt/tags/tag3.xml><?xml version="1.0" encoding="utf-8"?>
<p:tagLst xmlns:p="http://schemas.openxmlformats.org/presentationml/2006/main">
  <p:tag name="MH" val="20161022193202"/>
  <p:tag name="MH_LIBRARY" val="GRAPHIC"/>
  <p:tag name="MH_TYPE" val="Other"/>
  <p:tag name="MH_ORDER" val="2"/>
</p:tagLst>
</file>

<file path=ppt/tags/tag4.xml><?xml version="1.0" encoding="utf-8"?>
<p:tagLst xmlns:p="http://schemas.openxmlformats.org/presentationml/2006/main">
  <p:tag name="MH" val="20161022193202"/>
  <p:tag name="MH_LIBRARY" val="GRAPHIC"/>
  <p:tag name="MH_TYPE" val="Other"/>
  <p:tag name="MH_ORDER" val="3"/>
</p:tagLst>
</file>

<file path=ppt/tags/tag5.xml><?xml version="1.0" encoding="utf-8"?>
<p:tagLst xmlns:p="http://schemas.openxmlformats.org/presentationml/2006/main">
  <p:tag name="MH" val="20161022193202"/>
  <p:tag name="MH_LIBRARY" val="GRAPHIC"/>
  <p:tag name="MH_TYPE" val="Other"/>
  <p:tag name="MH_ORDER" val="4"/>
</p:tagLst>
</file>

<file path=ppt/tags/tag6.xml><?xml version="1.0" encoding="utf-8"?>
<p:tagLst xmlns:p="http://schemas.openxmlformats.org/presentationml/2006/main">
  <p:tag name="MH" val="20161022193202"/>
  <p:tag name="MH_LIBRARY" val="GRAPHIC"/>
  <p:tag name="MH_TYPE" val="Other"/>
  <p:tag name="MH_ORDER" val="7"/>
</p:tagLst>
</file>

<file path=ppt/tags/tag7.xml><?xml version="1.0" encoding="utf-8"?>
<p:tagLst xmlns:p="http://schemas.openxmlformats.org/presentationml/2006/main">
  <p:tag name="MH" val="20161022193202"/>
  <p:tag name="MH_LIBRARY" val="GRAPHIC"/>
  <p:tag name="MH_TYPE" val="Other"/>
  <p:tag name="MH_ORDER" val="8"/>
</p:tagLst>
</file>

<file path=ppt/tags/tag8.xml><?xml version="1.0" encoding="utf-8"?>
<p:tagLst xmlns:p="http://schemas.openxmlformats.org/presentationml/2006/main">
  <p:tag name="MH" val="20161022193202"/>
  <p:tag name="MH_LIBRARY" val="GRAPHIC"/>
  <p:tag name="MH_TYPE" val="Other"/>
  <p:tag name="MH_ORDER" val="9"/>
</p:tagLst>
</file>

<file path=ppt/tags/tag9.xml><?xml version="1.0" encoding="utf-8"?>
<p:tagLst xmlns:p="http://schemas.openxmlformats.org/presentationml/2006/main">
  <p:tag name="MH" val="20161022193202"/>
  <p:tag name="MH_LIBRARY" val="GRAPHIC"/>
  <p:tag name="MH_TYPE" val="Other"/>
  <p:tag name="MH_ORDER" val="10"/>
</p:tagLst>
</file>

<file path=ppt/theme/theme1.xml><?xml version="1.0" encoding="utf-8"?>
<a:theme xmlns:a="http://schemas.openxmlformats.org/drawingml/2006/main" name="自定义设计方案">
  <a:themeElements>
    <a:clrScheme name="自定义 4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0F7"/>
      </a:accent1>
      <a:accent2>
        <a:srgbClr val="8A4795"/>
      </a:accent2>
      <a:accent3>
        <a:srgbClr val="82C0F7"/>
      </a:accent3>
      <a:accent4>
        <a:srgbClr val="8A4795"/>
      </a:accent4>
      <a:accent5>
        <a:srgbClr val="82C0F7"/>
      </a:accent5>
      <a:accent6>
        <a:srgbClr val="8A4795"/>
      </a:accent6>
      <a:hlink>
        <a:srgbClr val="82C0F7"/>
      </a:hlink>
      <a:folHlink>
        <a:srgbClr val="8A479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8606</Words>
  <Application>WPS 演示</Application>
  <PresentationFormat>自定义</PresentationFormat>
  <Paragraphs>674</Paragraphs>
  <Slides>32</Slides>
  <Notes>32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6" baseType="lpstr">
      <vt:lpstr>Arial</vt:lpstr>
      <vt:lpstr>宋体</vt:lpstr>
      <vt:lpstr>Wingdings</vt:lpstr>
      <vt:lpstr>Calibri</vt:lpstr>
      <vt:lpstr>微软雅黑</vt:lpstr>
      <vt:lpstr>Agency FB</vt:lpstr>
      <vt:lpstr>幼圆</vt:lpstr>
      <vt:lpstr>Arial Unicode MS</vt:lpstr>
      <vt:lpstr>Calibri Light</vt:lpstr>
      <vt:lpstr>Arial</vt:lpstr>
      <vt:lpstr>Arial Narrow</vt:lpstr>
      <vt:lpstr>Source Sans Pro Light</vt:lpstr>
      <vt:lpstr>Source Sans Pro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>Administrator</cp:lastModifiedBy>
  <cp:revision>2</cp:revision>
  <dcterms:created xsi:type="dcterms:W3CDTF">2016-11-11T15:37:00Z</dcterms:created>
  <dcterms:modified xsi:type="dcterms:W3CDTF">2017-06-27T13:58:10Z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