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3"/>
  </p:handoutMasterIdLst>
  <p:sldIdLst>
    <p:sldId id="434" r:id="rId3"/>
    <p:sldId id="435" r:id="rId5"/>
    <p:sldId id="443" r:id="rId6"/>
    <p:sldId id="444" r:id="rId7"/>
    <p:sldId id="445" r:id="rId8"/>
    <p:sldId id="446" r:id="rId9"/>
    <p:sldId id="447" r:id="rId10"/>
    <p:sldId id="448" r:id="rId11"/>
    <p:sldId id="480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81" r:id="rId20"/>
    <p:sldId id="458" r:id="rId21"/>
    <p:sldId id="459" r:id="rId22"/>
    <p:sldId id="460" r:id="rId23"/>
    <p:sldId id="461" r:id="rId24"/>
    <p:sldId id="462" r:id="rId25"/>
    <p:sldId id="463" r:id="rId26"/>
    <p:sldId id="464" r:id="rId27"/>
    <p:sldId id="465" r:id="rId28"/>
    <p:sldId id="466" r:id="rId29"/>
    <p:sldId id="482" r:id="rId30"/>
    <p:sldId id="468" r:id="rId31"/>
    <p:sldId id="469" r:id="rId32"/>
    <p:sldId id="470" r:id="rId33"/>
    <p:sldId id="471" r:id="rId34"/>
    <p:sldId id="472" r:id="rId35"/>
    <p:sldId id="483" r:id="rId36"/>
    <p:sldId id="474" r:id="rId37"/>
    <p:sldId id="475" r:id="rId38"/>
    <p:sldId id="476" r:id="rId39"/>
    <p:sldId id="477" r:id="rId40"/>
    <p:sldId id="478" r:id="rId41"/>
    <p:sldId id="479" r:id="rId42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3429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685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028065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370965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1713865" algn="l" defTabSz="6851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056765" algn="l" defTabSz="6851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2399030" algn="l" defTabSz="6851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2741930" algn="l" defTabSz="6851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82"/>
    <a:srgbClr val="0439CE"/>
    <a:srgbClr val="82BCD8"/>
    <a:srgbClr val="0000FF"/>
    <a:srgbClr val="3EB405"/>
    <a:srgbClr val="44B505"/>
    <a:srgbClr val="FFFFFF"/>
    <a:srgbClr val="A6B727"/>
    <a:srgbClr val="0020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4331" autoAdjust="0"/>
  </p:normalViewPr>
  <p:slideViewPr>
    <p:cSldViewPr snapToObjects="1">
      <p:cViewPr varScale="1">
        <p:scale>
          <a:sx n="138" d="100"/>
          <a:sy n="138" d="100"/>
        </p:scale>
        <p:origin x="-324" y="-108"/>
      </p:cViewPr>
      <p:guideLst>
        <p:guide orient="horz" pos="1619"/>
        <p:guide pos="28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1" d="100"/>
        <a:sy n="15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image" Target="../media/image14.png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1月份</c:v>
                </c:pt>
                <c:pt idx="1">
                  <c:v>2月份</c:v>
                </c:pt>
                <c:pt idx="2">
                  <c:v>3月份</c:v>
                </c:pt>
                <c:pt idx="3">
                  <c:v>4月份</c:v>
                </c:pt>
                <c:pt idx="4">
                  <c:v>5月份</c:v>
                </c:pt>
                <c:pt idx="5">
                  <c:v>6月份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3.1</c:v>
                </c:pt>
                <c:pt idx="5">
                  <c:v>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5"/>
        <c:overlap val="-27"/>
        <c:axId val="35842560"/>
        <c:axId val="95930624"/>
      </c:barChart>
      <c:catAx>
        <c:axId val="3584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bg1"/>
                </a:solidFill>
                <a:latin typeface="ITC Avant Garde Std Bk" panose="020B0502020202020204" pitchFamily="34" charset="0"/>
                <a:ea typeface="方正正纤黑简体" panose="02000000000000000000" pitchFamily="2" charset="-122"/>
                <a:cs typeface="+mn-cs"/>
              </a:defRPr>
            </a:pPr>
          </a:p>
        </c:txPr>
        <c:crossAx val="95930624"/>
        <c:crosses val="autoZero"/>
        <c:auto val="1"/>
        <c:lblAlgn val="ctr"/>
        <c:lblOffset val="100"/>
        <c:noMultiLvlLbl val="0"/>
      </c:catAx>
      <c:valAx>
        <c:axId val="95930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ITC Avant Garde Std Bk" panose="020B0502020202020204" pitchFamily="34" charset="0"/>
                <a:ea typeface="+mn-ea"/>
                <a:cs typeface="+mn-cs"/>
              </a:defRPr>
            </a:pPr>
          </a:p>
        </c:txPr>
        <c:crossAx val="3584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2B82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7月份</c:v>
                </c:pt>
                <c:pt idx="1">
                  <c:v>8月份</c:v>
                </c:pt>
                <c:pt idx="2">
                  <c:v>9月份</c:v>
                </c:pt>
                <c:pt idx="3">
                  <c:v>10月份</c:v>
                </c:pt>
                <c:pt idx="4">
                  <c:v>11月份</c:v>
                </c:pt>
                <c:pt idx="5">
                  <c:v>12月份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3.1</c:v>
                </c:pt>
                <c:pt idx="5">
                  <c:v>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5"/>
        <c:overlap val="-27"/>
        <c:axId val="41294336"/>
        <c:axId val="95932352"/>
      </c:barChart>
      <c:catAx>
        <c:axId val="41294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bg1"/>
                </a:solidFill>
                <a:latin typeface="ITC Avant Garde Std Bk" panose="020B0502020202020204" pitchFamily="34" charset="0"/>
                <a:ea typeface="方正正纤黑简体" panose="02000000000000000000" pitchFamily="2" charset="-122"/>
                <a:cs typeface="+mn-cs"/>
              </a:defRPr>
            </a:pPr>
          </a:p>
        </c:txPr>
        <c:crossAx val="95932352"/>
        <c:crosses val="autoZero"/>
        <c:auto val="1"/>
        <c:lblAlgn val="ctr"/>
        <c:lblOffset val="100"/>
        <c:noMultiLvlLbl val="0"/>
      </c:catAx>
      <c:valAx>
        <c:axId val="95932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ITC Avant Garde Std Bk" panose="020B0502020202020204" pitchFamily="34" charset="0"/>
                <a:ea typeface="+mn-ea"/>
                <a:cs typeface="+mn-cs"/>
              </a:defRPr>
            </a:pPr>
          </a:p>
        </c:txPr>
        <c:crossAx val="4129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434967627813"/>
          <c:y val="0.040878899260288"/>
          <c:w val="0.853565032372187"/>
          <c:h val="0.9182422014794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固定值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部门1</c:v>
                </c:pt>
                <c:pt idx="1">
                  <c:v>部门2</c:v>
                </c:pt>
                <c:pt idx="2">
                  <c:v>部门3</c:v>
                </c:pt>
                <c:pt idx="3">
                  <c:v>部门4</c:v>
                </c:pt>
                <c:pt idx="4">
                  <c:v>部门5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数据填入2</c:v>
                </c:pt>
              </c:strCache>
            </c:strRef>
          </c:tx>
          <c:spPr>
            <a:solidFill>
              <a:srgbClr val="002B8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dLbl>
              <c:idx val="0"/>
              <c:layout>
                <c:manualLayout>
                  <c:x val="-0.0631159551916477"/>
                  <c:y val="0.0037174340458317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89455684523595"/>
                      <c:h val="0.10534290432142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0631159551916476"/>
                  <c:y val="0.0037174340458317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89455684523595"/>
                      <c:h val="0.10534290432142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0631159551916476"/>
                  <c:y val="0.0037174340458318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89455684523595"/>
                      <c:h val="0.10534290432142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0631159551916477"/>
                  <c:y val="0.0037174340458319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89455684523595"/>
                      <c:h val="0.10534290432142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0631159551916476"/>
                  <c:y val="0.0037174340458317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89455684523595"/>
                      <c:h val="0.105342904321429"/>
                    </c:manualLayout>
                  </c15:layout>
                </c:ext>
              </c:extLst>
            </c:dLbl>
            <c:spPr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8100" h="19050" prst="angle"/>
              </a:sp3d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ITC Avant Garde Std Bk" panose="020B0502020202020204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>
                      <a:gd name="adj" fmla="val 50000"/>
                    </a:avLst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部门1</c:v>
                </c:pt>
                <c:pt idx="1">
                  <c:v>部门2</c:v>
                </c:pt>
                <c:pt idx="2">
                  <c:v>部门3</c:v>
                </c:pt>
                <c:pt idx="3">
                  <c:v>部门4</c:v>
                </c:pt>
                <c:pt idx="4">
                  <c:v>部门5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</c:v>
                </c:pt>
                <c:pt idx="1">
                  <c:v>0.4</c:v>
                </c:pt>
                <c:pt idx="2">
                  <c:v>0.8</c:v>
                </c:pt>
                <c:pt idx="3">
                  <c:v>0.7</c:v>
                </c:pt>
                <c:pt idx="4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420160"/>
        <c:axId val="35020800"/>
      </c:barChart>
      <c:catAx>
        <c:axId val="1634201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+mn-cs"/>
              </a:defRPr>
            </a:pPr>
          </a:p>
        </c:txPr>
        <c:crossAx val="35020800"/>
        <c:crosses val="autoZero"/>
        <c:auto val="1"/>
        <c:lblAlgn val="ctr"/>
        <c:lblOffset val="100"/>
        <c:noMultiLvlLbl val="0"/>
      </c:catAx>
      <c:valAx>
        <c:axId val="35020800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6342016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rgbClr val="002B82"/>
            </a:solidFill>
            <a:ln>
              <a:solidFill>
                <a:schemeClr val="bg1"/>
              </a:solidFill>
            </a:ln>
            <a:effectLst/>
            <a:sp3d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添加标题</c:v>
                </c:pt>
                <c:pt idx="1">
                  <c:v>添加标题</c:v>
                </c:pt>
                <c:pt idx="2">
                  <c:v>添加标题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  <a:sp3d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添加标题</c:v>
                </c:pt>
                <c:pt idx="1">
                  <c:v>添加标题</c:v>
                </c:pt>
                <c:pt idx="2">
                  <c:v>添加标题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spPr>
            <a:solidFill>
              <a:srgbClr val="002B82"/>
            </a:solidFill>
            <a:ln>
              <a:solidFill>
                <a:schemeClr val="bg1"/>
              </a:solidFill>
            </a:ln>
            <a:effectLst/>
            <a:sp3d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添加标题</c:v>
                </c:pt>
                <c:pt idx="1">
                  <c:v>添加标题</c:v>
                </c:pt>
                <c:pt idx="2">
                  <c:v>添加标题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952576"/>
        <c:axId val="163863872"/>
      </c:barChart>
      <c:catAx>
        <c:axId val="188952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63863872"/>
        <c:crosses val="autoZero"/>
        <c:auto val="1"/>
        <c:lblAlgn val="ctr"/>
        <c:lblOffset val="100"/>
        <c:noMultiLvlLbl val="0"/>
      </c:catAx>
      <c:valAx>
        <c:axId val="163863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8895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endParaRPr lang="zh-CN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fld id="{3A93C214-0B12-46AB-8A79-327EE726E8C2}" type="datetimeFigureOut">
              <a:rPr lang="zh-CN" altLang="en-US"/>
            </a:fld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fld id="{B36EE78B-84D8-412F-BC69-ACC7C447BAFC}" type="slidenum">
              <a:rPr lang="zh-CN" alt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06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096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7138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03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193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更多模板请关注：亮亮图文旗舰店https://liangliangtuwen.tmall.com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5800" y="2709861"/>
            <a:ext cx="6559550" cy="75664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2550" b="1" i="0">
                <a:ln w="14605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6300" y="3663256"/>
            <a:ext cx="3638550" cy="3024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pic>
        <p:nvPicPr>
          <p:cNvPr id="8" name="hes a pirate_465021.mp3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3360" y="-37306"/>
            <a:ext cx="321568" cy="32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1000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es a pirate_465021.mp3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2029" y="-321568"/>
            <a:ext cx="321568" cy="32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"/>
            <a:ext cx="9163050" cy="5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等腰三角形 3"/>
          <p:cNvSpPr/>
          <p:nvPr userDrawn="1"/>
        </p:nvSpPr>
        <p:spPr bwMode="auto">
          <a:xfrm flipH="1">
            <a:off x="-1624169" y="531269"/>
            <a:ext cx="8114653" cy="2577429"/>
          </a:xfrm>
          <a:custGeom>
            <a:avLst/>
            <a:gdLst>
              <a:gd name="connsiteX0" fmla="*/ 0 w 3600445"/>
              <a:gd name="connsiteY0" fmla="*/ 2160267 h 2160267"/>
              <a:gd name="connsiteX1" fmla="*/ 3600445 w 3600445"/>
              <a:gd name="connsiteY1" fmla="*/ 0 h 2160267"/>
              <a:gd name="connsiteX2" fmla="*/ 3600445 w 3600445"/>
              <a:gd name="connsiteY2" fmla="*/ 2160267 h 2160267"/>
              <a:gd name="connsiteX3" fmla="*/ 0 w 3600445"/>
              <a:gd name="connsiteY3" fmla="*/ 2160267 h 2160267"/>
              <a:gd name="connsiteX0-1" fmla="*/ 0 w 3600445"/>
              <a:gd name="connsiteY0-2" fmla="*/ 2160267 h 2934967"/>
              <a:gd name="connsiteX1-3" fmla="*/ 3600445 w 3600445"/>
              <a:gd name="connsiteY1-4" fmla="*/ 0 h 2934967"/>
              <a:gd name="connsiteX2-5" fmla="*/ 742945 w 3600445"/>
              <a:gd name="connsiteY2-6" fmla="*/ 2934967 h 2934967"/>
              <a:gd name="connsiteX3-7" fmla="*/ 0 w 3600445"/>
              <a:gd name="connsiteY3-8" fmla="*/ 2160267 h 2934967"/>
              <a:gd name="connsiteX0-9" fmla="*/ 0 w 7956545"/>
              <a:gd name="connsiteY0-10" fmla="*/ 2236467 h 3011167"/>
              <a:gd name="connsiteX1-11" fmla="*/ 7956545 w 7956545"/>
              <a:gd name="connsiteY1-12" fmla="*/ 0 h 3011167"/>
              <a:gd name="connsiteX2-13" fmla="*/ 742945 w 7956545"/>
              <a:gd name="connsiteY2-14" fmla="*/ 3011167 h 3011167"/>
              <a:gd name="connsiteX3-15" fmla="*/ 0 w 7956545"/>
              <a:gd name="connsiteY3-16" fmla="*/ 2236467 h 3011167"/>
              <a:gd name="connsiteX0-17" fmla="*/ 0 w 8032745"/>
              <a:gd name="connsiteY0-18" fmla="*/ 1804667 h 3011167"/>
              <a:gd name="connsiteX1-19" fmla="*/ 8032745 w 8032745"/>
              <a:gd name="connsiteY1-20" fmla="*/ 0 h 3011167"/>
              <a:gd name="connsiteX2-21" fmla="*/ 819145 w 8032745"/>
              <a:gd name="connsiteY2-22" fmla="*/ 3011167 h 3011167"/>
              <a:gd name="connsiteX3-23" fmla="*/ 0 w 8032745"/>
              <a:gd name="connsiteY3-24" fmla="*/ 1804667 h 3011167"/>
              <a:gd name="connsiteX0-25" fmla="*/ 146055 w 8178800"/>
              <a:gd name="connsiteY0-26" fmla="*/ 1804667 h 3442967"/>
              <a:gd name="connsiteX1-27" fmla="*/ 8178800 w 8178800"/>
              <a:gd name="connsiteY1-28" fmla="*/ 0 h 3442967"/>
              <a:gd name="connsiteX2-29" fmla="*/ 0 w 8178800"/>
              <a:gd name="connsiteY2-30" fmla="*/ 3442967 h 3442967"/>
              <a:gd name="connsiteX3-31" fmla="*/ 146055 w 8178800"/>
              <a:gd name="connsiteY3-32" fmla="*/ 1804667 h 3442967"/>
              <a:gd name="connsiteX0-33" fmla="*/ 0 w 8032745"/>
              <a:gd name="connsiteY0-34" fmla="*/ 1804667 h 3341367"/>
              <a:gd name="connsiteX1-35" fmla="*/ 8032745 w 8032745"/>
              <a:gd name="connsiteY1-36" fmla="*/ 0 h 3341367"/>
              <a:gd name="connsiteX2-37" fmla="*/ 2017652 w 8032745"/>
              <a:gd name="connsiteY2-38" fmla="*/ 3341367 h 3341367"/>
              <a:gd name="connsiteX3-39" fmla="*/ 0 w 8032745"/>
              <a:gd name="connsiteY3-40" fmla="*/ 1804667 h 3341367"/>
              <a:gd name="connsiteX0-41" fmla="*/ 0 w 7825390"/>
              <a:gd name="connsiteY0-42" fmla="*/ 1347467 h 3341367"/>
              <a:gd name="connsiteX1-43" fmla="*/ 7825390 w 7825390"/>
              <a:gd name="connsiteY1-44" fmla="*/ 0 h 3341367"/>
              <a:gd name="connsiteX2-45" fmla="*/ 1810297 w 7825390"/>
              <a:gd name="connsiteY2-46" fmla="*/ 3341367 h 3341367"/>
              <a:gd name="connsiteX3-47" fmla="*/ 0 w 7825390"/>
              <a:gd name="connsiteY3-48" fmla="*/ 1347467 h 3341367"/>
              <a:gd name="connsiteX0-49" fmla="*/ 0 w 7595496"/>
              <a:gd name="connsiteY0-50" fmla="*/ 356867 h 3341367"/>
              <a:gd name="connsiteX1-51" fmla="*/ 7595496 w 7595496"/>
              <a:gd name="connsiteY1-52" fmla="*/ 0 h 3341367"/>
              <a:gd name="connsiteX2-53" fmla="*/ 1580403 w 7595496"/>
              <a:gd name="connsiteY2-54" fmla="*/ 3341367 h 3341367"/>
              <a:gd name="connsiteX3-55" fmla="*/ 0 w 7595496"/>
              <a:gd name="connsiteY3-56" fmla="*/ 356867 h 3341367"/>
              <a:gd name="connsiteX0-57" fmla="*/ 0 w 7595496"/>
              <a:gd name="connsiteY0-58" fmla="*/ 356867 h 3398517"/>
              <a:gd name="connsiteX1-59" fmla="*/ 7595496 w 7595496"/>
              <a:gd name="connsiteY1-60" fmla="*/ 0 h 3398517"/>
              <a:gd name="connsiteX2-61" fmla="*/ 2527025 w 7595496"/>
              <a:gd name="connsiteY2-62" fmla="*/ 3398517 h 3398517"/>
              <a:gd name="connsiteX3-63" fmla="*/ 0 w 7595496"/>
              <a:gd name="connsiteY3-64" fmla="*/ 356867 h 3398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595496" h="3398517">
                <a:moveTo>
                  <a:pt x="0" y="356867"/>
                </a:moveTo>
                <a:lnTo>
                  <a:pt x="7595496" y="0"/>
                </a:lnTo>
                <a:lnTo>
                  <a:pt x="2527025" y="3398517"/>
                </a:lnTo>
                <a:lnTo>
                  <a:pt x="0" y="356867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rgbClr val="00B0F0">
                  <a:alpha val="66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等腰三角形 3"/>
          <p:cNvSpPr/>
          <p:nvPr userDrawn="1"/>
        </p:nvSpPr>
        <p:spPr bwMode="auto">
          <a:xfrm>
            <a:off x="2738956" y="-26858"/>
            <a:ext cx="5978135" cy="2619458"/>
          </a:xfrm>
          <a:custGeom>
            <a:avLst/>
            <a:gdLst>
              <a:gd name="connsiteX0" fmla="*/ 0 w 3600445"/>
              <a:gd name="connsiteY0" fmla="*/ 2160267 h 2160267"/>
              <a:gd name="connsiteX1" fmla="*/ 3600445 w 3600445"/>
              <a:gd name="connsiteY1" fmla="*/ 0 h 2160267"/>
              <a:gd name="connsiteX2" fmla="*/ 3600445 w 3600445"/>
              <a:gd name="connsiteY2" fmla="*/ 2160267 h 2160267"/>
              <a:gd name="connsiteX3" fmla="*/ 0 w 3600445"/>
              <a:gd name="connsiteY3" fmla="*/ 2160267 h 2160267"/>
              <a:gd name="connsiteX0-1" fmla="*/ 0 w 3600445"/>
              <a:gd name="connsiteY0-2" fmla="*/ 2160267 h 2934967"/>
              <a:gd name="connsiteX1-3" fmla="*/ 3600445 w 3600445"/>
              <a:gd name="connsiteY1-4" fmla="*/ 0 h 2934967"/>
              <a:gd name="connsiteX2-5" fmla="*/ 742945 w 3600445"/>
              <a:gd name="connsiteY2-6" fmla="*/ 2934967 h 2934967"/>
              <a:gd name="connsiteX3-7" fmla="*/ 0 w 3600445"/>
              <a:gd name="connsiteY3-8" fmla="*/ 2160267 h 2934967"/>
              <a:gd name="connsiteX0-9" fmla="*/ 0 w 7956545"/>
              <a:gd name="connsiteY0-10" fmla="*/ 2236467 h 3011167"/>
              <a:gd name="connsiteX1-11" fmla="*/ 7956545 w 7956545"/>
              <a:gd name="connsiteY1-12" fmla="*/ 0 h 3011167"/>
              <a:gd name="connsiteX2-13" fmla="*/ 742945 w 7956545"/>
              <a:gd name="connsiteY2-14" fmla="*/ 3011167 h 3011167"/>
              <a:gd name="connsiteX3-15" fmla="*/ 0 w 7956545"/>
              <a:gd name="connsiteY3-16" fmla="*/ 2236467 h 3011167"/>
              <a:gd name="connsiteX0-17" fmla="*/ 0 w 8032745"/>
              <a:gd name="connsiteY0-18" fmla="*/ 1804667 h 3011167"/>
              <a:gd name="connsiteX1-19" fmla="*/ 8032745 w 8032745"/>
              <a:gd name="connsiteY1-20" fmla="*/ 0 h 3011167"/>
              <a:gd name="connsiteX2-21" fmla="*/ 819145 w 8032745"/>
              <a:gd name="connsiteY2-22" fmla="*/ 3011167 h 3011167"/>
              <a:gd name="connsiteX3-23" fmla="*/ 0 w 8032745"/>
              <a:gd name="connsiteY3-24" fmla="*/ 1804667 h 3011167"/>
              <a:gd name="connsiteX0-25" fmla="*/ 146055 w 8178800"/>
              <a:gd name="connsiteY0-26" fmla="*/ 1804667 h 3442967"/>
              <a:gd name="connsiteX1-27" fmla="*/ 8178800 w 8178800"/>
              <a:gd name="connsiteY1-28" fmla="*/ 0 h 3442967"/>
              <a:gd name="connsiteX2-29" fmla="*/ 0 w 8178800"/>
              <a:gd name="connsiteY2-30" fmla="*/ 3442967 h 3442967"/>
              <a:gd name="connsiteX3-31" fmla="*/ 146055 w 8178800"/>
              <a:gd name="connsiteY3-32" fmla="*/ 1804667 h 3442967"/>
              <a:gd name="connsiteX0-33" fmla="*/ 158755 w 8178800"/>
              <a:gd name="connsiteY0-34" fmla="*/ 864867 h 3442967"/>
              <a:gd name="connsiteX1-35" fmla="*/ 8178800 w 8178800"/>
              <a:gd name="connsiteY1-36" fmla="*/ 0 h 3442967"/>
              <a:gd name="connsiteX2-37" fmla="*/ 0 w 8178800"/>
              <a:gd name="connsiteY2-38" fmla="*/ 3442967 h 3442967"/>
              <a:gd name="connsiteX3-39" fmla="*/ 158755 w 8178800"/>
              <a:gd name="connsiteY3-40" fmla="*/ 864867 h 3442967"/>
              <a:gd name="connsiteX0-41" fmla="*/ 158755 w 6959600"/>
              <a:gd name="connsiteY0-42" fmla="*/ 0 h 2578100"/>
              <a:gd name="connsiteX1-43" fmla="*/ 6959600 w 6959600"/>
              <a:gd name="connsiteY1-44" fmla="*/ 494033 h 2578100"/>
              <a:gd name="connsiteX2-45" fmla="*/ 0 w 6959600"/>
              <a:gd name="connsiteY2-46" fmla="*/ 2578100 h 2578100"/>
              <a:gd name="connsiteX3-47" fmla="*/ 158755 w 6959600"/>
              <a:gd name="connsiteY3-48" fmla="*/ 0 h 2578100"/>
              <a:gd name="connsiteX0-49" fmla="*/ 0 w 6800845"/>
              <a:gd name="connsiteY0-50" fmla="*/ 0 h 1295400"/>
              <a:gd name="connsiteX1-51" fmla="*/ 6800845 w 6800845"/>
              <a:gd name="connsiteY1-52" fmla="*/ 494033 h 1295400"/>
              <a:gd name="connsiteX2-53" fmla="*/ 463545 w 6800845"/>
              <a:gd name="connsiteY2-54" fmla="*/ 1295400 h 1295400"/>
              <a:gd name="connsiteX3-55" fmla="*/ 0 w 6800845"/>
              <a:gd name="connsiteY3-56" fmla="*/ 0 h 1295400"/>
              <a:gd name="connsiteX0-57" fmla="*/ 0 w 6800845"/>
              <a:gd name="connsiteY0-58" fmla="*/ 0 h 1905000"/>
              <a:gd name="connsiteX1-59" fmla="*/ 6800845 w 6800845"/>
              <a:gd name="connsiteY1-60" fmla="*/ 494033 h 1905000"/>
              <a:gd name="connsiteX2-61" fmla="*/ 1009645 w 6800845"/>
              <a:gd name="connsiteY2-62" fmla="*/ 1905000 h 1905000"/>
              <a:gd name="connsiteX3-63" fmla="*/ 0 w 6800845"/>
              <a:gd name="connsiteY3-64" fmla="*/ 0 h 1905000"/>
              <a:gd name="connsiteX0-65" fmla="*/ 0 w 6089645"/>
              <a:gd name="connsiteY0-66" fmla="*/ 0 h 4648200"/>
              <a:gd name="connsiteX1-67" fmla="*/ 6089645 w 6089645"/>
              <a:gd name="connsiteY1-68" fmla="*/ 3237233 h 4648200"/>
              <a:gd name="connsiteX2-69" fmla="*/ 298445 w 6089645"/>
              <a:gd name="connsiteY2-70" fmla="*/ 4648200 h 4648200"/>
              <a:gd name="connsiteX3-71" fmla="*/ 0 w 6089645"/>
              <a:gd name="connsiteY3-72" fmla="*/ 0 h 4648200"/>
              <a:gd name="connsiteX0-73" fmla="*/ 806455 w 6896100"/>
              <a:gd name="connsiteY0-74" fmla="*/ 0 h 4749800"/>
              <a:gd name="connsiteX1-75" fmla="*/ 6896100 w 6896100"/>
              <a:gd name="connsiteY1-76" fmla="*/ 3237233 h 4749800"/>
              <a:gd name="connsiteX2-77" fmla="*/ 0 w 6896100"/>
              <a:gd name="connsiteY2-78" fmla="*/ 4749800 h 4749800"/>
              <a:gd name="connsiteX3-79" fmla="*/ 806455 w 6896100"/>
              <a:gd name="connsiteY3-80" fmla="*/ 0 h 4749800"/>
              <a:gd name="connsiteX0-81" fmla="*/ 806455 w 6896100"/>
              <a:gd name="connsiteY0-82" fmla="*/ 0 h 4749800"/>
              <a:gd name="connsiteX1-83" fmla="*/ 2199269 w 6896100"/>
              <a:gd name="connsiteY1-84" fmla="*/ 771345 h 4749800"/>
              <a:gd name="connsiteX2-85" fmla="*/ 6896100 w 6896100"/>
              <a:gd name="connsiteY2-86" fmla="*/ 3237233 h 4749800"/>
              <a:gd name="connsiteX3-87" fmla="*/ 0 w 6896100"/>
              <a:gd name="connsiteY3-88" fmla="*/ 4749800 h 4749800"/>
              <a:gd name="connsiteX4" fmla="*/ 806455 w 6896100"/>
              <a:gd name="connsiteY4" fmla="*/ 0 h 4749800"/>
              <a:gd name="connsiteX0-89" fmla="*/ 806455 w 6896100"/>
              <a:gd name="connsiteY0-90" fmla="*/ 0 h 4749800"/>
              <a:gd name="connsiteX1-91" fmla="*/ 6785783 w 6896100"/>
              <a:gd name="connsiteY1-92" fmla="*/ 1743802 h 4749800"/>
              <a:gd name="connsiteX2-93" fmla="*/ 6896100 w 6896100"/>
              <a:gd name="connsiteY2-94" fmla="*/ 3237233 h 4749800"/>
              <a:gd name="connsiteX3-95" fmla="*/ 0 w 6896100"/>
              <a:gd name="connsiteY3-96" fmla="*/ 4749800 h 4749800"/>
              <a:gd name="connsiteX4-97" fmla="*/ 806455 w 6896100"/>
              <a:gd name="connsiteY4-98" fmla="*/ 0 h 4749800"/>
              <a:gd name="connsiteX0-99" fmla="*/ 806455 w 6896100"/>
              <a:gd name="connsiteY0-100" fmla="*/ 0 h 4749800"/>
              <a:gd name="connsiteX1-101" fmla="*/ 6655154 w 6896100"/>
              <a:gd name="connsiteY1-102" fmla="*/ 1569630 h 4749800"/>
              <a:gd name="connsiteX2-103" fmla="*/ 6896100 w 6896100"/>
              <a:gd name="connsiteY2-104" fmla="*/ 3237233 h 4749800"/>
              <a:gd name="connsiteX3-105" fmla="*/ 0 w 6896100"/>
              <a:gd name="connsiteY3-106" fmla="*/ 4749800 h 4749800"/>
              <a:gd name="connsiteX4-107" fmla="*/ 806455 w 6896100"/>
              <a:gd name="connsiteY4-108" fmla="*/ 0 h 4749800"/>
              <a:gd name="connsiteX0-109" fmla="*/ 690341 w 6896100"/>
              <a:gd name="connsiteY0-110" fmla="*/ 0 h 4546600"/>
              <a:gd name="connsiteX1-111" fmla="*/ 6655154 w 6896100"/>
              <a:gd name="connsiteY1-112" fmla="*/ 1366430 h 4546600"/>
              <a:gd name="connsiteX2-113" fmla="*/ 6896100 w 6896100"/>
              <a:gd name="connsiteY2-114" fmla="*/ 3034033 h 4546600"/>
              <a:gd name="connsiteX3-115" fmla="*/ 0 w 6896100"/>
              <a:gd name="connsiteY3-116" fmla="*/ 4546600 h 4546600"/>
              <a:gd name="connsiteX4-117" fmla="*/ 690341 w 6896100"/>
              <a:gd name="connsiteY4-118" fmla="*/ 0 h 4546600"/>
              <a:gd name="connsiteX0-119" fmla="*/ 2235142 w 6896100"/>
              <a:gd name="connsiteY0-120" fmla="*/ 0 h 4697312"/>
              <a:gd name="connsiteX1-121" fmla="*/ 6655154 w 6896100"/>
              <a:gd name="connsiteY1-122" fmla="*/ 1517142 h 4697312"/>
              <a:gd name="connsiteX2-123" fmla="*/ 6896100 w 6896100"/>
              <a:gd name="connsiteY2-124" fmla="*/ 3184745 h 4697312"/>
              <a:gd name="connsiteX3-125" fmla="*/ 0 w 6896100"/>
              <a:gd name="connsiteY3-126" fmla="*/ 4697312 h 4697312"/>
              <a:gd name="connsiteX4-127" fmla="*/ 2235142 w 6896100"/>
              <a:gd name="connsiteY4-128" fmla="*/ 0 h 4697312"/>
              <a:gd name="connsiteX0-129" fmla="*/ 2235142 w 6896100"/>
              <a:gd name="connsiteY0-130" fmla="*/ 0 h 4697312"/>
              <a:gd name="connsiteX1-131" fmla="*/ 6165339 w 6896100"/>
              <a:gd name="connsiteY1-132" fmla="*/ 1630177 h 4697312"/>
              <a:gd name="connsiteX2-133" fmla="*/ 6896100 w 6896100"/>
              <a:gd name="connsiteY2-134" fmla="*/ 3184745 h 4697312"/>
              <a:gd name="connsiteX3-135" fmla="*/ 0 w 6896100"/>
              <a:gd name="connsiteY3-136" fmla="*/ 4697312 h 4697312"/>
              <a:gd name="connsiteX4-137" fmla="*/ 2235142 w 6896100"/>
              <a:gd name="connsiteY4-138" fmla="*/ 0 h 4697312"/>
              <a:gd name="connsiteX0-139" fmla="*/ 1481580 w 6896100"/>
              <a:gd name="connsiteY0-140" fmla="*/ 0 h 4546600"/>
              <a:gd name="connsiteX1-141" fmla="*/ 6165339 w 6896100"/>
              <a:gd name="connsiteY1-142" fmla="*/ 1479465 h 4546600"/>
              <a:gd name="connsiteX2-143" fmla="*/ 6896100 w 6896100"/>
              <a:gd name="connsiteY2-144" fmla="*/ 3034033 h 4546600"/>
              <a:gd name="connsiteX3-145" fmla="*/ 0 w 6896100"/>
              <a:gd name="connsiteY3-146" fmla="*/ 4546600 h 4546600"/>
              <a:gd name="connsiteX4-147" fmla="*/ 1481580 w 6896100"/>
              <a:gd name="connsiteY4-148" fmla="*/ 0 h 4546600"/>
              <a:gd name="connsiteX0-149" fmla="*/ 1481580 w 6165339"/>
              <a:gd name="connsiteY0-150" fmla="*/ 0 h 4546600"/>
              <a:gd name="connsiteX1-151" fmla="*/ 6165339 w 6165339"/>
              <a:gd name="connsiteY1-152" fmla="*/ 1479465 h 4546600"/>
              <a:gd name="connsiteX2-153" fmla="*/ 5991826 w 6165339"/>
              <a:gd name="connsiteY2-154" fmla="*/ 4164376 h 4546600"/>
              <a:gd name="connsiteX3-155" fmla="*/ 0 w 6165339"/>
              <a:gd name="connsiteY3-156" fmla="*/ 4546600 h 4546600"/>
              <a:gd name="connsiteX4-157" fmla="*/ 1481580 w 6165339"/>
              <a:gd name="connsiteY4-158" fmla="*/ 0 h 4546600"/>
              <a:gd name="connsiteX0-159" fmla="*/ 1481580 w 5991826"/>
              <a:gd name="connsiteY0-160" fmla="*/ 0 h 4546600"/>
              <a:gd name="connsiteX1-161" fmla="*/ 4658215 w 5991826"/>
              <a:gd name="connsiteY1-162" fmla="*/ 1517144 h 4546600"/>
              <a:gd name="connsiteX2-163" fmla="*/ 5991826 w 5991826"/>
              <a:gd name="connsiteY2-164" fmla="*/ 4164376 h 4546600"/>
              <a:gd name="connsiteX3-165" fmla="*/ 0 w 5991826"/>
              <a:gd name="connsiteY3-166" fmla="*/ 4546600 h 4546600"/>
              <a:gd name="connsiteX4-167" fmla="*/ 1481580 w 5991826"/>
              <a:gd name="connsiteY4-168" fmla="*/ 0 h 4546600"/>
              <a:gd name="connsiteX0-169" fmla="*/ 954087 w 5991826"/>
              <a:gd name="connsiteY0-170" fmla="*/ 0 h 3680004"/>
              <a:gd name="connsiteX1-171" fmla="*/ 4658215 w 5991826"/>
              <a:gd name="connsiteY1-172" fmla="*/ 650548 h 3680004"/>
              <a:gd name="connsiteX2-173" fmla="*/ 5991826 w 5991826"/>
              <a:gd name="connsiteY2-174" fmla="*/ 3297780 h 3680004"/>
              <a:gd name="connsiteX3-175" fmla="*/ 0 w 5991826"/>
              <a:gd name="connsiteY3-176" fmla="*/ 3680004 h 3680004"/>
              <a:gd name="connsiteX4-177" fmla="*/ 954087 w 5991826"/>
              <a:gd name="connsiteY4-178" fmla="*/ 0 h 3680004"/>
              <a:gd name="connsiteX0-179" fmla="*/ 539628 w 5991826"/>
              <a:gd name="connsiteY0-180" fmla="*/ 0 h 3453935"/>
              <a:gd name="connsiteX1-181" fmla="*/ 4658215 w 5991826"/>
              <a:gd name="connsiteY1-182" fmla="*/ 424479 h 3453935"/>
              <a:gd name="connsiteX2-183" fmla="*/ 5991826 w 5991826"/>
              <a:gd name="connsiteY2-184" fmla="*/ 3071711 h 3453935"/>
              <a:gd name="connsiteX3-185" fmla="*/ 0 w 5991826"/>
              <a:gd name="connsiteY3-186" fmla="*/ 3453935 h 3453935"/>
              <a:gd name="connsiteX4-187" fmla="*/ 539628 w 5991826"/>
              <a:gd name="connsiteY4-188" fmla="*/ 0 h 3453935"/>
              <a:gd name="connsiteX0-189" fmla="*/ 539628 w 5991826"/>
              <a:gd name="connsiteY0-190" fmla="*/ 0 h 3453935"/>
              <a:gd name="connsiteX1-191" fmla="*/ 5713202 w 5991826"/>
              <a:gd name="connsiteY1-192" fmla="*/ 1441787 h 3453935"/>
              <a:gd name="connsiteX2-193" fmla="*/ 5991826 w 5991826"/>
              <a:gd name="connsiteY2-194" fmla="*/ 3071711 h 3453935"/>
              <a:gd name="connsiteX3-195" fmla="*/ 0 w 5991826"/>
              <a:gd name="connsiteY3-196" fmla="*/ 3453935 h 3453935"/>
              <a:gd name="connsiteX4-197" fmla="*/ 539628 w 5991826"/>
              <a:gd name="connsiteY4-198" fmla="*/ 0 h 3453935"/>
              <a:gd name="connsiteX0-199" fmla="*/ 539628 w 7882581"/>
              <a:gd name="connsiteY0-200" fmla="*/ 0 h 3453935"/>
              <a:gd name="connsiteX1-201" fmla="*/ 5713202 w 7882581"/>
              <a:gd name="connsiteY1-202" fmla="*/ 1441787 h 3453935"/>
              <a:gd name="connsiteX2-203" fmla="*/ 7882581 w 7882581"/>
              <a:gd name="connsiteY2-204" fmla="*/ 3386837 h 3453935"/>
              <a:gd name="connsiteX3-205" fmla="*/ 0 w 7882581"/>
              <a:gd name="connsiteY3-206" fmla="*/ 3453935 h 3453935"/>
              <a:gd name="connsiteX4-207" fmla="*/ 539628 w 7882581"/>
              <a:gd name="connsiteY4-208" fmla="*/ 0 h 34539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7" y="connsiteY4-98"/>
              </a:cxn>
            </a:cxnLst>
            <a:rect l="l" t="t" r="r" b="b"/>
            <a:pathLst>
              <a:path w="7882581" h="3453935">
                <a:moveTo>
                  <a:pt x="539628" y="0"/>
                </a:moveTo>
                <a:lnTo>
                  <a:pt x="5713202" y="1441787"/>
                </a:lnTo>
                <a:lnTo>
                  <a:pt x="7882581" y="3386837"/>
                </a:lnTo>
                <a:lnTo>
                  <a:pt x="0" y="3453935"/>
                </a:lnTo>
                <a:lnTo>
                  <a:pt x="539628" y="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  <a:alpha val="44000"/>
                </a:schemeClr>
              </a:gs>
              <a:gs pos="45000">
                <a:schemeClr val="bg1">
                  <a:alpha val="7000"/>
                </a:schemeClr>
              </a:gs>
              <a:gs pos="100000">
                <a:srgbClr val="005FFA">
                  <a:alpha val="5900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等腰三角形 3"/>
          <p:cNvSpPr/>
          <p:nvPr userDrawn="1"/>
        </p:nvSpPr>
        <p:spPr bwMode="auto">
          <a:xfrm flipH="1">
            <a:off x="5404282" y="557384"/>
            <a:ext cx="3407677" cy="3617649"/>
          </a:xfrm>
          <a:custGeom>
            <a:avLst/>
            <a:gdLst>
              <a:gd name="connsiteX0" fmla="*/ 0 w 3600445"/>
              <a:gd name="connsiteY0" fmla="*/ 2160267 h 2160267"/>
              <a:gd name="connsiteX1" fmla="*/ 3600445 w 3600445"/>
              <a:gd name="connsiteY1" fmla="*/ 0 h 2160267"/>
              <a:gd name="connsiteX2" fmla="*/ 3600445 w 3600445"/>
              <a:gd name="connsiteY2" fmla="*/ 2160267 h 2160267"/>
              <a:gd name="connsiteX3" fmla="*/ 0 w 3600445"/>
              <a:gd name="connsiteY3" fmla="*/ 2160267 h 2160267"/>
              <a:gd name="connsiteX0-1" fmla="*/ 0 w 3600445"/>
              <a:gd name="connsiteY0-2" fmla="*/ 2160267 h 2934967"/>
              <a:gd name="connsiteX1-3" fmla="*/ 3600445 w 3600445"/>
              <a:gd name="connsiteY1-4" fmla="*/ 0 h 2934967"/>
              <a:gd name="connsiteX2-5" fmla="*/ 742945 w 3600445"/>
              <a:gd name="connsiteY2-6" fmla="*/ 2934967 h 2934967"/>
              <a:gd name="connsiteX3-7" fmla="*/ 0 w 3600445"/>
              <a:gd name="connsiteY3-8" fmla="*/ 2160267 h 2934967"/>
              <a:gd name="connsiteX0-9" fmla="*/ 0 w 7956545"/>
              <a:gd name="connsiteY0-10" fmla="*/ 2236467 h 3011167"/>
              <a:gd name="connsiteX1-11" fmla="*/ 7956545 w 7956545"/>
              <a:gd name="connsiteY1-12" fmla="*/ 0 h 3011167"/>
              <a:gd name="connsiteX2-13" fmla="*/ 742945 w 7956545"/>
              <a:gd name="connsiteY2-14" fmla="*/ 3011167 h 3011167"/>
              <a:gd name="connsiteX3-15" fmla="*/ 0 w 7956545"/>
              <a:gd name="connsiteY3-16" fmla="*/ 2236467 h 3011167"/>
              <a:gd name="connsiteX0-17" fmla="*/ 0 w 8032745"/>
              <a:gd name="connsiteY0-18" fmla="*/ 1804667 h 3011167"/>
              <a:gd name="connsiteX1-19" fmla="*/ 8032745 w 8032745"/>
              <a:gd name="connsiteY1-20" fmla="*/ 0 h 3011167"/>
              <a:gd name="connsiteX2-21" fmla="*/ 819145 w 8032745"/>
              <a:gd name="connsiteY2-22" fmla="*/ 3011167 h 3011167"/>
              <a:gd name="connsiteX3-23" fmla="*/ 0 w 8032745"/>
              <a:gd name="connsiteY3-24" fmla="*/ 1804667 h 3011167"/>
              <a:gd name="connsiteX0-25" fmla="*/ 146055 w 8178800"/>
              <a:gd name="connsiteY0-26" fmla="*/ 1804667 h 3442967"/>
              <a:gd name="connsiteX1-27" fmla="*/ 8178800 w 8178800"/>
              <a:gd name="connsiteY1-28" fmla="*/ 0 h 3442967"/>
              <a:gd name="connsiteX2-29" fmla="*/ 0 w 8178800"/>
              <a:gd name="connsiteY2-30" fmla="*/ 3442967 h 3442967"/>
              <a:gd name="connsiteX3-31" fmla="*/ 146055 w 8178800"/>
              <a:gd name="connsiteY3-32" fmla="*/ 1804667 h 3442967"/>
              <a:gd name="connsiteX0-33" fmla="*/ 0 w 8032745"/>
              <a:gd name="connsiteY0-34" fmla="*/ 1804667 h 3341367"/>
              <a:gd name="connsiteX1-35" fmla="*/ 8032745 w 8032745"/>
              <a:gd name="connsiteY1-36" fmla="*/ 0 h 3341367"/>
              <a:gd name="connsiteX2-37" fmla="*/ 2017652 w 8032745"/>
              <a:gd name="connsiteY2-38" fmla="*/ 3341367 h 3341367"/>
              <a:gd name="connsiteX3-39" fmla="*/ 0 w 8032745"/>
              <a:gd name="connsiteY3-40" fmla="*/ 1804667 h 3341367"/>
              <a:gd name="connsiteX0-41" fmla="*/ 0 w 7825390"/>
              <a:gd name="connsiteY0-42" fmla="*/ 1347467 h 3341367"/>
              <a:gd name="connsiteX1-43" fmla="*/ 7825390 w 7825390"/>
              <a:gd name="connsiteY1-44" fmla="*/ 0 h 3341367"/>
              <a:gd name="connsiteX2-45" fmla="*/ 1810297 w 7825390"/>
              <a:gd name="connsiteY2-46" fmla="*/ 3341367 h 3341367"/>
              <a:gd name="connsiteX3-47" fmla="*/ 0 w 7825390"/>
              <a:gd name="connsiteY3-48" fmla="*/ 1347467 h 3341367"/>
              <a:gd name="connsiteX0-49" fmla="*/ 0 w 7825390"/>
              <a:gd name="connsiteY0-50" fmla="*/ 1347467 h 2998467"/>
              <a:gd name="connsiteX1-51" fmla="*/ 7825390 w 7825390"/>
              <a:gd name="connsiteY1-52" fmla="*/ 0 h 2998467"/>
              <a:gd name="connsiteX2-53" fmla="*/ 3690017 w 7825390"/>
              <a:gd name="connsiteY2-54" fmla="*/ 2998467 h 2998467"/>
              <a:gd name="connsiteX3-55" fmla="*/ 0 w 7825390"/>
              <a:gd name="connsiteY3-56" fmla="*/ 1347467 h 2998467"/>
              <a:gd name="connsiteX0-57" fmla="*/ 0 w 3690017"/>
              <a:gd name="connsiteY0-58" fmla="*/ 3023867 h 4674867"/>
              <a:gd name="connsiteX1-59" fmla="*/ 2321461 w 3690017"/>
              <a:gd name="connsiteY1-60" fmla="*/ 0 h 4674867"/>
              <a:gd name="connsiteX2-61" fmla="*/ 3690017 w 3690017"/>
              <a:gd name="connsiteY2-62" fmla="*/ 4674867 h 4674867"/>
              <a:gd name="connsiteX3-63" fmla="*/ 0 w 3690017"/>
              <a:gd name="connsiteY3-64" fmla="*/ 3023867 h 4674867"/>
              <a:gd name="connsiteX0-65" fmla="*/ 0 w 4460838"/>
              <a:gd name="connsiteY0-66" fmla="*/ 3023867 h 4160517"/>
              <a:gd name="connsiteX1-67" fmla="*/ 2321461 w 4460838"/>
              <a:gd name="connsiteY1-68" fmla="*/ 0 h 4160517"/>
              <a:gd name="connsiteX2-69" fmla="*/ 4460838 w 4460838"/>
              <a:gd name="connsiteY2-70" fmla="*/ 4160517 h 4160517"/>
              <a:gd name="connsiteX3-71" fmla="*/ 0 w 4460838"/>
              <a:gd name="connsiteY3-72" fmla="*/ 3023867 h 4160517"/>
              <a:gd name="connsiteX0-73" fmla="*/ 0 w 4460838"/>
              <a:gd name="connsiteY0-74" fmla="*/ 2833367 h 3970017"/>
              <a:gd name="connsiteX1-75" fmla="*/ 2727157 w 4460838"/>
              <a:gd name="connsiteY1-76" fmla="*/ 0 h 3970017"/>
              <a:gd name="connsiteX2-77" fmla="*/ 4460838 w 4460838"/>
              <a:gd name="connsiteY2-78" fmla="*/ 3970017 h 3970017"/>
              <a:gd name="connsiteX3-79" fmla="*/ 0 w 4460838"/>
              <a:gd name="connsiteY3-80" fmla="*/ 2833367 h 3970017"/>
              <a:gd name="connsiteX0-81" fmla="*/ 0 w 4366177"/>
              <a:gd name="connsiteY0-82" fmla="*/ 2833367 h 4331967"/>
              <a:gd name="connsiteX1-83" fmla="*/ 2727157 w 4366177"/>
              <a:gd name="connsiteY1-84" fmla="*/ 0 h 4331967"/>
              <a:gd name="connsiteX2-85" fmla="*/ 4366177 w 4366177"/>
              <a:gd name="connsiteY2-86" fmla="*/ 4331967 h 4331967"/>
              <a:gd name="connsiteX3-87" fmla="*/ 0 w 4366177"/>
              <a:gd name="connsiteY3-88" fmla="*/ 2833367 h 4331967"/>
              <a:gd name="connsiteX0-89" fmla="*/ 0 w 3189661"/>
              <a:gd name="connsiteY0-90" fmla="*/ 1042667 h 4331967"/>
              <a:gd name="connsiteX1-91" fmla="*/ 1550641 w 3189661"/>
              <a:gd name="connsiteY1-92" fmla="*/ 0 h 4331967"/>
              <a:gd name="connsiteX2-93" fmla="*/ 3189661 w 3189661"/>
              <a:gd name="connsiteY2-94" fmla="*/ 4331967 h 4331967"/>
              <a:gd name="connsiteX3-95" fmla="*/ 0 w 3189661"/>
              <a:gd name="connsiteY3-96" fmla="*/ 1042667 h 4331967"/>
              <a:gd name="connsiteX0-97" fmla="*/ 0 w 3189661"/>
              <a:gd name="connsiteY0-98" fmla="*/ 1480817 h 4770117"/>
              <a:gd name="connsiteX1-99" fmla="*/ 2186230 w 3189661"/>
              <a:gd name="connsiteY1-100" fmla="*/ 0 h 4770117"/>
              <a:gd name="connsiteX2-101" fmla="*/ 3189661 w 3189661"/>
              <a:gd name="connsiteY2-102" fmla="*/ 4770117 h 4770117"/>
              <a:gd name="connsiteX3-103" fmla="*/ 0 w 3189661"/>
              <a:gd name="connsiteY3-104" fmla="*/ 1480817 h 47701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189661" h="4770117">
                <a:moveTo>
                  <a:pt x="0" y="1480817"/>
                </a:moveTo>
                <a:lnTo>
                  <a:pt x="2186230" y="0"/>
                </a:lnTo>
                <a:lnTo>
                  <a:pt x="3189661" y="4770117"/>
                </a:lnTo>
                <a:lnTo>
                  <a:pt x="0" y="1480817"/>
                </a:lnTo>
                <a:close/>
              </a:path>
            </a:pathLst>
          </a:custGeom>
          <a:gradFill>
            <a:gsLst>
              <a:gs pos="0">
                <a:schemeClr val="tx2">
                  <a:alpha val="4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等腰三角形 3"/>
          <p:cNvSpPr/>
          <p:nvPr userDrawn="1"/>
        </p:nvSpPr>
        <p:spPr bwMode="auto">
          <a:xfrm rot="10412591" flipH="1">
            <a:off x="1411232" y="982779"/>
            <a:ext cx="4183122" cy="2544581"/>
          </a:xfrm>
          <a:custGeom>
            <a:avLst/>
            <a:gdLst>
              <a:gd name="connsiteX0" fmla="*/ 0 w 3600445"/>
              <a:gd name="connsiteY0" fmla="*/ 2160267 h 2160267"/>
              <a:gd name="connsiteX1" fmla="*/ 3600445 w 3600445"/>
              <a:gd name="connsiteY1" fmla="*/ 0 h 2160267"/>
              <a:gd name="connsiteX2" fmla="*/ 3600445 w 3600445"/>
              <a:gd name="connsiteY2" fmla="*/ 2160267 h 2160267"/>
              <a:gd name="connsiteX3" fmla="*/ 0 w 3600445"/>
              <a:gd name="connsiteY3" fmla="*/ 2160267 h 2160267"/>
              <a:gd name="connsiteX0-1" fmla="*/ 0 w 3600445"/>
              <a:gd name="connsiteY0-2" fmla="*/ 2160267 h 2934967"/>
              <a:gd name="connsiteX1-3" fmla="*/ 3600445 w 3600445"/>
              <a:gd name="connsiteY1-4" fmla="*/ 0 h 2934967"/>
              <a:gd name="connsiteX2-5" fmla="*/ 742945 w 3600445"/>
              <a:gd name="connsiteY2-6" fmla="*/ 2934967 h 2934967"/>
              <a:gd name="connsiteX3-7" fmla="*/ 0 w 3600445"/>
              <a:gd name="connsiteY3-8" fmla="*/ 2160267 h 2934967"/>
              <a:gd name="connsiteX0-9" fmla="*/ 0 w 7956545"/>
              <a:gd name="connsiteY0-10" fmla="*/ 2236467 h 3011167"/>
              <a:gd name="connsiteX1-11" fmla="*/ 7956545 w 7956545"/>
              <a:gd name="connsiteY1-12" fmla="*/ 0 h 3011167"/>
              <a:gd name="connsiteX2-13" fmla="*/ 742945 w 7956545"/>
              <a:gd name="connsiteY2-14" fmla="*/ 3011167 h 3011167"/>
              <a:gd name="connsiteX3-15" fmla="*/ 0 w 7956545"/>
              <a:gd name="connsiteY3-16" fmla="*/ 2236467 h 3011167"/>
              <a:gd name="connsiteX0-17" fmla="*/ 0 w 8032745"/>
              <a:gd name="connsiteY0-18" fmla="*/ 1804667 h 3011167"/>
              <a:gd name="connsiteX1-19" fmla="*/ 8032745 w 8032745"/>
              <a:gd name="connsiteY1-20" fmla="*/ 0 h 3011167"/>
              <a:gd name="connsiteX2-21" fmla="*/ 819145 w 8032745"/>
              <a:gd name="connsiteY2-22" fmla="*/ 3011167 h 3011167"/>
              <a:gd name="connsiteX3-23" fmla="*/ 0 w 8032745"/>
              <a:gd name="connsiteY3-24" fmla="*/ 1804667 h 3011167"/>
              <a:gd name="connsiteX0-25" fmla="*/ 146055 w 8178800"/>
              <a:gd name="connsiteY0-26" fmla="*/ 1804667 h 3442967"/>
              <a:gd name="connsiteX1-27" fmla="*/ 8178800 w 8178800"/>
              <a:gd name="connsiteY1-28" fmla="*/ 0 h 3442967"/>
              <a:gd name="connsiteX2-29" fmla="*/ 0 w 8178800"/>
              <a:gd name="connsiteY2-30" fmla="*/ 3442967 h 3442967"/>
              <a:gd name="connsiteX3-31" fmla="*/ 146055 w 8178800"/>
              <a:gd name="connsiteY3-32" fmla="*/ 1804667 h 3442967"/>
              <a:gd name="connsiteX0-33" fmla="*/ 0 w 8032745"/>
              <a:gd name="connsiteY0-34" fmla="*/ 1804667 h 3341367"/>
              <a:gd name="connsiteX1-35" fmla="*/ 8032745 w 8032745"/>
              <a:gd name="connsiteY1-36" fmla="*/ 0 h 3341367"/>
              <a:gd name="connsiteX2-37" fmla="*/ 2017652 w 8032745"/>
              <a:gd name="connsiteY2-38" fmla="*/ 3341367 h 3341367"/>
              <a:gd name="connsiteX3-39" fmla="*/ 0 w 8032745"/>
              <a:gd name="connsiteY3-40" fmla="*/ 1804667 h 3341367"/>
              <a:gd name="connsiteX0-41" fmla="*/ 0 w 7825390"/>
              <a:gd name="connsiteY0-42" fmla="*/ 1347467 h 3341367"/>
              <a:gd name="connsiteX1-43" fmla="*/ 7825390 w 7825390"/>
              <a:gd name="connsiteY1-44" fmla="*/ 0 h 3341367"/>
              <a:gd name="connsiteX2-45" fmla="*/ 1810297 w 7825390"/>
              <a:gd name="connsiteY2-46" fmla="*/ 3341367 h 3341367"/>
              <a:gd name="connsiteX3-47" fmla="*/ 0 w 7825390"/>
              <a:gd name="connsiteY3-48" fmla="*/ 1347467 h 3341367"/>
              <a:gd name="connsiteX0-49" fmla="*/ 0 w 7825390"/>
              <a:gd name="connsiteY0-50" fmla="*/ 1347467 h 2998467"/>
              <a:gd name="connsiteX1-51" fmla="*/ 7825390 w 7825390"/>
              <a:gd name="connsiteY1-52" fmla="*/ 0 h 2998467"/>
              <a:gd name="connsiteX2-53" fmla="*/ 3690017 w 7825390"/>
              <a:gd name="connsiteY2-54" fmla="*/ 2998467 h 2998467"/>
              <a:gd name="connsiteX3-55" fmla="*/ 0 w 7825390"/>
              <a:gd name="connsiteY3-56" fmla="*/ 1347467 h 2998467"/>
              <a:gd name="connsiteX0-57" fmla="*/ 0 w 3690017"/>
              <a:gd name="connsiteY0-58" fmla="*/ 3023867 h 4674867"/>
              <a:gd name="connsiteX1-59" fmla="*/ 2321461 w 3690017"/>
              <a:gd name="connsiteY1-60" fmla="*/ 0 h 4674867"/>
              <a:gd name="connsiteX2-61" fmla="*/ 3690017 w 3690017"/>
              <a:gd name="connsiteY2-62" fmla="*/ 4674867 h 4674867"/>
              <a:gd name="connsiteX3-63" fmla="*/ 0 w 3690017"/>
              <a:gd name="connsiteY3-64" fmla="*/ 3023867 h 4674867"/>
              <a:gd name="connsiteX0-65" fmla="*/ 0 w 4460838"/>
              <a:gd name="connsiteY0-66" fmla="*/ 3023867 h 4160517"/>
              <a:gd name="connsiteX1-67" fmla="*/ 2321461 w 4460838"/>
              <a:gd name="connsiteY1-68" fmla="*/ 0 h 4160517"/>
              <a:gd name="connsiteX2-69" fmla="*/ 4460838 w 4460838"/>
              <a:gd name="connsiteY2-70" fmla="*/ 4160517 h 4160517"/>
              <a:gd name="connsiteX3-71" fmla="*/ 0 w 4460838"/>
              <a:gd name="connsiteY3-72" fmla="*/ 3023867 h 4160517"/>
              <a:gd name="connsiteX0-73" fmla="*/ 0 w 4460838"/>
              <a:gd name="connsiteY0-74" fmla="*/ 2833367 h 3970017"/>
              <a:gd name="connsiteX1-75" fmla="*/ 2727157 w 4460838"/>
              <a:gd name="connsiteY1-76" fmla="*/ 0 h 3970017"/>
              <a:gd name="connsiteX2-77" fmla="*/ 4460838 w 4460838"/>
              <a:gd name="connsiteY2-78" fmla="*/ 3970017 h 3970017"/>
              <a:gd name="connsiteX3-79" fmla="*/ 0 w 4460838"/>
              <a:gd name="connsiteY3-80" fmla="*/ 2833367 h 3970017"/>
              <a:gd name="connsiteX0-81" fmla="*/ 0 w 4366177"/>
              <a:gd name="connsiteY0-82" fmla="*/ 2833367 h 4331967"/>
              <a:gd name="connsiteX1-83" fmla="*/ 2727157 w 4366177"/>
              <a:gd name="connsiteY1-84" fmla="*/ 0 h 4331967"/>
              <a:gd name="connsiteX2-85" fmla="*/ 4366177 w 4366177"/>
              <a:gd name="connsiteY2-86" fmla="*/ 4331967 h 4331967"/>
              <a:gd name="connsiteX3-87" fmla="*/ 0 w 4366177"/>
              <a:gd name="connsiteY3-88" fmla="*/ 2833367 h 4331967"/>
              <a:gd name="connsiteX0-89" fmla="*/ 0 w 3189661"/>
              <a:gd name="connsiteY0-90" fmla="*/ 1042667 h 4331967"/>
              <a:gd name="connsiteX1-91" fmla="*/ 1550641 w 3189661"/>
              <a:gd name="connsiteY1-92" fmla="*/ 0 h 4331967"/>
              <a:gd name="connsiteX2-93" fmla="*/ 3189661 w 3189661"/>
              <a:gd name="connsiteY2-94" fmla="*/ 4331967 h 4331967"/>
              <a:gd name="connsiteX3-95" fmla="*/ 0 w 3189661"/>
              <a:gd name="connsiteY3-96" fmla="*/ 1042667 h 4331967"/>
              <a:gd name="connsiteX0-97" fmla="*/ 0 w 3189661"/>
              <a:gd name="connsiteY0-98" fmla="*/ 1480817 h 4770117"/>
              <a:gd name="connsiteX1-99" fmla="*/ 2186230 w 3189661"/>
              <a:gd name="connsiteY1-100" fmla="*/ 0 h 4770117"/>
              <a:gd name="connsiteX2-101" fmla="*/ 3189661 w 3189661"/>
              <a:gd name="connsiteY2-102" fmla="*/ 4770117 h 4770117"/>
              <a:gd name="connsiteX3-103" fmla="*/ 0 w 3189661"/>
              <a:gd name="connsiteY3-104" fmla="*/ 1480817 h 4770117"/>
              <a:gd name="connsiteX0-105" fmla="*/ 0 w 3465684"/>
              <a:gd name="connsiteY0-106" fmla="*/ 2275556 h 4770117"/>
              <a:gd name="connsiteX1-107" fmla="*/ 2462253 w 3465684"/>
              <a:gd name="connsiteY1-108" fmla="*/ 0 h 4770117"/>
              <a:gd name="connsiteX2-109" fmla="*/ 3465684 w 3465684"/>
              <a:gd name="connsiteY2-110" fmla="*/ 4770117 h 4770117"/>
              <a:gd name="connsiteX3-111" fmla="*/ 0 w 3465684"/>
              <a:gd name="connsiteY3-112" fmla="*/ 2275556 h 4770117"/>
              <a:gd name="connsiteX0-113" fmla="*/ 0 w 3465684"/>
              <a:gd name="connsiteY0-114" fmla="*/ 3335258 h 5829819"/>
              <a:gd name="connsiteX1-115" fmla="*/ 2211489 w 3465684"/>
              <a:gd name="connsiteY1-116" fmla="*/ 0 h 5829819"/>
              <a:gd name="connsiteX2-117" fmla="*/ 3465684 w 3465684"/>
              <a:gd name="connsiteY2-118" fmla="*/ 5829819 h 5829819"/>
              <a:gd name="connsiteX3-119" fmla="*/ 0 w 3465684"/>
              <a:gd name="connsiteY3-120" fmla="*/ 3335258 h 5829819"/>
              <a:gd name="connsiteX0-121" fmla="*/ 0 w 3364993"/>
              <a:gd name="connsiteY0-122" fmla="*/ 4192888 h 5829819"/>
              <a:gd name="connsiteX1-123" fmla="*/ 2110798 w 3364993"/>
              <a:gd name="connsiteY1-124" fmla="*/ 0 h 5829819"/>
              <a:gd name="connsiteX2-125" fmla="*/ 3364993 w 3364993"/>
              <a:gd name="connsiteY2-126" fmla="*/ 5829819 h 5829819"/>
              <a:gd name="connsiteX3-127" fmla="*/ 0 w 3364993"/>
              <a:gd name="connsiteY3-128" fmla="*/ 4192888 h 5829819"/>
              <a:gd name="connsiteX0-129" fmla="*/ 0 w 3364993"/>
              <a:gd name="connsiteY0-130" fmla="*/ 4192888 h 5829819"/>
              <a:gd name="connsiteX1-131" fmla="*/ 2110798 w 3364993"/>
              <a:gd name="connsiteY1-132" fmla="*/ 0 h 5829819"/>
              <a:gd name="connsiteX2-133" fmla="*/ 2940591 w 3364993"/>
              <a:gd name="connsiteY2-134" fmla="*/ 3840272 h 5829819"/>
              <a:gd name="connsiteX3-135" fmla="*/ 3364993 w 3364993"/>
              <a:gd name="connsiteY3-136" fmla="*/ 5829819 h 5829819"/>
              <a:gd name="connsiteX4" fmla="*/ 0 w 3364993"/>
              <a:gd name="connsiteY4" fmla="*/ 4192888 h 5829819"/>
              <a:gd name="connsiteX0-137" fmla="*/ 0 w 3364993"/>
              <a:gd name="connsiteY0-138" fmla="*/ 4192888 h 5829819"/>
              <a:gd name="connsiteX1-139" fmla="*/ 2110798 w 3364993"/>
              <a:gd name="connsiteY1-140" fmla="*/ 0 h 5829819"/>
              <a:gd name="connsiteX2-141" fmla="*/ 3359030 w 3364993"/>
              <a:gd name="connsiteY2-142" fmla="*/ 3486796 h 5829819"/>
              <a:gd name="connsiteX3-143" fmla="*/ 3364993 w 3364993"/>
              <a:gd name="connsiteY3-144" fmla="*/ 5829819 h 5829819"/>
              <a:gd name="connsiteX4-145" fmla="*/ 0 w 3364993"/>
              <a:gd name="connsiteY4-146" fmla="*/ 4192888 h 5829819"/>
              <a:gd name="connsiteX0-147" fmla="*/ 0 w 3359040"/>
              <a:gd name="connsiteY0-148" fmla="*/ 4192888 h 5719182"/>
              <a:gd name="connsiteX1-149" fmla="*/ 2110798 w 3359040"/>
              <a:gd name="connsiteY1-150" fmla="*/ 0 h 5719182"/>
              <a:gd name="connsiteX2-151" fmla="*/ 3359030 w 3359040"/>
              <a:gd name="connsiteY2-152" fmla="*/ 3486796 h 5719182"/>
              <a:gd name="connsiteX3-153" fmla="*/ 3083774 w 3359040"/>
              <a:gd name="connsiteY3-154" fmla="*/ 5719182 h 5719182"/>
              <a:gd name="connsiteX4-155" fmla="*/ 0 w 3359040"/>
              <a:gd name="connsiteY4-156" fmla="*/ 4192888 h 5719182"/>
              <a:gd name="connsiteX0-157" fmla="*/ 0 w 3359040"/>
              <a:gd name="connsiteY0-158" fmla="*/ 3160600 h 4686894"/>
              <a:gd name="connsiteX1-159" fmla="*/ 649496 w 3359040"/>
              <a:gd name="connsiteY1-160" fmla="*/ 0 h 4686894"/>
              <a:gd name="connsiteX2-161" fmla="*/ 3359030 w 3359040"/>
              <a:gd name="connsiteY2-162" fmla="*/ 2454508 h 4686894"/>
              <a:gd name="connsiteX3-163" fmla="*/ 3083774 w 3359040"/>
              <a:gd name="connsiteY3-164" fmla="*/ 4686894 h 4686894"/>
              <a:gd name="connsiteX4-165" fmla="*/ 0 w 3359040"/>
              <a:gd name="connsiteY4-166" fmla="*/ 3160600 h 4686894"/>
              <a:gd name="connsiteX0-167" fmla="*/ 0 w 3359045"/>
              <a:gd name="connsiteY0-168" fmla="*/ 3160600 h 4686894"/>
              <a:gd name="connsiteX1-169" fmla="*/ 649496 w 3359045"/>
              <a:gd name="connsiteY1-170" fmla="*/ 0 h 4686894"/>
              <a:gd name="connsiteX2-171" fmla="*/ 3359030 w 3359045"/>
              <a:gd name="connsiteY2-172" fmla="*/ 2454508 h 4686894"/>
              <a:gd name="connsiteX3-173" fmla="*/ 3083774 w 3359045"/>
              <a:gd name="connsiteY3-174" fmla="*/ 4686894 h 4686894"/>
              <a:gd name="connsiteX4-175" fmla="*/ 0 w 3359045"/>
              <a:gd name="connsiteY4-176" fmla="*/ 3160600 h 4686894"/>
              <a:gd name="connsiteX0-177" fmla="*/ 0 w 3359030"/>
              <a:gd name="connsiteY0-178" fmla="*/ 3160600 h 4686894"/>
              <a:gd name="connsiteX1-179" fmla="*/ 649496 w 3359030"/>
              <a:gd name="connsiteY1-180" fmla="*/ 0 h 4686894"/>
              <a:gd name="connsiteX2-181" fmla="*/ 3359030 w 3359030"/>
              <a:gd name="connsiteY2-182" fmla="*/ 2454508 h 4686894"/>
              <a:gd name="connsiteX3-183" fmla="*/ 3083774 w 3359030"/>
              <a:gd name="connsiteY3-184" fmla="*/ 4686894 h 4686894"/>
              <a:gd name="connsiteX4-185" fmla="*/ 0 w 3359030"/>
              <a:gd name="connsiteY4-186" fmla="*/ 3160600 h 4686894"/>
              <a:gd name="connsiteX0-187" fmla="*/ 0 w 3359030"/>
              <a:gd name="connsiteY0-188" fmla="*/ 3160600 h 4686894"/>
              <a:gd name="connsiteX1-189" fmla="*/ 649496 w 3359030"/>
              <a:gd name="connsiteY1-190" fmla="*/ 0 h 4686894"/>
              <a:gd name="connsiteX2-191" fmla="*/ 3359030 w 3359030"/>
              <a:gd name="connsiteY2-192" fmla="*/ 2454508 h 4686894"/>
              <a:gd name="connsiteX3-193" fmla="*/ 3083774 w 3359030"/>
              <a:gd name="connsiteY3-194" fmla="*/ 4686894 h 4686894"/>
              <a:gd name="connsiteX4-195" fmla="*/ 0 w 3359030"/>
              <a:gd name="connsiteY4-196" fmla="*/ 3160600 h 4686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45" y="connsiteY4-146"/>
              </a:cxn>
            </a:cxnLst>
            <a:rect l="l" t="t" r="r" b="b"/>
            <a:pathLst>
              <a:path w="3359030" h="4686894">
                <a:moveTo>
                  <a:pt x="0" y="3160600"/>
                </a:moveTo>
                <a:lnTo>
                  <a:pt x="649496" y="0"/>
                </a:lnTo>
                <a:lnTo>
                  <a:pt x="3359030" y="2454508"/>
                </a:lnTo>
                <a:cubicBezTo>
                  <a:pt x="3188829" y="3892352"/>
                  <a:pt x="3364521" y="2424580"/>
                  <a:pt x="3083774" y="4686894"/>
                </a:cubicBezTo>
                <a:lnTo>
                  <a:pt x="0" y="3160600"/>
                </a:lnTo>
                <a:close/>
              </a:path>
            </a:pathLst>
          </a:custGeom>
          <a:gradFill flip="none" rotWithShape="1">
            <a:gsLst>
              <a:gs pos="7000">
                <a:srgbClr val="0099FF">
                  <a:alpha val="43000"/>
                </a:srgbClr>
              </a:gs>
              <a:gs pos="44000">
                <a:schemeClr val="tx1">
                  <a:alpha val="0"/>
                </a:schemeClr>
              </a:gs>
              <a:gs pos="83000">
                <a:srgbClr val="0099FF"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Picture 14" descr="PPECLOGO-eff2-1-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82" y="1345207"/>
            <a:ext cx="1011511" cy="85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43" y="987574"/>
            <a:ext cx="1034377" cy="8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PPECLOGO-eff2-1-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1207609"/>
            <a:ext cx="1011511" cy="85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PPECLOGO-eff2-1-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06" y="945940"/>
            <a:ext cx="852191" cy="7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PPECLOGO-eff2-1-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529" y="1275028"/>
            <a:ext cx="852191" cy="7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84" y="1471539"/>
            <a:ext cx="736947" cy="6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PPECLOGO-eff2-1-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1" y="1905970"/>
            <a:ext cx="852191" cy="7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31" y="913114"/>
            <a:ext cx="860362" cy="7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12" y="749007"/>
            <a:ext cx="860362" cy="7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75" y="482506"/>
            <a:ext cx="1034377" cy="8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8" y="2248051"/>
            <a:ext cx="1305733" cy="10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01" y="2033877"/>
            <a:ext cx="1034377" cy="8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726" y="1604664"/>
            <a:ext cx="1217602" cy="102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00" y="1777278"/>
            <a:ext cx="860362" cy="7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02" y="2520256"/>
            <a:ext cx="1034377" cy="8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1" y="2232059"/>
            <a:ext cx="860362" cy="7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16" y="3344114"/>
            <a:ext cx="1244964" cy="104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PPECLOGO-eff2-1-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61" y="2379588"/>
            <a:ext cx="860362" cy="7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9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9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9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9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9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9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9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9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9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9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9500" fill="hold"/>
                                        <p:tgtEl>
                                          <p:spTgt spid="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95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9500" fill="hold"/>
                                        <p:tgtEl>
                                          <p:spTgt spid="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9500" fill="hold"/>
                                        <p:tgtEl>
                                          <p:spTgt spid="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3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3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3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xit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xit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xit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xit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xit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4" grpId="0" animBg="1"/>
      <p:bldP spid="4" grpId="1" animBg="1"/>
      <p:bldP spid="4" grpId="2" animBg="1"/>
      <p:bldP spid="4" grpId="3" animBg="1"/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1000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2082914"/>
            <a:ext cx="7886700" cy="802754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290590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5.png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3EB405">
                <a:alpha val="40000"/>
                <a:lumMod val="17000"/>
                <a:lumOff val="83000"/>
              </a:srgb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376" y="407530"/>
            <a:ext cx="7480937" cy="451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060" y="1221581"/>
            <a:ext cx="8010253" cy="3545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3D0CE79-49FB-443D-BEF8-6B709DE8FD0C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F906490-237C-474C-BA2E-D98840BC1F8F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2119" y="1906"/>
            <a:ext cx="9141881" cy="513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970" indent="-267970" algn="l" defTabSz="685800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SzPct val="70000"/>
        <a:buFont typeface="Wingdings" panose="05000000000000000000" pitchFamily="2" charset="2"/>
        <a:buChar char="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7970" indent="-267970" algn="l" defTabSz="685800" rtl="0" eaLnBrk="1" latinLnBrk="0" hangingPunct="1">
        <a:lnSpc>
          <a:spcPct val="130000"/>
        </a:lnSpc>
        <a:spcBef>
          <a:spcPts val="0"/>
        </a:spcBef>
        <a:buFont typeface="Calibri" panose="020F0502020204030204" pitchFamily="34" charset="0"/>
        <a:buChar char=" 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microsoft.com/office/2007/relationships/hdphoto" Target="../media/hdphoto1.wdp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4294967295"/>
          </p:nvPr>
        </p:nvSpPr>
        <p:spPr>
          <a:xfrm>
            <a:off x="1220293" y="2995730"/>
            <a:ext cx="4897437" cy="401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400" dirty="0">
                <a:solidFill>
                  <a:srgbClr val="002B82"/>
                </a:solidFill>
              </a:rPr>
              <a:t>精美实用、框架完整的年终总结、工作汇报、新年计划</a:t>
            </a:r>
            <a:r>
              <a:rPr lang="en-US" altLang="zh-CN" sz="1400" dirty="0" smtClean="0">
                <a:solidFill>
                  <a:srgbClr val="002B82"/>
                </a:solidFill>
              </a:rPr>
              <a:t>PPT</a:t>
            </a:r>
            <a:endParaRPr lang="en-US" altLang="zh-CN" sz="1400" dirty="0">
              <a:solidFill>
                <a:srgbClr val="002B82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1146258" y="2045606"/>
            <a:ext cx="5400600" cy="7643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ln w="3175">
                  <a:noFill/>
                </a:ln>
                <a:solidFill>
                  <a:srgbClr val="002B82"/>
                </a:solidFill>
                <a:latin typeface="经典特宋简" panose="02010609010101010101" pitchFamily="49" charset="-122"/>
                <a:ea typeface="经典特宋简" panose="02010609010101010101" pitchFamily="49" charset="-122"/>
                <a:cs typeface="经典特宋简" panose="02010609010101010101" pitchFamily="49" charset="-122"/>
              </a:rPr>
              <a:t>医疗行业</a:t>
            </a:r>
            <a:r>
              <a:rPr lang="zh-CN" altLang="en-US" sz="4800" dirty="0" smtClean="0">
                <a:ln w="3175">
                  <a:noFill/>
                </a:ln>
                <a:solidFill>
                  <a:srgbClr val="002B82"/>
                </a:solidFill>
                <a:latin typeface="+mn-ea"/>
                <a:ea typeface="+mn-ea"/>
                <a:cs typeface="经典特宋简" panose="02010609010101010101" pitchFamily="49" charset="-122"/>
              </a:rPr>
              <a:t>工作汇报</a:t>
            </a:r>
            <a:endParaRPr lang="zh-CN" altLang="en-US" sz="4400" b="0" dirty="0">
              <a:ln w="3175">
                <a:noFill/>
              </a:ln>
              <a:solidFill>
                <a:srgbClr val="002B82"/>
              </a:solidFill>
              <a:effectLst/>
              <a:latin typeface="+mn-ea"/>
              <a:ea typeface="+mn-ea"/>
              <a:cs typeface="经典特宋简" panose="02010609010101010101" pitchFamily="49" charset="-122"/>
            </a:endParaRPr>
          </a:p>
        </p:txBody>
      </p:sp>
      <p:sp>
        <p:nvSpPr>
          <p:cNvPr id="15" name="TextBox 23"/>
          <p:cNvSpPr txBox="1"/>
          <p:nvPr/>
        </p:nvSpPr>
        <p:spPr>
          <a:xfrm>
            <a:off x="1692670" y="3345198"/>
            <a:ext cx="3611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 smtClean="0">
                <a:solidFill>
                  <a:schemeClr val="tx2"/>
                </a:solidFill>
              </a:rPr>
              <a:t>201x </a:t>
            </a:r>
            <a:r>
              <a:rPr lang="en-US" altLang="zh-CN" sz="1000" dirty="0">
                <a:solidFill>
                  <a:schemeClr val="tx2"/>
                </a:solidFill>
              </a:rPr>
              <a:t>year-end summary work summarizes the boutique PPT</a:t>
            </a:r>
            <a:endParaRPr lang="en-US" altLang="zh-CN" sz="1000" dirty="0">
              <a:solidFill>
                <a:schemeClr val="tx2"/>
              </a:solidFill>
            </a:endParaRPr>
          </a:p>
          <a:p>
            <a:pPr algn="ctr"/>
            <a:r>
              <a:rPr lang="en-US" altLang="zh-CN" sz="1000" dirty="0">
                <a:solidFill>
                  <a:schemeClr val="tx2"/>
                </a:solidFill>
              </a:rPr>
              <a:t>About the summary text input or copy </a:t>
            </a:r>
            <a:r>
              <a:rPr lang="en-US" altLang="zh-CN" sz="1000" dirty="0" smtClean="0">
                <a:solidFill>
                  <a:schemeClr val="tx2"/>
                </a:solidFill>
              </a:rPr>
              <a:t>here</a:t>
            </a:r>
            <a:endParaRPr lang="en-US" altLang="zh-CN" sz="1000" dirty="0">
              <a:solidFill>
                <a:schemeClr val="tx2"/>
              </a:solidFill>
            </a:endParaRPr>
          </a:p>
        </p:txBody>
      </p:sp>
      <p:pic>
        <p:nvPicPr>
          <p:cNvPr id="17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642" y="3998285"/>
            <a:ext cx="1152128" cy="11521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6455574" y="1635646"/>
            <a:ext cx="2144582" cy="2144582"/>
            <a:chOff x="5648557" y="1319129"/>
            <a:chExt cx="2144582" cy="2144582"/>
          </a:xfrm>
        </p:grpSpPr>
        <p:pic>
          <p:nvPicPr>
            <p:cNvPr id="16" name="Picture 3" descr="C:\Users\Administrator\Desktop\微立体创业计划\0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557" y="1319129"/>
              <a:ext cx="2144582" cy="2144582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5960372" y="1975921"/>
              <a:ext cx="153924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rgbClr val="002B82"/>
                  </a:solidFill>
                </a:rPr>
                <a:t>20xx</a:t>
              </a:r>
              <a:endParaRPr lang="zh-CN" altLang="en-US" sz="4800" b="1" dirty="0">
                <a:solidFill>
                  <a:srgbClr val="002B82"/>
                </a:solidFill>
              </a:endParaRPr>
            </a:p>
          </p:txBody>
        </p:sp>
      </p:grpSp>
      <p:pic>
        <p:nvPicPr>
          <p:cNvPr id="19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22" y="4706372"/>
            <a:ext cx="1152128" cy="11521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</a:extLst>
        </p:spPr>
      </p:pic>
      <p:pic>
        <p:nvPicPr>
          <p:cNvPr id="21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496208"/>
            <a:ext cx="1152128" cy="11521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</a:extLst>
        </p:spPr>
      </p:pic>
      <p:grpSp>
        <p:nvGrpSpPr>
          <p:cNvPr id="25" name="组合 24"/>
          <p:cNvGrpSpPr/>
          <p:nvPr/>
        </p:nvGrpSpPr>
        <p:grpSpPr>
          <a:xfrm>
            <a:off x="0" y="0"/>
            <a:ext cx="1835696" cy="1835696"/>
            <a:chOff x="0" y="0"/>
            <a:chExt cx="1835696" cy="1835696"/>
          </a:xfrm>
        </p:grpSpPr>
        <p:pic>
          <p:nvPicPr>
            <p:cNvPr id="22" name="Picture 3" descr="C:\Users\Administrator\Desktop\微立体创业计划\0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35696" cy="1835696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</a:extLst>
          </p:spPr>
        </p:pic>
        <p:sp>
          <p:nvSpPr>
            <p:cNvPr id="24" name="十字形 23"/>
            <p:cNvSpPr/>
            <p:nvPr/>
          </p:nvSpPr>
          <p:spPr>
            <a:xfrm>
              <a:off x="464716" y="464716"/>
              <a:ext cx="906264" cy="906264"/>
            </a:xfrm>
            <a:prstGeom prst="plus">
              <a:avLst/>
            </a:prstGeom>
            <a:solidFill>
              <a:srgbClr val="002B82"/>
            </a:solidFill>
            <a:ln>
              <a:noFill/>
            </a:ln>
            <a:effectLst>
              <a:innerShdw blurRad="114300" dist="1397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背景三 一首节奏轻快的纯音乐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4130" y="548511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5" grpId="0" build="p"/>
          <p:bldP spid="4" grpId="0"/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5" grpId="0" build="p"/>
          <p:bldP spid="4" grpId="0"/>
          <p:bldP spid="1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940025" y="1717265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TextBox 11"/>
          <p:cNvSpPr txBox="1"/>
          <p:nvPr/>
        </p:nvSpPr>
        <p:spPr>
          <a:xfrm>
            <a:off x="4644843" y="1421577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638595" y="1588290"/>
            <a:ext cx="792088" cy="0"/>
          </a:xfrm>
          <a:prstGeom prst="line">
            <a:avLst/>
          </a:prstGeom>
          <a:ln w="6350">
            <a:solidFill>
              <a:srgbClr val="939590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4"/>
          <p:cNvSpPr txBox="1"/>
          <p:nvPr/>
        </p:nvSpPr>
        <p:spPr>
          <a:xfrm>
            <a:off x="4644843" y="1927596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638595" y="2094309"/>
            <a:ext cx="792088" cy="0"/>
          </a:xfrm>
          <a:prstGeom prst="line">
            <a:avLst/>
          </a:prstGeom>
          <a:ln w="6350">
            <a:solidFill>
              <a:srgbClr val="939590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7"/>
          <p:cNvSpPr txBox="1"/>
          <p:nvPr/>
        </p:nvSpPr>
        <p:spPr>
          <a:xfrm>
            <a:off x="4644843" y="2431652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638595" y="2598365"/>
            <a:ext cx="792088" cy="0"/>
          </a:xfrm>
          <a:prstGeom prst="line">
            <a:avLst/>
          </a:prstGeom>
          <a:ln w="6350">
            <a:solidFill>
              <a:srgbClr val="939590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0"/>
          <p:cNvSpPr txBox="1"/>
          <p:nvPr/>
        </p:nvSpPr>
        <p:spPr>
          <a:xfrm>
            <a:off x="4644843" y="2935708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638595" y="3102421"/>
            <a:ext cx="792088" cy="0"/>
          </a:xfrm>
          <a:prstGeom prst="line">
            <a:avLst/>
          </a:prstGeom>
          <a:ln w="6350">
            <a:solidFill>
              <a:srgbClr val="939590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3"/>
          <p:cNvSpPr txBox="1"/>
          <p:nvPr/>
        </p:nvSpPr>
        <p:spPr>
          <a:xfrm>
            <a:off x="4644843" y="3439764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638595" y="3606477"/>
            <a:ext cx="792088" cy="0"/>
          </a:xfrm>
          <a:prstGeom prst="line">
            <a:avLst/>
          </a:prstGeom>
          <a:ln w="6350">
            <a:solidFill>
              <a:srgbClr val="939590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6"/>
          <p:cNvSpPr txBox="1"/>
          <p:nvPr/>
        </p:nvSpPr>
        <p:spPr>
          <a:xfrm>
            <a:off x="4644843" y="3943820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638595" y="4110533"/>
            <a:ext cx="792088" cy="0"/>
          </a:xfrm>
          <a:prstGeom prst="line">
            <a:avLst/>
          </a:prstGeom>
          <a:ln w="6350">
            <a:solidFill>
              <a:srgbClr val="939590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3427015" y="1450900"/>
            <a:ext cx="274777" cy="274777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425919" y="1952988"/>
            <a:ext cx="274777" cy="274777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25730" y="2462943"/>
            <a:ext cx="274777" cy="274777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3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424634" y="2965031"/>
            <a:ext cx="274777" cy="274777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4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427060" y="3467289"/>
            <a:ext cx="274777" cy="274777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5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425964" y="3969377"/>
            <a:ext cx="274777" cy="274777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6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5" name="TextBox 41"/>
          <p:cNvSpPr txBox="1"/>
          <p:nvPr/>
        </p:nvSpPr>
        <p:spPr>
          <a:xfrm>
            <a:off x="1277519" y="2569322"/>
            <a:ext cx="14008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en-US" altLang="zh-CN" sz="2000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2590627" y="1059582"/>
            <a:ext cx="3949472" cy="3949472"/>
          </a:xfrm>
          <a:prstGeom prst="ellipse">
            <a:avLst/>
          </a:prstGeom>
          <a:noFill/>
          <a:ln w="12700">
            <a:solidFill>
              <a:srgbClr val="93959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5" name="椭圆 34"/>
          <p:cNvSpPr/>
          <p:nvPr/>
        </p:nvSpPr>
        <p:spPr>
          <a:xfrm rot="18900000">
            <a:off x="4760671" y="2596062"/>
            <a:ext cx="1471761" cy="189277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 rot="8100000">
            <a:off x="3049362" y="1282724"/>
            <a:ext cx="1807574" cy="234846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charset="-122"/>
              </a:endParaRPr>
            </a:p>
          </p:txBody>
        </p:sp>
        <p:sp>
          <p:nvSpPr>
            <p:cNvPr id="8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779187" y="1131590"/>
            <a:ext cx="928717" cy="928717"/>
            <a:chOff x="2779187" y="1131590"/>
            <a:chExt cx="928717" cy="928717"/>
          </a:xfrm>
          <a:solidFill>
            <a:srgbClr val="002060"/>
          </a:solidFill>
        </p:grpSpPr>
        <p:sp>
          <p:nvSpPr>
            <p:cNvPr id="10" name="椭圆 9"/>
            <p:cNvSpPr/>
            <p:nvPr/>
          </p:nvSpPr>
          <p:spPr>
            <a:xfrm>
              <a:off x="2779187" y="1131590"/>
              <a:ext cx="928717" cy="928717"/>
            </a:xfrm>
            <a:prstGeom prst="ellipse">
              <a:avLst/>
            </a:prstGeom>
            <a:solidFill>
              <a:srgbClr val="002B82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bg1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1" name="TextBox 6"/>
            <p:cNvSpPr txBox="1"/>
            <p:nvPr/>
          </p:nvSpPr>
          <p:spPr>
            <a:xfrm>
              <a:off x="2799460" y="1347614"/>
              <a:ext cx="878001" cy="523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en-US" altLang="zh-CN" sz="17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7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内容</a:t>
              </a:r>
              <a:endParaRPr lang="zh-CN" altLang="en-US" sz="17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24120" y="3698016"/>
            <a:ext cx="899617" cy="889958"/>
            <a:chOff x="5736633" y="2828278"/>
            <a:chExt cx="938798" cy="928717"/>
          </a:xfrm>
        </p:grpSpPr>
        <p:sp>
          <p:nvSpPr>
            <p:cNvPr id="13" name="椭圆 12"/>
            <p:cNvSpPr/>
            <p:nvPr/>
          </p:nvSpPr>
          <p:spPr>
            <a:xfrm>
              <a:off x="5736633" y="2828278"/>
              <a:ext cx="928717" cy="9287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5797430" y="3036559"/>
              <a:ext cx="878001" cy="5460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en-US" altLang="zh-CN" sz="1700" b="1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7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内容</a:t>
              </a:r>
              <a:endParaRPr lang="zh-CN" altLang="en-US" sz="1700" b="1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TextBox 9"/>
          <p:cNvSpPr txBox="1"/>
          <p:nvPr/>
        </p:nvSpPr>
        <p:spPr>
          <a:xfrm>
            <a:off x="911921" y="1947133"/>
            <a:ext cx="1440160" cy="1269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点击输入简要文字内容，文字内容需概括精炼，不用多余的文字修饰，言简意赅的说明分项内容。</a:t>
            </a:r>
            <a:endParaRPr lang="en-US" altLang="zh-CN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6888585" y="2861888"/>
            <a:ext cx="1429544" cy="731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en-US" altLang="zh-CN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3340954" y="2139702"/>
            <a:ext cx="95410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已完成</a:t>
            </a:r>
            <a:endParaRPr lang="zh-CN" altLang="en-US" sz="2000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5277228" y="3507854"/>
            <a:ext cx="8002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 smtClean="0">
                <a:solidFill>
                  <a:srgbClr val="FCFCFC"/>
                </a:solidFill>
                <a:latin typeface="微软雅黑" panose="020B0503020204020204" charset="-122"/>
                <a:ea typeface="微软雅黑" panose="020B0503020204020204" charset="-122"/>
              </a:rPr>
              <a:t>未完成</a:t>
            </a:r>
            <a:endParaRPr lang="zh-CN" altLang="en-US" sz="1600" b="1" dirty="0">
              <a:solidFill>
                <a:srgbClr val="FCFCF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  <p:bldP spid="16" grpId="0"/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1006775" y="3652853"/>
            <a:ext cx="7130450" cy="86613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27000" dist="50800" dir="2700000" algn="tl" rotWithShape="0">
              <a:schemeClr val="tx1"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254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15071" y="3650807"/>
            <a:ext cx="870221" cy="870221"/>
            <a:chOff x="4240335" y="3008435"/>
            <a:chExt cx="3711332" cy="3711332"/>
          </a:xfrm>
        </p:grpSpPr>
        <p:sp>
          <p:nvSpPr>
            <p:cNvPr id="6" name="椭圆 5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8" name="椭圆 7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0B4F76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</p:grpSp>
      <p:sp>
        <p:nvSpPr>
          <p:cNvPr id="10" name="文本框 9"/>
          <p:cNvSpPr txBox="1"/>
          <p:nvPr/>
        </p:nvSpPr>
        <p:spPr bwMode="auto">
          <a:xfrm>
            <a:off x="1885292" y="3843544"/>
            <a:ext cx="6127740" cy="421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rgbClr val="000000"/>
                </a:solidFill>
                <a:latin typeface="微软雅黑" panose="020B0503020204020204" charset="-122"/>
                <a:cs typeface="Lato Light" panose="020F0302020204030203" charset="0"/>
                <a:sym typeface="Lato Light" panose="020F0302020204030203" charset="0"/>
              </a:rPr>
              <a:t>此处添加详细文本描述，建议与标题相关并符合整体语言风格，语言描述尽量此处添加详细文本描述，建议与标题相关并符合整体语言风格，语言描述尽量此处添加详细文本描述，建议与标题相关并符合整体语言风格，</a:t>
            </a:r>
            <a:endParaRPr lang="en-US" altLang="zh-CN" sz="900" dirty="0">
              <a:solidFill>
                <a:srgbClr val="000000"/>
              </a:solidFill>
              <a:latin typeface="微软雅黑" panose="020B0503020204020204" charset="-122"/>
              <a:cs typeface="Lato Light" panose="020F0302020204030203" charset="0"/>
              <a:sym typeface="Lato Light" panose="020F0302020204030203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43770" y="3937549"/>
            <a:ext cx="214938" cy="289727"/>
            <a:chOff x="3722033" y="3714538"/>
            <a:chExt cx="500321" cy="674410"/>
          </a:xfrm>
          <a:solidFill>
            <a:srgbClr val="002B82"/>
          </a:solidFill>
        </p:grpSpPr>
        <p:sp>
          <p:nvSpPr>
            <p:cNvPr id="12" name="Freeform 27"/>
            <p:cNvSpPr>
              <a:spLocks noEditPoints="1"/>
            </p:cNvSpPr>
            <p:nvPr/>
          </p:nvSpPr>
          <p:spPr bwMode="auto">
            <a:xfrm>
              <a:off x="3818586" y="4203888"/>
              <a:ext cx="306118" cy="185060"/>
            </a:xfrm>
            <a:custGeom>
              <a:avLst/>
              <a:gdLst>
                <a:gd name="T0" fmla="*/ 317 w 354"/>
                <a:gd name="T1" fmla="*/ 5 h 214"/>
                <a:gd name="T2" fmla="*/ 354 w 354"/>
                <a:gd name="T3" fmla="*/ 186 h 214"/>
                <a:gd name="T4" fmla="*/ 294 w 354"/>
                <a:gd name="T5" fmla="*/ 171 h 214"/>
                <a:gd name="T6" fmla="*/ 250 w 354"/>
                <a:gd name="T7" fmla="*/ 214 h 214"/>
                <a:gd name="T8" fmla="*/ 215 w 354"/>
                <a:gd name="T9" fmla="*/ 44 h 214"/>
                <a:gd name="T10" fmla="*/ 230 w 354"/>
                <a:gd name="T11" fmla="*/ 46 h 214"/>
                <a:gd name="T12" fmla="*/ 241 w 354"/>
                <a:gd name="T13" fmla="*/ 45 h 214"/>
                <a:gd name="T14" fmla="*/ 287 w 354"/>
                <a:gd name="T15" fmla="*/ 7 h 214"/>
                <a:gd name="T16" fmla="*/ 292 w 354"/>
                <a:gd name="T17" fmla="*/ 0 h 214"/>
                <a:gd name="T18" fmla="*/ 300 w 354"/>
                <a:gd name="T19" fmla="*/ 2 h 214"/>
                <a:gd name="T20" fmla="*/ 317 w 354"/>
                <a:gd name="T21" fmla="*/ 5 h 214"/>
                <a:gd name="T22" fmla="*/ 140 w 354"/>
                <a:gd name="T23" fmla="*/ 44 h 214"/>
                <a:gd name="T24" fmla="*/ 105 w 354"/>
                <a:gd name="T25" fmla="*/ 214 h 214"/>
                <a:gd name="T26" fmla="*/ 60 w 354"/>
                <a:gd name="T27" fmla="*/ 171 h 214"/>
                <a:gd name="T28" fmla="*/ 0 w 354"/>
                <a:gd name="T29" fmla="*/ 186 h 214"/>
                <a:gd name="T30" fmla="*/ 38 w 354"/>
                <a:gd name="T31" fmla="*/ 5 h 214"/>
                <a:gd name="T32" fmla="*/ 55 w 354"/>
                <a:gd name="T33" fmla="*/ 2 h 214"/>
                <a:gd name="T34" fmla="*/ 63 w 354"/>
                <a:gd name="T35" fmla="*/ 0 h 214"/>
                <a:gd name="T36" fmla="*/ 67 w 354"/>
                <a:gd name="T37" fmla="*/ 7 h 214"/>
                <a:gd name="T38" fmla="*/ 103 w 354"/>
                <a:gd name="T39" fmla="*/ 42 h 214"/>
                <a:gd name="T40" fmla="*/ 114 w 354"/>
                <a:gd name="T41" fmla="*/ 45 h 214"/>
                <a:gd name="T42" fmla="*/ 140 w 354"/>
                <a:gd name="T43" fmla="*/ 4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4" h="214">
                  <a:moveTo>
                    <a:pt x="317" y="5"/>
                  </a:moveTo>
                  <a:cubicBezTo>
                    <a:pt x="354" y="186"/>
                    <a:pt x="354" y="186"/>
                    <a:pt x="354" y="186"/>
                  </a:cubicBezTo>
                  <a:cubicBezTo>
                    <a:pt x="294" y="171"/>
                    <a:pt x="294" y="171"/>
                    <a:pt x="294" y="171"/>
                  </a:cubicBezTo>
                  <a:cubicBezTo>
                    <a:pt x="250" y="214"/>
                    <a:pt x="250" y="214"/>
                    <a:pt x="250" y="214"/>
                  </a:cubicBezTo>
                  <a:cubicBezTo>
                    <a:pt x="215" y="44"/>
                    <a:pt x="215" y="44"/>
                    <a:pt x="215" y="44"/>
                  </a:cubicBezTo>
                  <a:cubicBezTo>
                    <a:pt x="220" y="45"/>
                    <a:pt x="225" y="46"/>
                    <a:pt x="230" y="46"/>
                  </a:cubicBezTo>
                  <a:cubicBezTo>
                    <a:pt x="234" y="46"/>
                    <a:pt x="238" y="46"/>
                    <a:pt x="241" y="45"/>
                  </a:cubicBezTo>
                  <a:cubicBezTo>
                    <a:pt x="264" y="40"/>
                    <a:pt x="276" y="25"/>
                    <a:pt x="287" y="7"/>
                  </a:cubicBezTo>
                  <a:cubicBezTo>
                    <a:pt x="289" y="5"/>
                    <a:pt x="290" y="2"/>
                    <a:pt x="292" y="0"/>
                  </a:cubicBezTo>
                  <a:cubicBezTo>
                    <a:pt x="295" y="0"/>
                    <a:pt x="298" y="1"/>
                    <a:pt x="300" y="2"/>
                  </a:cubicBezTo>
                  <a:cubicBezTo>
                    <a:pt x="306" y="3"/>
                    <a:pt x="311" y="4"/>
                    <a:pt x="317" y="5"/>
                  </a:cubicBezTo>
                  <a:close/>
                  <a:moveTo>
                    <a:pt x="140" y="44"/>
                  </a:moveTo>
                  <a:cubicBezTo>
                    <a:pt x="105" y="214"/>
                    <a:pt x="105" y="214"/>
                    <a:pt x="105" y="214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3" y="4"/>
                    <a:pt x="49" y="3"/>
                    <a:pt x="55" y="2"/>
                  </a:cubicBezTo>
                  <a:cubicBezTo>
                    <a:pt x="57" y="1"/>
                    <a:pt x="60" y="1"/>
                    <a:pt x="63" y="0"/>
                  </a:cubicBezTo>
                  <a:cubicBezTo>
                    <a:pt x="65" y="2"/>
                    <a:pt x="66" y="5"/>
                    <a:pt x="67" y="7"/>
                  </a:cubicBezTo>
                  <a:cubicBezTo>
                    <a:pt x="77" y="21"/>
                    <a:pt x="86" y="35"/>
                    <a:pt x="103" y="42"/>
                  </a:cubicBezTo>
                  <a:cubicBezTo>
                    <a:pt x="106" y="43"/>
                    <a:pt x="110" y="44"/>
                    <a:pt x="114" y="45"/>
                  </a:cubicBezTo>
                  <a:cubicBezTo>
                    <a:pt x="123" y="47"/>
                    <a:pt x="131" y="46"/>
                    <a:pt x="14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28"/>
            <p:cNvSpPr>
              <a:spLocks noEditPoints="1"/>
            </p:cNvSpPr>
            <p:nvPr/>
          </p:nvSpPr>
          <p:spPr bwMode="auto">
            <a:xfrm>
              <a:off x="3722033" y="3714538"/>
              <a:ext cx="500321" cy="500687"/>
            </a:xfrm>
            <a:custGeom>
              <a:avLst/>
              <a:gdLst>
                <a:gd name="T0" fmla="*/ 289 w 579"/>
                <a:gd name="T1" fmla="*/ 28 h 579"/>
                <a:gd name="T2" fmla="*/ 346 w 579"/>
                <a:gd name="T3" fmla="*/ 4 h 579"/>
                <a:gd name="T4" fmla="*/ 390 w 579"/>
                <a:gd name="T5" fmla="*/ 48 h 579"/>
                <a:gd name="T6" fmla="*/ 451 w 579"/>
                <a:gd name="T7" fmla="*/ 48 h 579"/>
                <a:gd name="T8" fmla="*/ 475 w 579"/>
                <a:gd name="T9" fmla="*/ 105 h 579"/>
                <a:gd name="T10" fmla="*/ 532 w 579"/>
                <a:gd name="T11" fmla="*/ 128 h 579"/>
                <a:gd name="T12" fmla="*/ 531 w 579"/>
                <a:gd name="T13" fmla="*/ 190 h 579"/>
                <a:gd name="T14" fmla="*/ 575 w 579"/>
                <a:gd name="T15" fmla="*/ 233 h 579"/>
                <a:gd name="T16" fmla="*/ 551 w 579"/>
                <a:gd name="T17" fmla="*/ 290 h 579"/>
                <a:gd name="T18" fmla="*/ 575 w 579"/>
                <a:gd name="T19" fmla="*/ 347 h 579"/>
                <a:gd name="T20" fmla="*/ 531 w 579"/>
                <a:gd name="T21" fmla="*/ 390 h 579"/>
                <a:gd name="T22" fmla="*/ 532 w 579"/>
                <a:gd name="T23" fmla="*/ 452 h 579"/>
                <a:gd name="T24" fmla="*/ 475 w 579"/>
                <a:gd name="T25" fmla="*/ 475 h 579"/>
                <a:gd name="T26" fmla="*/ 451 w 579"/>
                <a:gd name="T27" fmla="*/ 532 h 579"/>
                <a:gd name="T28" fmla="*/ 390 w 579"/>
                <a:gd name="T29" fmla="*/ 532 h 579"/>
                <a:gd name="T30" fmla="*/ 346 w 579"/>
                <a:gd name="T31" fmla="*/ 575 h 579"/>
                <a:gd name="T32" fmla="*/ 289 w 579"/>
                <a:gd name="T33" fmla="*/ 552 h 579"/>
                <a:gd name="T34" fmla="*/ 233 w 579"/>
                <a:gd name="T35" fmla="*/ 575 h 579"/>
                <a:gd name="T36" fmla="*/ 189 w 579"/>
                <a:gd name="T37" fmla="*/ 532 h 579"/>
                <a:gd name="T38" fmla="*/ 128 w 579"/>
                <a:gd name="T39" fmla="*/ 532 h 579"/>
                <a:gd name="T40" fmla="*/ 104 w 579"/>
                <a:gd name="T41" fmla="*/ 475 h 579"/>
                <a:gd name="T42" fmla="*/ 47 w 579"/>
                <a:gd name="T43" fmla="*/ 452 h 579"/>
                <a:gd name="T44" fmla="*/ 47 w 579"/>
                <a:gd name="T45" fmla="*/ 390 h 579"/>
                <a:gd name="T46" fmla="*/ 4 w 579"/>
                <a:gd name="T47" fmla="*/ 347 h 579"/>
                <a:gd name="T48" fmla="*/ 27 w 579"/>
                <a:gd name="T49" fmla="*/ 290 h 579"/>
                <a:gd name="T50" fmla="*/ 4 w 579"/>
                <a:gd name="T51" fmla="*/ 233 h 579"/>
                <a:gd name="T52" fmla="*/ 47 w 579"/>
                <a:gd name="T53" fmla="*/ 190 h 579"/>
                <a:gd name="T54" fmla="*/ 47 w 579"/>
                <a:gd name="T55" fmla="*/ 128 h 579"/>
                <a:gd name="T56" fmla="*/ 104 w 579"/>
                <a:gd name="T57" fmla="*/ 105 h 579"/>
                <a:gd name="T58" fmla="*/ 128 w 579"/>
                <a:gd name="T59" fmla="*/ 48 h 579"/>
                <a:gd name="T60" fmla="*/ 189 w 579"/>
                <a:gd name="T61" fmla="*/ 48 h 579"/>
                <a:gd name="T62" fmla="*/ 233 w 579"/>
                <a:gd name="T63" fmla="*/ 4 h 579"/>
                <a:gd name="T64" fmla="*/ 289 w 579"/>
                <a:gd name="T65" fmla="*/ 28 h 579"/>
                <a:gd name="T66" fmla="*/ 367 w 579"/>
                <a:gd name="T67" fmla="*/ 103 h 579"/>
                <a:gd name="T68" fmla="*/ 87 w 579"/>
                <a:gd name="T69" fmla="*/ 288 h 579"/>
                <a:gd name="T70" fmla="*/ 367 w 579"/>
                <a:gd name="T71" fmla="*/ 477 h 579"/>
                <a:gd name="T72" fmla="*/ 431 w 579"/>
                <a:gd name="T73" fmla="*/ 146 h 579"/>
                <a:gd name="T74" fmla="*/ 367 w 579"/>
                <a:gd name="T75" fmla="*/ 103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9" h="579">
                  <a:moveTo>
                    <a:pt x="289" y="28"/>
                  </a:moveTo>
                  <a:cubicBezTo>
                    <a:pt x="308" y="29"/>
                    <a:pt x="327" y="0"/>
                    <a:pt x="346" y="4"/>
                  </a:cubicBezTo>
                  <a:cubicBezTo>
                    <a:pt x="365" y="8"/>
                    <a:pt x="371" y="42"/>
                    <a:pt x="390" y="48"/>
                  </a:cubicBezTo>
                  <a:cubicBezTo>
                    <a:pt x="407" y="56"/>
                    <a:pt x="435" y="37"/>
                    <a:pt x="451" y="48"/>
                  </a:cubicBezTo>
                  <a:cubicBezTo>
                    <a:pt x="467" y="58"/>
                    <a:pt x="460" y="92"/>
                    <a:pt x="475" y="105"/>
                  </a:cubicBezTo>
                  <a:cubicBezTo>
                    <a:pt x="487" y="119"/>
                    <a:pt x="521" y="112"/>
                    <a:pt x="532" y="128"/>
                  </a:cubicBezTo>
                  <a:cubicBezTo>
                    <a:pt x="542" y="144"/>
                    <a:pt x="523" y="172"/>
                    <a:pt x="531" y="190"/>
                  </a:cubicBezTo>
                  <a:cubicBezTo>
                    <a:pt x="537" y="208"/>
                    <a:pt x="571" y="214"/>
                    <a:pt x="575" y="233"/>
                  </a:cubicBezTo>
                  <a:cubicBezTo>
                    <a:pt x="579" y="252"/>
                    <a:pt x="550" y="271"/>
                    <a:pt x="551" y="290"/>
                  </a:cubicBezTo>
                  <a:cubicBezTo>
                    <a:pt x="550" y="309"/>
                    <a:pt x="579" y="328"/>
                    <a:pt x="575" y="347"/>
                  </a:cubicBezTo>
                  <a:cubicBezTo>
                    <a:pt x="571" y="366"/>
                    <a:pt x="538" y="372"/>
                    <a:pt x="531" y="390"/>
                  </a:cubicBezTo>
                  <a:cubicBezTo>
                    <a:pt x="523" y="407"/>
                    <a:pt x="542" y="436"/>
                    <a:pt x="532" y="452"/>
                  </a:cubicBezTo>
                  <a:cubicBezTo>
                    <a:pt x="521" y="468"/>
                    <a:pt x="487" y="461"/>
                    <a:pt x="475" y="475"/>
                  </a:cubicBezTo>
                  <a:cubicBezTo>
                    <a:pt x="460" y="488"/>
                    <a:pt x="467" y="521"/>
                    <a:pt x="451" y="532"/>
                  </a:cubicBezTo>
                  <a:cubicBezTo>
                    <a:pt x="435" y="543"/>
                    <a:pt x="407" y="523"/>
                    <a:pt x="390" y="532"/>
                  </a:cubicBezTo>
                  <a:cubicBezTo>
                    <a:pt x="372" y="538"/>
                    <a:pt x="365" y="572"/>
                    <a:pt x="346" y="575"/>
                  </a:cubicBezTo>
                  <a:cubicBezTo>
                    <a:pt x="327" y="579"/>
                    <a:pt x="309" y="550"/>
                    <a:pt x="289" y="552"/>
                  </a:cubicBezTo>
                  <a:cubicBezTo>
                    <a:pt x="270" y="550"/>
                    <a:pt x="252" y="579"/>
                    <a:pt x="233" y="575"/>
                  </a:cubicBezTo>
                  <a:cubicBezTo>
                    <a:pt x="214" y="572"/>
                    <a:pt x="207" y="538"/>
                    <a:pt x="189" y="532"/>
                  </a:cubicBezTo>
                  <a:cubicBezTo>
                    <a:pt x="172" y="523"/>
                    <a:pt x="144" y="543"/>
                    <a:pt x="128" y="532"/>
                  </a:cubicBezTo>
                  <a:cubicBezTo>
                    <a:pt x="112" y="521"/>
                    <a:pt x="119" y="488"/>
                    <a:pt x="104" y="475"/>
                  </a:cubicBezTo>
                  <a:cubicBezTo>
                    <a:pt x="92" y="461"/>
                    <a:pt x="58" y="468"/>
                    <a:pt x="47" y="452"/>
                  </a:cubicBezTo>
                  <a:cubicBezTo>
                    <a:pt x="36" y="436"/>
                    <a:pt x="56" y="407"/>
                    <a:pt x="47" y="390"/>
                  </a:cubicBezTo>
                  <a:cubicBezTo>
                    <a:pt x="41" y="372"/>
                    <a:pt x="8" y="366"/>
                    <a:pt x="4" y="347"/>
                  </a:cubicBezTo>
                  <a:cubicBezTo>
                    <a:pt x="0" y="328"/>
                    <a:pt x="29" y="309"/>
                    <a:pt x="27" y="290"/>
                  </a:cubicBezTo>
                  <a:cubicBezTo>
                    <a:pt x="29" y="271"/>
                    <a:pt x="0" y="252"/>
                    <a:pt x="4" y="233"/>
                  </a:cubicBezTo>
                  <a:cubicBezTo>
                    <a:pt x="8" y="214"/>
                    <a:pt x="41" y="208"/>
                    <a:pt x="47" y="190"/>
                  </a:cubicBezTo>
                  <a:cubicBezTo>
                    <a:pt x="56" y="172"/>
                    <a:pt x="36" y="144"/>
                    <a:pt x="47" y="128"/>
                  </a:cubicBezTo>
                  <a:cubicBezTo>
                    <a:pt x="58" y="112"/>
                    <a:pt x="92" y="119"/>
                    <a:pt x="104" y="105"/>
                  </a:cubicBezTo>
                  <a:cubicBezTo>
                    <a:pt x="119" y="92"/>
                    <a:pt x="112" y="58"/>
                    <a:pt x="128" y="48"/>
                  </a:cubicBezTo>
                  <a:cubicBezTo>
                    <a:pt x="144" y="37"/>
                    <a:pt x="172" y="56"/>
                    <a:pt x="189" y="48"/>
                  </a:cubicBezTo>
                  <a:cubicBezTo>
                    <a:pt x="207" y="42"/>
                    <a:pt x="214" y="8"/>
                    <a:pt x="233" y="4"/>
                  </a:cubicBezTo>
                  <a:cubicBezTo>
                    <a:pt x="252" y="0"/>
                    <a:pt x="270" y="29"/>
                    <a:pt x="289" y="28"/>
                  </a:cubicBezTo>
                  <a:close/>
                  <a:moveTo>
                    <a:pt x="367" y="103"/>
                  </a:moveTo>
                  <a:cubicBezTo>
                    <a:pt x="234" y="48"/>
                    <a:pt x="88" y="145"/>
                    <a:pt x="87" y="288"/>
                  </a:cubicBezTo>
                  <a:cubicBezTo>
                    <a:pt x="86" y="433"/>
                    <a:pt x="233" y="532"/>
                    <a:pt x="367" y="477"/>
                  </a:cubicBezTo>
                  <a:cubicBezTo>
                    <a:pt x="501" y="421"/>
                    <a:pt x="534" y="247"/>
                    <a:pt x="431" y="146"/>
                  </a:cubicBezTo>
                  <a:cubicBezTo>
                    <a:pt x="413" y="127"/>
                    <a:pt x="391" y="113"/>
                    <a:pt x="36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29"/>
            <p:cNvSpPr>
              <a:spLocks noEditPoints="1"/>
            </p:cNvSpPr>
            <p:nvPr/>
          </p:nvSpPr>
          <p:spPr bwMode="auto">
            <a:xfrm>
              <a:off x="3829192" y="3821698"/>
              <a:ext cx="286002" cy="287100"/>
            </a:xfrm>
            <a:custGeom>
              <a:avLst/>
              <a:gdLst>
                <a:gd name="T0" fmla="*/ 165 w 331"/>
                <a:gd name="T1" fmla="*/ 0 h 332"/>
                <a:gd name="T2" fmla="*/ 331 w 331"/>
                <a:gd name="T3" fmla="*/ 166 h 332"/>
                <a:gd name="T4" fmla="*/ 165 w 331"/>
                <a:gd name="T5" fmla="*/ 332 h 332"/>
                <a:gd name="T6" fmla="*/ 0 w 331"/>
                <a:gd name="T7" fmla="*/ 166 h 332"/>
                <a:gd name="T8" fmla="*/ 165 w 331"/>
                <a:gd name="T9" fmla="*/ 0 h 332"/>
                <a:gd name="T10" fmla="*/ 176 w 331"/>
                <a:gd name="T11" fmla="*/ 50 h 332"/>
                <a:gd name="T12" fmla="*/ 205 w 331"/>
                <a:gd name="T13" fmla="*/ 111 h 332"/>
                <a:gd name="T14" fmla="*/ 272 w 331"/>
                <a:gd name="T15" fmla="*/ 119 h 332"/>
                <a:gd name="T16" fmla="*/ 282 w 331"/>
                <a:gd name="T17" fmla="*/ 127 h 332"/>
                <a:gd name="T18" fmla="*/ 279 w 331"/>
                <a:gd name="T19" fmla="*/ 140 h 332"/>
                <a:gd name="T20" fmla="*/ 229 w 331"/>
                <a:gd name="T21" fmla="*/ 186 h 332"/>
                <a:gd name="T22" fmla="*/ 242 w 331"/>
                <a:gd name="T23" fmla="*/ 252 h 332"/>
                <a:gd name="T24" fmla="*/ 237 w 331"/>
                <a:gd name="T25" fmla="*/ 265 h 332"/>
                <a:gd name="T26" fmla="*/ 224 w 331"/>
                <a:gd name="T27" fmla="*/ 265 h 332"/>
                <a:gd name="T28" fmla="*/ 165 w 331"/>
                <a:gd name="T29" fmla="*/ 232 h 332"/>
                <a:gd name="T30" fmla="*/ 106 w 331"/>
                <a:gd name="T31" fmla="*/ 265 h 332"/>
                <a:gd name="T32" fmla="*/ 93 w 331"/>
                <a:gd name="T33" fmla="*/ 265 h 332"/>
                <a:gd name="T34" fmla="*/ 89 w 331"/>
                <a:gd name="T35" fmla="*/ 252 h 332"/>
                <a:gd name="T36" fmla="*/ 102 w 331"/>
                <a:gd name="T37" fmla="*/ 186 h 332"/>
                <a:gd name="T38" fmla="*/ 52 w 331"/>
                <a:gd name="T39" fmla="*/ 140 h 332"/>
                <a:gd name="T40" fmla="*/ 49 w 331"/>
                <a:gd name="T41" fmla="*/ 127 h 332"/>
                <a:gd name="T42" fmla="*/ 59 w 331"/>
                <a:gd name="T43" fmla="*/ 119 h 332"/>
                <a:gd name="T44" fmla="*/ 126 w 331"/>
                <a:gd name="T45" fmla="*/ 111 h 332"/>
                <a:gd name="T46" fmla="*/ 154 w 331"/>
                <a:gd name="T47" fmla="*/ 50 h 332"/>
                <a:gd name="T48" fmla="*/ 165 w 331"/>
                <a:gd name="T49" fmla="*/ 43 h 332"/>
                <a:gd name="T50" fmla="*/ 176 w 331"/>
                <a:gd name="T51" fmla="*/ 5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1" h="332">
                  <a:moveTo>
                    <a:pt x="165" y="0"/>
                  </a:moveTo>
                  <a:cubicBezTo>
                    <a:pt x="257" y="0"/>
                    <a:pt x="331" y="74"/>
                    <a:pt x="331" y="166"/>
                  </a:cubicBezTo>
                  <a:cubicBezTo>
                    <a:pt x="331" y="257"/>
                    <a:pt x="257" y="332"/>
                    <a:pt x="165" y="332"/>
                  </a:cubicBezTo>
                  <a:cubicBezTo>
                    <a:pt x="74" y="332"/>
                    <a:pt x="0" y="257"/>
                    <a:pt x="0" y="166"/>
                  </a:cubicBezTo>
                  <a:cubicBezTo>
                    <a:pt x="0" y="74"/>
                    <a:pt x="74" y="0"/>
                    <a:pt x="165" y="0"/>
                  </a:cubicBezTo>
                  <a:close/>
                  <a:moveTo>
                    <a:pt x="176" y="50"/>
                  </a:moveTo>
                  <a:cubicBezTo>
                    <a:pt x="205" y="111"/>
                    <a:pt x="205" y="111"/>
                    <a:pt x="205" y="11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20"/>
                    <a:pt x="281" y="123"/>
                    <a:pt x="282" y="127"/>
                  </a:cubicBezTo>
                  <a:cubicBezTo>
                    <a:pt x="284" y="132"/>
                    <a:pt x="282" y="137"/>
                    <a:pt x="279" y="140"/>
                  </a:cubicBezTo>
                  <a:cubicBezTo>
                    <a:pt x="229" y="186"/>
                    <a:pt x="229" y="186"/>
                    <a:pt x="229" y="186"/>
                  </a:cubicBezTo>
                  <a:cubicBezTo>
                    <a:pt x="242" y="252"/>
                    <a:pt x="242" y="252"/>
                    <a:pt x="242" y="252"/>
                  </a:cubicBezTo>
                  <a:cubicBezTo>
                    <a:pt x="243" y="257"/>
                    <a:pt x="241" y="262"/>
                    <a:pt x="237" y="265"/>
                  </a:cubicBezTo>
                  <a:cubicBezTo>
                    <a:pt x="234" y="267"/>
                    <a:pt x="229" y="268"/>
                    <a:pt x="224" y="265"/>
                  </a:cubicBezTo>
                  <a:cubicBezTo>
                    <a:pt x="165" y="232"/>
                    <a:pt x="165" y="232"/>
                    <a:pt x="165" y="232"/>
                  </a:cubicBezTo>
                  <a:cubicBezTo>
                    <a:pt x="106" y="265"/>
                    <a:pt x="106" y="265"/>
                    <a:pt x="106" y="265"/>
                  </a:cubicBezTo>
                  <a:cubicBezTo>
                    <a:pt x="102" y="268"/>
                    <a:pt x="97" y="267"/>
                    <a:pt x="93" y="265"/>
                  </a:cubicBezTo>
                  <a:cubicBezTo>
                    <a:pt x="89" y="262"/>
                    <a:pt x="88" y="257"/>
                    <a:pt x="89" y="252"/>
                  </a:cubicBezTo>
                  <a:cubicBezTo>
                    <a:pt x="102" y="186"/>
                    <a:pt x="102" y="186"/>
                    <a:pt x="102" y="186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48" y="137"/>
                    <a:pt x="47" y="132"/>
                    <a:pt x="49" y="127"/>
                  </a:cubicBezTo>
                  <a:cubicBezTo>
                    <a:pt x="50" y="123"/>
                    <a:pt x="54" y="120"/>
                    <a:pt x="59" y="119"/>
                  </a:cubicBezTo>
                  <a:cubicBezTo>
                    <a:pt x="126" y="111"/>
                    <a:pt x="126" y="111"/>
                    <a:pt x="126" y="111"/>
                  </a:cubicBezTo>
                  <a:cubicBezTo>
                    <a:pt x="154" y="50"/>
                    <a:pt x="154" y="50"/>
                    <a:pt x="154" y="50"/>
                  </a:cubicBezTo>
                  <a:cubicBezTo>
                    <a:pt x="156" y="45"/>
                    <a:pt x="161" y="43"/>
                    <a:pt x="165" y="43"/>
                  </a:cubicBezTo>
                  <a:cubicBezTo>
                    <a:pt x="170" y="43"/>
                    <a:pt x="174" y="45"/>
                    <a:pt x="176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aphicFrame>
        <p:nvGraphicFramePr>
          <p:cNvPr id="15" name="图表 14"/>
          <p:cNvGraphicFramePr/>
          <p:nvPr/>
        </p:nvGraphicFramePr>
        <p:xfrm>
          <a:off x="1553746" y="960631"/>
          <a:ext cx="6036509" cy="2563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Graphic spid="15" grpId="0">
        <p:bldSub>
          <a:bldChart bld="seriesEl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837410" y="2503352"/>
            <a:ext cx="1469181" cy="1469181"/>
            <a:chOff x="2193191" y="1899415"/>
            <a:chExt cx="2421376" cy="2421376"/>
          </a:xfrm>
          <a:effectLst/>
        </p:grpSpPr>
        <p:sp>
          <p:nvSpPr>
            <p:cNvPr id="5" name="椭圆 4"/>
            <p:cNvSpPr/>
            <p:nvPr/>
          </p:nvSpPr>
          <p:spPr>
            <a:xfrm>
              <a:off x="2193191" y="1899415"/>
              <a:ext cx="2421376" cy="2421376"/>
            </a:xfrm>
            <a:prstGeom prst="ellipse">
              <a:avLst/>
            </a:prstGeom>
            <a:solidFill>
              <a:srgbClr val="002B82"/>
            </a:solidFill>
            <a:ln w="317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rgbClr val="002B82">
                  <a:alpha val="85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345502" y="2051726"/>
              <a:ext cx="2116756" cy="21167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65100" dist="88900" dir="2700000" algn="tl" rotWithShape="0">
                <a:srgbClr val="002B82"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82550" h="317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23370" y="2982999"/>
            <a:ext cx="652760" cy="652760"/>
            <a:chOff x="3237545" y="4561747"/>
            <a:chExt cx="1146960" cy="1146960"/>
          </a:xfrm>
        </p:grpSpPr>
        <p:sp>
          <p:nvSpPr>
            <p:cNvPr id="8" name="圆角矩形 7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90894" y="2982999"/>
            <a:ext cx="652760" cy="652760"/>
            <a:chOff x="3237545" y="4561747"/>
            <a:chExt cx="1146960" cy="1146960"/>
          </a:xfrm>
        </p:grpSpPr>
        <p:sp>
          <p:nvSpPr>
            <p:cNvPr id="11" name="圆角矩形 10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245620" y="1562614"/>
            <a:ext cx="652760" cy="652760"/>
            <a:chOff x="3237545" y="4561747"/>
            <a:chExt cx="1146960" cy="1146960"/>
          </a:xfrm>
        </p:grpSpPr>
        <p:sp>
          <p:nvSpPr>
            <p:cNvPr id="14" name="圆角矩形 13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6" name="饼形 18"/>
          <p:cNvSpPr/>
          <p:nvPr/>
        </p:nvSpPr>
        <p:spPr>
          <a:xfrm>
            <a:off x="3152595" y="1898966"/>
            <a:ext cx="1053098" cy="1051138"/>
          </a:xfrm>
          <a:custGeom>
            <a:avLst/>
            <a:gdLst>
              <a:gd name="connsiteX0" fmla="*/ 57234 w 3556000"/>
              <a:gd name="connsiteY0" fmla="*/ 1330509 h 3556000"/>
              <a:gd name="connsiteX1" fmla="*/ 1333717 w 3556000"/>
              <a:gd name="connsiteY1" fmla="*/ 56403 h 3556000"/>
              <a:gd name="connsiteX2" fmla="*/ 1778000 w 3556000"/>
              <a:gd name="connsiteY2" fmla="*/ 1778000 h 3556000"/>
              <a:gd name="connsiteX3" fmla="*/ 57234 w 3556000"/>
              <a:gd name="connsiteY3" fmla="*/ 1330509 h 3556000"/>
              <a:gd name="connsiteX0-1" fmla="*/ 1720766 w 1812206"/>
              <a:gd name="connsiteY0-2" fmla="*/ 1721597 h 1813037"/>
              <a:gd name="connsiteX1-3" fmla="*/ 0 w 1812206"/>
              <a:gd name="connsiteY1-4" fmla="*/ 1274106 h 1813037"/>
              <a:gd name="connsiteX2-5" fmla="*/ 1276483 w 1812206"/>
              <a:gd name="connsiteY2-6" fmla="*/ 0 h 1813037"/>
              <a:gd name="connsiteX3-7" fmla="*/ 1812206 w 1812206"/>
              <a:gd name="connsiteY3-8" fmla="*/ 1813037 h 1813037"/>
              <a:gd name="connsiteX0-9" fmla="*/ 1720766 w 1720766"/>
              <a:gd name="connsiteY0-10" fmla="*/ 1721597 h 1721597"/>
              <a:gd name="connsiteX1-11" fmla="*/ 0 w 1720766"/>
              <a:gd name="connsiteY1-12" fmla="*/ 1274106 h 1721597"/>
              <a:gd name="connsiteX2-13" fmla="*/ 1276483 w 1720766"/>
              <a:gd name="connsiteY2-14" fmla="*/ 0 h 1721597"/>
              <a:gd name="connsiteX0-15" fmla="*/ 0 w 1276483"/>
              <a:gd name="connsiteY0-16" fmla="*/ 1274106 h 1274106"/>
              <a:gd name="connsiteX1-17" fmla="*/ 1276483 w 1276483"/>
              <a:gd name="connsiteY1-18" fmla="*/ 0 h 12741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276483" h="1274106">
                <a:moveTo>
                  <a:pt x="0" y="1274106"/>
                </a:moveTo>
                <a:cubicBezTo>
                  <a:pt x="162534" y="649103"/>
                  <a:pt x="651178" y="161369"/>
                  <a:pt x="1276483" y="0"/>
                </a:cubicBezTo>
              </a:path>
            </a:pathLst>
          </a:custGeom>
          <a:noFill/>
          <a:ln w="12700">
            <a:solidFill>
              <a:srgbClr val="939590"/>
            </a:solidFill>
            <a:prstDash val="sysDot"/>
            <a:headEnd type="oval" w="med" len="med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7" name="饼形 18"/>
          <p:cNvSpPr/>
          <p:nvPr/>
        </p:nvSpPr>
        <p:spPr>
          <a:xfrm flipH="1">
            <a:off x="4934140" y="1898966"/>
            <a:ext cx="1053098" cy="1051138"/>
          </a:xfrm>
          <a:custGeom>
            <a:avLst/>
            <a:gdLst>
              <a:gd name="connsiteX0" fmla="*/ 57234 w 3556000"/>
              <a:gd name="connsiteY0" fmla="*/ 1330509 h 3556000"/>
              <a:gd name="connsiteX1" fmla="*/ 1333717 w 3556000"/>
              <a:gd name="connsiteY1" fmla="*/ 56403 h 3556000"/>
              <a:gd name="connsiteX2" fmla="*/ 1778000 w 3556000"/>
              <a:gd name="connsiteY2" fmla="*/ 1778000 h 3556000"/>
              <a:gd name="connsiteX3" fmla="*/ 57234 w 3556000"/>
              <a:gd name="connsiteY3" fmla="*/ 1330509 h 3556000"/>
              <a:gd name="connsiteX0-1" fmla="*/ 1720766 w 1812206"/>
              <a:gd name="connsiteY0-2" fmla="*/ 1721597 h 1813037"/>
              <a:gd name="connsiteX1-3" fmla="*/ 0 w 1812206"/>
              <a:gd name="connsiteY1-4" fmla="*/ 1274106 h 1813037"/>
              <a:gd name="connsiteX2-5" fmla="*/ 1276483 w 1812206"/>
              <a:gd name="connsiteY2-6" fmla="*/ 0 h 1813037"/>
              <a:gd name="connsiteX3-7" fmla="*/ 1812206 w 1812206"/>
              <a:gd name="connsiteY3-8" fmla="*/ 1813037 h 1813037"/>
              <a:gd name="connsiteX0-9" fmla="*/ 1720766 w 1720766"/>
              <a:gd name="connsiteY0-10" fmla="*/ 1721597 h 1721597"/>
              <a:gd name="connsiteX1-11" fmla="*/ 0 w 1720766"/>
              <a:gd name="connsiteY1-12" fmla="*/ 1274106 h 1721597"/>
              <a:gd name="connsiteX2-13" fmla="*/ 1276483 w 1720766"/>
              <a:gd name="connsiteY2-14" fmla="*/ 0 h 1721597"/>
              <a:gd name="connsiteX0-15" fmla="*/ 0 w 1276483"/>
              <a:gd name="connsiteY0-16" fmla="*/ 1274106 h 1274106"/>
              <a:gd name="connsiteX1-17" fmla="*/ 1276483 w 1276483"/>
              <a:gd name="connsiteY1-18" fmla="*/ 0 h 12741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276483" h="1274106">
                <a:moveTo>
                  <a:pt x="0" y="1274106"/>
                </a:moveTo>
                <a:cubicBezTo>
                  <a:pt x="162534" y="649103"/>
                  <a:pt x="651178" y="161369"/>
                  <a:pt x="1276483" y="0"/>
                </a:cubicBezTo>
              </a:path>
            </a:pathLst>
          </a:custGeom>
          <a:noFill/>
          <a:ln w="12700">
            <a:solidFill>
              <a:srgbClr val="939590"/>
            </a:solidFill>
            <a:headEnd type="oval" w="med" len="med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690831" y="915567"/>
            <a:ext cx="1762338" cy="605265"/>
            <a:chOff x="5324179" y="1877247"/>
            <a:chExt cx="2349784" cy="807020"/>
          </a:xfrm>
        </p:grpSpPr>
        <p:sp>
          <p:nvSpPr>
            <p:cNvPr id="19" name="文本框 18"/>
            <p:cNvSpPr txBox="1"/>
            <p:nvPr/>
          </p:nvSpPr>
          <p:spPr bwMode="auto">
            <a:xfrm>
              <a:off x="5372352" y="2099491"/>
              <a:ext cx="2253439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 bwMode="auto">
            <a:xfrm>
              <a:off x="5324179" y="1877247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394902" y="3011364"/>
            <a:ext cx="1762338" cy="605265"/>
            <a:chOff x="2744012" y="4525702"/>
            <a:chExt cx="2349784" cy="807020"/>
          </a:xfrm>
        </p:grpSpPr>
        <p:sp>
          <p:nvSpPr>
            <p:cNvPr id="22" name="文本框 21"/>
            <p:cNvSpPr txBox="1"/>
            <p:nvPr/>
          </p:nvSpPr>
          <p:spPr bwMode="auto">
            <a:xfrm>
              <a:off x="2744012" y="4747946"/>
              <a:ext cx="2253439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 bwMode="auto">
            <a:xfrm>
              <a:off x="2744012" y="4525702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20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90190" y="3011364"/>
            <a:ext cx="1762340" cy="605265"/>
            <a:chOff x="1320253" y="4614246"/>
            <a:chExt cx="2349786" cy="807020"/>
          </a:xfrm>
        </p:grpSpPr>
        <p:sp>
          <p:nvSpPr>
            <p:cNvPr id="25" name="文本框 24"/>
            <p:cNvSpPr txBox="1"/>
            <p:nvPr/>
          </p:nvSpPr>
          <p:spPr bwMode="auto">
            <a:xfrm>
              <a:off x="1416600" y="4836490"/>
              <a:ext cx="2253439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 bwMode="auto">
            <a:xfrm>
              <a:off x="1320253" y="4614246"/>
              <a:ext cx="2349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120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圆角矩形 26"/>
          <p:cNvSpPr/>
          <p:nvPr/>
        </p:nvSpPr>
        <p:spPr>
          <a:xfrm>
            <a:off x="4495998" y="2742136"/>
            <a:ext cx="152006" cy="264965"/>
          </a:xfrm>
          <a:prstGeom prst="roundRect">
            <a:avLst>
              <a:gd name="adj" fmla="val 50000"/>
            </a:avLst>
          </a:prstGeom>
          <a:solidFill>
            <a:srgbClr val="002B82"/>
          </a:solidFill>
          <a:ln w="127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63500" dist="38100" dir="13500000">
              <a:schemeClr val="accent3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8" name="Freeform 40"/>
          <p:cNvSpPr/>
          <p:nvPr/>
        </p:nvSpPr>
        <p:spPr bwMode="auto">
          <a:xfrm>
            <a:off x="4448694" y="1781742"/>
            <a:ext cx="246613" cy="223286"/>
          </a:xfrm>
          <a:custGeom>
            <a:avLst/>
            <a:gdLst>
              <a:gd name="T0" fmla="*/ 161 w 188"/>
              <a:gd name="T1" fmla="*/ 58 h 170"/>
              <a:gd name="T2" fmla="*/ 147 w 188"/>
              <a:gd name="T3" fmla="*/ 51 h 170"/>
              <a:gd name="T4" fmla="*/ 142 w 188"/>
              <a:gd name="T5" fmla="*/ 54 h 170"/>
              <a:gd name="T6" fmla="*/ 149 w 188"/>
              <a:gd name="T7" fmla="*/ 85 h 170"/>
              <a:gd name="T8" fmla="*/ 85 w 188"/>
              <a:gd name="T9" fmla="*/ 149 h 170"/>
              <a:gd name="T10" fmla="*/ 21 w 188"/>
              <a:gd name="T11" fmla="*/ 85 h 170"/>
              <a:gd name="T12" fmla="*/ 85 w 188"/>
              <a:gd name="T13" fmla="*/ 21 h 170"/>
              <a:gd name="T14" fmla="*/ 135 w 188"/>
              <a:gd name="T15" fmla="*/ 45 h 170"/>
              <a:gd name="T16" fmla="*/ 125 w 188"/>
              <a:gd name="T17" fmla="*/ 51 h 170"/>
              <a:gd name="T18" fmla="*/ 85 w 188"/>
              <a:gd name="T19" fmla="*/ 33 h 170"/>
              <a:gd name="T20" fmla="*/ 33 w 188"/>
              <a:gd name="T21" fmla="*/ 85 h 170"/>
              <a:gd name="T22" fmla="*/ 85 w 188"/>
              <a:gd name="T23" fmla="*/ 137 h 170"/>
              <a:gd name="T24" fmla="*/ 138 w 188"/>
              <a:gd name="T25" fmla="*/ 85 h 170"/>
              <a:gd name="T26" fmla="*/ 132 w 188"/>
              <a:gd name="T27" fmla="*/ 61 h 170"/>
              <a:gd name="T28" fmla="*/ 115 w 188"/>
              <a:gd name="T29" fmla="*/ 72 h 170"/>
              <a:gd name="T30" fmla="*/ 118 w 188"/>
              <a:gd name="T31" fmla="*/ 85 h 170"/>
              <a:gd name="T32" fmla="*/ 85 w 188"/>
              <a:gd name="T33" fmla="*/ 118 h 170"/>
              <a:gd name="T34" fmla="*/ 53 w 188"/>
              <a:gd name="T35" fmla="*/ 85 h 170"/>
              <a:gd name="T36" fmla="*/ 85 w 188"/>
              <a:gd name="T37" fmla="*/ 52 h 170"/>
              <a:gd name="T38" fmla="*/ 109 w 188"/>
              <a:gd name="T39" fmla="*/ 62 h 170"/>
              <a:gd name="T40" fmla="*/ 97 w 188"/>
              <a:gd name="T41" fmla="*/ 70 h 170"/>
              <a:gd name="T42" fmla="*/ 85 w 188"/>
              <a:gd name="T43" fmla="*/ 65 h 170"/>
              <a:gd name="T44" fmla="*/ 65 w 188"/>
              <a:gd name="T45" fmla="*/ 85 h 170"/>
              <a:gd name="T46" fmla="*/ 85 w 188"/>
              <a:gd name="T47" fmla="*/ 105 h 170"/>
              <a:gd name="T48" fmla="*/ 105 w 188"/>
              <a:gd name="T49" fmla="*/ 85 h 170"/>
              <a:gd name="T50" fmla="*/ 104 w 188"/>
              <a:gd name="T51" fmla="*/ 79 h 170"/>
              <a:gd name="T52" fmla="*/ 88 w 188"/>
              <a:gd name="T53" fmla="*/ 89 h 170"/>
              <a:gd name="T54" fmla="*/ 86 w 188"/>
              <a:gd name="T55" fmla="*/ 86 h 170"/>
              <a:gd name="T56" fmla="*/ 148 w 188"/>
              <a:gd name="T57" fmla="*/ 45 h 170"/>
              <a:gd name="T58" fmla="*/ 163 w 188"/>
              <a:gd name="T59" fmla="*/ 52 h 170"/>
              <a:gd name="T60" fmla="*/ 188 w 188"/>
              <a:gd name="T61" fmla="*/ 36 h 170"/>
              <a:gd name="T62" fmla="*/ 173 w 188"/>
              <a:gd name="T63" fmla="*/ 29 h 170"/>
              <a:gd name="T64" fmla="*/ 177 w 188"/>
              <a:gd name="T65" fmla="*/ 26 h 170"/>
              <a:gd name="T66" fmla="*/ 173 w 188"/>
              <a:gd name="T67" fmla="*/ 20 h 170"/>
              <a:gd name="T68" fmla="*/ 169 w 188"/>
              <a:gd name="T69" fmla="*/ 23 h 170"/>
              <a:gd name="T70" fmla="*/ 169 w 188"/>
              <a:gd name="T71" fmla="*/ 6 h 170"/>
              <a:gd name="T72" fmla="*/ 144 w 188"/>
              <a:gd name="T73" fmla="*/ 22 h 170"/>
              <a:gd name="T74" fmla="*/ 144 w 188"/>
              <a:gd name="T75" fmla="*/ 39 h 170"/>
              <a:gd name="T76" fmla="*/ 139 w 188"/>
              <a:gd name="T77" fmla="*/ 42 h 170"/>
              <a:gd name="T78" fmla="*/ 139 w 188"/>
              <a:gd name="T79" fmla="*/ 24 h 170"/>
              <a:gd name="T80" fmla="*/ 141 w 188"/>
              <a:gd name="T81" fmla="*/ 22 h 170"/>
              <a:gd name="T82" fmla="*/ 85 w 188"/>
              <a:gd name="T83" fmla="*/ 0 h 170"/>
              <a:gd name="T84" fmla="*/ 0 w 188"/>
              <a:gd name="T85" fmla="*/ 85 h 170"/>
              <a:gd name="T86" fmla="*/ 85 w 188"/>
              <a:gd name="T87" fmla="*/ 170 h 170"/>
              <a:gd name="T88" fmla="*/ 170 w 188"/>
              <a:gd name="T89" fmla="*/ 85 h 170"/>
              <a:gd name="T90" fmla="*/ 165 w 188"/>
              <a:gd name="T91" fmla="*/ 55 h 170"/>
              <a:gd name="T92" fmla="*/ 161 w 188"/>
              <a:gd name="T93" fmla="*/ 5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88" h="170">
                <a:moveTo>
                  <a:pt x="161" y="58"/>
                </a:moveTo>
                <a:cubicBezTo>
                  <a:pt x="147" y="51"/>
                  <a:pt x="147" y="51"/>
                  <a:pt x="147" y="51"/>
                </a:cubicBezTo>
                <a:cubicBezTo>
                  <a:pt x="142" y="54"/>
                  <a:pt x="142" y="54"/>
                  <a:pt x="142" y="54"/>
                </a:cubicBezTo>
                <a:cubicBezTo>
                  <a:pt x="147" y="64"/>
                  <a:pt x="149" y="74"/>
                  <a:pt x="149" y="85"/>
                </a:cubicBezTo>
                <a:cubicBezTo>
                  <a:pt x="149" y="120"/>
                  <a:pt x="121" y="149"/>
                  <a:pt x="85" y="149"/>
                </a:cubicBezTo>
                <a:cubicBezTo>
                  <a:pt x="50" y="149"/>
                  <a:pt x="21" y="120"/>
                  <a:pt x="21" y="85"/>
                </a:cubicBezTo>
                <a:cubicBezTo>
                  <a:pt x="21" y="50"/>
                  <a:pt x="50" y="21"/>
                  <a:pt x="85" y="21"/>
                </a:cubicBezTo>
                <a:cubicBezTo>
                  <a:pt x="105" y="21"/>
                  <a:pt x="123" y="30"/>
                  <a:pt x="135" y="45"/>
                </a:cubicBezTo>
                <a:cubicBezTo>
                  <a:pt x="125" y="51"/>
                  <a:pt x="125" y="51"/>
                  <a:pt x="125" y="51"/>
                </a:cubicBezTo>
                <a:cubicBezTo>
                  <a:pt x="116" y="40"/>
                  <a:pt x="101" y="33"/>
                  <a:pt x="85" y="33"/>
                </a:cubicBezTo>
                <a:cubicBezTo>
                  <a:pt x="56" y="33"/>
                  <a:pt x="33" y="56"/>
                  <a:pt x="33" y="85"/>
                </a:cubicBezTo>
                <a:cubicBezTo>
                  <a:pt x="33" y="114"/>
                  <a:pt x="56" y="137"/>
                  <a:pt x="85" y="137"/>
                </a:cubicBezTo>
                <a:cubicBezTo>
                  <a:pt x="114" y="137"/>
                  <a:pt x="138" y="114"/>
                  <a:pt x="138" y="85"/>
                </a:cubicBezTo>
                <a:cubicBezTo>
                  <a:pt x="138" y="76"/>
                  <a:pt x="135" y="68"/>
                  <a:pt x="132" y="61"/>
                </a:cubicBezTo>
                <a:cubicBezTo>
                  <a:pt x="115" y="72"/>
                  <a:pt x="115" y="72"/>
                  <a:pt x="115" y="72"/>
                </a:cubicBezTo>
                <a:cubicBezTo>
                  <a:pt x="117" y="76"/>
                  <a:pt x="118" y="80"/>
                  <a:pt x="118" y="85"/>
                </a:cubicBezTo>
                <a:cubicBezTo>
                  <a:pt x="118" y="103"/>
                  <a:pt x="103" y="118"/>
                  <a:pt x="85" y="118"/>
                </a:cubicBezTo>
                <a:cubicBezTo>
                  <a:pt x="67" y="118"/>
                  <a:pt x="53" y="103"/>
                  <a:pt x="53" y="85"/>
                </a:cubicBezTo>
                <a:cubicBezTo>
                  <a:pt x="53" y="67"/>
                  <a:pt x="67" y="52"/>
                  <a:pt x="85" y="52"/>
                </a:cubicBezTo>
                <a:cubicBezTo>
                  <a:pt x="94" y="52"/>
                  <a:pt x="103" y="56"/>
                  <a:pt x="109" y="62"/>
                </a:cubicBezTo>
                <a:cubicBezTo>
                  <a:pt x="97" y="70"/>
                  <a:pt x="97" y="70"/>
                  <a:pt x="97" y="70"/>
                </a:cubicBezTo>
                <a:cubicBezTo>
                  <a:pt x="94" y="67"/>
                  <a:pt x="90" y="65"/>
                  <a:pt x="85" y="65"/>
                </a:cubicBezTo>
                <a:cubicBezTo>
                  <a:pt x="74" y="65"/>
                  <a:pt x="65" y="74"/>
                  <a:pt x="65" y="85"/>
                </a:cubicBezTo>
                <a:cubicBezTo>
                  <a:pt x="65" y="96"/>
                  <a:pt x="74" y="105"/>
                  <a:pt x="85" y="105"/>
                </a:cubicBezTo>
                <a:cubicBezTo>
                  <a:pt x="96" y="105"/>
                  <a:pt x="105" y="96"/>
                  <a:pt x="105" y="85"/>
                </a:cubicBezTo>
                <a:cubicBezTo>
                  <a:pt x="105" y="83"/>
                  <a:pt x="105" y="81"/>
                  <a:pt x="104" y="79"/>
                </a:cubicBezTo>
                <a:cubicBezTo>
                  <a:pt x="88" y="89"/>
                  <a:pt x="88" y="89"/>
                  <a:pt x="88" y="89"/>
                </a:cubicBezTo>
                <a:cubicBezTo>
                  <a:pt x="86" y="86"/>
                  <a:pt x="86" y="86"/>
                  <a:pt x="86" y="86"/>
                </a:cubicBezTo>
                <a:cubicBezTo>
                  <a:pt x="148" y="45"/>
                  <a:pt x="148" y="45"/>
                  <a:pt x="148" y="45"/>
                </a:cubicBezTo>
                <a:cubicBezTo>
                  <a:pt x="163" y="52"/>
                  <a:pt x="163" y="52"/>
                  <a:pt x="163" y="52"/>
                </a:cubicBezTo>
                <a:cubicBezTo>
                  <a:pt x="188" y="36"/>
                  <a:pt x="188" y="36"/>
                  <a:pt x="188" y="36"/>
                </a:cubicBezTo>
                <a:cubicBezTo>
                  <a:pt x="173" y="29"/>
                  <a:pt x="173" y="29"/>
                  <a:pt x="173" y="29"/>
                </a:cubicBezTo>
                <a:cubicBezTo>
                  <a:pt x="177" y="26"/>
                  <a:pt x="177" y="26"/>
                  <a:pt x="177" y="26"/>
                </a:cubicBezTo>
                <a:cubicBezTo>
                  <a:pt x="173" y="20"/>
                  <a:pt x="173" y="20"/>
                  <a:pt x="173" y="20"/>
                </a:cubicBezTo>
                <a:cubicBezTo>
                  <a:pt x="169" y="23"/>
                  <a:pt x="169" y="23"/>
                  <a:pt x="169" y="23"/>
                </a:cubicBezTo>
                <a:cubicBezTo>
                  <a:pt x="169" y="6"/>
                  <a:pt x="169" y="6"/>
                  <a:pt x="169" y="6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4" y="39"/>
                  <a:pt x="144" y="39"/>
                  <a:pt x="144" y="39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41" y="22"/>
                  <a:pt x="141" y="22"/>
                  <a:pt x="141" y="22"/>
                </a:cubicBezTo>
                <a:cubicBezTo>
                  <a:pt x="126" y="8"/>
                  <a:pt x="107" y="0"/>
                  <a:pt x="85" y="0"/>
                </a:cubicBezTo>
                <a:cubicBezTo>
                  <a:pt x="38" y="0"/>
                  <a:pt x="0" y="38"/>
                  <a:pt x="0" y="85"/>
                </a:cubicBezTo>
                <a:cubicBezTo>
                  <a:pt x="0" y="132"/>
                  <a:pt x="38" y="170"/>
                  <a:pt x="85" y="170"/>
                </a:cubicBezTo>
                <a:cubicBezTo>
                  <a:pt x="132" y="170"/>
                  <a:pt x="170" y="132"/>
                  <a:pt x="170" y="85"/>
                </a:cubicBezTo>
                <a:cubicBezTo>
                  <a:pt x="170" y="75"/>
                  <a:pt x="168" y="65"/>
                  <a:pt x="165" y="55"/>
                </a:cubicBezTo>
                <a:lnTo>
                  <a:pt x="161" y="5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039496" y="3196269"/>
            <a:ext cx="220508" cy="218842"/>
            <a:chOff x="7078908" y="5461438"/>
            <a:chExt cx="430461" cy="42720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0" name="Freeform 236"/>
            <p:cNvSpPr/>
            <p:nvPr/>
          </p:nvSpPr>
          <p:spPr bwMode="auto">
            <a:xfrm>
              <a:off x="7078908" y="5461438"/>
              <a:ext cx="418534" cy="417450"/>
            </a:xfrm>
            <a:custGeom>
              <a:avLst/>
              <a:gdLst>
                <a:gd name="T0" fmla="*/ 84 w 163"/>
                <a:gd name="T1" fmla="*/ 129 h 163"/>
                <a:gd name="T2" fmla="*/ 46 w 163"/>
                <a:gd name="T3" fmla="*/ 50 h 163"/>
                <a:gd name="T4" fmla="*/ 81 w 163"/>
                <a:gd name="T5" fmla="*/ 34 h 163"/>
                <a:gd name="T6" fmla="*/ 127 w 163"/>
                <a:gd name="T7" fmla="*/ 89 h 163"/>
                <a:gd name="T8" fmla="*/ 147 w 163"/>
                <a:gd name="T9" fmla="*/ 94 h 163"/>
                <a:gd name="T10" fmla="*/ 162 w 163"/>
                <a:gd name="T11" fmla="*/ 86 h 163"/>
                <a:gd name="T12" fmla="*/ 162 w 163"/>
                <a:gd name="T13" fmla="*/ 70 h 163"/>
                <a:gd name="T14" fmla="*/ 144 w 163"/>
                <a:gd name="T15" fmla="*/ 59 h 163"/>
                <a:gd name="T16" fmla="*/ 154 w 163"/>
                <a:gd name="T17" fmla="*/ 45 h 163"/>
                <a:gd name="T18" fmla="*/ 145 w 163"/>
                <a:gd name="T19" fmla="*/ 32 h 163"/>
                <a:gd name="T20" fmla="*/ 125 w 163"/>
                <a:gd name="T21" fmla="*/ 30 h 163"/>
                <a:gd name="T22" fmla="*/ 126 w 163"/>
                <a:gd name="T23" fmla="*/ 13 h 163"/>
                <a:gd name="T24" fmla="*/ 112 w 163"/>
                <a:gd name="T25" fmla="*/ 6 h 163"/>
                <a:gd name="T26" fmla="*/ 93 w 163"/>
                <a:gd name="T27" fmla="*/ 15 h 163"/>
                <a:gd name="T28" fmla="*/ 86 w 163"/>
                <a:gd name="T29" fmla="*/ 0 h 163"/>
                <a:gd name="T30" fmla="*/ 70 w 163"/>
                <a:gd name="T31" fmla="*/ 1 h 163"/>
                <a:gd name="T32" fmla="*/ 58 w 163"/>
                <a:gd name="T33" fmla="*/ 18 h 163"/>
                <a:gd name="T34" fmla="*/ 44 w 163"/>
                <a:gd name="T35" fmla="*/ 9 h 163"/>
                <a:gd name="T36" fmla="*/ 31 w 163"/>
                <a:gd name="T37" fmla="*/ 17 h 163"/>
                <a:gd name="T38" fmla="*/ 31 w 163"/>
                <a:gd name="T39" fmla="*/ 36 h 163"/>
                <a:gd name="T40" fmla="*/ 15 w 163"/>
                <a:gd name="T41" fmla="*/ 33 h 163"/>
                <a:gd name="T42" fmla="*/ 8 w 163"/>
                <a:gd name="T43" fmla="*/ 47 h 163"/>
                <a:gd name="T44" fmla="*/ 18 w 163"/>
                <a:gd name="T45" fmla="*/ 59 h 163"/>
                <a:gd name="T46" fmla="*/ 0 w 163"/>
                <a:gd name="T47" fmla="*/ 73 h 163"/>
                <a:gd name="T48" fmla="*/ 0 w 163"/>
                <a:gd name="T49" fmla="*/ 88 h 163"/>
                <a:gd name="T50" fmla="*/ 15 w 163"/>
                <a:gd name="T51" fmla="*/ 94 h 163"/>
                <a:gd name="T52" fmla="*/ 6 w 163"/>
                <a:gd name="T53" fmla="*/ 114 h 163"/>
                <a:gd name="T54" fmla="*/ 15 w 163"/>
                <a:gd name="T55" fmla="*/ 128 h 163"/>
                <a:gd name="T56" fmla="*/ 30 w 163"/>
                <a:gd name="T57" fmla="*/ 125 h 163"/>
                <a:gd name="T58" fmla="*/ 33 w 163"/>
                <a:gd name="T59" fmla="*/ 148 h 163"/>
                <a:gd name="T60" fmla="*/ 47 w 163"/>
                <a:gd name="T61" fmla="*/ 155 h 163"/>
                <a:gd name="T62" fmla="*/ 59 w 163"/>
                <a:gd name="T63" fmla="*/ 145 h 163"/>
                <a:gd name="T64" fmla="*/ 72 w 163"/>
                <a:gd name="T65" fmla="*/ 163 h 163"/>
                <a:gd name="T66" fmla="*/ 88 w 163"/>
                <a:gd name="T67" fmla="*/ 162 h 163"/>
                <a:gd name="T68" fmla="*/ 94 w 163"/>
                <a:gd name="T69" fmla="*/ 148 h 163"/>
                <a:gd name="T70" fmla="*/ 89 w 163"/>
                <a:gd name="T71" fmla="*/ 12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3" h="163">
                  <a:moveTo>
                    <a:pt x="89" y="128"/>
                  </a:moveTo>
                  <a:cubicBezTo>
                    <a:pt x="88" y="128"/>
                    <a:pt x="86" y="129"/>
                    <a:pt x="84" y="129"/>
                  </a:cubicBezTo>
                  <a:cubicBezTo>
                    <a:pt x="58" y="130"/>
                    <a:pt x="36" y="110"/>
                    <a:pt x="35" y="84"/>
                  </a:cubicBezTo>
                  <a:cubicBezTo>
                    <a:pt x="34" y="71"/>
                    <a:pt x="38" y="59"/>
                    <a:pt x="46" y="50"/>
                  </a:cubicBezTo>
                  <a:cubicBezTo>
                    <a:pt x="55" y="40"/>
                    <a:pt x="66" y="35"/>
                    <a:pt x="79" y="34"/>
                  </a:cubicBezTo>
                  <a:cubicBezTo>
                    <a:pt x="79" y="34"/>
                    <a:pt x="80" y="34"/>
                    <a:pt x="81" y="34"/>
                  </a:cubicBezTo>
                  <a:cubicBezTo>
                    <a:pt x="106" y="34"/>
                    <a:pt x="127" y="54"/>
                    <a:pt x="128" y="79"/>
                  </a:cubicBezTo>
                  <a:cubicBezTo>
                    <a:pt x="128" y="82"/>
                    <a:pt x="128" y="85"/>
                    <a:pt x="127" y="89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5" y="101"/>
                    <a:pt x="146" y="97"/>
                    <a:pt x="147" y="94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2" y="75"/>
                    <a:pt x="162" y="75"/>
                    <a:pt x="162" y="75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6" y="66"/>
                    <a:pt x="145" y="62"/>
                    <a:pt x="144" y="59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0" y="35"/>
                    <a:pt x="127" y="32"/>
                    <a:pt x="125" y="30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0" y="17"/>
                    <a:pt x="97" y="16"/>
                    <a:pt x="93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5" y="16"/>
                    <a:pt x="62" y="17"/>
                    <a:pt x="58" y="18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5" y="32"/>
                    <a:pt x="33" y="34"/>
                    <a:pt x="31" y="36"/>
                  </a:cubicBezTo>
                  <a:cubicBezTo>
                    <a:pt x="31" y="37"/>
                    <a:pt x="30" y="37"/>
                    <a:pt x="30" y="38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7" y="63"/>
                    <a:pt x="16" y="66"/>
                    <a:pt x="15" y="6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6" y="97"/>
                    <a:pt x="17" y="101"/>
                    <a:pt x="18" y="10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30" y="125"/>
                    <a:pt x="30" y="125"/>
                    <a:pt x="30" y="125"/>
                  </a:cubicBezTo>
                  <a:cubicBezTo>
                    <a:pt x="33" y="128"/>
                    <a:pt x="35" y="130"/>
                    <a:pt x="38" y="133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7" y="150"/>
                    <a:pt x="37" y="150"/>
                    <a:pt x="37" y="150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9" y="145"/>
                    <a:pt x="59" y="145"/>
                    <a:pt x="59" y="145"/>
                  </a:cubicBezTo>
                  <a:cubicBezTo>
                    <a:pt x="62" y="146"/>
                    <a:pt x="66" y="147"/>
                    <a:pt x="69" y="148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7" y="163"/>
                    <a:pt x="77" y="163"/>
                    <a:pt x="77" y="163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4" y="148"/>
                    <a:pt x="94" y="148"/>
                    <a:pt x="94" y="148"/>
                  </a:cubicBezTo>
                  <a:cubicBezTo>
                    <a:pt x="98" y="147"/>
                    <a:pt x="102" y="146"/>
                    <a:pt x="105" y="144"/>
                  </a:cubicBezTo>
                  <a:lnTo>
                    <a:pt x="89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Freeform 237"/>
            <p:cNvSpPr/>
            <p:nvPr/>
          </p:nvSpPr>
          <p:spPr bwMode="auto">
            <a:xfrm>
              <a:off x="7197095" y="5576372"/>
              <a:ext cx="312274" cy="312274"/>
            </a:xfrm>
            <a:custGeom>
              <a:avLst/>
              <a:gdLst>
                <a:gd name="T0" fmla="*/ 122 w 122"/>
                <a:gd name="T1" fmla="*/ 101 h 122"/>
                <a:gd name="T2" fmla="*/ 119 w 122"/>
                <a:gd name="T3" fmla="*/ 94 h 122"/>
                <a:gd name="T4" fmla="*/ 67 w 122"/>
                <a:gd name="T5" fmla="*/ 43 h 122"/>
                <a:gd name="T6" fmla="*/ 58 w 122"/>
                <a:gd name="T7" fmla="*/ 12 h 122"/>
                <a:gd name="T8" fmla="*/ 23 w 122"/>
                <a:gd name="T9" fmla="*/ 5 h 122"/>
                <a:gd name="T10" fmla="*/ 41 w 122"/>
                <a:gd name="T11" fmla="*/ 23 h 122"/>
                <a:gd name="T12" fmla="*/ 41 w 122"/>
                <a:gd name="T13" fmla="*/ 29 h 122"/>
                <a:gd name="T14" fmla="*/ 29 w 122"/>
                <a:gd name="T15" fmla="*/ 41 h 122"/>
                <a:gd name="T16" fmla="*/ 23 w 122"/>
                <a:gd name="T17" fmla="*/ 41 h 122"/>
                <a:gd name="T18" fmla="*/ 5 w 122"/>
                <a:gd name="T19" fmla="*/ 23 h 122"/>
                <a:gd name="T20" fmla="*/ 12 w 122"/>
                <a:gd name="T21" fmla="*/ 58 h 122"/>
                <a:gd name="T22" fmla="*/ 43 w 122"/>
                <a:gd name="T23" fmla="*/ 67 h 122"/>
                <a:gd name="T24" fmla="*/ 94 w 122"/>
                <a:gd name="T25" fmla="*/ 119 h 122"/>
                <a:gd name="T26" fmla="*/ 101 w 122"/>
                <a:gd name="T27" fmla="*/ 122 h 122"/>
                <a:gd name="T28" fmla="*/ 122 w 122"/>
                <a:gd name="T2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2">
                  <a:moveTo>
                    <a:pt x="122" y="101"/>
                  </a:moveTo>
                  <a:cubicBezTo>
                    <a:pt x="122" y="99"/>
                    <a:pt x="121" y="95"/>
                    <a:pt x="119" y="94"/>
                  </a:cubicBezTo>
                  <a:cubicBezTo>
                    <a:pt x="102" y="77"/>
                    <a:pt x="84" y="60"/>
                    <a:pt x="67" y="43"/>
                  </a:cubicBezTo>
                  <a:cubicBezTo>
                    <a:pt x="69" y="32"/>
                    <a:pt x="66" y="21"/>
                    <a:pt x="58" y="12"/>
                  </a:cubicBezTo>
                  <a:cubicBezTo>
                    <a:pt x="49" y="3"/>
                    <a:pt x="35" y="0"/>
                    <a:pt x="23" y="5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2" y="25"/>
                    <a:pt x="42" y="27"/>
                    <a:pt x="41" y="2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3"/>
                    <a:pt x="25" y="43"/>
                    <a:pt x="23" y="4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0" y="35"/>
                    <a:pt x="3" y="49"/>
                    <a:pt x="12" y="58"/>
                  </a:cubicBezTo>
                  <a:cubicBezTo>
                    <a:pt x="20" y="66"/>
                    <a:pt x="32" y="69"/>
                    <a:pt x="43" y="67"/>
                  </a:cubicBezTo>
                  <a:cubicBezTo>
                    <a:pt x="60" y="84"/>
                    <a:pt x="77" y="102"/>
                    <a:pt x="94" y="119"/>
                  </a:cubicBezTo>
                  <a:cubicBezTo>
                    <a:pt x="95" y="121"/>
                    <a:pt x="98" y="122"/>
                    <a:pt x="101" y="122"/>
                  </a:cubicBezTo>
                  <a:cubicBezTo>
                    <a:pt x="111" y="120"/>
                    <a:pt x="120" y="112"/>
                    <a:pt x="122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890635" y="3170372"/>
            <a:ext cx="253279" cy="241615"/>
            <a:chOff x="8145843" y="5425657"/>
            <a:chExt cx="494435" cy="47166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3" name="Freeform 850"/>
            <p:cNvSpPr/>
            <p:nvPr/>
          </p:nvSpPr>
          <p:spPr bwMode="auto">
            <a:xfrm>
              <a:off x="8294391" y="5425657"/>
              <a:ext cx="89996" cy="101923"/>
            </a:xfrm>
            <a:custGeom>
              <a:avLst/>
              <a:gdLst>
                <a:gd name="T0" fmla="*/ 9 w 35"/>
                <a:gd name="T1" fmla="*/ 35 h 40"/>
                <a:gd name="T2" fmla="*/ 5 w 35"/>
                <a:gd name="T3" fmla="*/ 13 h 40"/>
                <a:gd name="T4" fmla="*/ 27 w 35"/>
                <a:gd name="T5" fmla="*/ 4 h 40"/>
                <a:gd name="T6" fmla="*/ 30 w 35"/>
                <a:gd name="T7" fmla="*/ 27 h 40"/>
                <a:gd name="T8" fmla="*/ 9 w 35"/>
                <a:gd name="T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0">
                  <a:moveTo>
                    <a:pt x="9" y="35"/>
                  </a:moveTo>
                  <a:cubicBezTo>
                    <a:pt x="2" y="31"/>
                    <a:pt x="0" y="21"/>
                    <a:pt x="5" y="13"/>
                  </a:cubicBezTo>
                  <a:cubicBezTo>
                    <a:pt x="10" y="4"/>
                    <a:pt x="20" y="0"/>
                    <a:pt x="27" y="4"/>
                  </a:cubicBezTo>
                  <a:cubicBezTo>
                    <a:pt x="34" y="8"/>
                    <a:pt x="35" y="19"/>
                    <a:pt x="30" y="27"/>
                  </a:cubicBezTo>
                  <a:cubicBezTo>
                    <a:pt x="25" y="36"/>
                    <a:pt x="16" y="40"/>
                    <a:pt x="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Freeform 851"/>
            <p:cNvSpPr/>
            <p:nvPr/>
          </p:nvSpPr>
          <p:spPr bwMode="auto">
            <a:xfrm>
              <a:off x="8145843" y="5499388"/>
              <a:ext cx="489012" cy="397933"/>
            </a:xfrm>
            <a:custGeom>
              <a:avLst/>
              <a:gdLst>
                <a:gd name="T0" fmla="*/ 3 w 191"/>
                <a:gd name="T1" fmla="*/ 12 h 155"/>
                <a:gd name="T2" fmla="*/ 4 w 191"/>
                <a:gd name="T3" fmla="*/ 12 h 155"/>
                <a:gd name="T4" fmla="*/ 10 w 191"/>
                <a:gd name="T5" fmla="*/ 10 h 155"/>
                <a:gd name="T6" fmla="*/ 35 w 191"/>
                <a:gd name="T7" fmla="*/ 1 h 155"/>
                <a:gd name="T8" fmla="*/ 58 w 191"/>
                <a:gd name="T9" fmla="*/ 6 h 155"/>
                <a:gd name="T10" fmla="*/ 52 w 191"/>
                <a:gd name="T11" fmla="*/ 9 h 155"/>
                <a:gd name="T12" fmla="*/ 50 w 191"/>
                <a:gd name="T13" fmla="*/ 19 h 155"/>
                <a:gd name="T14" fmla="*/ 60 w 191"/>
                <a:gd name="T15" fmla="*/ 14 h 155"/>
                <a:gd name="T16" fmla="*/ 64 w 191"/>
                <a:gd name="T17" fmla="*/ 7 h 155"/>
                <a:gd name="T18" fmla="*/ 65 w 191"/>
                <a:gd name="T19" fmla="*/ 15 h 155"/>
                <a:gd name="T20" fmla="*/ 53 w 191"/>
                <a:gd name="T21" fmla="*/ 41 h 155"/>
                <a:gd name="T22" fmla="*/ 65 w 191"/>
                <a:gd name="T23" fmla="*/ 20 h 155"/>
                <a:gd name="T24" fmla="*/ 70 w 191"/>
                <a:gd name="T25" fmla="*/ 19 h 155"/>
                <a:gd name="T26" fmla="*/ 75 w 191"/>
                <a:gd name="T27" fmla="*/ 50 h 155"/>
                <a:gd name="T28" fmla="*/ 95 w 191"/>
                <a:gd name="T29" fmla="*/ 63 h 155"/>
                <a:gd name="T30" fmla="*/ 130 w 191"/>
                <a:gd name="T31" fmla="*/ 35 h 155"/>
                <a:gd name="T32" fmla="*/ 191 w 191"/>
                <a:gd name="T33" fmla="*/ 79 h 155"/>
                <a:gd name="T34" fmla="*/ 183 w 191"/>
                <a:gd name="T35" fmla="*/ 81 h 155"/>
                <a:gd name="T36" fmla="*/ 92 w 191"/>
                <a:gd name="T37" fmla="*/ 81 h 155"/>
                <a:gd name="T38" fmla="*/ 77 w 191"/>
                <a:gd name="T39" fmla="*/ 79 h 155"/>
                <a:gd name="T40" fmla="*/ 71 w 191"/>
                <a:gd name="T41" fmla="*/ 71 h 155"/>
                <a:gd name="T42" fmla="*/ 61 w 191"/>
                <a:gd name="T43" fmla="*/ 63 h 155"/>
                <a:gd name="T44" fmla="*/ 61 w 191"/>
                <a:gd name="T45" fmla="*/ 63 h 155"/>
                <a:gd name="T46" fmla="*/ 61 w 191"/>
                <a:gd name="T47" fmla="*/ 63 h 155"/>
                <a:gd name="T48" fmla="*/ 57 w 191"/>
                <a:gd name="T49" fmla="*/ 57 h 155"/>
                <a:gd name="T50" fmla="*/ 57 w 191"/>
                <a:gd name="T51" fmla="*/ 55 h 155"/>
                <a:gd name="T52" fmla="*/ 56 w 191"/>
                <a:gd name="T53" fmla="*/ 50 h 155"/>
                <a:gd name="T54" fmla="*/ 60 w 191"/>
                <a:gd name="T55" fmla="*/ 94 h 155"/>
                <a:gd name="T56" fmla="*/ 46 w 191"/>
                <a:gd name="T57" fmla="*/ 155 h 155"/>
                <a:gd name="T58" fmla="*/ 41 w 191"/>
                <a:gd name="T59" fmla="*/ 105 h 155"/>
                <a:gd name="T60" fmla="*/ 40 w 191"/>
                <a:gd name="T61" fmla="*/ 104 h 155"/>
                <a:gd name="T62" fmla="*/ 32 w 191"/>
                <a:gd name="T63" fmla="*/ 87 h 155"/>
                <a:gd name="T64" fmla="*/ 5 w 191"/>
                <a:gd name="T65" fmla="*/ 152 h 155"/>
                <a:gd name="T66" fmla="*/ 2 w 191"/>
                <a:gd name="T67" fmla="*/ 66 h 155"/>
                <a:gd name="T68" fmla="*/ 15 w 191"/>
                <a:gd name="T69" fmla="*/ 40 h 155"/>
                <a:gd name="T70" fmla="*/ 1 w 191"/>
                <a:gd name="T71" fmla="*/ 29 h 155"/>
                <a:gd name="T72" fmla="*/ 0 w 191"/>
                <a:gd name="T73" fmla="*/ 28 h 155"/>
                <a:gd name="T74" fmla="*/ 3 w 191"/>
                <a:gd name="T75" fmla="*/ 1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1" h="155"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7" y="0"/>
                    <a:pt x="44" y="0"/>
                    <a:pt x="46" y="1"/>
                  </a:cubicBezTo>
                  <a:cubicBezTo>
                    <a:pt x="51" y="2"/>
                    <a:pt x="54" y="4"/>
                    <a:pt x="58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9" y="19"/>
                    <a:pt x="70" y="19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2" y="33"/>
                    <a:pt x="136" y="33"/>
                    <a:pt x="138" y="35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0" y="80"/>
                    <a:pt x="189" y="81"/>
                    <a:pt x="187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79" y="81"/>
                    <a:pt x="78" y="80"/>
                    <a:pt x="77" y="79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65" y="66"/>
                    <a:pt x="65" y="66"/>
                    <a:pt x="65" y="6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53" y="50"/>
                    <a:pt x="59" y="59"/>
                    <a:pt x="57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4" y="56"/>
                    <a:pt x="51" y="63"/>
                    <a:pt x="49" y="71"/>
                  </a:cubicBezTo>
                  <a:cubicBezTo>
                    <a:pt x="51" y="76"/>
                    <a:pt x="55" y="85"/>
                    <a:pt x="60" y="94"/>
                  </a:cubicBezTo>
                  <a:cubicBezTo>
                    <a:pt x="65" y="120"/>
                    <a:pt x="64" y="137"/>
                    <a:pt x="65" y="154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2" y="87"/>
                    <a:pt x="32" y="87"/>
                    <a:pt x="32" y="87"/>
                  </a:cubicBezTo>
                  <a:cubicBezTo>
                    <a:pt x="31" y="106"/>
                    <a:pt x="28" y="136"/>
                    <a:pt x="25" y="154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8" y="124"/>
                    <a:pt x="10" y="98"/>
                    <a:pt x="11" y="70"/>
                  </a:cubicBezTo>
                  <a:cubicBezTo>
                    <a:pt x="8" y="69"/>
                    <a:pt x="5" y="67"/>
                    <a:pt x="2" y="66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6" y="57"/>
                    <a:pt x="11" y="49"/>
                    <a:pt x="15" y="4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3" y="8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Freeform 852"/>
            <p:cNvSpPr>
              <a:spLocks noEditPoints="1"/>
            </p:cNvSpPr>
            <p:nvPr/>
          </p:nvSpPr>
          <p:spPr bwMode="auto">
            <a:xfrm>
              <a:off x="8337762" y="5711908"/>
              <a:ext cx="302516" cy="176739"/>
            </a:xfrm>
            <a:custGeom>
              <a:avLst/>
              <a:gdLst>
                <a:gd name="T0" fmla="*/ 63 w 118"/>
                <a:gd name="T1" fmla="*/ 46 h 69"/>
                <a:gd name="T2" fmla="*/ 118 w 118"/>
                <a:gd name="T3" fmla="*/ 0 h 69"/>
                <a:gd name="T4" fmla="*/ 118 w 118"/>
                <a:gd name="T5" fmla="*/ 63 h 69"/>
                <a:gd name="T6" fmla="*/ 112 w 118"/>
                <a:gd name="T7" fmla="*/ 69 h 69"/>
                <a:gd name="T8" fmla="*/ 5 w 118"/>
                <a:gd name="T9" fmla="*/ 69 h 69"/>
                <a:gd name="T10" fmla="*/ 0 w 118"/>
                <a:gd name="T11" fmla="*/ 63 h 69"/>
                <a:gd name="T12" fmla="*/ 0 w 118"/>
                <a:gd name="T13" fmla="*/ 0 h 69"/>
                <a:gd name="T14" fmla="*/ 55 w 118"/>
                <a:gd name="T15" fmla="*/ 46 h 69"/>
                <a:gd name="T16" fmla="*/ 63 w 118"/>
                <a:gd name="T17" fmla="*/ 46 h 69"/>
                <a:gd name="T18" fmla="*/ 84 w 118"/>
                <a:gd name="T19" fmla="*/ 39 h 69"/>
                <a:gd name="T20" fmla="*/ 110 w 118"/>
                <a:gd name="T21" fmla="*/ 64 h 69"/>
                <a:gd name="T22" fmla="*/ 111 w 118"/>
                <a:gd name="T23" fmla="*/ 64 h 69"/>
                <a:gd name="T24" fmla="*/ 113 w 118"/>
                <a:gd name="T25" fmla="*/ 64 h 69"/>
                <a:gd name="T26" fmla="*/ 113 w 118"/>
                <a:gd name="T27" fmla="*/ 61 h 69"/>
                <a:gd name="T28" fmla="*/ 87 w 118"/>
                <a:gd name="T29" fmla="*/ 36 h 69"/>
                <a:gd name="T30" fmla="*/ 84 w 118"/>
                <a:gd name="T31" fmla="*/ 37 h 69"/>
                <a:gd name="T32" fmla="*/ 84 w 118"/>
                <a:gd name="T33" fmla="*/ 39 h 69"/>
                <a:gd name="T34" fmla="*/ 34 w 118"/>
                <a:gd name="T35" fmla="*/ 37 h 69"/>
                <a:gd name="T36" fmla="*/ 31 w 118"/>
                <a:gd name="T37" fmla="*/ 36 h 69"/>
                <a:gd name="T38" fmla="*/ 5 w 118"/>
                <a:gd name="T39" fmla="*/ 61 h 69"/>
                <a:gd name="T40" fmla="*/ 5 w 118"/>
                <a:gd name="T41" fmla="*/ 64 h 69"/>
                <a:gd name="T42" fmla="*/ 6 w 118"/>
                <a:gd name="T43" fmla="*/ 64 h 69"/>
                <a:gd name="T44" fmla="*/ 8 w 118"/>
                <a:gd name="T45" fmla="*/ 64 h 69"/>
                <a:gd name="T46" fmla="*/ 34 w 118"/>
                <a:gd name="T47" fmla="*/ 39 h 69"/>
                <a:gd name="T48" fmla="*/ 34 w 118"/>
                <a:gd name="T49" fmla="*/ 3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69">
                  <a:moveTo>
                    <a:pt x="63" y="46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8" y="66"/>
                    <a:pt x="116" y="69"/>
                    <a:pt x="112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2" y="69"/>
                    <a:pt x="0" y="66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7" y="47"/>
                    <a:pt x="61" y="47"/>
                    <a:pt x="63" y="46"/>
                  </a:cubicBezTo>
                  <a:close/>
                  <a:moveTo>
                    <a:pt x="84" y="39"/>
                  </a:moveTo>
                  <a:cubicBezTo>
                    <a:pt x="110" y="64"/>
                    <a:pt x="110" y="64"/>
                    <a:pt x="110" y="64"/>
                  </a:cubicBezTo>
                  <a:cubicBezTo>
                    <a:pt x="110" y="64"/>
                    <a:pt x="111" y="64"/>
                    <a:pt x="111" y="64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3" y="63"/>
                    <a:pt x="113" y="62"/>
                    <a:pt x="113" y="61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6"/>
                    <a:pt x="85" y="36"/>
                    <a:pt x="84" y="37"/>
                  </a:cubicBezTo>
                  <a:cubicBezTo>
                    <a:pt x="84" y="37"/>
                    <a:pt x="84" y="38"/>
                    <a:pt x="84" y="39"/>
                  </a:cubicBezTo>
                  <a:close/>
                  <a:moveTo>
                    <a:pt x="34" y="37"/>
                  </a:moveTo>
                  <a:cubicBezTo>
                    <a:pt x="33" y="36"/>
                    <a:pt x="32" y="36"/>
                    <a:pt x="31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2"/>
                    <a:pt x="4" y="63"/>
                    <a:pt x="5" y="64"/>
                  </a:cubicBezTo>
                  <a:cubicBezTo>
                    <a:pt x="5" y="64"/>
                    <a:pt x="6" y="64"/>
                    <a:pt x="6" y="64"/>
                  </a:cubicBezTo>
                  <a:cubicBezTo>
                    <a:pt x="7" y="64"/>
                    <a:pt x="7" y="64"/>
                    <a:pt x="8" y="64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8"/>
                    <a:pt x="34" y="37"/>
                    <a:pt x="34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Freeform 853"/>
            <p:cNvSpPr/>
            <p:nvPr/>
          </p:nvSpPr>
          <p:spPr bwMode="auto">
            <a:xfrm>
              <a:off x="8414746" y="5709740"/>
              <a:ext cx="169148" cy="43371"/>
            </a:xfrm>
            <a:custGeom>
              <a:avLst/>
              <a:gdLst>
                <a:gd name="T0" fmla="*/ 4 w 66"/>
                <a:gd name="T1" fmla="*/ 1 h 17"/>
                <a:gd name="T2" fmla="*/ 63 w 66"/>
                <a:gd name="T3" fmla="*/ 11 h 17"/>
                <a:gd name="T4" fmla="*/ 66 w 66"/>
                <a:gd name="T5" fmla="*/ 15 h 17"/>
                <a:gd name="T6" fmla="*/ 62 w 66"/>
                <a:gd name="T7" fmla="*/ 17 h 17"/>
                <a:gd name="T8" fmla="*/ 62 w 66"/>
                <a:gd name="T9" fmla="*/ 17 h 17"/>
                <a:gd name="T10" fmla="*/ 2 w 66"/>
                <a:gd name="T11" fmla="*/ 7 h 17"/>
                <a:gd name="T12" fmla="*/ 0 w 66"/>
                <a:gd name="T13" fmla="*/ 3 h 17"/>
                <a:gd name="T14" fmla="*/ 4 w 66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7">
                  <a:moveTo>
                    <a:pt x="4" y="1"/>
                  </a:moveTo>
                  <a:cubicBezTo>
                    <a:pt x="63" y="11"/>
                    <a:pt x="63" y="11"/>
                    <a:pt x="63" y="11"/>
                  </a:cubicBezTo>
                  <a:cubicBezTo>
                    <a:pt x="65" y="11"/>
                    <a:pt x="66" y="13"/>
                    <a:pt x="66" y="15"/>
                  </a:cubicBezTo>
                  <a:cubicBezTo>
                    <a:pt x="65" y="16"/>
                    <a:pt x="64" y="17"/>
                    <a:pt x="62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2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Freeform 854"/>
            <p:cNvSpPr/>
            <p:nvPr/>
          </p:nvSpPr>
          <p:spPr bwMode="auto">
            <a:xfrm>
              <a:off x="8407156" y="5743352"/>
              <a:ext cx="135536" cy="35782"/>
            </a:xfrm>
            <a:custGeom>
              <a:avLst/>
              <a:gdLst>
                <a:gd name="T0" fmla="*/ 1 w 53"/>
                <a:gd name="T1" fmla="*/ 3 h 14"/>
                <a:gd name="T2" fmla="*/ 4 w 53"/>
                <a:gd name="T3" fmla="*/ 0 h 14"/>
                <a:gd name="T4" fmla="*/ 50 w 53"/>
                <a:gd name="T5" fmla="*/ 8 h 14"/>
                <a:gd name="T6" fmla="*/ 53 w 53"/>
                <a:gd name="T7" fmla="*/ 12 h 14"/>
                <a:gd name="T8" fmla="*/ 50 w 53"/>
                <a:gd name="T9" fmla="*/ 14 h 14"/>
                <a:gd name="T10" fmla="*/ 49 w 53"/>
                <a:gd name="T11" fmla="*/ 14 h 14"/>
                <a:gd name="T12" fmla="*/ 3 w 53"/>
                <a:gd name="T13" fmla="*/ 7 h 14"/>
                <a:gd name="T14" fmla="*/ 1 w 53"/>
                <a:gd name="T1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4">
                  <a:moveTo>
                    <a:pt x="1" y="3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2" y="8"/>
                    <a:pt x="53" y="10"/>
                    <a:pt x="53" y="12"/>
                  </a:cubicBezTo>
                  <a:cubicBezTo>
                    <a:pt x="53" y="13"/>
                    <a:pt x="51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5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Freeform 855"/>
            <p:cNvSpPr/>
            <p:nvPr/>
          </p:nvSpPr>
          <p:spPr bwMode="auto">
            <a:xfrm>
              <a:off x="8450527" y="5784555"/>
              <a:ext cx="61805" cy="22770"/>
            </a:xfrm>
            <a:custGeom>
              <a:avLst/>
              <a:gdLst>
                <a:gd name="T0" fmla="*/ 21 w 24"/>
                <a:gd name="T1" fmla="*/ 3 h 9"/>
                <a:gd name="T2" fmla="*/ 24 w 24"/>
                <a:gd name="T3" fmla="*/ 6 h 9"/>
                <a:gd name="T4" fmla="*/ 21 w 24"/>
                <a:gd name="T5" fmla="*/ 9 h 9"/>
                <a:gd name="T6" fmla="*/ 20 w 24"/>
                <a:gd name="T7" fmla="*/ 9 h 9"/>
                <a:gd name="T8" fmla="*/ 3 w 24"/>
                <a:gd name="T9" fmla="*/ 6 h 9"/>
                <a:gd name="T10" fmla="*/ 0 w 24"/>
                <a:gd name="T11" fmla="*/ 3 h 9"/>
                <a:gd name="T12" fmla="*/ 4 w 24"/>
                <a:gd name="T13" fmla="*/ 0 h 9"/>
                <a:gd name="T14" fmla="*/ 21 w 24"/>
                <a:gd name="T1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">
                  <a:moveTo>
                    <a:pt x="21" y="3"/>
                  </a:moveTo>
                  <a:cubicBezTo>
                    <a:pt x="23" y="3"/>
                    <a:pt x="24" y="5"/>
                    <a:pt x="24" y="6"/>
                  </a:cubicBezTo>
                  <a:cubicBezTo>
                    <a:pt x="24" y="8"/>
                    <a:pt x="22" y="9"/>
                    <a:pt x="21" y="9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lnTo>
                    <a:pt x="2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60000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  <p:bldP spid="27" grpId="0" animBg="1"/>
          <p:bldP spid="2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6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  <p:bldP spid="27" grpId="0" animBg="1"/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 3"/>
          <p:cNvSpPr/>
          <p:nvPr/>
        </p:nvSpPr>
        <p:spPr>
          <a:xfrm>
            <a:off x="1071563" y="1685446"/>
            <a:ext cx="6800850" cy="2115029"/>
          </a:xfrm>
          <a:custGeom>
            <a:avLst/>
            <a:gdLst>
              <a:gd name="connsiteX0" fmla="*/ 0 w 6800850"/>
              <a:gd name="connsiteY0" fmla="*/ 2115029 h 2115029"/>
              <a:gd name="connsiteX1" fmla="*/ 971550 w 6800850"/>
              <a:gd name="connsiteY1" fmla="*/ 914879 h 2115029"/>
              <a:gd name="connsiteX2" fmla="*/ 1943100 w 6800850"/>
              <a:gd name="connsiteY2" fmla="*/ 1600679 h 2115029"/>
              <a:gd name="connsiteX3" fmla="*/ 2857500 w 6800850"/>
              <a:gd name="connsiteY3" fmla="*/ 479 h 2115029"/>
              <a:gd name="connsiteX4" fmla="*/ 3857625 w 6800850"/>
              <a:gd name="connsiteY4" fmla="*/ 1786417 h 2115029"/>
              <a:gd name="connsiteX5" fmla="*/ 4800600 w 6800850"/>
              <a:gd name="connsiteY5" fmla="*/ 829154 h 2115029"/>
              <a:gd name="connsiteX6" fmla="*/ 5786437 w 6800850"/>
              <a:gd name="connsiteY6" fmla="*/ 1157767 h 2115029"/>
              <a:gd name="connsiteX7" fmla="*/ 6800850 w 6800850"/>
              <a:gd name="connsiteY7" fmla="*/ 479 h 21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850" h="2115029">
                <a:moveTo>
                  <a:pt x="0" y="2115029"/>
                </a:moveTo>
                <a:cubicBezTo>
                  <a:pt x="323850" y="1557816"/>
                  <a:pt x="647700" y="1000604"/>
                  <a:pt x="971550" y="914879"/>
                </a:cubicBezTo>
                <a:cubicBezTo>
                  <a:pt x="1295400" y="829154"/>
                  <a:pt x="1628775" y="1753079"/>
                  <a:pt x="1943100" y="1600679"/>
                </a:cubicBezTo>
                <a:cubicBezTo>
                  <a:pt x="2257425" y="1448279"/>
                  <a:pt x="2538413" y="-30477"/>
                  <a:pt x="2857500" y="479"/>
                </a:cubicBezTo>
                <a:cubicBezTo>
                  <a:pt x="3176587" y="31435"/>
                  <a:pt x="3533775" y="1648305"/>
                  <a:pt x="3857625" y="1786417"/>
                </a:cubicBezTo>
                <a:cubicBezTo>
                  <a:pt x="4181475" y="1924529"/>
                  <a:pt x="4479131" y="933929"/>
                  <a:pt x="4800600" y="829154"/>
                </a:cubicBezTo>
                <a:cubicBezTo>
                  <a:pt x="5122069" y="724379"/>
                  <a:pt x="5453062" y="1295879"/>
                  <a:pt x="5786437" y="1157767"/>
                </a:cubicBezTo>
                <a:cubicBezTo>
                  <a:pt x="6119812" y="1019655"/>
                  <a:pt x="6622256" y="205266"/>
                  <a:pt x="6800850" y="479"/>
                </a:cubicBezTo>
              </a:path>
            </a:pathLst>
          </a:cu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57497" y="2304367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784268" y="3454524"/>
            <a:ext cx="618574" cy="618574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694790" y="1398971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2721561" y="2936446"/>
            <a:ext cx="618574" cy="618574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658854" y="3139631"/>
            <a:ext cx="618574" cy="618574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632083" y="2235155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6596147" y="2533358"/>
            <a:ext cx="618574" cy="618574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569379" y="1361651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1" name="TextBox 53"/>
          <p:cNvSpPr txBox="1"/>
          <p:nvPr/>
        </p:nvSpPr>
        <p:spPr>
          <a:xfrm>
            <a:off x="539557" y="425149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54"/>
          <p:cNvSpPr txBox="1"/>
          <p:nvPr/>
        </p:nvSpPr>
        <p:spPr>
          <a:xfrm>
            <a:off x="1508203" y="186988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55"/>
          <p:cNvSpPr txBox="1"/>
          <p:nvPr/>
        </p:nvSpPr>
        <p:spPr>
          <a:xfrm>
            <a:off x="2535507" y="375820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59"/>
          <p:cNvSpPr txBox="1"/>
          <p:nvPr/>
        </p:nvSpPr>
        <p:spPr>
          <a:xfrm>
            <a:off x="3421144" y="95785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60"/>
          <p:cNvSpPr txBox="1"/>
          <p:nvPr/>
        </p:nvSpPr>
        <p:spPr>
          <a:xfrm>
            <a:off x="4393505" y="39296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61"/>
          <p:cNvSpPr txBox="1"/>
          <p:nvPr/>
        </p:nvSpPr>
        <p:spPr>
          <a:xfrm>
            <a:off x="5382790" y="176210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62"/>
          <p:cNvSpPr txBox="1"/>
          <p:nvPr/>
        </p:nvSpPr>
        <p:spPr>
          <a:xfrm>
            <a:off x="6351436" y="3338994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65"/>
          <p:cNvSpPr txBox="1"/>
          <p:nvPr/>
        </p:nvSpPr>
        <p:spPr>
          <a:xfrm>
            <a:off x="7320086" y="91499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4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4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4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 p14:presetBounceEnd="4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8" grpId="0" animBg="1"/>
          <p:bldP spid="12" grpId="0" animBg="1"/>
          <p:bldP spid="13" grpId="0" animBg="1"/>
          <p:bldP spid="17" grpId="0" animBg="1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4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8" grpId="0" animBg="1"/>
          <p:bldP spid="12" grpId="0" animBg="1"/>
          <p:bldP spid="13" grpId="0" animBg="1"/>
          <p:bldP spid="17" grpId="0" animBg="1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占位符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31" y="1020886"/>
            <a:ext cx="1766888" cy="1766888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占位符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45" y="1202180"/>
            <a:ext cx="1766888" cy="1766888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占位符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18699"/>
          <a:stretch>
            <a:fillRect/>
          </a:stretch>
        </p:blipFill>
        <p:spPr>
          <a:xfrm>
            <a:off x="5364088" y="3143859"/>
            <a:ext cx="1768475" cy="1766888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占位符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3" y="1459022"/>
            <a:ext cx="1766888" cy="176688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占位符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87774"/>
            <a:ext cx="1766888" cy="1766888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36"/>
          <p:cNvSpPr/>
          <p:nvPr/>
        </p:nvSpPr>
        <p:spPr>
          <a:xfrm>
            <a:off x="7666732" y="1441032"/>
            <a:ext cx="924820" cy="206456"/>
          </a:xfrm>
          <a:prstGeom prst="roundRect">
            <a:avLst>
              <a:gd name="adj" fmla="val 50000"/>
            </a:avLst>
          </a:prstGeom>
          <a:solidFill>
            <a:srgbClr val="002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0" rIns="0" bIns="45710" rtlCol="0" anchor="t"/>
          <a:lstStyle/>
          <a:p>
            <a:r>
              <a:rPr lang="zh-CN" altLang="en-US" sz="900" b="1" dirty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项目名称 </a:t>
            </a:r>
            <a:r>
              <a:rPr lang="en-US" altLang="zh-CN" sz="900" b="1" dirty="0" smtClean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05</a:t>
            </a:r>
            <a:endParaRPr lang="en-US" sz="900" b="1" dirty="0">
              <a:solidFill>
                <a:schemeClr val="bg1"/>
              </a:solidFill>
              <a:latin typeface="微软雅黑" panose="020B0503020204020204" charset="-122"/>
              <a:cs typeface="Source Sans Pro ExtraLight" panose="020B0303030403020204"/>
            </a:endParaRPr>
          </a:p>
        </p:txBody>
      </p:sp>
      <p:sp>
        <p:nvSpPr>
          <p:cNvPr id="10" name="Rounded Rectangle 33"/>
          <p:cNvSpPr/>
          <p:nvPr/>
        </p:nvSpPr>
        <p:spPr>
          <a:xfrm>
            <a:off x="3890133" y="2902940"/>
            <a:ext cx="814154" cy="206456"/>
          </a:xfrm>
          <a:prstGeom prst="roundRect">
            <a:avLst>
              <a:gd name="adj" fmla="val 50000"/>
            </a:avLst>
          </a:prstGeom>
          <a:solidFill>
            <a:srgbClr val="002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0" rIns="0" bIns="45710" rtlCol="0" anchor="t"/>
          <a:lstStyle/>
          <a:p>
            <a:r>
              <a:rPr lang="zh-CN" altLang="en-US" sz="900" b="1" dirty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项目名称 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0</a:t>
            </a:r>
            <a:r>
              <a:rPr lang="en-US" sz="900" b="1" dirty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2</a:t>
            </a:r>
            <a:endParaRPr lang="en-US" sz="900" b="1" dirty="0">
              <a:solidFill>
                <a:schemeClr val="bg1"/>
              </a:solidFill>
              <a:latin typeface="微软雅黑" panose="020B0503020204020204" charset="-122"/>
              <a:cs typeface="Source Sans Pro ExtraLight" panose="020B0303030403020204"/>
            </a:endParaRPr>
          </a:p>
        </p:txBody>
      </p:sp>
      <p:sp>
        <p:nvSpPr>
          <p:cNvPr id="11" name="Rounded Rectangle 32"/>
          <p:cNvSpPr/>
          <p:nvPr/>
        </p:nvSpPr>
        <p:spPr>
          <a:xfrm>
            <a:off x="1813630" y="1574188"/>
            <a:ext cx="814154" cy="206456"/>
          </a:xfrm>
          <a:prstGeom prst="roundRect">
            <a:avLst>
              <a:gd name="adj" fmla="val 50000"/>
            </a:avLst>
          </a:prstGeom>
          <a:solidFill>
            <a:srgbClr val="002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0" rIns="0" bIns="45710" rtlCol="0" anchor="t"/>
          <a:lstStyle/>
          <a:p>
            <a:r>
              <a:rPr lang="zh-CN" altLang="en-US" sz="900" b="1" dirty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项目名称 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0</a:t>
            </a:r>
            <a:r>
              <a:rPr lang="en-US" sz="900" b="1" dirty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1</a:t>
            </a:r>
            <a:endParaRPr lang="en-US" sz="900" b="1" dirty="0">
              <a:solidFill>
                <a:schemeClr val="bg1"/>
              </a:solidFill>
              <a:latin typeface="微软雅黑" panose="020B0503020204020204" charset="-122"/>
              <a:cs typeface="Source Sans Pro ExtraLight" panose="020B0303030403020204"/>
            </a:endParaRPr>
          </a:p>
        </p:txBody>
      </p:sp>
      <p:sp>
        <p:nvSpPr>
          <p:cNvPr id="12" name="Rounded Rectangle 34"/>
          <p:cNvSpPr/>
          <p:nvPr/>
        </p:nvSpPr>
        <p:spPr>
          <a:xfrm>
            <a:off x="5159006" y="1135750"/>
            <a:ext cx="814154" cy="206456"/>
          </a:xfrm>
          <a:prstGeom prst="roundRect">
            <a:avLst>
              <a:gd name="adj" fmla="val 50000"/>
            </a:avLst>
          </a:prstGeom>
          <a:solidFill>
            <a:srgbClr val="002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0" rIns="0" bIns="45710" rtlCol="0" anchor="t"/>
          <a:lstStyle/>
          <a:p>
            <a:r>
              <a:rPr lang="zh-CN" altLang="en-US" sz="900" b="1" dirty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项目名称 </a:t>
            </a:r>
            <a:r>
              <a:rPr lang="en-US" altLang="zh-CN" sz="900" b="1" dirty="0" smtClean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03</a:t>
            </a:r>
            <a:endParaRPr lang="en-US" sz="900" b="1" dirty="0">
              <a:solidFill>
                <a:schemeClr val="bg1"/>
              </a:solidFill>
              <a:latin typeface="微软雅黑" panose="020B0503020204020204" charset="-122"/>
              <a:cs typeface="Source Sans Pro ExtraLight" panose="020B0303030403020204"/>
            </a:endParaRPr>
          </a:p>
        </p:txBody>
      </p:sp>
      <p:sp>
        <p:nvSpPr>
          <p:cNvPr id="13" name="Rounded Rectangle 35"/>
          <p:cNvSpPr/>
          <p:nvPr/>
        </p:nvSpPr>
        <p:spPr>
          <a:xfrm>
            <a:off x="6546207" y="3396031"/>
            <a:ext cx="896437" cy="206456"/>
          </a:xfrm>
          <a:prstGeom prst="roundRect">
            <a:avLst>
              <a:gd name="adj" fmla="val 50000"/>
            </a:avLst>
          </a:prstGeom>
          <a:solidFill>
            <a:srgbClr val="002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0" rIns="0" bIns="45710" rtlCol="0" anchor="t"/>
          <a:lstStyle/>
          <a:p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项目名称 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charset="-122"/>
                <a:cs typeface="Source Sans Pro ExtraLight" panose="020B0303030403020204"/>
              </a:rPr>
              <a:t>04</a:t>
            </a:r>
            <a:endParaRPr lang="en-US" sz="1000" b="1" dirty="0">
              <a:solidFill>
                <a:schemeClr val="bg1"/>
              </a:solidFill>
              <a:latin typeface="微软雅黑" panose="020B0503020204020204" charset="-122"/>
              <a:cs typeface="Source Sans Pro ExtraLight" panose="020B0303030403020204"/>
            </a:endParaRPr>
          </a:p>
        </p:txBody>
      </p: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367936" y="2021101"/>
            <a:ext cx="963909" cy="923289"/>
            <a:chOff x="1664154" y="1934950"/>
            <a:chExt cx="963741" cy="897257"/>
          </a:xfrm>
        </p:grpSpPr>
        <p:grpSp>
          <p:nvGrpSpPr>
            <p:cNvPr id="5" name="组合 4"/>
            <p:cNvGrpSpPr/>
            <p:nvPr/>
          </p:nvGrpSpPr>
          <p:grpSpPr>
            <a:xfrm rot="18900000">
              <a:off x="1664154" y="1934950"/>
              <a:ext cx="897259" cy="897257"/>
              <a:chOff x="304800" y="673100"/>
              <a:chExt cx="4000500" cy="4000500"/>
            </a:xfrm>
            <a:effectLst>
              <a:outerShdw blurRad="444500" dist="254000" dir="48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6" name="TextBox 44"/>
            <p:cNvSpPr txBox="1"/>
            <p:nvPr/>
          </p:nvSpPr>
          <p:spPr>
            <a:xfrm>
              <a:off x="1807549" y="2188595"/>
              <a:ext cx="820346" cy="40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45%</a:t>
              </a:r>
              <a:endParaRPr lang="zh-CN" altLang="en-US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321508" y="2031184"/>
            <a:ext cx="897415" cy="923289"/>
            <a:chOff x="3293884" y="1912625"/>
            <a:chExt cx="897259" cy="897258"/>
          </a:xfrm>
        </p:grpSpPr>
        <p:grpSp>
          <p:nvGrpSpPr>
            <p:cNvPr id="10" name="组合 9"/>
            <p:cNvGrpSpPr/>
            <p:nvPr/>
          </p:nvGrpSpPr>
          <p:grpSpPr>
            <a:xfrm rot="18900000">
              <a:off x="3293884" y="1912625"/>
              <a:ext cx="897259" cy="897258"/>
              <a:chOff x="304800" y="673100"/>
              <a:chExt cx="4000500" cy="4000500"/>
            </a:xfrm>
            <a:effectLst>
              <a:outerShdw blurRad="444500" dist="254000" dir="528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66204" y="734505"/>
                <a:ext cx="3877703" cy="387769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1" name="TextBox 49"/>
            <p:cNvSpPr txBox="1"/>
            <p:nvPr/>
          </p:nvSpPr>
          <p:spPr>
            <a:xfrm>
              <a:off x="3404406" y="2201081"/>
              <a:ext cx="753231" cy="38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68%</a:t>
              </a:r>
              <a:endParaRPr lang="zh-CN" alt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27290" y="2025670"/>
            <a:ext cx="942085" cy="923289"/>
            <a:chOff x="4849324" y="1995712"/>
            <a:chExt cx="941921" cy="897257"/>
          </a:xfrm>
        </p:grpSpPr>
        <p:grpSp>
          <p:nvGrpSpPr>
            <p:cNvPr id="15" name="组合 14"/>
            <p:cNvGrpSpPr/>
            <p:nvPr/>
          </p:nvGrpSpPr>
          <p:grpSpPr>
            <a:xfrm rot="18900000">
              <a:off x="4849324" y="1995712"/>
              <a:ext cx="897259" cy="897257"/>
              <a:chOff x="304800" y="673100"/>
              <a:chExt cx="4000500" cy="4000500"/>
            </a:xfrm>
            <a:effectLst>
              <a:outerShdw blurRad="444500" dist="254000" dir="564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6" name="TextBox 54"/>
            <p:cNvSpPr txBox="1"/>
            <p:nvPr/>
          </p:nvSpPr>
          <p:spPr>
            <a:xfrm>
              <a:off x="4963049" y="2222298"/>
              <a:ext cx="828196" cy="40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79%</a:t>
              </a:r>
              <a:endParaRPr lang="zh-CN" altLang="en-US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976586" y="2019651"/>
            <a:ext cx="951205" cy="923289"/>
            <a:chOff x="6380261" y="2029113"/>
            <a:chExt cx="951040" cy="897257"/>
          </a:xfrm>
        </p:grpSpPr>
        <p:grpSp>
          <p:nvGrpSpPr>
            <p:cNvPr id="20" name="组合 19"/>
            <p:cNvGrpSpPr/>
            <p:nvPr/>
          </p:nvGrpSpPr>
          <p:grpSpPr>
            <a:xfrm rot="18900000">
              <a:off x="6380261" y="2029113"/>
              <a:ext cx="897259" cy="897257"/>
              <a:chOff x="304800" y="673100"/>
              <a:chExt cx="4000500" cy="4000500"/>
            </a:xfrm>
            <a:effectLst>
              <a:outerShdw blurRad="444500" dist="254000" dir="5700000" sx="104000" sy="104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1" name="TextBox 59"/>
            <p:cNvSpPr txBox="1"/>
            <p:nvPr/>
          </p:nvSpPr>
          <p:spPr>
            <a:xfrm>
              <a:off x="6501314" y="2303662"/>
              <a:ext cx="829987" cy="40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92%</a:t>
              </a:r>
              <a:endParaRPr lang="zh-CN" altLang="en-US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Freeform 8"/>
          <p:cNvSpPr/>
          <p:nvPr/>
        </p:nvSpPr>
        <p:spPr bwMode="auto">
          <a:xfrm rot="18900000">
            <a:off x="1411691" y="2363455"/>
            <a:ext cx="1215555" cy="660729"/>
          </a:xfrm>
          <a:custGeom>
            <a:avLst/>
            <a:gdLst>
              <a:gd name="T0" fmla="*/ 8098 w 8105"/>
              <a:gd name="T1" fmla="*/ 0 h 4285"/>
              <a:gd name="T2" fmla="*/ 8105 w 8105"/>
              <a:gd name="T3" fmla="*/ 233 h 4285"/>
              <a:gd name="T4" fmla="*/ 4053 w 8105"/>
              <a:gd name="T5" fmla="*/ 4285 h 4285"/>
              <a:gd name="T6" fmla="*/ 0 w 8105"/>
              <a:gd name="T7" fmla="*/ 233 h 4285"/>
              <a:gd name="T8" fmla="*/ 7 w 8105"/>
              <a:gd name="T9" fmla="*/ 0 h 4285"/>
              <a:gd name="T10" fmla="*/ 1080 w 8105"/>
              <a:gd name="T11" fmla="*/ 0 h 4285"/>
              <a:gd name="T12" fmla="*/ 1071 w 8105"/>
              <a:gd name="T13" fmla="*/ 233 h 4285"/>
              <a:gd name="T14" fmla="*/ 4053 w 8105"/>
              <a:gd name="T15" fmla="*/ 3214 h 4285"/>
              <a:gd name="T16" fmla="*/ 7034 w 8105"/>
              <a:gd name="T17" fmla="*/ 233 h 4285"/>
              <a:gd name="T18" fmla="*/ 7025 w 8105"/>
              <a:gd name="T19" fmla="*/ 0 h 4285"/>
              <a:gd name="T20" fmla="*/ 8098 w 8105"/>
              <a:gd name="T21" fmla="*/ 0 h 4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4285">
                <a:moveTo>
                  <a:pt x="8098" y="0"/>
                </a:moveTo>
                <a:cubicBezTo>
                  <a:pt x="8103" y="77"/>
                  <a:pt x="8105" y="155"/>
                  <a:pt x="8105" y="233"/>
                </a:cubicBezTo>
                <a:cubicBezTo>
                  <a:pt x="8105" y="2471"/>
                  <a:pt x="6291" y="4285"/>
                  <a:pt x="4053" y="4285"/>
                </a:cubicBezTo>
                <a:cubicBezTo>
                  <a:pt x="1814" y="4285"/>
                  <a:pt x="0" y="2471"/>
                  <a:pt x="0" y="233"/>
                </a:cubicBezTo>
                <a:cubicBezTo>
                  <a:pt x="0" y="155"/>
                  <a:pt x="2" y="77"/>
                  <a:pt x="7" y="0"/>
                </a:cubicBezTo>
                <a:lnTo>
                  <a:pt x="1080" y="0"/>
                </a:lnTo>
                <a:cubicBezTo>
                  <a:pt x="1074" y="77"/>
                  <a:pt x="1071" y="154"/>
                  <a:pt x="1071" y="233"/>
                </a:cubicBezTo>
                <a:cubicBezTo>
                  <a:pt x="1071" y="1879"/>
                  <a:pt x="2406" y="3214"/>
                  <a:pt x="4053" y="3214"/>
                </a:cubicBezTo>
                <a:cubicBezTo>
                  <a:pt x="5699" y="3214"/>
                  <a:pt x="7034" y="1879"/>
                  <a:pt x="7034" y="233"/>
                </a:cubicBezTo>
                <a:cubicBezTo>
                  <a:pt x="7034" y="154"/>
                  <a:pt x="7031" y="77"/>
                  <a:pt x="7025" y="0"/>
                </a:cubicBezTo>
                <a:lnTo>
                  <a:pt x="8098" y="0"/>
                </a:lnTo>
                <a:close/>
              </a:path>
            </a:pathLst>
          </a:custGeom>
          <a:solidFill>
            <a:srgbClr val="002B82"/>
          </a:solidFill>
          <a:ln w="3175" cap="flat">
            <a:noFill/>
            <a:prstDash val="solid"/>
            <a:miter lim="800000"/>
          </a:ln>
        </p:spPr>
        <p:txBody>
          <a:bodyPr vert="horz" wrap="square" lIns="92354" tIns="46177" rIns="92354" bIns="46177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Freeform 7"/>
          <p:cNvSpPr/>
          <p:nvPr/>
        </p:nvSpPr>
        <p:spPr bwMode="auto">
          <a:xfrm rot="19087048">
            <a:off x="3320073" y="2260446"/>
            <a:ext cx="1187878" cy="802771"/>
          </a:xfrm>
          <a:custGeom>
            <a:avLst/>
            <a:gdLst>
              <a:gd name="T0" fmla="*/ 7997 w 8105"/>
              <a:gd name="T1" fmla="*/ 0 h 4984"/>
              <a:gd name="T2" fmla="*/ 8105 w 8105"/>
              <a:gd name="T3" fmla="*/ 932 h 4984"/>
              <a:gd name="T4" fmla="*/ 4053 w 8105"/>
              <a:gd name="T5" fmla="*/ 4984 h 4984"/>
              <a:gd name="T6" fmla="*/ 0 w 8105"/>
              <a:gd name="T7" fmla="*/ 932 h 4984"/>
              <a:gd name="T8" fmla="*/ 108 w 8105"/>
              <a:gd name="T9" fmla="*/ 0 h 4984"/>
              <a:gd name="T10" fmla="*/ 1212 w 8105"/>
              <a:gd name="T11" fmla="*/ 0 h 4984"/>
              <a:gd name="T12" fmla="*/ 1218 w 8105"/>
              <a:gd name="T13" fmla="*/ 6 h 4984"/>
              <a:gd name="T14" fmla="*/ 1071 w 8105"/>
              <a:gd name="T15" fmla="*/ 932 h 4984"/>
              <a:gd name="T16" fmla="*/ 4053 w 8105"/>
              <a:gd name="T17" fmla="*/ 3913 h 4984"/>
              <a:gd name="T18" fmla="*/ 7034 w 8105"/>
              <a:gd name="T19" fmla="*/ 932 h 4984"/>
              <a:gd name="T20" fmla="*/ 6887 w 8105"/>
              <a:gd name="T21" fmla="*/ 6 h 4984"/>
              <a:gd name="T22" fmla="*/ 6893 w 8105"/>
              <a:gd name="T23" fmla="*/ 0 h 4984"/>
              <a:gd name="T24" fmla="*/ 7997 w 8105"/>
              <a:gd name="T25" fmla="*/ 0 h 4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4984">
                <a:moveTo>
                  <a:pt x="7997" y="0"/>
                </a:moveTo>
                <a:cubicBezTo>
                  <a:pt x="8068" y="299"/>
                  <a:pt x="8105" y="611"/>
                  <a:pt x="8105" y="932"/>
                </a:cubicBezTo>
                <a:cubicBezTo>
                  <a:pt x="8105" y="3170"/>
                  <a:pt x="6291" y="4984"/>
                  <a:pt x="4053" y="4984"/>
                </a:cubicBezTo>
                <a:cubicBezTo>
                  <a:pt x="1814" y="4984"/>
                  <a:pt x="0" y="3170"/>
                  <a:pt x="0" y="932"/>
                </a:cubicBezTo>
                <a:cubicBezTo>
                  <a:pt x="0" y="611"/>
                  <a:pt x="37" y="299"/>
                  <a:pt x="108" y="0"/>
                </a:cubicBezTo>
                <a:lnTo>
                  <a:pt x="1212" y="0"/>
                </a:lnTo>
                <a:lnTo>
                  <a:pt x="1218" y="6"/>
                </a:lnTo>
                <a:cubicBezTo>
                  <a:pt x="1123" y="297"/>
                  <a:pt x="1071" y="609"/>
                  <a:pt x="1071" y="932"/>
                </a:cubicBezTo>
                <a:cubicBezTo>
                  <a:pt x="1071" y="2578"/>
                  <a:pt x="2406" y="3913"/>
                  <a:pt x="4053" y="3913"/>
                </a:cubicBezTo>
                <a:cubicBezTo>
                  <a:pt x="5699" y="3913"/>
                  <a:pt x="7034" y="2578"/>
                  <a:pt x="7034" y="932"/>
                </a:cubicBezTo>
                <a:cubicBezTo>
                  <a:pt x="7034" y="609"/>
                  <a:pt x="6982" y="297"/>
                  <a:pt x="6887" y="6"/>
                </a:cubicBezTo>
                <a:lnTo>
                  <a:pt x="6893" y="0"/>
                </a:lnTo>
                <a:lnTo>
                  <a:pt x="7997" y="0"/>
                </a:lnTo>
                <a:close/>
              </a:path>
            </a:pathLst>
          </a:custGeom>
          <a:solidFill>
            <a:srgbClr val="002B82"/>
          </a:solidFill>
          <a:ln w="3175" cap="flat">
            <a:noFill/>
            <a:prstDash val="solid"/>
            <a:miter lim="800000"/>
          </a:ln>
        </p:spPr>
        <p:txBody>
          <a:bodyPr vert="horz" wrap="square" lIns="92354" tIns="46177" rIns="92354" bIns="46177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Freeform 6"/>
          <p:cNvSpPr/>
          <p:nvPr/>
        </p:nvSpPr>
        <p:spPr bwMode="auto">
          <a:xfrm rot="19290703">
            <a:off x="5060464" y="2119119"/>
            <a:ext cx="1214489" cy="945740"/>
          </a:xfrm>
          <a:custGeom>
            <a:avLst/>
            <a:gdLst>
              <a:gd name="T0" fmla="*/ 7492 w 8105"/>
              <a:gd name="T1" fmla="*/ 0 h 6195"/>
              <a:gd name="T2" fmla="*/ 8105 w 8105"/>
              <a:gd name="T3" fmla="*/ 2143 h 6195"/>
              <a:gd name="T4" fmla="*/ 4052 w 8105"/>
              <a:gd name="T5" fmla="*/ 6195 h 6195"/>
              <a:gd name="T6" fmla="*/ 0 w 8105"/>
              <a:gd name="T7" fmla="*/ 2143 h 6195"/>
              <a:gd name="T8" fmla="*/ 612 w 8105"/>
              <a:gd name="T9" fmla="*/ 0 h 6195"/>
              <a:gd name="T10" fmla="*/ 1957 w 8105"/>
              <a:gd name="T11" fmla="*/ 0 h 6195"/>
              <a:gd name="T12" fmla="*/ 1968 w 8105"/>
              <a:gd name="T13" fmla="*/ 11 h 6195"/>
              <a:gd name="T14" fmla="*/ 1071 w 8105"/>
              <a:gd name="T15" fmla="*/ 2143 h 6195"/>
              <a:gd name="T16" fmla="*/ 4052 w 8105"/>
              <a:gd name="T17" fmla="*/ 5124 h 6195"/>
              <a:gd name="T18" fmla="*/ 7033 w 8105"/>
              <a:gd name="T19" fmla="*/ 2143 h 6195"/>
              <a:gd name="T20" fmla="*/ 6136 w 8105"/>
              <a:gd name="T21" fmla="*/ 11 h 6195"/>
              <a:gd name="T22" fmla="*/ 6147 w 8105"/>
              <a:gd name="T23" fmla="*/ 0 h 6195"/>
              <a:gd name="T24" fmla="*/ 7492 w 8105"/>
              <a:gd name="T25" fmla="*/ 0 h 6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6195">
                <a:moveTo>
                  <a:pt x="7492" y="0"/>
                </a:moveTo>
                <a:cubicBezTo>
                  <a:pt x="7880" y="622"/>
                  <a:pt x="8105" y="1356"/>
                  <a:pt x="8105" y="2143"/>
                </a:cubicBezTo>
                <a:cubicBezTo>
                  <a:pt x="8105" y="4381"/>
                  <a:pt x="6290" y="6195"/>
                  <a:pt x="4052" y="6195"/>
                </a:cubicBezTo>
                <a:cubicBezTo>
                  <a:pt x="1814" y="6195"/>
                  <a:pt x="0" y="4381"/>
                  <a:pt x="0" y="2143"/>
                </a:cubicBezTo>
                <a:cubicBezTo>
                  <a:pt x="0" y="1356"/>
                  <a:pt x="224" y="622"/>
                  <a:pt x="612" y="0"/>
                </a:cubicBezTo>
                <a:lnTo>
                  <a:pt x="1957" y="0"/>
                </a:lnTo>
                <a:lnTo>
                  <a:pt x="1968" y="11"/>
                </a:lnTo>
                <a:cubicBezTo>
                  <a:pt x="1415" y="552"/>
                  <a:pt x="1071" y="1307"/>
                  <a:pt x="1071" y="2143"/>
                </a:cubicBezTo>
                <a:cubicBezTo>
                  <a:pt x="1071" y="3789"/>
                  <a:pt x="2406" y="5124"/>
                  <a:pt x="4052" y="5124"/>
                </a:cubicBezTo>
                <a:cubicBezTo>
                  <a:pt x="5699" y="5124"/>
                  <a:pt x="7033" y="3789"/>
                  <a:pt x="7033" y="2143"/>
                </a:cubicBezTo>
                <a:cubicBezTo>
                  <a:pt x="7033" y="1307"/>
                  <a:pt x="6690" y="552"/>
                  <a:pt x="6136" y="11"/>
                </a:cubicBezTo>
                <a:lnTo>
                  <a:pt x="6147" y="0"/>
                </a:lnTo>
                <a:lnTo>
                  <a:pt x="7492" y="0"/>
                </a:lnTo>
                <a:close/>
              </a:path>
            </a:pathLst>
          </a:custGeom>
          <a:solidFill>
            <a:srgbClr val="002B82"/>
          </a:solidFill>
          <a:ln w="3175" cap="flat">
            <a:noFill/>
            <a:prstDash val="solid"/>
            <a:miter lim="800000"/>
          </a:ln>
        </p:spPr>
        <p:txBody>
          <a:bodyPr vert="horz" wrap="square" lIns="92354" tIns="46177" rIns="92354" bIns="46177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Freeform 5"/>
          <p:cNvSpPr/>
          <p:nvPr/>
        </p:nvSpPr>
        <p:spPr bwMode="auto">
          <a:xfrm rot="19810786">
            <a:off x="6859697" y="1922971"/>
            <a:ext cx="1169909" cy="1141444"/>
          </a:xfrm>
          <a:custGeom>
            <a:avLst/>
            <a:gdLst>
              <a:gd name="T0" fmla="*/ 5799 w 8105"/>
              <a:gd name="T1" fmla="*/ 0 h 7710"/>
              <a:gd name="T2" fmla="*/ 8105 w 8105"/>
              <a:gd name="T3" fmla="*/ 3658 h 7710"/>
              <a:gd name="T4" fmla="*/ 4052 w 8105"/>
              <a:gd name="T5" fmla="*/ 7710 h 7710"/>
              <a:gd name="T6" fmla="*/ 0 w 8105"/>
              <a:gd name="T7" fmla="*/ 3658 h 7710"/>
              <a:gd name="T8" fmla="*/ 2306 w 8105"/>
              <a:gd name="T9" fmla="*/ 0 h 7710"/>
              <a:gd name="T10" fmla="*/ 3128 w 8105"/>
              <a:gd name="T11" fmla="*/ 823 h 7710"/>
              <a:gd name="T12" fmla="*/ 1071 w 8105"/>
              <a:gd name="T13" fmla="*/ 3658 h 7710"/>
              <a:gd name="T14" fmla="*/ 4052 w 8105"/>
              <a:gd name="T15" fmla="*/ 6639 h 7710"/>
              <a:gd name="T16" fmla="*/ 7034 w 8105"/>
              <a:gd name="T17" fmla="*/ 3658 h 7710"/>
              <a:gd name="T18" fmla="*/ 4976 w 8105"/>
              <a:gd name="T19" fmla="*/ 823 h 7710"/>
              <a:gd name="T20" fmla="*/ 5799 w 8105"/>
              <a:gd name="T21" fmla="*/ 0 h 7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7710">
                <a:moveTo>
                  <a:pt x="5799" y="0"/>
                </a:moveTo>
                <a:cubicBezTo>
                  <a:pt x="7163" y="653"/>
                  <a:pt x="8105" y="2045"/>
                  <a:pt x="8105" y="3658"/>
                </a:cubicBezTo>
                <a:cubicBezTo>
                  <a:pt x="8105" y="5896"/>
                  <a:pt x="6291" y="7710"/>
                  <a:pt x="4052" y="7710"/>
                </a:cubicBezTo>
                <a:cubicBezTo>
                  <a:pt x="1814" y="7710"/>
                  <a:pt x="0" y="5896"/>
                  <a:pt x="0" y="3658"/>
                </a:cubicBezTo>
                <a:cubicBezTo>
                  <a:pt x="0" y="2045"/>
                  <a:pt x="942" y="653"/>
                  <a:pt x="2306" y="0"/>
                </a:cubicBezTo>
                <a:lnTo>
                  <a:pt x="3128" y="823"/>
                </a:lnTo>
                <a:cubicBezTo>
                  <a:pt x="1934" y="1212"/>
                  <a:pt x="1071" y="2334"/>
                  <a:pt x="1071" y="3658"/>
                </a:cubicBezTo>
                <a:cubicBezTo>
                  <a:pt x="1071" y="5304"/>
                  <a:pt x="2406" y="6639"/>
                  <a:pt x="4052" y="6639"/>
                </a:cubicBezTo>
                <a:cubicBezTo>
                  <a:pt x="5699" y="6639"/>
                  <a:pt x="7034" y="5304"/>
                  <a:pt x="7034" y="3658"/>
                </a:cubicBezTo>
                <a:cubicBezTo>
                  <a:pt x="7034" y="2334"/>
                  <a:pt x="6171" y="1212"/>
                  <a:pt x="4976" y="823"/>
                </a:cubicBezTo>
                <a:lnTo>
                  <a:pt x="5799" y="0"/>
                </a:lnTo>
                <a:close/>
              </a:path>
            </a:pathLst>
          </a:custGeom>
          <a:solidFill>
            <a:srgbClr val="002B82"/>
          </a:solidFill>
          <a:ln w="3175" cap="flat">
            <a:noFill/>
            <a:prstDash val="solid"/>
            <a:miter lim="800000"/>
          </a:ln>
        </p:spPr>
        <p:txBody>
          <a:bodyPr vert="horz" wrap="square" lIns="92354" tIns="46177" rIns="92354" bIns="46177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390002" y="1275606"/>
            <a:ext cx="960832" cy="261610"/>
            <a:chOff x="3477359" y="8005745"/>
            <a:chExt cx="2534423" cy="676230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29" name="流程图: 可选过程 28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rgbClr val="002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0" name="TextBox 72"/>
            <p:cNvSpPr txBox="1"/>
            <p:nvPr/>
          </p:nvSpPr>
          <p:spPr>
            <a:xfrm>
              <a:off x="3713376" y="8005745"/>
              <a:ext cx="1975465" cy="676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添加标题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205785" y="1275606"/>
            <a:ext cx="960832" cy="261610"/>
            <a:chOff x="3477359" y="8005745"/>
            <a:chExt cx="2534423" cy="676230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2" name="流程图: 可选过程 31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rgbClr val="002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3" name="TextBox 75"/>
            <p:cNvSpPr txBox="1"/>
            <p:nvPr/>
          </p:nvSpPr>
          <p:spPr>
            <a:xfrm>
              <a:off x="3713376" y="8005745"/>
              <a:ext cx="1975465" cy="676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添加标题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996217" y="1275606"/>
            <a:ext cx="960832" cy="261610"/>
            <a:chOff x="3477359" y="8005745"/>
            <a:chExt cx="2534423" cy="676230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5" name="流程图: 可选过程 34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rgbClr val="002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6" name="TextBox 78"/>
            <p:cNvSpPr txBox="1"/>
            <p:nvPr/>
          </p:nvSpPr>
          <p:spPr>
            <a:xfrm>
              <a:off x="3713376" y="8005745"/>
              <a:ext cx="1975465" cy="676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添加标题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891785" y="1275606"/>
            <a:ext cx="960832" cy="261610"/>
            <a:chOff x="3477359" y="8005745"/>
            <a:chExt cx="2534423" cy="676230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8" name="流程图: 可选过程 37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rgbClr val="002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9" name="TextBox 81"/>
            <p:cNvSpPr txBox="1"/>
            <p:nvPr/>
          </p:nvSpPr>
          <p:spPr>
            <a:xfrm>
              <a:off x="3713376" y="8005745"/>
              <a:ext cx="1975465" cy="676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添加标题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0" name="TextBox 83"/>
          <p:cNvSpPr txBox="1"/>
          <p:nvPr/>
        </p:nvSpPr>
        <p:spPr>
          <a:xfrm>
            <a:off x="1187624" y="3318807"/>
            <a:ext cx="1647706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05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</a:t>
            </a:r>
            <a:r>
              <a:rPr lang="zh-CN" altLang="en-US" sz="105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粘贴</a:t>
            </a:r>
            <a:endParaRPr lang="zh-CN" altLang="en-US" sz="1050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TextBox 84"/>
          <p:cNvSpPr txBox="1"/>
          <p:nvPr/>
        </p:nvSpPr>
        <p:spPr>
          <a:xfrm>
            <a:off x="3027275" y="3318807"/>
            <a:ext cx="1647706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05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</a:t>
            </a:r>
            <a:r>
              <a:rPr lang="zh-CN" altLang="en-US" sz="105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粘贴</a:t>
            </a:r>
            <a:endParaRPr lang="zh-CN" altLang="en-US" sz="1050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TextBox 85"/>
          <p:cNvSpPr txBox="1"/>
          <p:nvPr/>
        </p:nvSpPr>
        <p:spPr>
          <a:xfrm>
            <a:off x="4796502" y="3318807"/>
            <a:ext cx="1647706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05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</a:t>
            </a:r>
            <a:r>
              <a:rPr lang="zh-CN" altLang="en-US" sz="105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粘贴</a:t>
            </a:r>
            <a:endParaRPr lang="zh-CN" altLang="en-US" sz="1050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TextBox 86"/>
          <p:cNvSpPr txBox="1"/>
          <p:nvPr/>
        </p:nvSpPr>
        <p:spPr>
          <a:xfrm>
            <a:off x="6740718" y="3318807"/>
            <a:ext cx="1647706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05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</a:t>
            </a:r>
            <a:r>
              <a:rPr lang="zh-CN" altLang="en-US" sz="105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粘贴</a:t>
            </a:r>
            <a:endParaRPr lang="zh-CN" altLang="en-US" sz="1050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40" grpId="0"/>
      <p:bldP spid="41" grpId="0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8967" cy="5143500"/>
          </a:xfrm>
          <a:prstGeom prst="rect">
            <a:avLst/>
          </a:prstGeom>
        </p:spPr>
      </p:pic>
      <p:sp>
        <p:nvSpPr>
          <p:cNvPr id="8" name="平行四边形 7"/>
          <p:cNvSpPr/>
          <p:nvPr/>
        </p:nvSpPr>
        <p:spPr>
          <a:xfrm>
            <a:off x="2699792" y="0"/>
            <a:ext cx="6473229" cy="51816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0439CE">
                  <a:lumMod val="16000"/>
                  <a:lumOff val="8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09492" y="3667452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62163" y="3667452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72189" y="3667452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9492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62164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71803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912922" y="3492168"/>
            <a:ext cx="5256584" cy="33243"/>
          </a:xfrm>
          <a:prstGeom prst="line">
            <a:avLst/>
          </a:prstGeom>
          <a:ln>
            <a:solidFill>
              <a:srgbClr val="002B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5150237" y="461245"/>
            <a:ext cx="2677918" cy="26425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800" b="1" dirty="0">
                <a:solidFill>
                  <a:srgbClr val="002B82"/>
                </a:solidFill>
                <a:latin typeface="微软雅黑" panose="020B0503020204020204" charset="-122"/>
              </a:rPr>
              <a:t>3</a:t>
            </a:r>
            <a:endParaRPr lang="zh-CN" altLang="en-US" sz="13800" b="1" dirty="0">
              <a:solidFill>
                <a:srgbClr val="002B82"/>
              </a:solidFill>
              <a:latin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60994" y="2601039"/>
            <a:ext cx="3888431" cy="756955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2848" y="262055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Monitor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1448" y="1233331"/>
            <a:ext cx="3143817" cy="262020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76254"/>
            <a:ext cx="2808311" cy="16435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innerShdw blurRad="63500" dist="25400" dir="13500000">
              <a:prstClr val="black">
                <a:alpha val="21000"/>
              </a:prstClr>
            </a:innerShdw>
          </a:effectLst>
        </p:spPr>
      </p:pic>
      <p:pic>
        <p:nvPicPr>
          <p:cNvPr id="6" name="Picture 4" descr="Monitor-Ligh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2198" y="1304794"/>
            <a:ext cx="1201618" cy="1470168"/>
          </a:xfrm>
          <a:prstGeom prst="rect">
            <a:avLst/>
          </a:prstGeom>
        </p:spPr>
      </p:pic>
      <p:pic>
        <p:nvPicPr>
          <p:cNvPr id="7" name="Picture 5" descr="ipa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253" y="1738779"/>
            <a:ext cx="2980912" cy="285840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77" y="1944999"/>
            <a:ext cx="1560546" cy="1880273"/>
          </a:xfrm>
          <a:prstGeom prst="rect">
            <a:avLst/>
          </a:prstGeom>
          <a:effectLst>
            <a:innerShdw blurRad="63500" dist="25400" dir="13500000">
              <a:prstClr val="black">
                <a:alpha val="26000"/>
              </a:prstClr>
            </a:innerShdw>
          </a:effectLst>
        </p:spPr>
      </p:pic>
      <p:pic>
        <p:nvPicPr>
          <p:cNvPr id="9" name="Picture 7" descr="ipad-ligh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212318" y="1801792"/>
            <a:ext cx="915621" cy="2072317"/>
          </a:xfrm>
          <a:prstGeom prst="rect">
            <a:avLst/>
          </a:prstGeom>
        </p:spPr>
      </p:pic>
      <p:sp>
        <p:nvSpPr>
          <p:cNvPr id="10" name="TextBox 46"/>
          <p:cNvSpPr txBox="1"/>
          <p:nvPr/>
        </p:nvSpPr>
        <p:spPr>
          <a:xfrm>
            <a:off x="1551867" y="1548229"/>
            <a:ext cx="1061811" cy="346239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项目分析</a:t>
            </a:r>
            <a:endParaRPr lang="zh-CN" altLang="en-US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47"/>
          <p:cNvSpPr txBox="1"/>
          <p:nvPr/>
        </p:nvSpPr>
        <p:spPr>
          <a:xfrm>
            <a:off x="1654179" y="3019834"/>
            <a:ext cx="1061811" cy="346239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i="0" u="none" strike="noStrike" kern="0" cap="none" spc="0" normalizeH="0" baseline="0">
                <a:ln>
                  <a:noFill/>
                </a:ln>
                <a:solidFill>
                  <a:srgbClr val="1B323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sz="1800" dirty="0">
                <a:solidFill>
                  <a:srgbClr val="5E5E5E"/>
                </a:solidFill>
              </a:rPr>
              <a:t>项目分析</a:t>
            </a:r>
            <a:endParaRPr lang="zh-CN" altLang="en-US" sz="1800" dirty="0">
              <a:solidFill>
                <a:srgbClr val="5E5E5E"/>
              </a:solidFill>
            </a:endParaRPr>
          </a:p>
        </p:txBody>
      </p:sp>
      <p:sp>
        <p:nvSpPr>
          <p:cNvPr id="12" name="TextBox 49"/>
          <p:cNvSpPr txBox="1"/>
          <p:nvPr/>
        </p:nvSpPr>
        <p:spPr>
          <a:xfrm>
            <a:off x="1051283" y="1956897"/>
            <a:ext cx="2197036" cy="62323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80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这里可以添加主要内容</a:t>
            </a:r>
            <a:r>
              <a:rPr lang="zh-CN" altLang="en-US" sz="80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这里可以添加主要</a:t>
            </a:r>
            <a:r>
              <a:rPr lang="zh-CN" altLang="en-US" sz="80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r>
              <a:rPr lang="zh-CN" altLang="en-US" sz="80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这里可以添加主要</a:t>
            </a:r>
            <a:r>
              <a:rPr lang="zh-CN" altLang="en-US" sz="80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r>
              <a:rPr lang="zh-CN" altLang="en-US" sz="80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这里可以添加主要</a:t>
            </a:r>
            <a:r>
              <a:rPr lang="zh-CN" altLang="en-US" sz="80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r>
              <a:rPr lang="zh-CN" altLang="en-US" sz="80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可以添加主要内容这里可以添加主要</a:t>
            </a:r>
            <a:r>
              <a:rPr lang="zh-CN" altLang="en-US" sz="80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800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50"/>
          <p:cNvSpPr txBox="1"/>
          <p:nvPr/>
        </p:nvSpPr>
        <p:spPr>
          <a:xfrm>
            <a:off x="1168617" y="3428502"/>
            <a:ext cx="2197036" cy="62323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80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这里可以添加主要内容</a:t>
            </a:r>
            <a:r>
              <a:rPr lang="zh-CN" altLang="en-US" sz="80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这里可以添加主要</a:t>
            </a:r>
            <a:r>
              <a:rPr lang="zh-CN" altLang="en-US" sz="80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r>
              <a:rPr lang="zh-CN" altLang="en-US" sz="80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这里可以添加主要</a:t>
            </a:r>
            <a:r>
              <a:rPr lang="zh-CN" altLang="en-US" sz="80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r>
              <a:rPr lang="zh-CN" altLang="en-US" sz="80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这里可以添加主要</a:t>
            </a:r>
            <a:r>
              <a:rPr lang="zh-CN" altLang="en-US" sz="80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r>
              <a:rPr lang="zh-CN" altLang="en-US" sz="80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可以添加主要内容这里可以添加主要</a:t>
            </a:r>
            <a:r>
              <a:rPr lang="zh-CN" altLang="en-US" sz="80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800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 bwMode="auto">
          <a:xfrm>
            <a:off x="586952" y="853215"/>
            <a:ext cx="3192960" cy="3950783"/>
            <a:chOff x="865232" y="1286330"/>
            <a:chExt cx="4013321" cy="4966128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1"/>
            <a:srcRect l="5354" t="8440" r="6203" b="10136"/>
            <a:stretch>
              <a:fillRect/>
            </a:stretch>
          </p:blipFill>
          <p:spPr bwMode="auto">
            <a:xfrm>
              <a:off x="865232" y="1286330"/>
              <a:ext cx="4013321" cy="496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4"/>
            <p:cNvSpPr/>
            <p:nvPr/>
          </p:nvSpPr>
          <p:spPr>
            <a:xfrm>
              <a:off x="1454212" y="1875344"/>
              <a:ext cx="2840124" cy="3699194"/>
            </a:xfrm>
            <a:prstGeom prst="rect">
              <a:avLst/>
            </a:prstGeom>
            <a:blipFill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208606" y="3534278"/>
            <a:ext cx="1083474" cy="307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5" tIns="45719" rIns="91435" bIns="45719">
            <a:spAutoFit/>
          </a:bodyPr>
          <a:lstStyle/>
          <a:p>
            <a:r>
              <a:rPr lang="zh-CN" altLang="en-US" sz="14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en-US" altLang="zh-CN" sz="1400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47"/>
          <p:cNvSpPr>
            <a:spLocks noChangeArrowheads="1"/>
          </p:cNvSpPr>
          <p:nvPr/>
        </p:nvSpPr>
        <p:spPr bwMode="auto">
          <a:xfrm>
            <a:off x="4194319" y="3846285"/>
            <a:ext cx="1928420" cy="701729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>
            <a:spAutoFit/>
          </a:bodyPr>
          <a:lstStyle/>
          <a:p>
            <a:pPr defTabSz="913765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在此录入本图表的综合描述说明，在此录入本图表的综合描述说明。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402282" y="3534278"/>
            <a:ext cx="978029" cy="307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5" tIns="45719" rIns="91435" bIns="45719">
            <a:spAutoFit/>
          </a:bodyPr>
          <a:lstStyle/>
          <a:p>
            <a:r>
              <a:rPr lang="zh-CN" altLang="en-US" sz="14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en-US" altLang="zh-CN" sz="1400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6387996" y="3846285"/>
            <a:ext cx="1928420" cy="701729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>
            <a:spAutoFit/>
          </a:bodyPr>
          <a:lstStyle/>
          <a:p>
            <a:pPr defTabSz="913765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在此录入本图表的综合描述说明，在此录入本图表的综合描述说明。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390421" y="1357643"/>
            <a:ext cx="2263519" cy="350012"/>
            <a:chOff x="814328" y="3219334"/>
            <a:chExt cx="2797200" cy="432536"/>
          </a:xfrm>
        </p:grpSpPr>
        <p:grpSp>
          <p:nvGrpSpPr>
            <p:cNvPr id="12" name="组合 11"/>
            <p:cNvGrpSpPr/>
            <p:nvPr/>
          </p:nvGrpSpPr>
          <p:grpSpPr>
            <a:xfrm>
              <a:off x="814328" y="3219334"/>
              <a:ext cx="2797200" cy="432536"/>
              <a:chOff x="2173927" y="3285519"/>
              <a:chExt cx="3549387" cy="548848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2173927" y="3285519"/>
                <a:ext cx="3549387" cy="548848"/>
                <a:chOff x="4304043" y="1286668"/>
                <a:chExt cx="79147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" name="圆角矩形 15"/>
                <p:cNvSpPr/>
                <p:nvPr/>
              </p:nvSpPr>
              <p:spPr>
                <a:xfrm>
                  <a:off x="4304043" y="1286668"/>
                  <a:ext cx="79147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80808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17" name="圆角矩形 16"/>
                <p:cNvSpPr/>
                <p:nvPr/>
              </p:nvSpPr>
              <p:spPr>
                <a:xfrm>
                  <a:off x="4351924" y="1373342"/>
                  <a:ext cx="7812881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80808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15" name="椭圆 1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100">
                  <a:solidFill>
                    <a:srgbClr val="080808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3" name="TextBox 24"/>
            <p:cNvSpPr txBox="1"/>
            <p:nvPr/>
          </p:nvSpPr>
          <p:spPr>
            <a:xfrm>
              <a:off x="1224125" y="3331792"/>
              <a:ext cx="2191136" cy="209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100" b="0" dirty="0">
                  <a:solidFill>
                    <a:srgbClr val="080808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</a:t>
              </a:r>
              <a:r>
                <a:rPr lang="zh-CN" altLang="en-US" sz="1100" b="0" dirty="0" smtClean="0">
                  <a:solidFill>
                    <a:srgbClr val="080808"/>
                  </a:solidFill>
                  <a:latin typeface="微软雅黑" panose="020B0503020204020204" charset="-122"/>
                  <a:ea typeface="微软雅黑" panose="020B0503020204020204" charset="-122"/>
                </a:rPr>
                <a:t>文本小标签</a:t>
              </a:r>
              <a:endParaRPr lang="zh-CN" altLang="en-US" sz="1100" b="0" dirty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92304" y="1871726"/>
            <a:ext cx="2916000" cy="350012"/>
            <a:chOff x="814327" y="3219334"/>
            <a:chExt cx="3603522" cy="432536"/>
          </a:xfrm>
        </p:grpSpPr>
        <p:grpSp>
          <p:nvGrpSpPr>
            <p:cNvPr id="19" name="组合 18"/>
            <p:cNvGrpSpPr/>
            <p:nvPr/>
          </p:nvGrpSpPr>
          <p:grpSpPr>
            <a:xfrm>
              <a:off x="814327" y="3219334"/>
              <a:ext cx="3603522" cy="432536"/>
              <a:chOff x="2173926" y="3285519"/>
              <a:chExt cx="4572535" cy="548848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2173926" y="3285519"/>
                <a:ext cx="4572535" cy="548848"/>
                <a:chOff x="4304040" y="1286668"/>
                <a:chExt cx="1019625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3" name="圆角矩形 22"/>
                <p:cNvSpPr/>
                <p:nvPr/>
              </p:nvSpPr>
              <p:spPr>
                <a:xfrm>
                  <a:off x="4304040" y="1286668"/>
                  <a:ext cx="1019625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80808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24" name="圆角矩形 23"/>
                <p:cNvSpPr/>
                <p:nvPr/>
              </p:nvSpPr>
              <p:spPr>
                <a:xfrm>
                  <a:off x="4351920" y="1373339"/>
                  <a:ext cx="10095546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80808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22" name="椭圆 21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100">
                  <a:solidFill>
                    <a:srgbClr val="080808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0" name="TextBox 31"/>
            <p:cNvSpPr txBox="1"/>
            <p:nvPr/>
          </p:nvSpPr>
          <p:spPr>
            <a:xfrm>
              <a:off x="1224125" y="3331792"/>
              <a:ext cx="2989681" cy="209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100" b="0" dirty="0">
                  <a:solidFill>
                    <a:srgbClr val="080808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</a:t>
              </a:r>
              <a:r>
                <a:rPr lang="zh-CN" altLang="en-US" sz="1100" b="0" dirty="0" smtClean="0">
                  <a:solidFill>
                    <a:srgbClr val="080808"/>
                  </a:solidFill>
                  <a:latin typeface="微软雅黑" panose="020B0503020204020204" charset="-122"/>
                  <a:ea typeface="微软雅黑" panose="020B0503020204020204" charset="-122"/>
                </a:rPr>
                <a:t>文本及描述说明</a:t>
              </a:r>
              <a:endParaRPr lang="zh-CN" altLang="en-US" sz="1100" b="0" dirty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403535" y="2365754"/>
            <a:ext cx="2401200" cy="350012"/>
            <a:chOff x="814328" y="3219334"/>
            <a:chExt cx="2967344" cy="432536"/>
          </a:xfrm>
        </p:grpSpPr>
        <p:grpSp>
          <p:nvGrpSpPr>
            <p:cNvPr id="26" name="组合 25"/>
            <p:cNvGrpSpPr/>
            <p:nvPr/>
          </p:nvGrpSpPr>
          <p:grpSpPr>
            <a:xfrm>
              <a:off x="814328" y="3219334"/>
              <a:ext cx="2967344" cy="432536"/>
              <a:chOff x="2173927" y="3285519"/>
              <a:chExt cx="3765284" cy="548848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173927" y="3285519"/>
                <a:ext cx="3765284" cy="548848"/>
                <a:chOff x="4304043" y="1286668"/>
                <a:chExt cx="8396171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0" name="圆角矩形 29"/>
                <p:cNvSpPr/>
                <p:nvPr/>
              </p:nvSpPr>
              <p:spPr>
                <a:xfrm>
                  <a:off x="4304043" y="1286668"/>
                  <a:ext cx="8396171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80808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31" name="圆角矩形 30"/>
                <p:cNvSpPr/>
                <p:nvPr/>
              </p:nvSpPr>
              <p:spPr>
                <a:xfrm>
                  <a:off x="4351923" y="1373339"/>
                  <a:ext cx="8295467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80808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100">
                  <a:solidFill>
                    <a:srgbClr val="080808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7" name="TextBox 38"/>
            <p:cNvSpPr txBox="1"/>
            <p:nvPr/>
          </p:nvSpPr>
          <p:spPr>
            <a:xfrm>
              <a:off x="1224125" y="3331792"/>
              <a:ext cx="2371197" cy="209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100" b="0" dirty="0">
                  <a:solidFill>
                    <a:srgbClr val="080808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</a:t>
              </a:r>
              <a:r>
                <a:rPr lang="zh-CN" altLang="en-US" sz="1100" b="0" dirty="0" smtClean="0">
                  <a:solidFill>
                    <a:srgbClr val="080808"/>
                  </a:solidFill>
                  <a:latin typeface="微软雅黑" panose="020B0503020204020204" charset="-122"/>
                  <a:ea typeface="微软雅黑" panose="020B0503020204020204" charset="-122"/>
                </a:rPr>
                <a:t>文本小标签</a:t>
              </a:r>
              <a:endParaRPr lang="zh-CN" altLang="en-US" sz="1100" b="0" dirty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401064" y="2869810"/>
            <a:ext cx="1972203" cy="350012"/>
            <a:chOff x="814328" y="3219334"/>
            <a:chExt cx="2437200" cy="432536"/>
          </a:xfrm>
        </p:grpSpPr>
        <p:grpSp>
          <p:nvGrpSpPr>
            <p:cNvPr id="33" name="组合 32"/>
            <p:cNvGrpSpPr/>
            <p:nvPr/>
          </p:nvGrpSpPr>
          <p:grpSpPr>
            <a:xfrm>
              <a:off x="814328" y="3219334"/>
              <a:ext cx="2437200" cy="432536"/>
              <a:chOff x="2173927" y="3285519"/>
              <a:chExt cx="3092581" cy="548848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2173927" y="3285519"/>
                <a:ext cx="3092581" cy="548848"/>
                <a:chOff x="4304043" y="1286668"/>
                <a:chExt cx="6896116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4304043" y="1286668"/>
                  <a:ext cx="6896116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80808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>
                  <a:off x="4351924" y="1373342"/>
                  <a:ext cx="679425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80808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36" name="椭圆 35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100">
                  <a:solidFill>
                    <a:srgbClr val="080808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34" name="TextBox 45"/>
            <p:cNvSpPr txBox="1"/>
            <p:nvPr/>
          </p:nvSpPr>
          <p:spPr>
            <a:xfrm>
              <a:off x="1224126" y="3331792"/>
              <a:ext cx="1911028" cy="209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100" b="0" dirty="0">
                  <a:solidFill>
                    <a:srgbClr val="080808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点击输入标题文本</a:t>
              </a:r>
              <a:endParaRPr lang="zh-CN" altLang="en-US" sz="1100" b="0" dirty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3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3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3"/>
          <a:stretch>
            <a:fillRect/>
          </a:stretch>
        </p:blipFill>
        <p:spPr>
          <a:xfrm>
            <a:off x="-25525" y="0"/>
            <a:ext cx="6680791" cy="5143500"/>
          </a:xfrm>
          <a:prstGeom prst="rect">
            <a:avLst/>
          </a:prstGeom>
        </p:spPr>
      </p:pic>
      <p:sp>
        <p:nvSpPr>
          <p:cNvPr id="6" name="平行四边形 5"/>
          <p:cNvSpPr/>
          <p:nvPr/>
        </p:nvSpPr>
        <p:spPr>
          <a:xfrm>
            <a:off x="3635896" y="0"/>
            <a:ext cx="5530329" cy="5143500"/>
          </a:xfrm>
          <a:custGeom>
            <a:avLst/>
            <a:gdLst>
              <a:gd name="connsiteX0" fmla="*/ 0 w 5508104"/>
              <a:gd name="connsiteY0" fmla="*/ 5143500 h 5143500"/>
              <a:gd name="connsiteX1" fmla="*/ 1285875 w 5508104"/>
              <a:gd name="connsiteY1" fmla="*/ 0 h 5143500"/>
              <a:gd name="connsiteX2" fmla="*/ 5508104 w 5508104"/>
              <a:gd name="connsiteY2" fmla="*/ 0 h 5143500"/>
              <a:gd name="connsiteX3" fmla="*/ 4222229 w 5508104"/>
              <a:gd name="connsiteY3" fmla="*/ 5143500 h 5143500"/>
              <a:gd name="connsiteX4" fmla="*/ 0 w 5508104"/>
              <a:gd name="connsiteY4" fmla="*/ 5143500 h 5143500"/>
              <a:gd name="connsiteX0-1" fmla="*/ 0 w 5530329"/>
              <a:gd name="connsiteY0-2" fmla="*/ 5143500 h 5143500"/>
              <a:gd name="connsiteX1-3" fmla="*/ 1285875 w 5530329"/>
              <a:gd name="connsiteY1-4" fmla="*/ 0 h 5143500"/>
              <a:gd name="connsiteX2-5" fmla="*/ 5508104 w 5530329"/>
              <a:gd name="connsiteY2-6" fmla="*/ 0 h 5143500"/>
              <a:gd name="connsiteX3-7" fmla="*/ 5530329 w 5530329"/>
              <a:gd name="connsiteY3-8" fmla="*/ 5143500 h 5143500"/>
              <a:gd name="connsiteX4-9" fmla="*/ 0 w 5530329"/>
              <a:gd name="connsiteY4-10" fmla="*/ 5143500 h 5143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30329" h="5143500">
                <a:moveTo>
                  <a:pt x="0" y="5143500"/>
                </a:moveTo>
                <a:lnTo>
                  <a:pt x="1285875" y="0"/>
                </a:lnTo>
                <a:lnTo>
                  <a:pt x="5508104" y="0"/>
                </a:lnTo>
                <a:cubicBezTo>
                  <a:pt x="5515512" y="1714500"/>
                  <a:pt x="5522921" y="3429000"/>
                  <a:pt x="5530329" y="5143500"/>
                </a:cubicBezTo>
                <a:lnTo>
                  <a:pt x="0" y="51435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0439CE">
                  <a:lumMod val="16000"/>
                  <a:lumOff val="8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491394" y="1793903"/>
            <a:ext cx="4276237" cy="3000767"/>
          </a:xfrm>
          <a:prstGeom prst="rect">
            <a:avLst/>
          </a:prstGeom>
          <a:noFill/>
        </p:spPr>
        <p:txBody>
          <a:bodyPr wrap="square" lIns="91386" tIns="45693" rIns="91386" bIns="4569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回顾这一年的工作，在取得成绩的同时，我们也找到了工作中的不足和问题，主要反映于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及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的风格、定型还有待进一步探索，尤其是网上的公司产品库充分体现我们</a:t>
            </a:r>
            <a:r>
              <a:rPr lang="en-US" altLang="zh-CN" sz="1400" dirty="0" err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xxxxx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和我们这个平台能为客户提供良好的商机和快捷方便的信息、导航的功能发挥。展望新的一年，我们将继续努力，力争各项工作更上一个新台阶。</a:t>
            </a:r>
            <a:r>
              <a:rPr lang="en-US" altLang="zh-CN" sz="1400" dirty="0" smtClean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rPr>
              <a:t>201x</a:t>
            </a:r>
            <a:r>
              <a:rPr lang="zh-CN" altLang="en-US" sz="1400" dirty="0" smtClean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rPr>
              <a:t>我们</a:t>
            </a:r>
            <a:r>
              <a:rPr lang="zh-CN" altLang="en-US" sz="1400" dirty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rPr>
              <a:t>所向披靡，</a:t>
            </a:r>
            <a:r>
              <a:rPr lang="en-US" altLang="zh-CN" sz="1400" dirty="0" smtClean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rPr>
              <a:t>201X</a:t>
            </a:r>
            <a:r>
              <a:rPr lang="zh-CN" altLang="en-US" sz="1400" dirty="0" smtClean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rPr>
              <a:t>我们</a:t>
            </a:r>
            <a:r>
              <a:rPr lang="zh-CN" altLang="en-US" sz="1400" dirty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rPr>
              <a:t>勇往直前！</a:t>
            </a:r>
            <a:endParaRPr lang="zh-CN" altLang="en-US" sz="1400" dirty="0">
              <a:solidFill>
                <a:srgbClr val="08080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543435" y="487420"/>
            <a:ext cx="746056" cy="720000"/>
            <a:chOff x="2290997" y="924574"/>
            <a:chExt cx="1082721" cy="1015462"/>
          </a:xfrm>
        </p:grpSpPr>
        <p:sp>
          <p:nvSpPr>
            <p:cNvPr id="8" name="椭圆 7"/>
            <p:cNvSpPr/>
            <p:nvPr/>
          </p:nvSpPr>
          <p:spPr>
            <a:xfrm>
              <a:off x="2290997" y="924574"/>
              <a:ext cx="1044907" cy="1015462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chemeClr val="accent1">
                    <a:tint val="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28811" y="969618"/>
              <a:ext cx="1044907" cy="911562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前 </a:t>
              </a:r>
              <a:endParaRPr lang="zh-CN" altLang="en-US" sz="36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7794388" y="4443265"/>
            <a:ext cx="500908" cy="500908"/>
          </a:xfrm>
          <a:prstGeom prst="ellipse">
            <a:avLst/>
          </a:prstGeom>
          <a:solidFill>
            <a:srgbClr val="002B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193346" y="4772239"/>
            <a:ext cx="200590" cy="200590"/>
          </a:xfrm>
          <a:prstGeom prst="ellipse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8420600" y="4160164"/>
            <a:ext cx="390551" cy="390551"/>
          </a:xfrm>
          <a:prstGeom prst="ellipse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629513" y="4707646"/>
            <a:ext cx="274777" cy="274777"/>
          </a:xfrm>
          <a:prstGeom prst="ellipse">
            <a:avLst/>
          </a:prstGeom>
          <a:solidFill>
            <a:srgbClr val="002B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8585280" y="4984209"/>
            <a:ext cx="137389" cy="137389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074388" y="470061"/>
            <a:ext cx="720000" cy="720000"/>
            <a:chOff x="2290996" y="924574"/>
            <a:chExt cx="1044908" cy="1015462"/>
          </a:xfrm>
        </p:grpSpPr>
        <p:sp>
          <p:nvSpPr>
            <p:cNvPr id="41" name="椭圆 40"/>
            <p:cNvSpPr/>
            <p:nvPr/>
          </p:nvSpPr>
          <p:spPr>
            <a:xfrm>
              <a:off x="2290996" y="924574"/>
              <a:ext cx="1044908" cy="1015462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chemeClr val="accent1">
                    <a:tint val="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9" name="TextBox 11"/>
            <p:cNvSpPr txBox="1"/>
            <p:nvPr/>
          </p:nvSpPr>
          <p:spPr>
            <a:xfrm>
              <a:off x="2326456" y="938711"/>
              <a:ext cx="950693" cy="99837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言</a:t>
              </a:r>
              <a:endParaRPr lang="zh-CN" altLang="en-US" sz="40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23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14"/>
          <p:cNvGraphicFramePr/>
          <p:nvPr/>
        </p:nvGraphicFramePr>
        <p:xfrm>
          <a:off x="242325" y="1077338"/>
          <a:ext cx="4425067" cy="3304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Rectangle 15"/>
          <p:cNvSpPr/>
          <p:nvPr/>
        </p:nvSpPr>
        <p:spPr>
          <a:xfrm>
            <a:off x="694244" y="4269745"/>
            <a:ext cx="8774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Clear Sans Thin" panose="020B0203030202020304" pitchFamily="34" charset="0"/>
              </a:rPr>
              <a:t>添加标题</a:t>
            </a:r>
            <a:r>
              <a:rPr 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Clear Sans Thin" panose="020B0203030202020304" pitchFamily="34" charset="0"/>
              </a:rPr>
              <a:t> 1</a:t>
            </a:r>
            <a:endParaRPr 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cs typeface="Clear Sans Thin" panose="020B0203030202020304" pitchFamily="34" charset="0"/>
            </a:endParaRPr>
          </a:p>
        </p:txBody>
      </p:sp>
      <p:sp>
        <p:nvSpPr>
          <p:cNvPr id="6" name="Rectangle 16"/>
          <p:cNvSpPr/>
          <p:nvPr/>
        </p:nvSpPr>
        <p:spPr>
          <a:xfrm>
            <a:off x="1917737" y="4269745"/>
            <a:ext cx="8774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Clear Sans Thin" panose="020B0203030202020304" pitchFamily="34" charset="0"/>
              </a:rPr>
              <a:t>添加标题</a:t>
            </a:r>
            <a:r>
              <a:rPr 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Clear Sans Thin" panose="020B0203030202020304" pitchFamily="34" charset="0"/>
              </a:rPr>
              <a:t> 2</a:t>
            </a:r>
            <a:endParaRPr 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cs typeface="Clear Sans Thin" panose="020B0203030202020304" pitchFamily="34" charset="0"/>
            </a:endParaRPr>
          </a:p>
        </p:txBody>
      </p:sp>
      <p:sp>
        <p:nvSpPr>
          <p:cNvPr id="7" name="Rectangle 17"/>
          <p:cNvSpPr/>
          <p:nvPr/>
        </p:nvSpPr>
        <p:spPr>
          <a:xfrm>
            <a:off x="3141230" y="4269745"/>
            <a:ext cx="8774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Clear Sans Thin" panose="020B0203030202020304" pitchFamily="34" charset="0"/>
              </a:rPr>
              <a:t>添加标题</a:t>
            </a:r>
            <a:r>
              <a:rPr 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Clear Sans Thin" panose="020B0203030202020304" pitchFamily="34" charset="0"/>
              </a:rPr>
              <a:t> 3</a:t>
            </a:r>
            <a:endParaRPr 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cs typeface="Clear Sans Thin" panose="020B0203030202020304" pitchFamily="34" charset="0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5678723" y="1398442"/>
            <a:ext cx="27798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填加标题</a:t>
            </a:r>
            <a:endParaRPr lang="en-US" altLang="zh-CN" sz="1400" b="1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单击此处添加文本单击此处添加文本</a:t>
            </a:r>
            <a:endParaRPr lang="en-US" altLang="zh-CN" sz="1200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文本单击此处添加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文本</a:t>
            </a:r>
            <a:endParaRPr lang="en-US" altLang="zh-CN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26"/>
          <p:cNvSpPr txBox="1"/>
          <p:nvPr/>
        </p:nvSpPr>
        <p:spPr>
          <a:xfrm>
            <a:off x="5680625" y="2492227"/>
            <a:ext cx="27798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填加标题</a:t>
            </a:r>
            <a:endParaRPr lang="en-US" altLang="zh-CN" sz="1400" b="1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单击此处添加文本单击此处添加文本</a:t>
            </a:r>
            <a:endParaRPr lang="en-US" altLang="zh-CN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文本单击此处添加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文本</a:t>
            </a:r>
            <a:endParaRPr lang="en-US" altLang="zh-CN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5680625" y="3550826"/>
            <a:ext cx="27798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填加标题</a:t>
            </a:r>
            <a:endParaRPr lang="en-US" altLang="zh-CN" sz="1400" b="1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单击此处添加文本单击此处添加文本</a:t>
            </a:r>
            <a:endParaRPr lang="en-US" altLang="zh-CN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文本单击此处添加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文本</a:t>
            </a:r>
            <a:endParaRPr lang="en-US" altLang="zh-CN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997236" y="2251277"/>
            <a:ext cx="3319180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cxnSp>
        <p:nvCxnSpPr>
          <p:cNvPr id="12" name="直接连接符 11"/>
          <p:cNvCxnSpPr/>
          <p:nvPr/>
        </p:nvCxnSpPr>
        <p:spPr>
          <a:xfrm>
            <a:off x="4996625" y="3405963"/>
            <a:ext cx="3319791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grpSp>
        <p:nvGrpSpPr>
          <p:cNvPr id="13" name="组合 12"/>
          <p:cNvGrpSpPr/>
          <p:nvPr/>
        </p:nvGrpSpPr>
        <p:grpSpPr>
          <a:xfrm>
            <a:off x="4955424" y="1436384"/>
            <a:ext cx="599448" cy="599448"/>
            <a:chOff x="4499992" y="267494"/>
            <a:chExt cx="599448" cy="599448"/>
          </a:xfrm>
        </p:grpSpPr>
        <p:grpSp>
          <p:nvGrpSpPr>
            <p:cNvPr id="14" name="组合 13"/>
            <p:cNvGrpSpPr/>
            <p:nvPr/>
          </p:nvGrpSpPr>
          <p:grpSpPr>
            <a:xfrm>
              <a:off x="4499992" y="267494"/>
              <a:ext cx="599448" cy="599448"/>
              <a:chOff x="4131160" y="713581"/>
              <a:chExt cx="881684" cy="881684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5" name="Freeform 70"/>
            <p:cNvSpPr>
              <a:spLocks noEditPoints="1"/>
            </p:cNvSpPr>
            <p:nvPr/>
          </p:nvSpPr>
          <p:spPr bwMode="auto">
            <a:xfrm>
              <a:off x="4679089" y="422857"/>
              <a:ext cx="241254" cy="288722"/>
            </a:xfrm>
            <a:custGeom>
              <a:avLst/>
              <a:gdLst>
                <a:gd name="T0" fmla="*/ 346 w 346"/>
                <a:gd name="T1" fmla="*/ 77 h 414"/>
                <a:gd name="T2" fmla="*/ 345 w 346"/>
                <a:gd name="T3" fmla="*/ 75 h 414"/>
                <a:gd name="T4" fmla="*/ 345 w 346"/>
                <a:gd name="T5" fmla="*/ 74 h 414"/>
                <a:gd name="T6" fmla="*/ 343 w 346"/>
                <a:gd name="T7" fmla="*/ 72 h 414"/>
                <a:gd name="T8" fmla="*/ 273 w 346"/>
                <a:gd name="T9" fmla="*/ 2 h 414"/>
                <a:gd name="T10" fmla="*/ 271 w 346"/>
                <a:gd name="T11" fmla="*/ 0 h 414"/>
                <a:gd name="T12" fmla="*/ 270 w 346"/>
                <a:gd name="T13" fmla="*/ 0 h 414"/>
                <a:gd name="T14" fmla="*/ 268 w 346"/>
                <a:gd name="T15" fmla="*/ 0 h 414"/>
                <a:gd name="T16" fmla="*/ 268 w 346"/>
                <a:gd name="T17" fmla="*/ 0 h 414"/>
                <a:gd name="T18" fmla="*/ 7 w 346"/>
                <a:gd name="T19" fmla="*/ 0 h 414"/>
                <a:gd name="T20" fmla="*/ 0 w 346"/>
                <a:gd name="T21" fmla="*/ 7 h 414"/>
                <a:gd name="T22" fmla="*/ 0 w 346"/>
                <a:gd name="T23" fmla="*/ 407 h 414"/>
                <a:gd name="T24" fmla="*/ 7 w 346"/>
                <a:gd name="T25" fmla="*/ 414 h 414"/>
                <a:gd name="T26" fmla="*/ 338 w 346"/>
                <a:gd name="T27" fmla="*/ 414 h 414"/>
                <a:gd name="T28" fmla="*/ 346 w 346"/>
                <a:gd name="T29" fmla="*/ 407 h 414"/>
                <a:gd name="T30" fmla="*/ 346 w 346"/>
                <a:gd name="T31" fmla="*/ 77 h 414"/>
                <a:gd name="T32" fmla="*/ 346 w 346"/>
                <a:gd name="T33" fmla="*/ 77 h 414"/>
                <a:gd name="T34" fmla="*/ 275 w 346"/>
                <a:gd name="T35" fmla="*/ 25 h 414"/>
                <a:gd name="T36" fmla="*/ 320 w 346"/>
                <a:gd name="T37" fmla="*/ 70 h 414"/>
                <a:gd name="T38" fmla="*/ 275 w 346"/>
                <a:gd name="T39" fmla="*/ 70 h 414"/>
                <a:gd name="T40" fmla="*/ 275 w 346"/>
                <a:gd name="T41" fmla="*/ 25 h 414"/>
                <a:gd name="T42" fmla="*/ 14 w 346"/>
                <a:gd name="T43" fmla="*/ 400 h 414"/>
                <a:gd name="T44" fmla="*/ 14 w 346"/>
                <a:gd name="T45" fmla="*/ 14 h 414"/>
                <a:gd name="T46" fmla="*/ 260 w 346"/>
                <a:gd name="T47" fmla="*/ 14 h 414"/>
                <a:gd name="T48" fmla="*/ 260 w 346"/>
                <a:gd name="T49" fmla="*/ 77 h 414"/>
                <a:gd name="T50" fmla="*/ 268 w 346"/>
                <a:gd name="T51" fmla="*/ 85 h 414"/>
                <a:gd name="T52" fmla="*/ 331 w 346"/>
                <a:gd name="T53" fmla="*/ 85 h 414"/>
                <a:gd name="T54" fmla="*/ 331 w 346"/>
                <a:gd name="T55" fmla="*/ 400 h 414"/>
                <a:gd name="T56" fmla="*/ 14 w 346"/>
                <a:gd name="T57" fmla="*/ 40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6" h="414">
                  <a:moveTo>
                    <a:pt x="346" y="77"/>
                  </a:moveTo>
                  <a:cubicBezTo>
                    <a:pt x="345" y="76"/>
                    <a:pt x="345" y="76"/>
                    <a:pt x="345" y="75"/>
                  </a:cubicBezTo>
                  <a:cubicBezTo>
                    <a:pt x="345" y="75"/>
                    <a:pt x="345" y="75"/>
                    <a:pt x="345" y="74"/>
                  </a:cubicBezTo>
                  <a:cubicBezTo>
                    <a:pt x="345" y="74"/>
                    <a:pt x="344" y="73"/>
                    <a:pt x="343" y="72"/>
                  </a:cubicBezTo>
                  <a:cubicBezTo>
                    <a:pt x="273" y="2"/>
                    <a:pt x="273" y="2"/>
                    <a:pt x="273" y="2"/>
                  </a:cubicBezTo>
                  <a:cubicBezTo>
                    <a:pt x="272" y="1"/>
                    <a:pt x="272" y="1"/>
                    <a:pt x="271" y="0"/>
                  </a:cubicBezTo>
                  <a:cubicBezTo>
                    <a:pt x="271" y="0"/>
                    <a:pt x="270" y="0"/>
                    <a:pt x="270" y="0"/>
                  </a:cubicBezTo>
                  <a:cubicBezTo>
                    <a:pt x="270" y="0"/>
                    <a:pt x="269" y="0"/>
                    <a:pt x="268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11"/>
                    <a:pt x="3" y="414"/>
                    <a:pt x="7" y="414"/>
                  </a:cubicBezTo>
                  <a:cubicBezTo>
                    <a:pt x="338" y="414"/>
                    <a:pt x="338" y="414"/>
                    <a:pt x="338" y="414"/>
                  </a:cubicBezTo>
                  <a:cubicBezTo>
                    <a:pt x="342" y="414"/>
                    <a:pt x="346" y="411"/>
                    <a:pt x="346" y="407"/>
                  </a:cubicBezTo>
                  <a:cubicBezTo>
                    <a:pt x="346" y="77"/>
                    <a:pt x="346" y="77"/>
                    <a:pt x="346" y="77"/>
                  </a:cubicBezTo>
                  <a:cubicBezTo>
                    <a:pt x="346" y="77"/>
                    <a:pt x="346" y="77"/>
                    <a:pt x="346" y="77"/>
                  </a:cubicBezTo>
                  <a:close/>
                  <a:moveTo>
                    <a:pt x="275" y="25"/>
                  </a:moveTo>
                  <a:cubicBezTo>
                    <a:pt x="320" y="70"/>
                    <a:pt x="320" y="70"/>
                    <a:pt x="320" y="70"/>
                  </a:cubicBezTo>
                  <a:cubicBezTo>
                    <a:pt x="275" y="70"/>
                    <a:pt x="275" y="70"/>
                    <a:pt x="275" y="70"/>
                  </a:cubicBezTo>
                  <a:lnTo>
                    <a:pt x="275" y="25"/>
                  </a:lnTo>
                  <a:close/>
                  <a:moveTo>
                    <a:pt x="14" y="400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260" y="14"/>
                    <a:pt x="260" y="14"/>
                    <a:pt x="260" y="14"/>
                  </a:cubicBezTo>
                  <a:cubicBezTo>
                    <a:pt x="260" y="77"/>
                    <a:pt x="260" y="77"/>
                    <a:pt x="260" y="77"/>
                  </a:cubicBezTo>
                  <a:cubicBezTo>
                    <a:pt x="260" y="81"/>
                    <a:pt x="264" y="85"/>
                    <a:pt x="268" y="85"/>
                  </a:cubicBezTo>
                  <a:cubicBezTo>
                    <a:pt x="331" y="85"/>
                    <a:pt x="331" y="85"/>
                    <a:pt x="331" y="85"/>
                  </a:cubicBezTo>
                  <a:cubicBezTo>
                    <a:pt x="331" y="400"/>
                    <a:pt x="331" y="400"/>
                    <a:pt x="331" y="400"/>
                  </a:cubicBezTo>
                  <a:lnTo>
                    <a:pt x="14" y="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71" tIns="34286" rIns="68571" bIns="34286" numCol="1" anchor="t" anchorCtr="0" compatLnSpc="1"/>
            <a:lstStyle/>
            <a:p>
              <a:endParaRPr 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970854" y="2492227"/>
            <a:ext cx="599448" cy="599448"/>
            <a:chOff x="5418452" y="307702"/>
            <a:chExt cx="599448" cy="599448"/>
          </a:xfrm>
        </p:grpSpPr>
        <p:grpSp>
          <p:nvGrpSpPr>
            <p:cNvPr id="19" name="组合 18"/>
            <p:cNvGrpSpPr/>
            <p:nvPr/>
          </p:nvGrpSpPr>
          <p:grpSpPr>
            <a:xfrm>
              <a:off x="5418452" y="307702"/>
              <a:ext cx="599448" cy="599448"/>
              <a:chOff x="4131160" y="713581"/>
              <a:chExt cx="881684" cy="881684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0" name="Freeform 72"/>
            <p:cNvSpPr>
              <a:spLocks noEditPoints="1"/>
            </p:cNvSpPr>
            <p:nvPr/>
          </p:nvSpPr>
          <p:spPr bwMode="auto">
            <a:xfrm>
              <a:off x="5580112" y="455050"/>
              <a:ext cx="297176" cy="297712"/>
            </a:xfrm>
            <a:custGeom>
              <a:avLst/>
              <a:gdLst>
                <a:gd name="T0" fmla="*/ 337 w 411"/>
                <a:gd name="T1" fmla="*/ 198 h 412"/>
                <a:gd name="T2" fmla="*/ 284 w 411"/>
                <a:gd name="T3" fmla="*/ 220 h 412"/>
                <a:gd name="T4" fmla="*/ 249 w 411"/>
                <a:gd name="T5" fmla="*/ 185 h 412"/>
                <a:gd name="T6" fmla="*/ 283 w 411"/>
                <a:gd name="T7" fmla="*/ 107 h 412"/>
                <a:gd name="T8" fmla="*/ 176 w 411"/>
                <a:gd name="T9" fmla="*/ 0 h 412"/>
                <a:gd name="T10" fmla="*/ 68 w 411"/>
                <a:gd name="T11" fmla="*/ 107 h 412"/>
                <a:gd name="T12" fmla="*/ 116 w 411"/>
                <a:gd name="T13" fmla="*/ 196 h 412"/>
                <a:gd name="T14" fmla="*/ 96 w 411"/>
                <a:gd name="T15" fmla="*/ 266 h 412"/>
                <a:gd name="T16" fmla="*/ 74 w 411"/>
                <a:gd name="T17" fmla="*/ 263 h 412"/>
                <a:gd name="T18" fmla="*/ 0 w 411"/>
                <a:gd name="T19" fmla="*/ 337 h 412"/>
                <a:gd name="T20" fmla="*/ 74 w 411"/>
                <a:gd name="T21" fmla="*/ 412 h 412"/>
                <a:gd name="T22" fmla="*/ 149 w 411"/>
                <a:gd name="T23" fmla="*/ 337 h 412"/>
                <a:gd name="T24" fmla="*/ 110 w 411"/>
                <a:gd name="T25" fmla="*/ 272 h 412"/>
                <a:gd name="T26" fmla="*/ 130 w 411"/>
                <a:gd name="T27" fmla="*/ 204 h 412"/>
                <a:gd name="T28" fmla="*/ 176 w 411"/>
                <a:gd name="T29" fmla="*/ 214 h 412"/>
                <a:gd name="T30" fmla="*/ 238 w 411"/>
                <a:gd name="T31" fmla="*/ 195 h 412"/>
                <a:gd name="T32" fmla="*/ 275 w 411"/>
                <a:gd name="T33" fmla="*/ 232 h 412"/>
                <a:gd name="T34" fmla="*/ 262 w 411"/>
                <a:gd name="T35" fmla="*/ 273 h 412"/>
                <a:gd name="T36" fmla="*/ 337 w 411"/>
                <a:gd name="T37" fmla="*/ 347 h 412"/>
                <a:gd name="T38" fmla="*/ 411 w 411"/>
                <a:gd name="T39" fmla="*/ 273 h 412"/>
                <a:gd name="T40" fmla="*/ 337 w 411"/>
                <a:gd name="T41" fmla="*/ 198 h 412"/>
                <a:gd name="T42" fmla="*/ 134 w 411"/>
                <a:gd name="T43" fmla="*/ 337 h 412"/>
                <a:gd name="T44" fmla="*/ 74 w 411"/>
                <a:gd name="T45" fmla="*/ 397 h 412"/>
                <a:gd name="T46" fmla="*/ 14 w 411"/>
                <a:gd name="T47" fmla="*/ 337 h 412"/>
                <a:gd name="T48" fmla="*/ 74 w 411"/>
                <a:gd name="T49" fmla="*/ 278 h 412"/>
                <a:gd name="T50" fmla="*/ 134 w 411"/>
                <a:gd name="T51" fmla="*/ 337 h 412"/>
                <a:gd name="T52" fmla="*/ 83 w 411"/>
                <a:gd name="T53" fmla="*/ 107 h 412"/>
                <a:gd name="T54" fmla="*/ 176 w 411"/>
                <a:gd name="T55" fmla="*/ 14 h 412"/>
                <a:gd name="T56" fmla="*/ 268 w 411"/>
                <a:gd name="T57" fmla="*/ 107 h 412"/>
                <a:gd name="T58" fmla="*/ 176 w 411"/>
                <a:gd name="T59" fmla="*/ 200 h 412"/>
                <a:gd name="T60" fmla="*/ 83 w 411"/>
                <a:gd name="T61" fmla="*/ 107 h 412"/>
                <a:gd name="T62" fmla="*/ 337 w 411"/>
                <a:gd name="T63" fmla="*/ 332 h 412"/>
                <a:gd name="T64" fmla="*/ 277 w 411"/>
                <a:gd name="T65" fmla="*/ 273 h 412"/>
                <a:gd name="T66" fmla="*/ 337 w 411"/>
                <a:gd name="T67" fmla="*/ 213 h 412"/>
                <a:gd name="T68" fmla="*/ 397 w 411"/>
                <a:gd name="T69" fmla="*/ 273 h 412"/>
                <a:gd name="T70" fmla="*/ 337 w 411"/>
                <a:gd name="T71" fmla="*/ 33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1" h="412">
                  <a:moveTo>
                    <a:pt x="337" y="198"/>
                  </a:moveTo>
                  <a:cubicBezTo>
                    <a:pt x="316" y="198"/>
                    <a:pt x="298" y="206"/>
                    <a:pt x="284" y="220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70" y="166"/>
                    <a:pt x="283" y="138"/>
                    <a:pt x="283" y="107"/>
                  </a:cubicBezTo>
                  <a:cubicBezTo>
                    <a:pt x="283" y="48"/>
                    <a:pt x="235" y="0"/>
                    <a:pt x="176" y="0"/>
                  </a:cubicBezTo>
                  <a:cubicBezTo>
                    <a:pt x="117" y="0"/>
                    <a:pt x="68" y="48"/>
                    <a:pt x="68" y="107"/>
                  </a:cubicBezTo>
                  <a:cubicBezTo>
                    <a:pt x="68" y="144"/>
                    <a:pt x="88" y="177"/>
                    <a:pt x="116" y="196"/>
                  </a:cubicBezTo>
                  <a:cubicBezTo>
                    <a:pt x="96" y="266"/>
                    <a:pt x="96" y="266"/>
                    <a:pt x="96" y="266"/>
                  </a:cubicBezTo>
                  <a:cubicBezTo>
                    <a:pt x="89" y="264"/>
                    <a:pt x="82" y="263"/>
                    <a:pt x="74" y="263"/>
                  </a:cubicBezTo>
                  <a:cubicBezTo>
                    <a:pt x="33" y="263"/>
                    <a:pt x="0" y="296"/>
                    <a:pt x="0" y="337"/>
                  </a:cubicBezTo>
                  <a:cubicBezTo>
                    <a:pt x="0" y="378"/>
                    <a:pt x="33" y="412"/>
                    <a:pt x="74" y="412"/>
                  </a:cubicBezTo>
                  <a:cubicBezTo>
                    <a:pt x="115" y="412"/>
                    <a:pt x="149" y="378"/>
                    <a:pt x="149" y="337"/>
                  </a:cubicBezTo>
                  <a:cubicBezTo>
                    <a:pt x="149" y="309"/>
                    <a:pt x="133" y="284"/>
                    <a:pt x="110" y="272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44" y="210"/>
                    <a:pt x="159" y="214"/>
                    <a:pt x="176" y="214"/>
                  </a:cubicBezTo>
                  <a:cubicBezTo>
                    <a:pt x="199" y="214"/>
                    <a:pt x="220" y="207"/>
                    <a:pt x="238" y="195"/>
                  </a:cubicBezTo>
                  <a:cubicBezTo>
                    <a:pt x="275" y="232"/>
                    <a:pt x="275" y="232"/>
                    <a:pt x="275" y="232"/>
                  </a:cubicBezTo>
                  <a:cubicBezTo>
                    <a:pt x="267" y="243"/>
                    <a:pt x="262" y="257"/>
                    <a:pt x="262" y="273"/>
                  </a:cubicBezTo>
                  <a:cubicBezTo>
                    <a:pt x="262" y="314"/>
                    <a:pt x="296" y="347"/>
                    <a:pt x="337" y="347"/>
                  </a:cubicBezTo>
                  <a:cubicBezTo>
                    <a:pt x="378" y="347"/>
                    <a:pt x="411" y="314"/>
                    <a:pt x="411" y="273"/>
                  </a:cubicBezTo>
                  <a:cubicBezTo>
                    <a:pt x="411" y="231"/>
                    <a:pt x="378" y="198"/>
                    <a:pt x="337" y="198"/>
                  </a:cubicBezTo>
                  <a:close/>
                  <a:moveTo>
                    <a:pt x="134" y="337"/>
                  </a:moveTo>
                  <a:cubicBezTo>
                    <a:pt x="134" y="370"/>
                    <a:pt x="107" y="397"/>
                    <a:pt x="74" y="397"/>
                  </a:cubicBezTo>
                  <a:cubicBezTo>
                    <a:pt x="41" y="397"/>
                    <a:pt x="14" y="370"/>
                    <a:pt x="14" y="337"/>
                  </a:cubicBezTo>
                  <a:cubicBezTo>
                    <a:pt x="14" y="304"/>
                    <a:pt x="41" y="278"/>
                    <a:pt x="74" y="278"/>
                  </a:cubicBezTo>
                  <a:cubicBezTo>
                    <a:pt x="107" y="278"/>
                    <a:pt x="134" y="304"/>
                    <a:pt x="134" y="337"/>
                  </a:cubicBezTo>
                  <a:close/>
                  <a:moveTo>
                    <a:pt x="83" y="107"/>
                  </a:moveTo>
                  <a:cubicBezTo>
                    <a:pt x="83" y="56"/>
                    <a:pt x="125" y="14"/>
                    <a:pt x="176" y="14"/>
                  </a:cubicBezTo>
                  <a:cubicBezTo>
                    <a:pt x="227" y="14"/>
                    <a:pt x="268" y="56"/>
                    <a:pt x="268" y="107"/>
                  </a:cubicBezTo>
                  <a:cubicBezTo>
                    <a:pt x="268" y="158"/>
                    <a:pt x="227" y="200"/>
                    <a:pt x="176" y="200"/>
                  </a:cubicBezTo>
                  <a:cubicBezTo>
                    <a:pt x="125" y="200"/>
                    <a:pt x="83" y="158"/>
                    <a:pt x="83" y="107"/>
                  </a:cubicBezTo>
                  <a:close/>
                  <a:moveTo>
                    <a:pt x="337" y="332"/>
                  </a:moveTo>
                  <a:cubicBezTo>
                    <a:pt x="304" y="332"/>
                    <a:pt x="277" y="306"/>
                    <a:pt x="277" y="273"/>
                  </a:cubicBezTo>
                  <a:cubicBezTo>
                    <a:pt x="277" y="240"/>
                    <a:pt x="304" y="213"/>
                    <a:pt x="337" y="213"/>
                  </a:cubicBezTo>
                  <a:cubicBezTo>
                    <a:pt x="370" y="213"/>
                    <a:pt x="397" y="240"/>
                    <a:pt x="397" y="273"/>
                  </a:cubicBezTo>
                  <a:cubicBezTo>
                    <a:pt x="397" y="306"/>
                    <a:pt x="370" y="332"/>
                    <a:pt x="337" y="3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71" tIns="34286" rIns="68571" bIns="34286" numCol="1" anchor="t" anchorCtr="0" compatLnSpc="1"/>
            <a:lstStyle/>
            <a:p>
              <a:endParaRPr 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88609" y="3529882"/>
            <a:ext cx="599448" cy="599448"/>
            <a:chOff x="6516216" y="334289"/>
            <a:chExt cx="599448" cy="599448"/>
          </a:xfrm>
        </p:grpSpPr>
        <p:grpSp>
          <p:nvGrpSpPr>
            <p:cNvPr id="24" name="组合 23"/>
            <p:cNvGrpSpPr/>
            <p:nvPr/>
          </p:nvGrpSpPr>
          <p:grpSpPr>
            <a:xfrm>
              <a:off x="6516216" y="334289"/>
              <a:ext cx="599448" cy="599448"/>
              <a:chOff x="4131160" y="713581"/>
              <a:chExt cx="881684" cy="881684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6723586" y="474407"/>
              <a:ext cx="184708" cy="340466"/>
            </a:xfrm>
            <a:custGeom>
              <a:avLst/>
              <a:gdLst>
                <a:gd name="T0" fmla="*/ 2 w 122"/>
                <a:gd name="T1" fmla="*/ 65 h 225"/>
                <a:gd name="T2" fmla="*/ 14 w 122"/>
                <a:gd name="T3" fmla="*/ 77 h 225"/>
                <a:gd name="T4" fmla="*/ 17 w 122"/>
                <a:gd name="T5" fmla="*/ 76 h 225"/>
                <a:gd name="T6" fmla="*/ 119 w 122"/>
                <a:gd name="T7" fmla="*/ 42 h 225"/>
                <a:gd name="T8" fmla="*/ 119 w 122"/>
                <a:gd name="T9" fmla="*/ 30 h 225"/>
                <a:gd name="T10" fmla="*/ 105 w 122"/>
                <a:gd name="T11" fmla="*/ 23 h 225"/>
                <a:gd name="T12" fmla="*/ 3 w 122"/>
                <a:gd name="T13" fmla="*/ 57 h 225"/>
                <a:gd name="T14" fmla="*/ 108 w 122"/>
                <a:gd name="T15" fmla="*/ 28 h 225"/>
                <a:gd name="T16" fmla="*/ 114 w 122"/>
                <a:gd name="T17" fmla="*/ 35 h 225"/>
                <a:gd name="T18" fmla="*/ 111 w 122"/>
                <a:gd name="T19" fmla="*/ 42 h 225"/>
                <a:gd name="T20" fmla="*/ 14 w 122"/>
                <a:gd name="T21" fmla="*/ 71 h 225"/>
                <a:gd name="T22" fmla="*/ 9 w 122"/>
                <a:gd name="T23" fmla="*/ 67 h 225"/>
                <a:gd name="T24" fmla="*/ 8 w 122"/>
                <a:gd name="T25" fmla="*/ 59 h 225"/>
                <a:gd name="T26" fmla="*/ 106 w 122"/>
                <a:gd name="T27" fmla="*/ 28 h 225"/>
                <a:gd name="T28" fmla="*/ 14 w 122"/>
                <a:gd name="T29" fmla="*/ 43 h 225"/>
                <a:gd name="T30" fmla="*/ 66 w 122"/>
                <a:gd name="T31" fmla="*/ 28 h 225"/>
                <a:gd name="T32" fmla="*/ 73 w 122"/>
                <a:gd name="T33" fmla="*/ 10 h 225"/>
                <a:gd name="T34" fmla="*/ 9 w 122"/>
                <a:gd name="T35" fmla="*/ 17 h 225"/>
                <a:gd name="T36" fmla="*/ 3 w 122"/>
                <a:gd name="T37" fmla="*/ 35 h 225"/>
                <a:gd name="T38" fmla="*/ 61 w 122"/>
                <a:gd name="T39" fmla="*/ 8 h 225"/>
                <a:gd name="T40" fmla="*/ 67 w 122"/>
                <a:gd name="T41" fmla="*/ 12 h 225"/>
                <a:gd name="T42" fmla="*/ 65 w 122"/>
                <a:gd name="T43" fmla="*/ 22 h 225"/>
                <a:gd name="T44" fmla="*/ 14 w 122"/>
                <a:gd name="T45" fmla="*/ 37 h 225"/>
                <a:gd name="T46" fmla="*/ 8 w 122"/>
                <a:gd name="T47" fmla="*/ 30 h 225"/>
                <a:gd name="T48" fmla="*/ 120 w 122"/>
                <a:gd name="T49" fmla="*/ 101 h 225"/>
                <a:gd name="T50" fmla="*/ 105 w 122"/>
                <a:gd name="T51" fmla="*/ 90 h 225"/>
                <a:gd name="T52" fmla="*/ 72 w 122"/>
                <a:gd name="T53" fmla="*/ 110 h 225"/>
                <a:gd name="T54" fmla="*/ 55 w 122"/>
                <a:gd name="T55" fmla="*/ 138 h 225"/>
                <a:gd name="T56" fmla="*/ 53 w 122"/>
                <a:gd name="T57" fmla="*/ 99 h 225"/>
                <a:gd name="T58" fmla="*/ 119 w 122"/>
                <a:gd name="T59" fmla="*/ 76 h 225"/>
                <a:gd name="T60" fmla="*/ 119 w 122"/>
                <a:gd name="T61" fmla="*/ 64 h 225"/>
                <a:gd name="T62" fmla="*/ 9 w 122"/>
                <a:gd name="T63" fmla="*/ 85 h 225"/>
                <a:gd name="T64" fmla="*/ 1 w 122"/>
                <a:gd name="T65" fmla="*/ 97 h 225"/>
                <a:gd name="T66" fmla="*/ 3 w 122"/>
                <a:gd name="T67" fmla="*/ 102 h 225"/>
                <a:gd name="T68" fmla="*/ 11 w 122"/>
                <a:gd name="T69" fmla="*/ 110 h 225"/>
                <a:gd name="T70" fmla="*/ 28 w 122"/>
                <a:gd name="T71" fmla="*/ 121 h 225"/>
                <a:gd name="T72" fmla="*/ 17 w 122"/>
                <a:gd name="T73" fmla="*/ 138 h 225"/>
                <a:gd name="T74" fmla="*/ 40 w 122"/>
                <a:gd name="T75" fmla="*/ 209 h 225"/>
                <a:gd name="T76" fmla="*/ 53 w 122"/>
                <a:gd name="T77" fmla="*/ 225 h 225"/>
                <a:gd name="T78" fmla="*/ 87 w 122"/>
                <a:gd name="T79" fmla="*/ 214 h 225"/>
                <a:gd name="T80" fmla="*/ 110 w 122"/>
                <a:gd name="T81" fmla="*/ 187 h 225"/>
                <a:gd name="T82" fmla="*/ 99 w 122"/>
                <a:gd name="T83" fmla="*/ 138 h 225"/>
                <a:gd name="T84" fmla="*/ 104 w 122"/>
                <a:gd name="T85" fmla="*/ 117 h 225"/>
                <a:gd name="T86" fmla="*/ 120 w 122"/>
                <a:gd name="T87" fmla="*/ 101 h 225"/>
                <a:gd name="T88" fmla="*/ 47 w 122"/>
                <a:gd name="T89" fmla="*/ 101 h 225"/>
                <a:gd name="T90" fmla="*/ 49 w 122"/>
                <a:gd name="T91" fmla="*/ 138 h 225"/>
                <a:gd name="T92" fmla="*/ 35 w 122"/>
                <a:gd name="T93" fmla="*/ 121 h 225"/>
                <a:gd name="T94" fmla="*/ 24 w 122"/>
                <a:gd name="T95" fmla="*/ 108 h 225"/>
                <a:gd name="T96" fmla="*/ 12 w 122"/>
                <a:gd name="T97" fmla="*/ 104 h 225"/>
                <a:gd name="T98" fmla="*/ 8 w 122"/>
                <a:gd name="T99" fmla="*/ 97 h 225"/>
                <a:gd name="T100" fmla="*/ 8 w 122"/>
                <a:gd name="T101" fmla="*/ 93 h 225"/>
                <a:gd name="T102" fmla="*/ 12 w 122"/>
                <a:gd name="T103" fmla="*/ 90 h 225"/>
                <a:gd name="T104" fmla="*/ 24 w 122"/>
                <a:gd name="T105" fmla="*/ 86 h 225"/>
                <a:gd name="T106" fmla="*/ 108 w 122"/>
                <a:gd name="T107" fmla="*/ 62 h 225"/>
                <a:gd name="T108" fmla="*/ 114 w 122"/>
                <a:gd name="T109" fmla="*/ 69 h 225"/>
                <a:gd name="T110" fmla="*/ 111 w 122"/>
                <a:gd name="T111" fmla="*/ 76 h 225"/>
                <a:gd name="T112" fmla="*/ 43 w 122"/>
                <a:gd name="T113" fmla="*/ 98 h 225"/>
                <a:gd name="T114" fmla="*/ 103 w 122"/>
                <a:gd name="T115" fmla="*/ 111 h 225"/>
                <a:gd name="T116" fmla="*/ 92 w 122"/>
                <a:gd name="T117" fmla="*/ 138 h 225"/>
                <a:gd name="T118" fmla="*/ 78 w 122"/>
                <a:gd name="T119" fmla="*/ 110 h 225"/>
                <a:gd name="T120" fmla="*/ 106 w 122"/>
                <a:gd name="T121" fmla="*/ 96 h 225"/>
                <a:gd name="T122" fmla="*/ 114 w 122"/>
                <a:gd name="T123" fmla="*/ 10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" h="225">
                  <a:moveTo>
                    <a:pt x="3" y="57"/>
                  </a:moveTo>
                  <a:cubicBezTo>
                    <a:pt x="1" y="59"/>
                    <a:pt x="1" y="62"/>
                    <a:pt x="2" y="65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4" y="74"/>
                    <a:pt x="9" y="77"/>
                    <a:pt x="14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6" y="77"/>
                    <a:pt x="17" y="76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5" y="47"/>
                    <a:pt x="118" y="45"/>
                    <a:pt x="119" y="42"/>
                  </a:cubicBezTo>
                  <a:cubicBezTo>
                    <a:pt x="120" y="40"/>
                    <a:pt x="121" y="37"/>
                    <a:pt x="120" y="34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7" y="25"/>
                    <a:pt x="113" y="22"/>
                    <a:pt x="108" y="22"/>
                  </a:cubicBezTo>
                  <a:cubicBezTo>
                    <a:pt x="107" y="22"/>
                    <a:pt x="106" y="22"/>
                    <a:pt x="105" y="23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6" y="52"/>
                    <a:pt x="4" y="54"/>
                    <a:pt x="3" y="57"/>
                  </a:cubicBezTo>
                  <a:close/>
                  <a:moveTo>
                    <a:pt x="106" y="28"/>
                  </a:moveTo>
                  <a:cubicBezTo>
                    <a:pt x="107" y="28"/>
                    <a:pt x="107" y="28"/>
                    <a:pt x="108" y="28"/>
                  </a:cubicBezTo>
                  <a:cubicBezTo>
                    <a:pt x="110" y="28"/>
                    <a:pt x="112" y="30"/>
                    <a:pt x="113" y="3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5" y="37"/>
                    <a:pt x="114" y="38"/>
                    <a:pt x="114" y="40"/>
                  </a:cubicBezTo>
                  <a:cubicBezTo>
                    <a:pt x="113" y="41"/>
                    <a:pt x="112" y="42"/>
                    <a:pt x="111" y="42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1" y="71"/>
                    <a:pt x="9" y="69"/>
                    <a:pt x="9" y="67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8"/>
                    <a:pt x="10" y="57"/>
                    <a:pt x="11" y="57"/>
                  </a:cubicBezTo>
                  <a:lnTo>
                    <a:pt x="106" y="28"/>
                  </a:lnTo>
                  <a:close/>
                  <a:moveTo>
                    <a:pt x="3" y="35"/>
                  </a:moveTo>
                  <a:cubicBezTo>
                    <a:pt x="4" y="40"/>
                    <a:pt x="9" y="43"/>
                    <a:pt x="14" y="43"/>
                  </a:cubicBezTo>
                  <a:cubicBezTo>
                    <a:pt x="15" y="43"/>
                    <a:pt x="16" y="43"/>
                    <a:pt x="17" y="43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2" y="26"/>
                    <a:pt x="76" y="19"/>
                    <a:pt x="74" y="13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1" y="4"/>
                    <a:pt x="65" y="0"/>
                    <a:pt x="59" y="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9"/>
                    <a:pt x="0" y="25"/>
                    <a:pt x="2" y="31"/>
                  </a:cubicBezTo>
                  <a:lnTo>
                    <a:pt x="3" y="35"/>
                  </a:lnTo>
                  <a:close/>
                  <a:moveTo>
                    <a:pt x="11" y="23"/>
                  </a:move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2" y="8"/>
                    <a:pt x="62" y="8"/>
                  </a:cubicBezTo>
                  <a:cubicBezTo>
                    <a:pt x="64" y="8"/>
                    <a:pt x="67" y="9"/>
                    <a:pt x="67" y="12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9" y="18"/>
                    <a:pt x="68" y="21"/>
                    <a:pt x="65" y="22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7"/>
                    <a:pt x="14" y="37"/>
                  </a:cubicBezTo>
                  <a:cubicBezTo>
                    <a:pt x="11" y="37"/>
                    <a:pt x="9" y="36"/>
                    <a:pt x="9" y="33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7"/>
                    <a:pt x="8" y="24"/>
                    <a:pt x="11" y="23"/>
                  </a:cubicBezTo>
                  <a:close/>
                  <a:moveTo>
                    <a:pt x="120" y="101"/>
                  </a:moveTo>
                  <a:cubicBezTo>
                    <a:pt x="119" y="97"/>
                    <a:pt x="119" y="97"/>
                    <a:pt x="119" y="97"/>
                  </a:cubicBezTo>
                  <a:cubicBezTo>
                    <a:pt x="117" y="92"/>
                    <a:pt x="110" y="88"/>
                    <a:pt x="105" y="90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76" y="98"/>
                    <a:pt x="72" y="104"/>
                    <a:pt x="72" y="110"/>
                  </a:cubicBezTo>
                  <a:cubicBezTo>
                    <a:pt x="72" y="138"/>
                    <a:pt x="72" y="138"/>
                    <a:pt x="72" y="138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4"/>
                    <a:pt x="54" y="101"/>
                    <a:pt x="53" y="99"/>
                  </a:cubicBezTo>
                  <a:cubicBezTo>
                    <a:pt x="112" y="82"/>
                    <a:pt x="112" y="82"/>
                    <a:pt x="112" y="82"/>
                  </a:cubicBezTo>
                  <a:cubicBezTo>
                    <a:pt x="115" y="81"/>
                    <a:pt x="118" y="79"/>
                    <a:pt x="119" y="76"/>
                  </a:cubicBezTo>
                  <a:cubicBezTo>
                    <a:pt x="120" y="73"/>
                    <a:pt x="121" y="70"/>
                    <a:pt x="120" y="67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17" y="58"/>
                    <a:pt x="110" y="54"/>
                    <a:pt x="105" y="56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6" y="86"/>
                    <a:pt x="4" y="88"/>
                    <a:pt x="3" y="90"/>
                  </a:cubicBezTo>
                  <a:cubicBezTo>
                    <a:pt x="1" y="92"/>
                    <a:pt x="1" y="95"/>
                    <a:pt x="1" y="97"/>
                  </a:cubicBezTo>
                  <a:cubicBezTo>
                    <a:pt x="2" y="98"/>
                    <a:pt x="2" y="98"/>
                    <a:pt x="2" y="99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4" y="106"/>
                    <a:pt x="7" y="109"/>
                    <a:pt x="10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6" y="114"/>
                    <a:pt x="28" y="118"/>
                    <a:pt x="28" y="121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7" y="187"/>
                    <a:pt x="17" y="187"/>
                    <a:pt x="17" y="187"/>
                  </a:cubicBezTo>
                  <a:cubicBezTo>
                    <a:pt x="17" y="199"/>
                    <a:pt x="28" y="208"/>
                    <a:pt x="40" y="209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40" y="220"/>
                    <a:pt x="46" y="225"/>
                    <a:pt x="53" y="225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81" y="225"/>
                    <a:pt x="87" y="220"/>
                    <a:pt x="87" y="214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99" y="208"/>
                    <a:pt x="110" y="199"/>
                    <a:pt x="110" y="187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99" y="138"/>
                    <a:pt x="99" y="138"/>
                    <a:pt x="99" y="138"/>
                  </a:cubicBezTo>
                  <a:cubicBezTo>
                    <a:pt x="99" y="125"/>
                    <a:pt x="99" y="125"/>
                    <a:pt x="99" y="125"/>
                  </a:cubicBezTo>
                  <a:cubicBezTo>
                    <a:pt x="99" y="122"/>
                    <a:pt x="101" y="118"/>
                    <a:pt x="104" y="117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18" y="113"/>
                    <a:pt x="122" y="107"/>
                    <a:pt x="120" y="101"/>
                  </a:cubicBezTo>
                  <a:close/>
                  <a:moveTo>
                    <a:pt x="43" y="98"/>
                  </a:moveTo>
                  <a:cubicBezTo>
                    <a:pt x="45" y="99"/>
                    <a:pt x="46" y="100"/>
                    <a:pt x="47" y="101"/>
                  </a:cubicBezTo>
                  <a:cubicBezTo>
                    <a:pt x="48" y="103"/>
                    <a:pt x="49" y="104"/>
                    <a:pt x="49" y="106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16"/>
                    <a:pt x="30" y="110"/>
                    <a:pt x="25" y="108"/>
                  </a:cubicBezTo>
                  <a:cubicBezTo>
                    <a:pt x="25" y="108"/>
                    <a:pt x="24" y="108"/>
                    <a:pt x="24" y="108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0" y="104"/>
                    <a:pt x="9" y="102"/>
                    <a:pt x="9" y="101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7" y="96"/>
                    <a:pt x="7" y="94"/>
                    <a:pt x="8" y="93"/>
                  </a:cubicBezTo>
                  <a:cubicBezTo>
                    <a:pt x="9" y="92"/>
                    <a:pt x="10" y="91"/>
                    <a:pt x="11" y="90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7" y="62"/>
                    <a:pt x="107" y="62"/>
                    <a:pt x="108" y="62"/>
                  </a:cubicBezTo>
                  <a:cubicBezTo>
                    <a:pt x="110" y="62"/>
                    <a:pt x="112" y="63"/>
                    <a:pt x="113" y="66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5" y="71"/>
                    <a:pt x="114" y="72"/>
                    <a:pt x="114" y="73"/>
                  </a:cubicBezTo>
                  <a:cubicBezTo>
                    <a:pt x="113" y="74"/>
                    <a:pt x="112" y="75"/>
                    <a:pt x="111" y="76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39" y="97"/>
                    <a:pt x="43" y="98"/>
                    <a:pt x="43" y="98"/>
                  </a:cubicBezTo>
                  <a:close/>
                  <a:moveTo>
                    <a:pt x="111" y="109"/>
                  </a:moveTo>
                  <a:cubicBezTo>
                    <a:pt x="103" y="111"/>
                    <a:pt x="103" y="111"/>
                    <a:pt x="103" y="111"/>
                  </a:cubicBezTo>
                  <a:cubicBezTo>
                    <a:pt x="97" y="113"/>
                    <a:pt x="92" y="119"/>
                    <a:pt x="92" y="125"/>
                  </a:cubicBezTo>
                  <a:cubicBezTo>
                    <a:pt x="92" y="138"/>
                    <a:pt x="92" y="138"/>
                    <a:pt x="92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07"/>
                    <a:pt x="81" y="103"/>
                    <a:pt x="84" y="102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09" y="95"/>
                    <a:pt x="112" y="96"/>
                    <a:pt x="113" y="99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5" y="106"/>
                    <a:pt x="113" y="109"/>
                    <a:pt x="111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71" tIns="34286" rIns="68571" bIns="34286" numCol="1" anchor="t" anchorCtr="0" compatLnSpc="1"/>
            <a:lstStyle/>
            <a:p>
              <a:endParaRPr 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空心弧 3"/>
          <p:cNvSpPr/>
          <p:nvPr/>
        </p:nvSpPr>
        <p:spPr>
          <a:xfrm rot="5400000">
            <a:off x="386026" y="1406854"/>
            <a:ext cx="3142978" cy="2924714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prstClr val="black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 bwMode="auto">
          <a:xfrm>
            <a:off x="2566927" y="1492084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 bwMode="auto">
          <a:xfrm>
            <a:off x="2616574" y="4282724"/>
            <a:ext cx="143986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 bwMode="auto">
          <a:xfrm>
            <a:off x="3438546" y="2438436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endCxn id="34" idx="2"/>
          </p:cNvCxnSpPr>
          <p:nvPr/>
        </p:nvCxnSpPr>
        <p:spPr bwMode="auto">
          <a:xfrm>
            <a:off x="3294063" y="3423431"/>
            <a:ext cx="144070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961382" y="1136730"/>
            <a:ext cx="954089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zh-CN" altLang="en-US" sz="1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47"/>
          <p:cNvSpPr>
            <a:spLocks noChangeArrowheads="1"/>
          </p:cNvSpPr>
          <p:nvPr/>
        </p:nvSpPr>
        <p:spPr bwMode="auto">
          <a:xfrm>
            <a:off x="4932040" y="1369458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600323" y="1737476"/>
            <a:ext cx="2259643" cy="2259643"/>
            <a:chOff x="1103084" y="2155824"/>
            <a:chExt cx="3176815" cy="3176815"/>
          </a:xfrm>
        </p:grpSpPr>
        <p:sp>
          <p:nvSpPr>
            <p:cNvPr id="12" name="椭圆 11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rgbClr val="CCD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1"/>
              <a:srcRect/>
              <a:stretch>
                <a:fillRect l="-20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" name="椭圆 13"/>
          <p:cNvSpPr/>
          <p:nvPr/>
        </p:nvSpPr>
        <p:spPr>
          <a:xfrm>
            <a:off x="2339752" y="1275606"/>
            <a:ext cx="373310" cy="37331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131840" y="2236528"/>
            <a:ext cx="373310" cy="37331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10900" y="3218921"/>
            <a:ext cx="373310" cy="37331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3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339752" y="4069127"/>
            <a:ext cx="373310" cy="37331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4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89630" y="1064722"/>
            <a:ext cx="858956" cy="858956"/>
            <a:chOff x="3989630" y="984316"/>
            <a:chExt cx="858956" cy="858956"/>
          </a:xfrm>
        </p:grpSpPr>
        <p:grpSp>
          <p:nvGrpSpPr>
            <p:cNvPr id="19" name="组合 18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" name="同心圆 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2112" y="760412"/>
                <a:ext cx="3825876" cy="3825876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grpSp>
          <p:nvGrpSpPr>
            <p:cNvPr id="20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21" name="Freeform 846"/>
              <p:cNvSpPr/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rgbClr val="002B82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9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847"/>
              <p:cNvSpPr/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002B82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9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684712" y="1948340"/>
            <a:ext cx="858956" cy="858956"/>
            <a:chOff x="4684712" y="1948340"/>
            <a:chExt cx="858956" cy="858956"/>
          </a:xfrm>
        </p:grpSpPr>
        <p:grpSp>
          <p:nvGrpSpPr>
            <p:cNvPr id="26" name="组合 25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7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rgbClr val="002B8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6016" y="2993953"/>
            <a:ext cx="858956" cy="858956"/>
            <a:chOff x="4716016" y="2993953"/>
            <a:chExt cx="858956" cy="858956"/>
          </a:xfrm>
        </p:grpSpPr>
        <p:grpSp>
          <p:nvGrpSpPr>
            <p:cNvPr id="31" name="组合 30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32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rgbClr val="002B8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996846" y="3864636"/>
            <a:ext cx="858956" cy="858956"/>
            <a:chOff x="3996846" y="3864636"/>
            <a:chExt cx="858956" cy="858956"/>
          </a:xfrm>
        </p:grpSpPr>
        <p:grpSp>
          <p:nvGrpSpPr>
            <p:cNvPr id="36" name="组合 35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37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rgbClr val="002B8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5609454" y="1997065"/>
            <a:ext cx="954089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zh-CN" altLang="en-US" sz="1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5580112" y="2229793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684012" y="3028040"/>
            <a:ext cx="954089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zh-CN" altLang="en-US" sz="1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5654670" y="3260768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009017" y="3972459"/>
            <a:ext cx="954089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zh-CN" altLang="en-US" sz="1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4979675" y="4205187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4" grpId="0" animBg="1"/>
          <p:bldP spid="15" grpId="0" animBg="1"/>
          <p:bldP spid="16" grpId="0" animBg="1"/>
          <p:bldP spid="17" grpId="0" animBg="1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4" grpId="0" animBg="1"/>
          <p:bldP spid="15" grpId="0" animBg="1"/>
          <p:bldP spid="16" grpId="0" animBg="1"/>
          <p:bldP spid="17" grpId="0" animBg="1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12" y="1100634"/>
            <a:ext cx="2853175" cy="3510453"/>
          </a:xfrm>
          <a:prstGeom prst="rect">
            <a:avLst/>
          </a:prstGeom>
        </p:spPr>
      </p:pic>
      <p:sp>
        <p:nvSpPr>
          <p:cNvPr id="5" name="TextBox 54"/>
          <p:cNvSpPr txBox="1"/>
          <p:nvPr/>
        </p:nvSpPr>
        <p:spPr>
          <a:xfrm>
            <a:off x="3583590" y="2355726"/>
            <a:ext cx="5092866" cy="2285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       团队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是指拥有共同目标，并且具有不同能力的一小群人有意识的协调行为或力的系统</a:t>
            </a: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，这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群人就如同人的五官一样，共同协作维持一个人的生存，缺一不可</a:t>
            </a: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100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100" b="1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       我们</a:t>
            </a:r>
            <a:r>
              <a:rPr lang="zh-CN" altLang="en-US" sz="11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是一支专业的团队。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我们的成员拥有多年的信息安全专业技术背景，来自国内知名安全公司的一线骨干</a:t>
            </a: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100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1100" b="1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我们</a:t>
            </a:r>
            <a:r>
              <a:rPr lang="zh-CN" altLang="en-US" sz="11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是一支年轻的团队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。我们的平均年龄仅有</a:t>
            </a:r>
            <a:r>
              <a:rPr lang="en-US" altLang="zh-CN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26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岁，充满了朝气和创新精神</a:t>
            </a: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100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1100" b="1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我们</a:t>
            </a:r>
            <a:r>
              <a:rPr lang="zh-CN" altLang="en-US" sz="11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是一支专注的团队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。我们坚信，安全的品牌源自客户的信任。只有专注，才能做好安全</a:t>
            </a: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100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1100" b="1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我们</a:t>
            </a:r>
            <a:r>
              <a:rPr lang="zh-CN" altLang="en-US" sz="11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是一支有梦想的团队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。我们来自五湖四海，因为一个共同的梦想：做一家真正优秀的信息安全企业，为客户提供最可靠的互联网安全防护。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斜纹 5"/>
          <p:cNvSpPr/>
          <p:nvPr/>
        </p:nvSpPr>
        <p:spPr>
          <a:xfrm>
            <a:off x="511612" y="1100634"/>
            <a:ext cx="359773" cy="359773"/>
          </a:xfrm>
          <a:prstGeom prst="diagStripe">
            <a:avLst/>
          </a:prstGeom>
          <a:solidFill>
            <a:srgbClr val="0B4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微软雅黑" panose="020B0503020204020204" charset="-122"/>
            </a:endParaRPr>
          </a:p>
        </p:txBody>
      </p:sp>
      <p:sp>
        <p:nvSpPr>
          <p:cNvPr id="7" name="斜纹 6"/>
          <p:cNvSpPr/>
          <p:nvPr/>
        </p:nvSpPr>
        <p:spPr>
          <a:xfrm rot="10800000">
            <a:off x="3005014" y="4263457"/>
            <a:ext cx="359773" cy="359773"/>
          </a:xfrm>
          <a:prstGeom prst="diagStripe">
            <a:avLst/>
          </a:prstGeom>
          <a:solidFill>
            <a:srgbClr val="0B4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51920" y="1164846"/>
            <a:ext cx="1172844" cy="902720"/>
            <a:chOff x="5027106" y="2345385"/>
            <a:chExt cx="1172844" cy="902720"/>
          </a:xfrm>
        </p:grpSpPr>
        <p:grpSp>
          <p:nvGrpSpPr>
            <p:cNvPr id="9" name="组合 8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2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0" name="TextBox 33"/>
            <p:cNvSpPr>
              <a:spLocks noChangeArrowheads="1"/>
            </p:cNvSpPr>
            <p:nvPr/>
          </p:nvSpPr>
          <p:spPr bwMode="auto">
            <a:xfrm>
              <a:off x="5141166" y="2640364"/>
              <a:ext cx="67882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2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22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44683" y="1147646"/>
            <a:ext cx="1172844" cy="902720"/>
            <a:chOff x="5027106" y="2345385"/>
            <a:chExt cx="1172844" cy="902720"/>
          </a:xfrm>
        </p:grpSpPr>
        <p:grpSp>
          <p:nvGrpSpPr>
            <p:cNvPr id="14" name="组合 13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7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5" name="TextBox 33"/>
            <p:cNvSpPr>
              <a:spLocks noChangeArrowheads="1"/>
            </p:cNvSpPr>
            <p:nvPr/>
          </p:nvSpPr>
          <p:spPr bwMode="auto">
            <a:xfrm>
              <a:off x="5141166" y="2640364"/>
              <a:ext cx="67882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2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22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211512" y="1177742"/>
            <a:ext cx="1172844" cy="902720"/>
            <a:chOff x="5027106" y="2345385"/>
            <a:chExt cx="1172844" cy="902720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2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0" name="TextBox 33"/>
            <p:cNvSpPr>
              <a:spLocks noChangeArrowheads="1"/>
            </p:cNvSpPr>
            <p:nvPr/>
          </p:nvSpPr>
          <p:spPr bwMode="auto">
            <a:xfrm>
              <a:off x="5046808" y="2656266"/>
              <a:ext cx="84249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2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22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385411" y="1189305"/>
            <a:ext cx="1172844" cy="902720"/>
            <a:chOff x="5027106" y="2345385"/>
            <a:chExt cx="1172844" cy="902720"/>
          </a:xfrm>
        </p:grpSpPr>
        <p:grpSp>
          <p:nvGrpSpPr>
            <p:cNvPr id="24" name="组合 23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7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5" name="TextBox 33"/>
            <p:cNvSpPr>
              <a:spLocks noChangeArrowheads="1"/>
            </p:cNvSpPr>
            <p:nvPr/>
          </p:nvSpPr>
          <p:spPr bwMode="auto">
            <a:xfrm>
              <a:off x="5125264" y="2525067"/>
              <a:ext cx="6788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标题内容</a:t>
              </a:r>
              <a:endParaRPr lang="zh-CN" altLang="en-US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2" accel="5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58000" fill="hold" nodeType="withEffect" p14:presetBounceEnd="5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58000" fill="hold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8000" fill="hold" nodeType="withEffect" p14:presetBounceEnd="58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1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2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2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5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58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A1A1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9"/>
          <p:cNvSpPr/>
          <p:nvPr/>
        </p:nvSpPr>
        <p:spPr>
          <a:xfrm>
            <a:off x="2234043" y="2581408"/>
            <a:ext cx="4675914" cy="1558567"/>
          </a:xfrm>
          <a:custGeom>
            <a:avLst/>
            <a:gdLst>
              <a:gd name="connsiteX0" fmla="*/ 0 w 6234551"/>
              <a:gd name="connsiteY0" fmla="*/ 1750412 h 3500824"/>
              <a:gd name="connsiteX1" fmla="*/ 3117276 w 6234551"/>
              <a:gd name="connsiteY1" fmla="*/ 0 h 3500824"/>
              <a:gd name="connsiteX2" fmla="*/ 6234552 w 6234551"/>
              <a:gd name="connsiteY2" fmla="*/ 1750412 h 3500824"/>
              <a:gd name="connsiteX3" fmla="*/ 3117276 w 6234551"/>
              <a:gd name="connsiteY3" fmla="*/ 3500824 h 3500824"/>
              <a:gd name="connsiteX4" fmla="*/ 0 w 6234551"/>
              <a:gd name="connsiteY4" fmla="*/ 1750412 h 3500824"/>
              <a:gd name="connsiteX0-1" fmla="*/ 3117276 w 6234552"/>
              <a:gd name="connsiteY0-2" fmla="*/ 0 h 3500824"/>
              <a:gd name="connsiteX1-3" fmla="*/ 6234552 w 6234552"/>
              <a:gd name="connsiteY1-4" fmla="*/ 1750412 h 3500824"/>
              <a:gd name="connsiteX2-5" fmla="*/ 3117276 w 6234552"/>
              <a:gd name="connsiteY2-6" fmla="*/ 3500824 h 3500824"/>
              <a:gd name="connsiteX3-7" fmla="*/ 0 w 6234552"/>
              <a:gd name="connsiteY3-8" fmla="*/ 1750412 h 3500824"/>
              <a:gd name="connsiteX4-9" fmla="*/ 3208716 w 6234552"/>
              <a:gd name="connsiteY4-10" fmla="*/ 91440 h 3500824"/>
              <a:gd name="connsiteX0-11" fmla="*/ 3117276 w 6234552"/>
              <a:gd name="connsiteY0-12" fmla="*/ 0 h 3500824"/>
              <a:gd name="connsiteX1-13" fmla="*/ 6234552 w 6234552"/>
              <a:gd name="connsiteY1-14" fmla="*/ 1750412 h 3500824"/>
              <a:gd name="connsiteX2-15" fmla="*/ 3117276 w 6234552"/>
              <a:gd name="connsiteY2-16" fmla="*/ 3500824 h 3500824"/>
              <a:gd name="connsiteX3-17" fmla="*/ 0 w 6234552"/>
              <a:gd name="connsiteY3-18" fmla="*/ 1750412 h 3500824"/>
              <a:gd name="connsiteX0-19" fmla="*/ 6234552 w 6234552"/>
              <a:gd name="connsiteY0-20" fmla="*/ 0 h 1750412"/>
              <a:gd name="connsiteX1-21" fmla="*/ 3117276 w 6234552"/>
              <a:gd name="connsiteY1-22" fmla="*/ 1750412 h 1750412"/>
              <a:gd name="connsiteX2-23" fmla="*/ 0 w 6234552"/>
              <a:gd name="connsiteY2-24" fmla="*/ 0 h 17504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34552" h="1750412">
                <a:moveTo>
                  <a:pt x="6234552" y="0"/>
                </a:moveTo>
                <a:cubicBezTo>
                  <a:pt x="6234552" y="966726"/>
                  <a:pt x="4838900" y="1750412"/>
                  <a:pt x="3117276" y="1750412"/>
                </a:cubicBezTo>
                <a:cubicBezTo>
                  <a:pt x="1395652" y="1750412"/>
                  <a:pt x="0" y="966726"/>
                  <a:pt x="0" y="0"/>
                </a:cubicBezTo>
              </a:path>
            </a:pathLst>
          </a:custGeom>
          <a:noFill/>
          <a:ln w="12700">
            <a:solidFill>
              <a:schemeClr val="accent4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48005" y="1507507"/>
            <a:ext cx="1304591" cy="1059614"/>
            <a:chOff x="3237545" y="4561747"/>
            <a:chExt cx="1146960" cy="1146960"/>
          </a:xfrm>
        </p:grpSpPr>
        <p:sp>
          <p:nvSpPr>
            <p:cNvPr id="6" name="圆角矩形 5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0"/>
              </a:avLst>
            </a:prstGeom>
            <a:solidFill>
              <a:srgbClr val="002B82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3305008" y="4637099"/>
              <a:ext cx="1012026" cy="99625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091405" y="1507507"/>
            <a:ext cx="1304591" cy="1059614"/>
            <a:chOff x="3237545" y="4561747"/>
            <a:chExt cx="1146960" cy="1146960"/>
          </a:xfrm>
        </p:grpSpPr>
        <p:sp>
          <p:nvSpPr>
            <p:cNvPr id="9" name="圆角矩形 8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0"/>
              </a:avLst>
            </a:prstGeom>
            <a:solidFill>
              <a:srgbClr val="002B82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305008" y="4637099"/>
              <a:ext cx="1012026" cy="99625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cxnSp>
        <p:nvCxnSpPr>
          <p:cNvPr id="11" name="直接箭头连接符 10"/>
          <p:cNvCxnSpPr/>
          <p:nvPr/>
        </p:nvCxnSpPr>
        <p:spPr>
          <a:xfrm>
            <a:off x="3243262" y="2044135"/>
            <a:ext cx="2643188" cy="0"/>
          </a:xfrm>
          <a:prstGeom prst="straightConnector1">
            <a:avLst/>
          </a:prstGeom>
          <a:ln w="19050">
            <a:solidFill>
              <a:srgbClr val="939590"/>
            </a:solidFill>
            <a:prstDash val="sysDot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554679" y="3180368"/>
            <a:ext cx="919089" cy="919089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165100" dir="2700000" algn="tl" rotWithShape="0">
              <a:srgbClr val="002060">
                <a:alpha val="25000"/>
              </a:srgb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670233" y="3180368"/>
            <a:ext cx="919089" cy="919089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165100" dir="2700000" algn="tl" rotWithShape="0">
              <a:srgbClr val="002060">
                <a:alpha val="25000"/>
              </a:srgb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112456" y="3616136"/>
            <a:ext cx="919089" cy="919089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165100" dir="2700000" algn="tl" rotWithShape="0">
              <a:srgbClr val="002060">
                <a:alpha val="25000"/>
              </a:srgb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00500" y="1737229"/>
            <a:ext cx="1143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zh-CN" altLang="en-US" sz="1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47029" y="1722941"/>
            <a:ext cx="906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2000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83250" y="2134042"/>
            <a:ext cx="8340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25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PERCEPTUAL</a:t>
            </a:r>
            <a:endParaRPr lang="en-US" altLang="zh-CN" sz="825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90429" y="1722941"/>
            <a:ext cx="906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2000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26650" y="2134042"/>
            <a:ext cx="8340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25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PERCEPTUAL</a:t>
            </a:r>
            <a:endParaRPr lang="en-US" altLang="zh-CN" sz="825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27726" y="3398565"/>
            <a:ext cx="73960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5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一级</a:t>
            </a:r>
            <a:endParaRPr lang="en-US" altLang="zh-CN" sz="1015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015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代理商</a:t>
            </a:r>
            <a:endParaRPr lang="zh-CN" altLang="en-US" sz="1015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199816" y="3833307"/>
            <a:ext cx="73960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5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二级</a:t>
            </a:r>
            <a:endParaRPr lang="en-US" altLang="zh-CN" sz="1015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015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代理商</a:t>
            </a:r>
            <a:endParaRPr lang="zh-CN" altLang="en-US" sz="1015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759975" y="3401945"/>
            <a:ext cx="73960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5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线下</a:t>
            </a:r>
            <a:endParaRPr lang="en-US" altLang="zh-CN" sz="1015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015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实体店</a:t>
            </a:r>
            <a:endParaRPr lang="zh-CN" altLang="en-US" sz="1015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49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49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5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99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49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49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5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99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8"/>
          <p:cNvSpPr txBox="1"/>
          <p:nvPr/>
        </p:nvSpPr>
        <p:spPr>
          <a:xfrm>
            <a:off x="6894120" y="1386819"/>
            <a:ext cx="1368152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</a:t>
            </a: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文字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19"/>
          <p:cNvSpPr txBox="1"/>
          <p:nvPr/>
        </p:nvSpPr>
        <p:spPr>
          <a:xfrm>
            <a:off x="6894120" y="2519445"/>
            <a:ext cx="1368152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en-US" altLang="zh-CN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6894120" y="3731829"/>
            <a:ext cx="1368152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en-US" altLang="zh-CN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491146" y="1618550"/>
            <a:ext cx="2952328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输入简要文字内容，文字内容需概括精炼，不用多余的文字修饰，言简意赅的</a:t>
            </a:r>
            <a:r>
              <a:rPr lang="zh-CN" altLang="en-US" sz="11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说明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4895760" y="1629870"/>
            <a:ext cx="1389448" cy="85809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949904" y="2945173"/>
            <a:ext cx="1356366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895760" y="3254929"/>
            <a:ext cx="1350288" cy="88126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5728649" y="1114494"/>
            <a:ext cx="1090590" cy="1068059"/>
            <a:chOff x="2470425" y="1106543"/>
            <a:chExt cx="1090590" cy="1068059"/>
          </a:xfrm>
        </p:grpSpPr>
        <p:grpSp>
          <p:nvGrpSpPr>
            <p:cNvPr id="12" name="组合 11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3" name="TextBox 43"/>
            <p:cNvSpPr txBox="1"/>
            <p:nvPr/>
          </p:nvSpPr>
          <p:spPr>
            <a:xfrm>
              <a:off x="2470425" y="1396843"/>
              <a:ext cx="105393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en-US" altLang="zh-CN" sz="1500" b="1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5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内容</a:t>
              </a:r>
              <a:endParaRPr lang="zh-CN" altLang="en-US" sz="1500" b="1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767709" y="2345610"/>
            <a:ext cx="1068059" cy="1068059"/>
            <a:chOff x="2509485" y="2337659"/>
            <a:chExt cx="1068059" cy="1068059"/>
          </a:xfrm>
        </p:grpSpPr>
        <p:grpSp>
          <p:nvGrpSpPr>
            <p:cNvPr id="17" name="组合 16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8" name="TextBox 52"/>
            <p:cNvSpPr txBox="1"/>
            <p:nvPr/>
          </p:nvSpPr>
          <p:spPr>
            <a:xfrm>
              <a:off x="2535078" y="2643055"/>
              <a:ext cx="102593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en-US" altLang="zh-CN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500" b="1" dirty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内容</a:t>
              </a:r>
              <a:endPara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741068" y="3587813"/>
            <a:ext cx="1081044" cy="1068059"/>
            <a:chOff x="2482844" y="3579862"/>
            <a:chExt cx="1081044" cy="1068059"/>
          </a:xfrm>
        </p:grpSpPr>
        <p:grpSp>
          <p:nvGrpSpPr>
            <p:cNvPr id="22" name="组合 21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3" name="TextBox 56"/>
            <p:cNvSpPr txBox="1"/>
            <p:nvPr/>
          </p:nvSpPr>
          <p:spPr>
            <a:xfrm>
              <a:off x="2482844" y="3853085"/>
              <a:ext cx="107600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en-US" altLang="zh-CN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500" b="1" dirty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内容</a:t>
              </a:r>
              <a:endPara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635896" y="2082565"/>
            <a:ext cx="1458024" cy="1458024"/>
            <a:chOff x="792868" y="618113"/>
            <a:chExt cx="1314008" cy="1314008"/>
          </a:xfrm>
        </p:grpSpPr>
        <p:grpSp>
          <p:nvGrpSpPr>
            <p:cNvPr id="27" name="组合 26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1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55242" y="1114494"/>
            <a:ext cx="1356392" cy="432536"/>
            <a:chOff x="814328" y="3219334"/>
            <a:chExt cx="1356392" cy="432536"/>
          </a:xfrm>
        </p:grpSpPr>
        <p:grpSp>
          <p:nvGrpSpPr>
            <p:cNvPr id="32" name="组合 31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2060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2060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33" name="TextBox 75"/>
            <p:cNvSpPr txBox="1"/>
            <p:nvPr/>
          </p:nvSpPr>
          <p:spPr>
            <a:xfrm>
              <a:off x="1224127" y="3331792"/>
              <a:ext cx="7878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标题内容</a:t>
              </a:r>
              <a:endParaRPr lang="zh-CN" altLang="en-US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8" name="TextBox 81"/>
          <p:cNvSpPr txBox="1"/>
          <p:nvPr/>
        </p:nvSpPr>
        <p:spPr>
          <a:xfrm>
            <a:off x="491146" y="2914694"/>
            <a:ext cx="2952328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TextBox 82"/>
          <p:cNvSpPr txBox="1"/>
          <p:nvPr/>
        </p:nvSpPr>
        <p:spPr>
          <a:xfrm>
            <a:off x="491146" y="4138830"/>
            <a:ext cx="2952328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355242" y="2347574"/>
            <a:ext cx="1356392" cy="432536"/>
            <a:chOff x="814328" y="3219334"/>
            <a:chExt cx="1356392" cy="432536"/>
          </a:xfrm>
        </p:grpSpPr>
        <p:grpSp>
          <p:nvGrpSpPr>
            <p:cNvPr id="41" name="组合 40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2060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46" name="圆角矩形 45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2060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42" name="TextBox 86"/>
            <p:cNvSpPr txBox="1"/>
            <p:nvPr/>
          </p:nvSpPr>
          <p:spPr>
            <a:xfrm>
              <a:off x="1224127" y="3331792"/>
              <a:ext cx="7878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标题内容</a:t>
              </a:r>
              <a:endParaRPr lang="zh-CN" altLang="en-US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355241" y="3569621"/>
            <a:ext cx="1356392" cy="432536"/>
            <a:chOff x="814328" y="3219334"/>
            <a:chExt cx="1356392" cy="432536"/>
          </a:xfrm>
        </p:grpSpPr>
        <p:grpSp>
          <p:nvGrpSpPr>
            <p:cNvPr id="48" name="组合 47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圆角矩形 51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2060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53" name="圆角矩形 52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2060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49" name="TextBox 93"/>
            <p:cNvSpPr txBox="1"/>
            <p:nvPr/>
          </p:nvSpPr>
          <p:spPr>
            <a:xfrm>
              <a:off x="1224127" y="3331792"/>
              <a:ext cx="7878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标题内容</a:t>
              </a:r>
              <a:endParaRPr lang="zh-CN" altLang="en-US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3827E-6 L 0.17847 0.88797 " pathEditMode="relative" rAng="0" ptsTypes="AA">
                                      <p:cBhvr>
                                        <p:cTn id="34" dur="6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4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A1A1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燕尾形 3"/>
          <p:cNvSpPr/>
          <p:nvPr/>
        </p:nvSpPr>
        <p:spPr>
          <a:xfrm>
            <a:off x="3744029" y="2276614"/>
            <a:ext cx="816998" cy="887723"/>
          </a:xfrm>
          <a:prstGeom prst="chevron">
            <a:avLst>
              <a:gd name="adj" fmla="val 54429"/>
            </a:avLst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4464109" y="2276614"/>
            <a:ext cx="818217" cy="887723"/>
          </a:xfrm>
          <a:prstGeom prst="chevron">
            <a:avLst>
              <a:gd name="adj" fmla="val 54429"/>
            </a:avLst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5184189" y="2276614"/>
            <a:ext cx="818217" cy="887723"/>
          </a:xfrm>
          <a:prstGeom prst="chevron">
            <a:avLst>
              <a:gd name="adj" fmla="val 54429"/>
            </a:avLst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5878140" y="2276614"/>
            <a:ext cx="818217" cy="887723"/>
          </a:xfrm>
          <a:prstGeom prst="chevron">
            <a:avLst>
              <a:gd name="adj" fmla="val 54429"/>
            </a:avLst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rot="5400000">
            <a:off x="553584" y="2892875"/>
            <a:ext cx="42481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400213" y="1853843"/>
            <a:ext cx="0" cy="413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960053" y="1359753"/>
            <a:ext cx="0" cy="91051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6120293" y="3149989"/>
            <a:ext cx="29068" cy="94606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608125" y="3149987"/>
            <a:ext cx="0" cy="3700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五边形 12"/>
          <p:cNvSpPr/>
          <p:nvPr/>
        </p:nvSpPr>
        <p:spPr>
          <a:xfrm>
            <a:off x="2807925" y="2269198"/>
            <a:ext cx="5904655" cy="892732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14" name="TextBox 30"/>
          <p:cNvSpPr txBox="1"/>
          <p:nvPr/>
        </p:nvSpPr>
        <p:spPr>
          <a:xfrm>
            <a:off x="445411" y="1554556"/>
            <a:ext cx="21602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      点击</a:t>
            </a:r>
            <a:r>
              <a:rPr lang="zh-CN" altLang="en-US" sz="10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输入简要文字内容，文字内容需概括精炼，不用多余的文字修饰，言简意赅的说明该项内容</a:t>
            </a:r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。</a:t>
            </a:r>
            <a:r>
              <a:rPr lang="zh-CN" altLang="en-US" sz="10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       点击</a:t>
            </a:r>
            <a:r>
              <a:rPr lang="zh-CN" altLang="en-US" sz="10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输入简要文字内容，文字内容需概括精炼，不用多余的文字修饰，言简意赅的说明该项内容</a:t>
            </a:r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。</a:t>
            </a:r>
            <a:endParaRPr lang="en-US" altLang="zh-CN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744029" y="915566"/>
            <a:ext cx="2327891" cy="444187"/>
            <a:chOff x="814328" y="3219334"/>
            <a:chExt cx="2266827" cy="432536"/>
          </a:xfrm>
        </p:grpSpPr>
        <p:grpSp>
          <p:nvGrpSpPr>
            <p:cNvPr id="16" name="组合 15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19" name="椭圆 18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微软雅黑" panose="020B0503020204020204" charset="-122"/>
                  </a:rPr>
                  <a:t>1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7" name="TextBox 33"/>
            <p:cNvSpPr txBox="1"/>
            <p:nvPr/>
          </p:nvSpPr>
          <p:spPr>
            <a:xfrm>
              <a:off x="1139540" y="3319207"/>
              <a:ext cx="192667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强大的执行力</a:t>
              </a:r>
              <a:endParaRPr lang="zh-CN" altLang="en-US" sz="1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392101" y="3519993"/>
            <a:ext cx="2327891" cy="444187"/>
            <a:chOff x="814325" y="3219334"/>
            <a:chExt cx="2266826" cy="432536"/>
          </a:xfrm>
        </p:grpSpPr>
        <p:grpSp>
          <p:nvGrpSpPr>
            <p:cNvPr id="23" name="组合 22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7" name="圆角矩形 26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28" name="圆角矩形 27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26" name="椭圆 25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微软雅黑" panose="020B0503020204020204" charset="-122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4" name="TextBox 42"/>
            <p:cNvSpPr txBox="1"/>
            <p:nvPr/>
          </p:nvSpPr>
          <p:spPr>
            <a:xfrm>
              <a:off x="1249617" y="3331792"/>
              <a:ext cx="1808518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对该项目的深刻理解</a:t>
              </a:r>
              <a:endParaRPr lang="zh-CN" altLang="en-US" sz="13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139681" y="1419622"/>
            <a:ext cx="2327891" cy="444187"/>
            <a:chOff x="814328" y="3219334"/>
            <a:chExt cx="2266829" cy="432536"/>
          </a:xfrm>
        </p:grpSpPr>
        <p:grpSp>
          <p:nvGrpSpPr>
            <p:cNvPr id="30" name="组合 29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33" name="椭圆 32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微软雅黑" panose="020B0503020204020204" charset="-122"/>
                  </a:rPr>
                  <a:t>3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31" name="TextBox 49"/>
            <p:cNvSpPr txBox="1"/>
            <p:nvPr/>
          </p:nvSpPr>
          <p:spPr>
            <a:xfrm>
              <a:off x="1183671" y="3331792"/>
              <a:ext cx="184769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精准的营销能力</a:t>
              </a:r>
              <a:endParaRPr lang="zh-CN" altLang="en-US" sz="1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04269" y="4096057"/>
            <a:ext cx="2327891" cy="444187"/>
            <a:chOff x="814328" y="3219334"/>
            <a:chExt cx="2266828" cy="432536"/>
          </a:xfrm>
        </p:grpSpPr>
        <p:grpSp>
          <p:nvGrpSpPr>
            <p:cNvPr id="37" name="组合 36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圆角矩形 40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charset="-122"/>
                  </a:endParaRPr>
                </a:p>
              </p:txBody>
            </p:sp>
            <p:sp>
              <p:nvSpPr>
                <p:cNvPr id="42" name="圆角矩形 41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charset="-122"/>
                  </a:endParaRPr>
                </a:p>
              </p:txBody>
            </p:sp>
          </p:grpSp>
          <p:sp>
            <p:nvSpPr>
              <p:cNvPr id="40" name="椭圆 39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rgbClr val="002B8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微软雅黑" panose="020B0503020204020204" charset="-122"/>
                  </a:rPr>
                  <a:t>4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38" name="TextBox 57"/>
            <p:cNvSpPr txBox="1"/>
            <p:nvPr/>
          </p:nvSpPr>
          <p:spPr>
            <a:xfrm>
              <a:off x="1085352" y="3345963"/>
              <a:ext cx="1926671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丰富的产品运营经验</a:t>
              </a:r>
              <a:endParaRPr lang="zh-CN" altLang="en-US" sz="1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3" name="组合 42"/>
          <p:cNvGrpSpPr>
            <a:grpSpLocks noChangeAspect="1"/>
          </p:cNvGrpSpPr>
          <p:nvPr/>
        </p:nvGrpSpPr>
        <p:grpSpPr>
          <a:xfrm>
            <a:off x="6624349" y="1853843"/>
            <a:ext cx="1698901" cy="1620807"/>
            <a:chOff x="3197225" y="3458369"/>
            <a:chExt cx="533400" cy="487363"/>
          </a:xfrm>
          <a:solidFill>
            <a:schemeClr val="bg2"/>
          </a:solidFill>
        </p:grpSpPr>
        <p:sp>
          <p:nvSpPr>
            <p:cNvPr id="44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  <p:sp>
          <p:nvSpPr>
            <p:cNvPr id="45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5"/>
          <p:cNvSpPr/>
          <p:nvPr/>
        </p:nvSpPr>
        <p:spPr bwMode="auto">
          <a:xfrm>
            <a:off x="1760501" y="1431232"/>
            <a:ext cx="1486292" cy="131728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2B82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rgbClr val="002B82">
                <a:alpha val="8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 bwMode="auto">
          <a:xfrm>
            <a:off x="1841371" y="1502907"/>
            <a:ext cx="1324551" cy="117393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rgbClr val="002B82">
                <a:alpha val="64000"/>
              </a:srgb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3828855" y="1431232"/>
            <a:ext cx="1486292" cy="131728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2B82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rgbClr val="002B82">
                <a:alpha val="8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Freeform 5"/>
          <p:cNvSpPr/>
          <p:nvPr/>
        </p:nvSpPr>
        <p:spPr bwMode="auto">
          <a:xfrm>
            <a:off x="3909725" y="1502907"/>
            <a:ext cx="1324551" cy="117393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rgbClr val="002B82">
                <a:alpha val="64000"/>
              </a:srgb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5897209" y="1431232"/>
            <a:ext cx="1486292" cy="131728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2B82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rgbClr val="002B82">
                <a:alpha val="8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Freeform 5"/>
          <p:cNvSpPr/>
          <p:nvPr/>
        </p:nvSpPr>
        <p:spPr bwMode="auto">
          <a:xfrm>
            <a:off x="5978078" y="1502907"/>
            <a:ext cx="1324551" cy="117393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rgbClr val="002B82">
                <a:alpha val="64000"/>
              </a:srgb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02575" y="2110922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¥13456</a:t>
            </a:r>
            <a:endParaRPr lang="zh-CN" altLang="en-US" sz="150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39283" y="2110922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¥13456</a:t>
            </a:r>
            <a:endParaRPr lang="zh-CN" altLang="en-US" sz="150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70929" y="2110922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¥13456</a:t>
            </a:r>
            <a:endParaRPr lang="zh-CN" altLang="en-US" sz="150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524878" y="1736422"/>
            <a:ext cx="230951" cy="229729"/>
            <a:chOff x="3856417" y="4248125"/>
            <a:chExt cx="409860" cy="407692"/>
          </a:xfrm>
          <a:solidFill>
            <a:srgbClr val="002B82"/>
          </a:solidFill>
        </p:grpSpPr>
        <p:sp>
          <p:nvSpPr>
            <p:cNvPr id="14" name="Freeform 187"/>
            <p:cNvSpPr/>
            <p:nvPr/>
          </p:nvSpPr>
          <p:spPr bwMode="auto">
            <a:xfrm>
              <a:off x="3969183" y="4489921"/>
              <a:ext cx="279745" cy="165896"/>
            </a:xfrm>
            <a:custGeom>
              <a:avLst/>
              <a:gdLst>
                <a:gd name="T0" fmla="*/ 76 w 109"/>
                <a:gd name="T1" fmla="*/ 0 h 65"/>
                <a:gd name="T2" fmla="*/ 54 w 109"/>
                <a:gd name="T3" fmla="*/ 0 h 65"/>
                <a:gd name="T4" fmla="*/ 69 w 109"/>
                <a:gd name="T5" fmla="*/ 17 h 65"/>
                <a:gd name="T6" fmla="*/ 76 w 109"/>
                <a:gd name="T7" fmla="*/ 17 h 65"/>
                <a:gd name="T8" fmla="*/ 91 w 109"/>
                <a:gd name="T9" fmla="*/ 32 h 65"/>
                <a:gd name="T10" fmla="*/ 76 w 109"/>
                <a:gd name="T11" fmla="*/ 48 h 65"/>
                <a:gd name="T12" fmla="*/ 32 w 109"/>
                <a:gd name="T13" fmla="*/ 48 h 65"/>
                <a:gd name="T14" fmla="*/ 17 w 109"/>
                <a:gd name="T15" fmla="*/ 32 h 65"/>
                <a:gd name="T16" fmla="*/ 20 w 109"/>
                <a:gd name="T17" fmla="*/ 24 h 65"/>
                <a:gd name="T18" fmla="*/ 1 w 109"/>
                <a:gd name="T19" fmla="*/ 24 h 65"/>
                <a:gd name="T20" fmla="*/ 0 w 109"/>
                <a:gd name="T21" fmla="*/ 32 h 65"/>
                <a:gd name="T22" fmla="*/ 32 w 109"/>
                <a:gd name="T23" fmla="*/ 65 h 65"/>
                <a:gd name="T24" fmla="*/ 76 w 109"/>
                <a:gd name="T25" fmla="*/ 65 h 65"/>
                <a:gd name="T26" fmla="*/ 109 w 109"/>
                <a:gd name="T27" fmla="*/ 32 h 65"/>
                <a:gd name="T28" fmla="*/ 76 w 109"/>
                <a:gd name="T2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65">
                  <a:moveTo>
                    <a:pt x="76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61" y="4"/>
                    <a:pt x="66" y="10"/>
                    <a:pt x="69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5" y="17"/>
                    <a:pt x="91" y="24"/>
                    <a:pt x="91" y="32"/>
                  </a:cubicBezTo>
                  <a:cubicBezTo>
                    <a:pt x="91" y="41"/>
                    <a:pt x="85" y="48"/>
                    <a:pt x="7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4" y="48"/>
                    <a:pt x="17" y="41"/>
                    <a:pt x="17" y="32"/>
                  </a:cubicBezTo>
                  <a:cubicBezTo>
                    <a:pt x="17" y="29"/>
                    <a:pt x="18" y="26"/>
                    <a:pt x="2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7"/>
                    <a:pt x="0" y="30"/>
                    <a:pt x="0" y="32"/>
                  </a:cubicBezTo>
                  <a:cubicBezTo>
                    <a:pt x="0" y="50"/>
                    <a:pt x="14" y="65"/>
                    <a:pt x="32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4" y="65"/>
                    <a:pt x="109" y="50"/>
                    <a:pt x="109" y="32"/>
                  </a:cubicBezTo>
                  <a:cubicBezTo>
                    <a:pt x="109" y="15"/>
                    <a:pt x="94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Freeform 188"/>
            <p:cNvSpPr/>
            <p:nvPr/>
          </p:nvSpPr>
          <p:spPr bwMode="auto">
            <a:xfrm>
              <a:off x="3856417" y="4489921"/>
              <a:ext cx="279745" cy="165896"/>
            </a:xfrm>
            <a:custGeom>
              <a:avLst/>
              <a:gdLst>
                <a:gd name="T0" fmla="*/ 41 w 109"/>
                <a:gd name="T1" fmla="*/ 48 h 65"/>
                <a:gd name="T2" fmla="*/ 33 w 109"/>
                <a:gd name="T3" fmla="*/ 48 h 65"/>
                <a:gd name="T4" fmla="*/ 18 w 109"/>
                <a:gd name="T5" fmla="*/ 32 h 65"/>
                <a:gd name="T6" fmla="*/ 33 w 109"/>
                <a:gd name="T7" fmla="*/ 17 h 65"/>
                <a:gd name="T8" fmla="*/ 37 w 109"/>
                <a:gd name="T9" fmla="*/ 17 h 65"/>
                <a:gd name="T10" fmla="*/ 77 w 109"/>
                <a:gd name="T11" fmla="*/ 17 h 65"/>
                <a:gd name="T12" fmla="*/ 92 w 109"/>
                <a:gd name="T13" fmla="*/ 32 h 65"/>
                <a:gd name="T14" fmla="*/ 92 w 109"/>
                <a:gd name="T15" fmla="*/ 35 h 65"/>
                <a:gd name="T16" fmla="*/ 89 w 109"/>
                <a:gd name="T17" fmla="*/ 42 h 65"/>
                <a:gd name="T18" fmla="*/ 108 w 109"/>
                <a:gd name="T19" fmla="*/ 42 h 65"/>
                <a:gd name="T20" fmla="*/ 109 w 109"/>
                <a:gd name="T21" fmla="*/ 35 h 65"/>
                <a:gd name="T22" fmla="*/ 109 w 109"/>
                <a:gd name="T23" fmla="*/ 35 h 65"/>
                <a:gd name="T24" fmla="*/ 109 w 109"/>
                <a:gd name="T25" fmla="*/ 32 h 65"/>
                <a:gd name="T26" fmla="*/ 77 w 109"/>
                <a:gd name="T27" fmla="*/ 0 h 65"/>
                <a:gd name="T28" fmla="*/ 37 w 109"/>
                <a:gd name="T29" fmla="*/ 0 h 65"/>
                <a:gd name="T30" fmla="*/ 33 w 109"/>
                <a:gd name="T31" fmla="*/ 0 h 65"/>
                <a:gd name="T32" fmla="*/ 0 w 109"/>
                <a:gd name="T33" fmla="*/ 32 h 65"/>
                <a:gd name="T34" fmla="*/ 33 w 109"/>
                <a:gd name="T35" fmla="*/ 65 h 65"/>
                <a:gd name="T36" fmla="*/ 56 w 109"/>
                <a:gd name="T37" fmla="*/ 65 h 65"/>
                <a:gd name="T38" fmla="*/ 41 w 109"/>
                <a:gd name="T39" fmla="*/ 4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65">
                  <a:moveTo>
                    <a:pt x="41" y="48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24" y="48"/>
                    <a:pt x="18" y="41"/>
                    <a:pt x="18" y="32"/>
                  </a:cubicBezTo>
                  <a:cubicBezTo>
                    <a:pt x="18" y="24"/>
                    <a:pt x="24" y="17"/>
                    <a:pt x="33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5" y="17"/>
                    <a:pt x="92" y="24"/>
                    <a:pt x="92" y="32"/>
                  </a:cubicBezTo>
                  <a:cubicBezTo>
                    <a:pt x="92" y="33"/>
                    <a:pt x="92" y="34"/>
                    <a:pt x="92" y="35"/>
                  </a:cubicBezTo>
                  <a:cubicBezTo>
                    <a:pt x="91" y="38"/>
                    <a:pt x="90" y="40"/>
                    <a:pt x="89" y="42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0"/>
                    <a:pt x="109" y="38"/>
                    <a:pt x="109" y="35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4"/>
                    <a:pt x="109" y="33"/>
                    <a:pt x="109" y="32"/>
                  </a:cubicBezTo>
                  <a:cubicBezTo>
                    <a:pt x="109" y="15"/>
                    <a:pt x="95" y="0"/>
                    <a:pt x="7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5"/>
                    <a:pt x="33" y="65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50" y="61"/>
                    <a:pt x="44" y="55"/>
                    <a:pt x="4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Freeform 189"/>
            <p:cNvSpPr>
              <a:spLocks noEditPoints="1"/>
            </p:cNvSpPr>
            <p:nvPr/>
          </p:nvSpPr>
          <p:spPr bwMode="auto">
            <a:xfrm>
              <a:off x="3950749" y="4248125"/>
              <a:ext cx="202761" cy="204930"/>
            </a:xfrm>
            <a:custGeom>
              <a:avLst/>
              <a:gdLst>
                <a:gd name="T0" fmla="*/ 40 w 79"/>
                <a:gd name="T1" fmla="*/ 0 h 80"/>
                <a:gd name="T2" fmla="*/ 0 w 79"/>
                <a:gd name="T3" fmla="*/ 40 h 80"/>
                <a:gd name="T4" fmla="*/ 40 w 79"/>
                <a:gd name="T5" fmla="*/ 80 h 80"/>
                <a:gd name="T6" fmla="*/ 79 w 79"/>
                <a:gd name="T7" fmla="*/ 40 h 80"/>
                <a:gd name="T8" fmla="*/ 40 w 79"/>
                <a:gd name="T9" fmla="*/ 0 h 80"/>
                <a:gd name="T10" fmla="*/ 63 w 79"/>
                <a:gd name="T11" fmla="*/ 46 h 80"/>
                <a:gd name="T12" fmla="*/ 46 w 79"/>
                <a:gd name="T13" fmla="*/ 46 h 80"/>
                <a:gd name="T14" fmla="*/ 46 w 79"/>
                <a:gd name="T15" fmla="*/ 63 h 80"/>
                <a:gd name="T16" fmla="*/ 33 w 79"/>
                <a:gd name="T17" fmla="*/ 63 h 80"/>
                <a:gd name="T18" fmla="*/ 33 w 79"/>
                <a:gd name="T19" fmla="*/ 46 h 80"/>
                <a:gd name="T20" fmla="*/ 17 w 79"/>
                <a:gd name="T21" fmla="*/ 46 h 80"/>
                <a:gd name="T22" fmla="*/ 17 w 79"/>
                <a:gd name="T23" fmla="*/ 34 h 80"/>
                <a:gd name="T24" fmla="*/ 33 w 79"/>
                <a:gd name="T25" fmla="*/ 34 h 80"/>
                <a:gd name="T26" fmla="*/ 33 w 79"/>
                <a:gd name="T27" fmla="*/ 17 h 80"/>
                <a:gd name="T28" fmla="*/ 46 w 79"/>
                <a:gd name="T29" fmla="*/ 17 h 80"/>
                <a:gd name="T30" fmla="*/ 46 w 79"/>
                <a:gd name="T31" fmla="*/ 34 h 80"/>
                <a:gd name="T32" fmla="*/ 63 w 79"/>
                <a:gd name="T33" fmla="*/ 34 h 80"/>
                <a:gd name="T34" fmla="*/ 63 w 79"/>
                <a:gd name="T35" fmla="*/ 4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79" y="62"/>
                    <a:pt x="79" y="40"/>
                  </a:cubicBezTo>
                  <a:cubicBezTo>
                    <a:pt x="79" y="18"/>
                    <a:pt x="62" y="0"/>
                    <a:pt x="40" y="0"/>
                  </a:cubicBezTo>
                  <a:close/>
                  <a:moveTo>
                    <a:pt x="63" y="46"/>
                  </a:moveTo>
                  <a:cubicBezTo>
                    <a:pt x="46" y="46"/>
                    <a:pt x="46" y="46"/>
                    <a:pt x="46" y="46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63" y="34"/>
                    <a:pt x="63" y="34"/>
                    <a:pt x="63" y="34"/>
                  </a:cubicBezTo>
                  <a:lnTo>
                    <a:pt x="63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Rectangle 190"/>
            <p:cNvSpPr>
              <a:spLocks noChangeArrowheads="1"/>
            </p:cNvSpPr>
            <p:nvPr/>
          </p:nvSpPr>
          <p:spPr bwMode="auto">
            <a:xfrm>
              <a:off x="4200135" y="4356553"/>
              <a:ext cx="30360" cy="1019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Rectangle 191"/>
            <p:cNvSpPr>
              <a:spLocks noChangeArrowheads="1"/>
            </p:cNvSpPr>
            <p:nvPr/>
          </p:nvSpPr>
          <p:spPr bwMode="auto">
            <a:xfrm>
              <a:off x="4164354" y="4392335"/>
              <a:ext cx="101923" cy="303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Rectangle 192"/>
            <p:cNvSpPr>
              <a:spLocks noChangeArrowheads="1"/>
            </p:cNvSpPr>
            <p:nvPr/>
          </p:nvSpPr>
          <p:spPr bwMode="auto">
            <a:xfrm>
              <a:off x="3879187" y="4386913"/>
              <a:ext cx="18433" cy="6180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Rectangle 193"/>
            <p:cNvSpPr>
              <a:spLocks noChangeArrowheads="1"/>
            </p:cNvSpPr>
            <p:nvPr/>
          </p:nvSpPr>
          <p:spPr bwMode="auto">
            <a:xfrm>
              <a:off x="3858586" y="4407515"/>
              <a:ext cx="61805" cy="173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366317" y="1694569"/>
            <a:ext cx="273108" cy="313433"/>
            <a:chOff x="2733098" y="4187405"/>
            <a:chExt cx="484675" cy="556238"/>
          </a:xfrm>
          <a:solidFill>
            <a:srgbClr val="002B82"/>
          </a:solidFill>
        </p:grpSpPr>
        <p:sp>
          <p:nvSpPr>
            <p:cNvPr id="22" name="Oval 302"/>
            <p:cNvSpPr>
              <a:spLocks noChangeArrowheads="1"/>
            </p:cNvSpPr>
            <p:nvPr/>
          </p:nvSpPr>
          <p:spPr bwMode="auto">
            <a:xfrm>
              <a:off x="2849117" y="4187405"/>
              <a:ext cx="84574" cy="1073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Freeform 303"/>
            <p:cNvSpPr>
              <a:spLocks noEditPoints="1"/>
            </p:cNvSpPr>
            <p:nvPr/>
          </p:nvSpPr>
          <p:spPr bwMode="auto">
            <a:xfrm>
              <a:off x="2733098" y="4304508"/>
              <a:ext cx="310105" cy="439135"/>
            </a:xfrm>
            <a:custGeom>
              <a:avLst/>
              <a:gdLst>
                <a:gd name="T0" fmla="*/ 121 w 121"/>
                <a:gd name="T1" fmla="*/ 26 h 171"/>
                <a:gd name="T2" fmla="*/ 120 w 121"/>
                <a:gd name="T3" fmla="*/ 26 h 171"/>
                <a:gd name="T4" fmla="*/ 114 w 121"/>
                <a:gd name="T5" fmla="*/ 21 h 171"/>
                <a:gd name="T6" fmla="*/ 90 w 121"/>
                <a:gd name="T7" fmla="*/ 3 h 171"/>
                <a:gd name="T8" fmla="*/ 84 w 121"/>
                <a:gd name="T9" fmla="*/ 1 h 171"/>
                <a:gd name="T10" fmla="*/ 76 w 121"/>
                <a:gd name="T11" fmla="*/ 1 h 171"/>
                <a:gd name="T12" fmla="*/ 74 w 121"/>
                <a:gd name="T13" fmla="*/ 11 h 171"/>
                <a:gd name="T14" fmla="*/ 67 w 121"/>
                <a:gd name="T15" fmla="*/ 42 h 171"/>
                <a:gd name="T16" fmla="*/ 67 w 121"/>
                <a:gd name="T17" fmla="*/ 7 h 171"/>
                <a:gd name="T18" fmla="*/ 58 w 121"/>
                <a:gd name="T19" fmla="*/ 0 h 171"/>
                <a:gd name="T20" fmla="*/ 58 w 121"/>
                <a:gd name="T21" fmla="*/ 9 h 171"/>
                <a:gd name="T22" fmla="*/ 45 w 121"/>
                <a:gd name="T23" fmla="*/ 18 h 171"/>
                <a:gd name="T24" fmla="*/ 40 w 121"/>
                <a:gd name="T25" fmla="*/ 7 h 171"/>
                <a:gd name="T26" fmla="*/ 47 w 121"/>
                <a:gd name="T27" fmla="*/ 0 h 171"/>
                <a:gd name="T28" fmla="*/ 38 w 121"/>
                <a:gd name="T29" fmla="*/ 1 h 171"/>
                <a:gd name="T30" fmla="*/ 3 w 121"/>
                <a:gd name="T31" fmla="*/ 35 h 171"/>
                <a:gd name="T32" fmla="*/ 3 w 121"/>
                <a:gd name="T33" fmla="*/ 36 h 171"/>
                <a:gd name="T34" fmla="*/ 1 w 121"/>
                <a:gd name="T35" fmla="*/ 48 h 171"/>
                <a:gd name="T36" fmla="*/ 2 w 121"/>
                <a:gd name="T37" fmla="*/ 48 h 171"/>
                <a:gd name="T38" fmla="*/ 2 w 121"/>
                <a:gd name="T39" fmla="*/ 50 h 171"/>
                <a:gd name="T40" fmla="*/ 6 w 121"/>
                <a:gd name="T41" fmla="*/ 57 h 171"/>
                <a:gd name="T42" fmla="*/ 20 w 121"/>
                <a:gd name="T43" fmla="*/ 85 h 171"/>
                <a:gd name="T44" fmla="*/ 33 w 121"/>
                <a:gd name="T45" fmla="*/ 90 h 171"/>
                <a:gd name="T46" fmla="*/ 35 w 121"/>
                <a:gd name="T47" fmla="*/ 90 h 171"/>
                <a:gd name="T48" fmla="*/ 60 w 121"/>
                <a:gd name="T49" fmla="*/ 171 h 171"/>
                <a:gd name="T50" fmla="*/ 56 w 121"/>
                <a:gd name="T51" fmla="*/ 110 h 171"/>
                <a:gd name="T52" fmla="*/ 89 w 121"/>
                <a:gd name="T53" fmla="*/ 33 h 171"/>
                <a:gd name="T54" fmla="*/ 93 w 121"/>
                <a:gd name="T55" fmla="*/ 31 h 171"/>
                <a:gd name="T56" fmla="*/ 75 w 121"/>
                <a:gd name="T57" fmla="*/ 45 h 171"/>
                <a:gd name="T58" fmla="*/ 89 w 121"/>
                <a:gd name="T59" fmla="*/ 33 h 171"/>
                <a:gd name="T60" fmla="*/ 30 w 121"/>
                <a:gd name="T61" fmla="*/ 55 h 171"/>
                <a:gd name="T62" fmla="*/ 24 w 121"/>
                <a:gd name="T63" fmla="*/ 44 h 171"/>
                <a:gd name="T64" fmla="*/ 33 w 121"/>
                <a:gd name="T65" fmla="*/ 6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71">
                  <a:moveTo>
                    <a:pt x="120" y="42"/>
                  </a:moveTo>
                  <a:cubicBezTo>
                    <a:pt x="120" y="35"/>
                    <a:pt x="121" y="24"/>
                    <a:pt x="121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8" y="2"/>
                    <a:pt x="86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1" y="1"/>
                    <a:pt x="78" y="1"/>
                    <a:pt x="76" y="0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1"/>
                    <a:pt x="42" y="1"/>
                    <a:pt x="39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3" y="3"/>
                    <a:pt x="31" y="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60"/>
                    <a:pt x="2" y="42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4" y="82"/>
                    <a:pt x="29" y="80"/>
                    <a:pt x="33" y="78"/>
                  </a:cubicBezTo>
                  <a:cubicBezTo>
                    <a:pt x="33" y="82"/>
                    <a:pt x="33" y="86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0"/>
                    <a:pt x="34" y="90"/>
                    <a:pt x="35" y="90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1" y="161"/>
                    <a:pt x="61" y="148"/>
                    <a:pt x="61" y="134"/>
                  </a:cubicBezTo>
                  <a:cubicBezTo>
                    <a:pt x="58" y="127"/>
                    <a:pt x="56" y="118"/>
                    <a:pt x="56" y="110"/>
                  </a:cubicBezTo>
                  <a:cubicBezTo>
                    <a:pt x="56" y="74"/>
                    <a:pt x="84" y="44"/>
                    <a:pt x="120" y="42"/>
                  </a:cubicBezTo>
                  <a:close/>
                  <a:moveTo>
                    <a:pt x="89" y="33"/>
                  </a:moveTo>
                  <a:cubicBezTo>
                    <a:pt x="89" y="31"/>
                    <a:pt x="89" y="29"/>
                    <a:pt x="89" y="27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89" y="33"/>
                  </a:lnTo>
                  <a:close/>
                  <a:moveTo>
                    <a:pt x="33" y="60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41"/>
                    <a:pt x="33" y="50"/>
                    <a:pt x="3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Freeform 304"/>
            <p:cNvSpPr/>
            <p:nvPr/>
          </p:nvSpPr>
          <p:spPr bwMode="auto">
            <a:xfrm>
              <a:off x="2897909" y="4668827"/>
              <a:ext cx="60720" cy="74816"/>
            </a:xfrm>
            <a:custGeom>
              <a:avLst/>
              <a:gdLst>
                <a:gd name="T0" fmla="*/ 0 w 24"/>
                <a:gd name="T1" fmla="*/ 0 h 29"/>
                <a:gd name="T2" fmla="*/ 1 w 24"/>
                <a:gd name="T3" fmla="*/ 29 h 29"/>
                <a:gd name="T4" fmla="*/ 24 w 24"/>
                <a:gd name="T5" fmla="*/ 29 h 29"/>
                <a:gd name="T6" fmla="*/ 24 w 24"/>
                <a:gd name="T7" fmla="*/ 26 h 29"/>
                <a:gd name="T8" fmla="*/ 0 w 24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4" y="27"/>
                    <a:pt x="24" y="26"/>
                  </a:cubicBezTo>
                  <a:cubicBezTo>
                    <a:pt x="14" y="19"/>
                    <a:pt x="6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Freeform 305"/>
            <p:cNvSpPr/>
            <p:nvPr/>
          </p:nvSpPr>
          <p:spPr bwMode="auto">
            <a:xfrm>
              <a:off x="3035614" y="4422694"/>
              <a:ext cx="54214" cy="41203"/>
            </a:xfrm>
            <a:custGeom>
              <a:avLst/>
              <a:gdLst>
                <a:gd name="T0" fmla="*/ 43 w 50"/>
                <a:gd name="T1" fmla="*/ 0 h 38"/>
                <a:gd name="T2" fmla="*/ 36 w 50"/>
                <a:gd name="T3" fmla="*/ 0 h 38"/>
                <a:gd name="T4" fmla="*/ 14 w 50"/>
                <a:gd name="T5" fmla="*/ 0 h 38"/>
                <a:gd name="T6" fmla="*/ 7 w 50"/>
                <a:gd name="T7" fmla="*/ 0 h 38"/>
                <a:gd name="T8" fmla="*/ 0 w 50"/>
                <a:gd name="T9" fmla="*/ 38 h 38"/>
                <a:gd name="T10" fmla="*/ 14 w 50"/>
                <a:gd name="T11" fmla="*/ 38 h 38"/>
                <a:gd name="T12" fmla="*/ 36 w 50"/>
                <a:gd name="T13" fmla="*/ 38 h 38"/>
                <a:gd name="T14" fmla="*/ 50 w 50"/>
                <a:gd name="T15" fmla="*/ 38 h 38"/>
                <a:gd name="T16" fmla="*/ 43 w 50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38">
                  <a:moveTo>
                    <a:pt x="43" y="0"/>
                  </a:moveTo>
                  <a:lnTo>
                    <a:pt x="36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38"/>
                  </a:lnTo>
                  <a:lnTo>
                    <a:pt x="14" y="38"/>
                  </a:lnTo>
                  <a:lnTo>
                    <a:pt x="36" y="38"/>
                  </a:lnTo>
                  <a:lnTo>
                    <a:pt x="50" y="38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Freeform 306"/>
            <p:cNvSpPr/>
            <p:nvPr/>
          </p:nvSpPr>
          <p:spPr bwMode="auto">
            <a:xfrm>
              <a:off x="2964051" y="4430285"/>
              <a:ext cx="61805" cy="59636"/>
            </a:xfrm>
            <a:custGeom>
              <a:avLst/>
              <a:gdLst>
                <a:gd name="T0" fmla="*/ 33 w 57"/>
                <a:gd name="T1" fmla="*/ 0 h 55"/>
                <a:gd name="T2" fmla="*/ 26 w 57"/>
                <a:gd name="T3" fmla="*/ 5 h 55"/>
                <a:gd name="T4" fmla="*/ 7 w 57"/>
                <a:gd name="T5" fmla="*/ 14 h 55"/>
                <a:gd name="T6" fmla="*/ 0 w 57"/>
                <a:gd name="T7" fmla="*/ 19 h 55"/>
                <a:gd name="T8" fmla="*/ 14 w 57"/>
                <a:gd name="T9" fmla="*/ 55 h 55"/>
                <a:gd name="T10" fmla="*/ 28 w 57"/>
                <a:gd name="T11" fmla="*/ 47 h 55"/>
                <a:gd name="T12" fmla="*/ 45 w 57"/>
                <a:gd name="T13" fmla="*/ 38 h 55"/>
                <a:gd name="T14" fmla="*/ 57 w 57"/>
                <a:gd name="T15" fmla="*/ 31 h 55"/>
                <a:gd name="T16" fmla="*/ 33 w 5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33" y="0"/>
                  </a:moveTo>
                  <a:lnTo>
                    <a:pt x="26" y="5"/>
                  </a:lnTo>
                  <a:lnTo>
                    <a:pt x="7" y="14"/>
                  </a:lnTo>
                  <a:lnTo>
                    <a:pt x="0" y="19"/>
                  </a:lnTo>
                  <a:lnTo>
                    <a:pt x="14" y="55"/>
                  </a:lnTo>
                  <a:lnTo>
                    <a:pt x="28" y="47"/>
                  </a:lnTo>
                  <a:lnTo>
                    <a:pt x="45" y="38"/>
                  </a:lnTo>
                  <a:lnTo>
                    <a:pt x="57" y="31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Freeform 307"/>
            <p:cNvSpPr/>
            <p:nvPr/>
          </p:nvSpPr>
          <p:spPr bwMode="auto">
            <a:xfrm>
              <a:off x="2909837" y="4479077"/>
              <a:ext cx="61805" cy="61805"/>
            </a:xfrm>
            <a:custGeom>
              <a:avLst/>
              <a:gdLst>
                <a:gd name="T0" fmla="*/ 19 w 57"/>
                <a:gd name="T1" fmla="*/ 0 h 57"/>
                <a:gd name="T2" fmla="*/ 15 w 57"/>
                <a:gd name="T3" fmla="*/ 7 h 57"/>
                <a:gd name="T4" fmla="*/ 5 w 57"/>
                <a:gd name="T5" fmla="*/ 26 h 57"/>
                <a:gd name="T6" fmla="*/ 0 w 57"/>
                <a:gd name="T7" fmla="*/ 33 h 57"/>
                <a:gd name="T8" fmla="*/ 31 w 57"/>
                <a:gd name="T9" fmla="*/ 57 h 57"/>
                <a:gd name="T10" fmla="*/ 38 w 57"/>
                <a:gd name="T11" fmla="*/ 45 h 57"/>
                <a:gd name="T12" fmla="*/ 50 w 57"/>
                <a:gd name="T13" fmla="*/ 26 h 57"/>
                <a:gd name="T14" fmla="*/ 57 w 57"/>
                <a:gd name="T15" fmla="*/ 14 h 57"/>
                <a:gd name="T16" fmla="*/ 19 w 57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7">
                  <a:moveTo>
                    <a:pt x="19" y="0"/>
                  </a:moveTo>
                  <a:lnTo>
                    <a:pt x="15" y="7"/>
                  </a:lnTo>
                  <a:lnTo>
                    <a:pt x="5" y="26"/>
                  </a:lnTo>
                  <a:lnTo>
                    <a:pt x="0" y="33"/>
                  </a:lnTo>
                  <a:lnTo>
                    <a:pt x="31" y="57"/>
                  </a:lnTo>
                  <a:lnTo>
                    <a:pt x="38" y="45"/>
                  </a:lnTo>
                  <a:lnTo>
                    <a:pt x="50" y="26"/>
                  </a:lnTo>
                  <a:lnTo>
                    <a:pt x="57" y="14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Freeform 308"/>
            <p:cNvSpPr/>
            <p:nvPr/>
          </p:nvSpPr>
          <p:spPr bwMode="auto">
            <a:xfrm>
              <a:off x="2897909" y="4550640"/>
              <a:ext cx="40119" cy="52046"/>
            </a:xfrm>
            <a:custGeom>
              <a:avLst/>
              <a:gdLst>
                <a:gd name="T0" fmla="*/ 0 w 37"/>
                <a:gd name="T1" fmla="*/ 5 h 48"/>
                <a:gd name="T2" fmla="*/ 0 w 37"/>
                <a:gd name="T3" fmla="*/ 14 h 48"/>
                <a:gd name="T4" fmla="*/ 0 w 37"/>
                <a:gd name="T5" fmla="*/ 33 h 48"/>
                <a:gd name="T6" fmla="*/ 0 w 37"/>
                <a:gd name="T7" fmla="*/ 43 h 48"/>
                <a:gd name="T8" fmla="*/ 37 w 37"/>
                <a:gd name="T9" fmla="*/ 48 h 48"/>
                <a:gd name="T10" fmla="*/ 37 w 37"/>
                <a:gd name="T11" fmla="*/ 33 h 48"/>
                <a:gd name="T12" fmla="*/ 37 w 37"/>
                <a:gd name="T13" fmla="*/ 14 h 48"/>
                <a:gd name="T14" fmla="*/ 37 w 37"/>
                <a:gd name="T15" fmla="*/ 0 h 48"/>
                <a:gd name="T16" fmla="*/ 0 w 37"/>
                <a:gd name="T17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8">
                  <a:moveTo>
                    <a:pt x="0" y="5"/>
                  </a:moveTo>
                  <a:lnTo>
                    <a:pt x="0" y="14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37" y="48"/>
                  </a:lnTo>
                  <a:lnTo>
                    <a:pt x="37" y="33"/>
                  </a:lnTo>
                  <a:lnTo>
                    <a:pt x="37" y="14"/>
                  </a:lnTo>
                  <a:lnTo>
                    <a:pt x="37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Freeform 309"/>
            <p:cNvSpPr/>
            <p:nvPr/>
          </p:nvSpPr>
          <p:spPr bwMode="auto">
            <a:xfrm>
              <a:off x="2905500" y="4612444"/>
              <a:ext cx="58551" cy="61805"/>
            </a:xfrm>
            <a:custGeom>
              <a:avLst/>
              <a:gdLst>
                <a:gd name="T0" fmla="*/ 0 w 54"/>
                <a:gd name="T1" fmla="*/ 26 h 57"/>
                <a:gd name="T2" fmla="*/ 4 w 54"/>
                <a:gd name="T3" fmla="*/ 33 h 57"/>
                <a:gd name="T4" fmla="*/ 14 w 54"/>
                <a:gd name="T5" fmla="*/ 50 h 57"/>
                <a:gd name="T6" fmla="*/ 19 w 54"/>
                <a:gd name="T7" fmla="*/ 57 h 57"/>
                <a:gd name="T8" fmla="*/ 54 w 54"/>
                <a:gd name="T9" fmla="*/ 43 h 57"/>
                <a:gd name="T10" fmla="*/ 47 w 54"/>
                <a:gd name="T11" fmla="*/ 31 h 57"/>
                <a:gd name="T12" fmla="*/ 37 w 54"/>
                <a:gd name="T13" fmla="*/ 14 h 57"/>
                <a:gd name="T14" fmla="*/ 30 w 54"/>
                <a:gd name="T15" fmla="*/ 0 h 57"/>
                <a:gd name="T16" fmla="*/ 0 w 54"/>
                <a:gd name="T17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7">
                  <a:moveTo>
                    <a:pt x="0" y="26"/>
                  </a:moveTo>
                  <a:lnTo>
                    <a:pt x="4" y="33"/>
                  </a:lnTo>
                  <a:lnTo>
                    <a:pt x="14" y="50"/>
                  </a:lnTo>
                  <a:lnTo>
                    <a:pt x="19" y="57"/>
                  </a:lnTo>
                  <a:lnTo>
                    <a:pt x="54" y="43"/>
                  </a:lnTo>
                  <a:lnTo>
                    <a:pt x="47" y="31"/>
                  </a:lnTo>
                  <a:lnTo>
                    <a:pt x="37" y="14"/>
                  </a:lnTo>
                  <a:lnTo>
                    <a:pt x="30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Freeform 310"/>
            <p:cNvSpPr/>
            <p:nvPr/>
          </p:nvSpPr>
          <p:spPr bwMode="auto">
            <a:xfrm>
              <a:off x="2954292" y="4668827"/>
              <a:ext cx="60720" cy="58551"/>
            </a:xfrm>
            <a:custGeom>
              <a:avLst/>
              <a:gdLst>
                <a:gd name="T0" fmla="*/ 0 w 56"/>
                <a:gd name="T1" fmla="*/ 35 h 54"/>
                <a:gd name="T2" fmla="*/ 7 w 56"/>
                <a:gd name="T3" fmla="*/ 40 h 54"/>
                <a:gd name="T4" fmla="*/ 26 w 56"/>
                <a:gd name="T5" fmla="*/ 50 h 54"/>
                <a:gd name="T6" fmla="*/ 30 w 56"/>
                <a:gd name="T7" fmla="*/ 54 h 54"/>
                <a:gd name="T8" fmla="*/ 56 w 56"/>
                <a:gd name="T9" fmla="*/ 24 h 54"/>
                <a:gd name="T10" fmla="*/ 45 w 56"/>
                <a:gd name="T11" fmla="*/ 17 h 54"/>
                <a:gd name="T12" fmla="*/ 26 w 56"/>
                <a:gd name="T13" fmla="*/ 7 h 54"/>
                <a:gd name="T14" fmla="*/ 14 w 56"/>
                <a:gd name="T15" fmla="*/ 0 h 54"/>
                <a:gd name="T16" fmla="*/ 0 w 56"/>
                <a:gd name="T1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0" y="35"/>
                  </a:moveTo>
                  <a:lnTo>
                    <a:pt x="7" y="40"/>
                  </a:lnTo>
                  <a:lnTo>
                    <a:pt x="26" y="50"/>
                  </a:lnTo>
                  <a:lnTo>
                    <a:pt x="30" y="54"/>
                  </a:lnTo>
                  <a:lnTo>
                    <a:pt x="56" y="24"/>
                  </a:lnTo>
                  <a:lnTo>
                    <a:pt x="45" y="17"/>
                  </a:lnTo>
                  <a:lnTo>
                    <a:pt x="26" y="7"/>
                  </a:lnTo>
                  <a:lnTo>
                    <a:pt x="14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Freeform 311"/>
            <p:cNvSpPr/>
            <p:nvPr/>
          </p:nvSpPr>
          <p:spPr bwMode="auto">
            <a:xfrm>
              <a:off x="3022602" y="4699187"/>
              <a:ext cx="54214" cy="44456"/>
            </a:xfrm>
            <a:custGeom>
              <a:avLst/>
              <a:gdLst>
                <a:gd name="T0" fmla="*/ 8 w 50"/>
                <a:gd name="T1" fmla="*/ 41 h 41"/>
                <a:gd name="T2" fmla="*/ 15 w 50"/>
                <a:gd name="T3" fmla="*/ 41 h 41"/>
                <a:gd name="T4" fmla="*/ 36 w 50"/>
                <a:gd name="T5" fmla="*/ 41 h 41"/>
                <a:gd name="T6" fmla="*/ 43 w 50"/>
                <a:gd name="T7" fmla="*/ 41 h 41"/>
                <a:gd name="T8" fmla="*/ 50 w 50"/>
                <a:gd name="T9" fmla="*/ 0 h 41"/>
                <a:gd name="T10" fmla="*/ 36 w 50"/>
                <a:gd name="T11" fmla="*/ 0 h 41"/>
                <a:gd name="T12" fmla="*/ 15 w 50"/>
                <a:gd name="T13" fmla="*/ 0 h 41"/>
                <a:gd name="T14" fmla="*/ 0 w 50"/>
                <a:gd name="T15" fmla="*/ 0 h 41"/>
                <a:gd name="T16" fmla="*/ 8 w 50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1">
                  <a:moveTo>
                    <a:pt x="8" y="41"/>
                  </a:moveTo>
                  <a:lnTo>
                    <a:pt x="15" y="41"/>
                  </a:lnTo>
                  <a:lnTo>
                    <a:pt x="36" y="41"/>
                  </a:lnTo>
                  <a:lnTo>
                    <a:pt x="43" y="41"/>
                  </a:lnTo>
                  <a:lnTo>
                    <a:pt x="50" y="0"/>
                  </a:lnTo>
                  <a:lnTo>
                    <a:pt x="3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Freeform 312"/>
            <p:cNvSpPr/>
            <p:nvPr/>
          </p:nvSpPr>
          <p:spPr bwMode="auto">
            <a:xfrm>
              <a:off x="3087659" y="4674248"/>
              <a:ext cx="60720" cy="58551"/>
            </a:xfrm>
            <a:custGeom>
              <a:avLst/>
              <a:gdLst>
                <a:gd name="T0" fmla="*/ 26 w 56"/>
                <a:gd name="T1" fmla="*/ 54 h 54"/>
                <a:gd name="T2" fmla="*/ 30 w 56"/>
                <a:gd name="T3" fmla="*/ 52 h 54"/>
                <a:gd name="T4" fmla="*/ 49 w 56"/>
                <a:gd name="T5" fmla="*/ 40 h 54"/>
                <a:gd name="T6" fmla="*/ 56 w 56"/>
                <a:gd name="T7" fmla="*/ 38 h 54"/>
                <a:gd name="T8" fmla="*/ 42 w 56"/>
                <a:gd name="T9" fmla="*/ 0 h 54"/>
                <a:gd name="T10" fmla="*/ 30 w 56"/>
                <a:gd name="T11" fmla="*/ 7 h 54"/>
                <a:gd name="T12" fmla="*/ 11 w 56"/>
                <a:gd name="T13" fmla="*/ 19 h 54"/>
                <a:gd name="T14" fmla="*/ 0 w 56"/>
                <a:gd name="T15" fmla="*/ 26 h 54"/>
                <a:gd name="T16" fmla="*/ 26 w 56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26" y="54"/>
                  </a:moveTo>
                  <a:lnTo>
                    <a:pt x="30" y="52"/>
                  </a:lnTo>
                  <a:lnTo>
                    <a:pt x="49" y="40"/>
                  </a:lnTo>
                  <a:lnTo>
                    <a:pt x="56" y="38"/>
                  </a:lnTo>
                  <a:lnTo>
                    <a:pt x="42" y="0"/>
                  </a:lnTo>
                  <a:lnTo>
                    <a:pt x="30" y="7"/>
                  </a:lnTo>
                  <a:lnTo>
                    <a:pt x="11" y="19"/>
                  </a:lnTo>
                  <a:lnTo>
                    <a:pt x="0" y="26"/>
                  </a:lnTo>
                  <a:lnTo>
                    <a:pt x="2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Freeform 313"/>
            <p:cNvSpPr/>
            <p:nvPr/>
          </p:nvSpPr>
          <p:spPr bwMode="auto">
            <a:xfrm>
              <a:off x="3144042" y="4625456"/>
              <a:ext cx="58551" cy="58551"/>
            </a:xfrm>
            <a:custGeom>
              <a:avLst/>
              <a:gdLst>
                <a:gd name="T0" fmla="*/ 35 w 54"/>
                <a:gd name="T1" fmla="*/ 54 h 54"/>
                <a:gd name="T2" fmla="*/ 40 w 54"/>
                <a:gd name="T3" fmla="*/ 47 h 54"/>
                <a:gd name="T4" fmla="*/ 49 w 54"/>
                <a:gd name="T5" fmla="*/ 31 h 54"/>
                <a:gd name="T6" fmla="*/ 54 w 54"/>
                <a:gd name="T7" fmla="*/ 23 h 54"/>
                <a:gd name="T8" fmla="*/ 23 w 54"/>
                <a:gd name="T9" fmla="*/ 0 h 54"/>
                <a:gd name="T10" fmla="*/ 16 w 54"/>
                <a:gd name="T11" fmla="*/ 12 h 54"/>
                <a:gd name="T12" fmla="*/ 7 w 54"/>
                <a:gd name="T13" fmla="*/ 28 h 54"/>
                <a:gd name="T14" fmla="*/ 0 w 54"/>
                <a:gd name="T15" fmla="*/ 40 h 54"/>
                <a:gd name="T16" fmla="*/ 35 w 54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35" y="54"/>
                  </a:moveTo>
                  <a:lnTo>
                    <a:pt x="40" y="47"/>
                  </a:lnTo>
                  <a:lnTo>
                    <a:pt x="49" y="31"/>
                  </a:lnTo>
                  <a:lnTo>
                    <a:pt x="54" y="23"/>
                  </a:lnTo>
                  <a:lnTo>
                    <a:pt x="23" y="0"/>
                  </a:lnTo>
                  <a:lnTo>
                    <a:pt x="16" y="12"/>
                  </a:lnTo>
                  <a:lnTo>
                    <a:pt x="7" y="28"/>
                  </a:lnTo>
                  <a:lnTo>
                    <a:pt x="0" y="40"/>
                  </a:lnTo>
                  <a:lnTo>
                    <a:pt x="35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Freeform 314"/>
            <p:cNvSpPr/>
            <p:nvPr/>
          </p:nvSpPr>
          <p:spPr bwMode="auto">
            <a:xfrm>
              <a:off x="3174402" y="4563651"/>
              <a:ext cx="43371" cy="50962"/>
            </a:xfrm>
            <a:custGeom>
              <a:avLst/>
              <a:gdLst>
                <a:gd name="T0" fmla="*/ 40 w 40"/>
                <a:gd name="T1" fmla="*/ 43 h 47"/>
                <a:gd name="T2" fmla="*/ 40 w 40"/>
                <a:gd name="T3" fmla="*/ 33 h 47"/>
                <a:gd name="T4" fmla="*/ 40 w 40"/>
                <a:gd name="T5" fmla="*/ 14 h 47"/>
                <a:gd name="T6" fmla="*/ 40 w 40"/>
                <a:gd name="T7" fmla="*/ 5 h 47"/>
                <a:gd name="T8" fmla="*/ 0 w 40"/>
                <a:gd name="T9" fmla="*/ 0 h 47"/>
                <a:gd name="T10" fmla="*/ 0 w 40"/>
                <a:gd name="T11" fmla="*/ 14 h 47"/>
                <a:gd name="T12" fmla="*/ 0 w 40"/>
                <a:gd name="T13" fmla="*/ 33 h 47"/>
                <a:gd name="T14" fmla="*/ 0 w 40"/>
                <a:gd name="T15" fmla="*/ 47 h 47"/>
                <a:gd name="T16" fmla="*/ 40 w 40"/>
                <a:gd name="T17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40" y="43"/>
                  </a:moveTo>
                  <a:lnTo>
                    <a:pt x="40" y="33"/>
                  </a:lnTo>
                  <a:lnTo>
                    <a:pt x="40" y="14"/>
                  </a:lnTo>
                  <a:lnTo>
                    <a:pt x="40" y="5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33"/>
                  </a:lnTo>
                  <a:lnTo>
                    <a:pt x="0" y="47"/>
                  </a:lnTo>
                  <a:lnTo>
                    <a:pt x="4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Freeform 315"/>
            <p:cNvSpPr/>
            <p:nvPr/>
          </p:nvSpPr>
          <p:spPr bwMode="auto">
            <a:xfrm>
              <a:off x="3148379" y="4492088"/>
              <a:ext cx="59636" cy="58551"/>
            </a:xfrm>
            <a:custGeom>
              <a:avLst/>
              <a:gdLst>
                <a:gd name="T0" fmla="*/ 55 w 55"/>
                <a:gd name="T1" fmla="*/ 31 h 54"/>
                <a:gd name="T2" fmla="*/ 52 w 55"/>
                <a:gd name="T3" fmla="*/ 24 h 54"/>
                <a:gd name="T4" fmla="*/ 40 w 55"/>
                <a:gd name="T5" fmla="*/ 7 h 54"/>
                <a:gd name="T6" fmla="*/ 38 w 55"/>
                <a:gd name="T7" fmla="*/ 0 h 54"/>
                <a:gd name="T8" fmla="*/ 0 w 55"/>
                <a:gd name="T9" fmla="*/ 14 h 54"/>
                <a:gd name="T10" fmla="*/ 7 w 55"/>
                <a:gd name="T11" fmla="*/ 26 h 54"/>
                <a:gd name="T12" fmla="*/ 17 w 55"/>
                <a:gd name="T13" fmla="*/ 42 h 54"/>
                <a:gd name="T14" fmla="*/ 24 w 55"/>
                <a:gd name="T15" fmla="*/ 54 h 54"/>
                <a:gd name="T16" fmla="*/ 55 w 55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4">
                  <a:moveTo>
                    <a:pt x="55" y="31"/>
                  </a:moveTo>
                  <a:lnTo>
                    <a:pt x="52" y="24"/>
                  </a:lnTo>
                  <a:lnTo>
                    <a:pt x="40" y="7"/>
                  </a:lnTo>
                  <a:lnTo>
                    <a:pt x="38" y="0"/>
                  </a:lnTo>
                  <a:lnTo>
                    <a:pt x="0" y="14"/>
                  </a:lnTo>
                  <a:lnTo>
                    <a:pt x="7" y="26"/>
                  </a:lnTo>
                  <a:lnTo>
                    <a:pt x="17" y="42"/>
                  </a:lnTo>
                  <a:lnTo>
                    <a:pt x="24" y="54"/>
                  </a:lnTo>
                  <a:lnTo>
                    <a:pt x="55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Freeform 316"/>
            <p:cNvSpPr/>
            <p:nvPr/>
          </p:nvSpPr>
          <p:spPr bwMode="auto">
            <a:xfrm>
              <a:off x="3097418" y="4437874"/>
              <a:ext cx="61805" cy="59636"/>
            </a:xfrm>
            <a:custGeom>
              <a:avLst/>
              <a:gdLst>
                <a:gd name="T0" fmla="*/ 57 w 57"/>
                <a:gd name="T1" fmla="*/ 17 h 55"/>
                <a:gd name="T2" fmla="*/ 50 w 57"/>
                <a:gd name="T3" fmla="*/ 14 h 55"/>
                <a:gd name="T4" fmla="*/ 33 w 57"/>
                <a:gd name="T5" fmla="*/ 3 h 55"/>
                <a:gd name="T6" fmla="*/ 26 w 57"/>
                <a:gd name="T7" fmla="*/ 0 h 55"/>
                <a:gd name="T8" fmla="*/ 0 w 57"/>
                <a:gd name="T9" fmla="*/ 31 h 55"/>
                <a:gd name="T10" fmla="*/ 14 w 57"/>
                <a:gd name="T11" fmla="*/ 38 h 55"/>
                <a:gd name="T12" fmla="*/ 31 w 57"/>
                <a:gd name="T13" fmla="*/ 48 h 55"/>
                <a:gd name="T14" fmla="*/ 43 w 57"/>
                <a:gd name="T15" fmla="*/ 55 h 55"/>
                <a:gd name="T16" fmla="*/ 57 w 57"/>
                <a:gd name="T17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57" y="17"/>
                  </a:moveTo>
                  <a:lnTo>
                    <a:pt x="50" y="14"/>
                  </a:lnTo>
                  <a:lnTo>
                    <a:pt x="33" y="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14" y="38"/>
                  </a:lnTo>
                  <a:lnTo>
                    <a:pt x="31" y="48"/>
                  </a:lnTo>
                  <a:lnTo>
                    <a:pt x="43" y="55"/>
                  </a:lnTo>
                  <a:lnTo>
                    <a:pt x="5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Freeform 317"/>
            <p:cNvSpPr>
              <a:spLocks noEditPoints="1"/>
            </p:cNvSpPr>
            <p:nvPr/>
          </p:nvSpPr>
          <p:spPr bwMode="auto">
            <a:xfrm>
              <a:off x="2926101" y="4448717"/>
              <a:ext cx="263481" cy="266734"/>
            </a:xfrm>
            <a:custGeom>
              <a:avLst/>
              <a:gdLst>
                <a:gd name="T0" fmla="*/ 51 w 103"/>
                <a:gd name="T1" fmla="*/ 104 h 104"/>
                <a:gd name="T2" fmla="*/ 0 w 103"/>
                <a:gd name="T3" fmla="*/ 52 h 104"/>
                <a:gd name="T4" fmla="*/ 51 w 103"/>
                <a:gd name="T5" fmla="*/ 0 h 104"/>
                <a:gd name="T6" fmla="*/ 103 w 103"/>
                <a:gd name="T7" fmla="*/ 52 h 104"/>
                <a:gd name="T8" fmla="*/ 51 w 103"/>
                <a:gd name="T9" fmla="*/ 104 h 104"/>
                <a:gd name="T10" fmla="*/ 51 w 103"/>
                <a:gd name="T11" fmla="*/ 16 h 104"/>
                <a:gd name="T12" fmla="*/ 15 w 103"/>
                <a:gd name="T13" fmla="*/ 52 h 104"/>
                <a:gd name="T14" fmla="*/ 51 w 103"/>
                <a:gd name="T15" fmla="*/ 89 h 104"/>
                <a:gd name="T16" fmla="*/ 87 w 103"/>
                <a:gd name="T17" fmla="*/ 52 h 104"/>
                <a:gd name="T18" fmla="*/ 51 w 103"/>
                <a:gd name="T19" fmla="*/ 1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04">
                  <a:moveTo>
                    <a:pt x="51" y="104"/>
                  </a:moveTo>
                  <a:cubicBezTo>
                    <a:pt x="23" y="104"/>
                    <a:pt x="0" y="81"/>
                    <a:pt x="0" y="52"/>
                  </a:cubicBezTo>
                  <a:cubicBezTo>
                    <a:pt x="0" y="24"/>
                    <a:pt x="23" y="0"/>
                    <a:pt x="51" y="0"/>
                  </a:cubicBezTo>
                  <a:cubicBezTo>
                    <a:pt x="80" y="0"/>
                    <a:pt x="103" y="24"/>
                    <a:pt x="103" y="52"/>
                  </a:cubicBezTo>
                  <a:cubicBezTo>
                    <a:pt x="103" y="81"/>
                    <a:pt x="80" y="104"/>
                    <a:pt x="51" y="104"/>
                  </a:cubicBezTo>
                  <a:close/>
                  <a:moveTo>
                    <a:pt x="51" y="16"/>
                  </a:moveTo>
                  <a:cubicBezTo>
                    <a:pt x="31" y="16"/>
                    <a:pt x="15" y="32"/>
                    <a:pt x="15" y="52"/>
                  </a:cubicBezTo>
                  <a:cubicBezTo>
                    <a:pt x="15" y="73"/>
                    <a:pt x="31" y="89"/>
                    <a:pt x="51" y="89"/>
                  </a:cubicBezTo>
                  <a:cubicBezTo>
                    <a:pt x="71" y="89"/>
                    <a:pt x="87" y="73"/>
                    <a:pt x="87" y="52"/>
                  </a:cubicBezTo>
                  <a:cubicBezTo>
                    <a:pt x="87" y="32"/>
                    <a:pt x="71" y="16"/>
                    <a:pt x="5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Oval 318"/>
            <p:cNvSpPr>
              <a:spLocks noChangeArrowheads="1"/>
            </p:cNvSpPr>
            <p:nvPr/>
          </p:nvSpPr>
          <p:spPr bwMode="auto">
            <a:xfrm>
              <a:off x="2999832" y="4525702"/>
              <a:ext cx="112766" cy="1127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428868" y="1741616"/>
            <a:ext cx="321986" cy="219341"/>
            <a:chOff x="4895160" y="4287159"/>
            <a:chExt cx="571418" cy="389258"/>
          </a:xfrm>
          <a:solidFill>
            <a:srgbClr val="002B82"/>
          </a:solidFill>
        </p:grpSpPr>
        <p:sp>
          <p:nvSpPr>
            <p:cNvPr id="40" name="Freeform 327"/>
            <p:cNvSpPr>
              <a:spLocks noEditPoints="1"/>
            </p:cNvSpPr>
            <p:nvPr/>
          </p:nvSpPr>
          <p:spPr bwMode="auto">
            <a:xfrm>
              <a:off x="4895160" y="4287159"/>
              <a:ext cx="438051" cy="389258"/>
            </a:xfrm>
            <a:custGeom>
              <a:avLst/>
              <a:gdLst>
                <a:gd name="T0" fmla="*/ 166 w 171"/>
                <a:gd name="T1" fmla="*/ 0 h 152"/>
                <a:gd name="T2" fmla="*/ 5 w 171"/>
                <a:gd name="T3" fmla="*/ 0 h 152"/>
                <a:gd name="T4" fmla="*/ 0 w 171"/>
                <a:gd name="T5" fmla="*/ 5 h 152"/>
                <a:gd name="T6" fmla="*/ 0 w 171"/>
                <a:gd name="T7" fmla="*/ 146 h 152"/>
                <a:gd name="T8" fmla="*/ 5 w 171"/>
                <a:gd name="T9" fmla="*/ 152 h 152"/>
                <a:gd name="T10" fmla="*/ 166 w 171"/>
                <a:gd name="T11" fmla="*/ 152 h 152"/>
                <a:gd name="T12" fmla="*/ 171 w 171"/>
                <a:gd name="T13" fmla="*/ 146 h 152"/>
                <a:gd name="T14" fmla="*/ 171 w 171"/>
                <a:gd name="T15" fmla="*/ 5 h 152"/>
                <a:gd name="T16" fmla="*/ 166 w 171"/>
                <a:gd name="T17" fmla="*/ 0 h 152"/>
                <a:gd name="T18" fmla="*/ 132 w 171"/>
                <a:gd name="T19" fmla="*/ 12 h 152"/>
                <a:gd name="T20" fmla="*/ 139 w 171"/>
                <a:gd name="T21" fmla="*/ 19 h 152"/>
                <a:gd name="T22" fmla="*/ 132 w 171"/>
                <a:gd name="T23" fmla="*/ 26 h 152"/>
                <a:gd name="T24" fmla="*/ 124 w 171"/>
                <a:gd name="T25" fmla="*/ 19 h 152"/>
                <a:gd name="T26" fmla="*/ 132 w 171"/>
                <a:gd name="T27" fmla="*/ 12 h 152"/>
                <a:gd name="T28" fmla="*/ 110 w 171"/>
                <a:gd name="T29" fmla="*/ 12 h 152"/>
                <a:gd name="T30" fmla="*/ 118 w 171"/>
                <a:gd name="T31" fmla="*/ 19 h 152"/>
                <a:gd name="T32" fmla="*/ 110 w 171"/>
                <a:gd name="T33" fmla="*/ 26 h 152"/>
                <a:gd name="T34" fmla="*/ 103 w 171"/>
                <a:gd name="T35" fmla="*/ 19 h 152"/>
                <a:gd name="T36" fmla="*/ 110 w 171"/>
                <a:gd name="T37" fmla="*/ 12 h 152"/>
                <a:gd name="T38" fmla="*/ 160 w 171"/>
                <a:gd name="T39" fmla="*/ 141 h 152"/>
                <a:gd name="T40" fmla="*/ 11 w 171"/>
                <a:gd name="T41" fmla="*/ 141 h 152"/>
                <a:gd name="T42" fmla="*/ 11 w 171"/>
                <a:gd name="T43" fmla="*/ 38 h 152"/>
                <a:gd name="T44" fmla="*/ 160 w 171"/>
                <a:gd name="T45" fmla="*/ 38 h 152"/>
                <a:gd name="T46" fmla="*/ 160 w 171"/>
                <a:gd name="T47" fmla="*/ 141 h 152"/>
                <a:gd name="T48" fmla="*/ 153 w 171"/>
                <a:gd name="T49" fmla="*/ 26 h 152"/>
                <a:gd name="T50" fmla="*/ 146 w 171"/>
                <a:gd name="T51" fmla="*/ 19 h 152"/>
                <a:gd name="T52" fmla="*/ 153 w 171"/>
                <a:gd name="T53" fmla="*/ 12 h 152"/>
                <a:gd name="T54" fmla="*/ 160 w 171"/>
                <a:gd name="T55" fmla="*/ 19 h 152"/>
                <a:gd name="T56" fmla="*/ 153 w 171"/>
                <a:gd name="T57" fmla="*/ 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152">
                  <a:moveTo>
                    <a:pt x="16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9"/>
                    <a:pt x="2" y="152"/>
                    <a:pt x="5" y="152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9" y="152"/>
                    <a:pt x="171" y="149"/>
                    <a:pt x="171" y="146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71" y="2"/>
                    <a:pt x="169" y="0"/>
                    <a:pt x="166" y="0"/>
                  </a:cubicBezTo>
                  <a:close/>
                  <a:moveTo>
                    <a:pt x="132" y="12"/>
                  </a:moveTo>
                  <a:cubicBezTo>
                    <a:pt x="136" y="12"/>
                    <a:pt x="139" y="15"/>
                    <a:pt x="139" y="19"/>
                  </a:cubicBezTo>
                  <a:cubicBezTo>
                    <a:pt x="139" y="23"/>
                    <a:pt x="136" y="26"/>
                    <a:pt x="132" y="26"/>
                  </a:cubicBezTo>
                  <a:cubicBezTo>
                    <a:pt x="128" y="26"/>
                    <a:pt x="124" y="23"/>
                    <a:pt x="124" y="19"/>
                  </a:cubicBezTo>
                  <a:cubicBezTo>
                    <a:pt x="124" y="15"/>
                    <a:pt x="128" y="12"/>
                    <a:pt x="132" y="12"/>
                  </a:cubicBezTo>
                  <a:close/>
                  <a:moveTo>
                    <a:pt x="110" y="12"/>
                  </a:moveTo>
                  <a:cubicBezTo>
                    <a:pt x="114" y="12"/>
                    <a:pt x="118" y="15"/>
                    <a:pt x="118" y="19"/>
                  </a:cubicBezTo>
                  <a:cubicBezTo>
                    <a:pt x="118" y="23"/>
                    <a:pt x="114" y="26"/>
                    <a:pt x="110" y="26"/>
                  </a:cubicBezTo>
                  <a:cubicBezTo>
                    <a:pt x="106" y="26"/>
                    <a:pt x="103" y="23"/>
                    <a:pt x="103" y="19"/>
                  </a:cubicBezTo>
                  <a:cubicBezTo>
                    <a:pt x="103" y="15"/>
                    <a:pt x="106" y="12"/>
                    <a:pt x="110" y="12"/>
                  </a:cubicBezTo>
                  <a:close/>
                  <a:moveTo>
                    <a:pt x="160" y="141"/>
                  </a:moveTo>
                  <a:cubicBezTo>
                    <a:pt x="11" y="141"/>
                    <a:pt x="11" y="141"/>
                    <a:pt x="11" y="1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60" y="38"/>
                    <a:pt x="160" y="38"/>
                    <a:pt x="160" y="38"/>
                  </a:cubicBezTo>
                  <a:lnTo>
                    <a:pt x="160" y="141"/>
                  </a:lnTo>
                  <a:close/>
                  <a:moveTo>
                    <a:pt x="153" y="26"/>
                  </a:moveTo>
                  <a:cubicBezTo>
                    <a:pt x="149" y="26"/>
                    <a:pt x="146" y="23"/>
                    <a:pt x="146" y="19"/>
                  </a:cubicBezTo>
                  <a:cubicBezTo>
                    <a:pt x="146" y="15"/>
                    <a:pt x="149" y="12"/>
                    <a:pt x="153" y="12"/>
                  </a:cubicBezTo>
                  <a:cubicBezTo>
                    <a:pt x="157" y="12"/>
                    <a:pt x="160" y="15"/>
                    <a:pt x="160" y="19"/>
                  </a:cubicBezTo>
                  <a:cubicBezTo>
                    <a:pt x="160" y="23"/>
                    <a:pt x="157" y="26"/>
                    <a:pt x="15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Rectangle 328"/>
            <p:cNvSpPr>
              <a:spLocks noChangeArrowheads="1"/>
            </p:cNvSpPr>
            <p:nvPr/>
          </p:nvSpPr>
          <p:spPr bwMode="auto">
            <a:xfrm>
              <a:off x="4953712" y="4417273"/>
              <a:ext cx="315527" cy="596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Rectangle 329"/>
            <p:cNvSpPr>
              <a:spLocks noChangeArrowheads="1"/>
            </p:cNvSpPr>
            <p:nvPr/>
          </p:nvSpPr>
          <p:spPr bwMode="auto">
            <a:xfrm>
              <a:off x="4953712" y="4501847"/>
              <a:ext cx="99754" cy="1051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Rectangle 330"/>
            <p:cNvSpPr>
              <a:spLocks noChangeArrowheads="1"/>
            </p:cNvSpPr>
            <p:nvPr/>
          </p:nvSpPr>
          <p:spPr bwMode="auto">
            <a:xfrm>
              <a:off x="5071899" y="4505100"/>
              <a:ext cx="107344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Rectangle 331"/>
            <p:cNvSpPr>
              <a:spLocks noChangeArrowheads="1"/>
            </p:cNvSpPr>
            <p:nvPr/>
          </p:nvSpPr>
          <p:spPr bwMode="auto">
            <a:xfrm>
              <a:off x="5071899" y="4548471"/>
              <a:ext cx="107344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Rectangle 332"/>
            <p:cNvSpPr>
              <a:spLocks noChangeArrowheads="1"/>
            </p:cNvSpPr>
            <p:nvPr/>
          </p:nvSpPr>
          <p:spPr bwMode="auto">
            <a:xfrm>
              <a:off x="5071899" y="4589674"/>
              <a:ext cx="107344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Freeform 333"/>
            <p:cNvSpPr/>
            <p:nvPr/>
          </p:nvSpPr>
          <p:spPr bwMode="auto">
            <a:xfrm>
              <a:off x="5225867" y="4569073"/>
              <a:ext cx="40119" cy="41203"/>
            </a:xfrm>
            <a:custGeom>
              <a:avLst/>
              <a:gdLst>
                <a:gd name="T0" fmla="*/ 11 w 37"/>
                <a:gd name="T1" fmla="*/ 0 h 38"/>
                <a:gd name="T2" fmla="*/ 11 w 37"/>
                <a:gd name="T3" fmla="*/ 2 h 38"/>
                <a:gd name="T4" fmla="*/ 0 w 37"/>
                <a:gd name="T5" fmla="*/ 38 h 38"/>
                <a:gd name="T6" fmla="*/ 35 w 37"/>
                <a:gd name="T7" fmla="*/ 26 h 38"/>
                <a:gd name="T8" fmla="*/ 37 w 37"/>
                <a:gd name="T9" fmla="*/ 26 h 38"/>
                <a:gd name="T10" fmla="*/ 11 w 37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11" y="0"/>
                  </a:moveTo>
                  <a:lnTo>
                    <a:pt x="11" y="2"/>
                  </a:lnTo>
                  <a:lnTo>
                    <a:pt x="0" y="38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Freeform 334"/>
            <p:cNvSpPr/>
            <p:nvPr/>
          </p:nvSpPr>
          <p:spPr bwMode="auto">
            <a:xfrm>
              <a:off x="5389594" y="4366311"/>
              <a:ext cx="76984" cy="79153"/>
            </a:xfrm>
            <a:custGeom>
              <a:avLst/>
              <a:gdLst>
                <a:gd name="T0" fmla="*/ 23 w 30"/>
                <a:gd name="T1" fmla="*/ 31 h 31"/>
                <a:gd name="T2" fmla="*/ 28 w 30"/>
                <a:gd name="T3" fmla="*/ 25 h 31"/>
                <a:gd name="T4" fmla="*/ 28 w 30"/>
                <a:gd name="T5" fmla="*/ 18 h 31"/>
                <a:gd name="T6" fmla="*/ 13 w 30"/>
                <a:gd name="T7" fmla="*/ 2 h 31"/>
                <a:gd name="T8" fmla="*/ 6 w 30"/>
                <a:gd name="T9" fmla="*/ 2 h 31"/>
                <a:gd name="T10" fmla="*/ 0 w 30"/>
                <a:gd name="T11" fmla="*/ 8 h 31"/>
                <a:gd name="T12" fmla="*/ 23 w 30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1">
                  <a:moveTo>
                    <a:pt x="23" y="31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0" y="23"/>
                    <a:pt x="30" y="20"/>
                    <a:pt x="28" y="18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0"/>
                    <a:pt x="8" y="0"/>
                    <a:pt x="6" y="2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2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Freeform 335"/>
            <p:cNvSpPr/>
            <p:nvPr/>
          </p:nvSpPr>
          <p:spPr bwMode="auto">
            <a:xfrm>
              <a:off x="5258396" y="4394503"/>
              <a:ext cx="182160" cy="182160"/>
            </a:xfrm>
            <a:custGeom>
              <a:avLst/>
              <a:gdLst>
                <a:gd name="T0" fmla="*/ 49 w 71"/>
                <a:gd name="T1" fmla="*/ 0 h 71"/>
                <a:gd name="T2" fmla="*/ 48 w 71"/>
                <a:gd name="T3" fmla="*/ 0 h 71"/>
                <a:gd name="T4" fmla="*/ 2 w 71"/>
                <a:gd name="T5" fmla="*/ 47 h 71"/>
                <a:gd name="T6" fmla="*/ 2 w 71"/>
                <a:gd name="T7" fmla="*/ 54 h 71"/>
                <a:gd name="T8" fmla="*/ 2 w 71"/>
                <a:gd name="T9" fmla="*/ 55 h 71"/>
                <a:gd name="T10" fmla="*/ 8 w 71"/>
                <a:gd name="T11" fmla="*/ 56 h 71"/>
                <a:gd name="T12" fmla="*/ 9 w 71"/>
                <a:gd name="T13" fmla="*/ 62 h 71"/>
                <a:gd name="T14" fmla="*/ 9 w 71"/>
                <a:gd name="T15" fmla="*/ 62 h 71"/>
                <a:gd name="T16" fmla="*/ 15 w 71"/>
                <a:gd name="T17" fmla="*/ 63 h 71"/>
                <a:gd name="T18" fmla="*/ 16 w 71"/>
                <a:gd name="T19" fmla="*/ 69 h 71"/>
                <a:gd name="T20" fmla="*/ 17 w 71"/>
                <a:gd name="T21" fmla="*/ 69 h 71"/>
                <a:gd name="T22" fmla="*/ 24 w 71"/>
                <a:gd name="T23" fmla="*/ 69 h 71"/>
                <a:gd name="T24" fmla="*/ 71 w 71"/>
                <a:gd name="T25" fmla="*/ 23 h 71"/>
                <a:gd name="T26" fmla="*/ 71 w 71"/>
                <a:gd name="T27" fmla="*/ 22 h 71"/>
                <a:gd name="T28" fmla="*/ 49 w 71"/>
                <a:gd name="T2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49" y="0"/>
                  </a:moveTo>
                  <a:cubicBezTo>
                    <a:pt x="49" y="0"/>
                    <a:pt x="48" y="0"/>
                    <a:pt x="48" y="0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9"/>
                    <a:pt x="0" y="52"/>
                    <a:pt x="2" y="54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4" y="56"/>
                    <a:pt x="6" y="57"/>
                    <a:pt x="8" y="56"/>
                  </a:cubicBezTo>
                  <a:cubicBezTo>
                    <a:pt x="7" y="58"/>
                    <a:pt x="7" y="6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4"/>
                    <a:pt x="13" y="64"/>
                    <a:pt x="15" y="63"/>
                  </a:cubicBezTo>
                  <a:cubicBezTo>
                    <a:pt x="14" y="65"/>
                    <a:pt x="15" y="67"/>
                    <a:pt x="16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9" y="71"/>
                    <a:pt x="22" y="71"/>
                    <a:pt x="24" y="69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2"/>
                    <a:pt x="71" y="22"/>
                  </a:cubicBez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593902" y="3025138"/>
            <a:ext cx="1762338" cy="614792"/>
            <a:chOff x="2061936" y="5263650"/>
            <a:chExt cx="2349784" cy="819723"/>
          </a:xfrm>
        </p:grpSpPr>
        <p:sp>
          <p:nvSpPr>
            <p:cNvPr id="50" name="文本框 49"/>
            <p:cNvSpPr txBox="1"/>
            <p:nvPr/>
          </p:nvSpPr>
          <p:spPr bwMode="auto">
            <a:xfrm>
              <a:off x="2217364" y="5498597"/>
              <a:ext cx="203892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 smtClean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 bwMode="auto">
            <a:xfrm>
              <a:off x="2061936" y="5263650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688463" y="3025139"/>
            <a:ext cx="1762338" cy="614790"/>
            <a:chOff x="2061936" y="5263650"/>
            <a:chExt cx="2349784" cy="819720"/>
          </a:xfrm>
        </p:grpSpPr>
        <p:sp>
          <p:nvSpPr>
            <p:cNvPr id="53" name="文本框 52"/>
            <p:cNvSpPr txBox="1"/>
            <p:nvPr/>
          </p:nvSpPr>
          <p:spPr bwMode="auto">
            <a:xfrm>
              <a:off x="2217364" y="5498594"/>
              <a:ext cx="203892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</a:t>
              </a:r>
              <a:r>
                <a:rPr lang="zh-CN" altLang="en-US" sz="900" dirty="0" smtClean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符合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 bwMode="auto">
            <a:xfrm>
              <a:off x="2061936" y="5263650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753990" y="3025139"/>
            <a:ext cx="1762338" cy="614790"/>
            <a:chOff x="2061936" y="5263650"/>
            <a:chExt cx="2349784" cy="819720"/>
          </a:xfrm>
        </p:grpSpPr>
        <p:sp>
          <p:nvSpPr>
            <p:cNvPr id="56" name="文本框 55"/>
            <p:cNvSpPr txBox="1"/>
            <p:nvPr/>
          </p:nvSpPr>
          <p:spPr bwMode="auto">
            <a:xfrm>
              <a:off x="2217364" y="5498594"/>
              <a:ext cx="203892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</a:t>
              </a:r>
              <a:r>
                <a:rPr lang="zh-CN" altLang="en-US" sz="900" dirty="0" smtClean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符合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 bwMode="auto">
            <a:xfrm>
              <a:off x="2061936" y="5263650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1059503" y="3962841"/>
            <a:ext cx="702499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49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49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"/>
                            </p:stCondLst>
                            <p:childTnLst>
                              <p:par>
                                <p:cTn id="5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0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50"/>
                            </p:stCondLst>
                            <p:childTnLst>
                              <p:par>
                                <p:cTn id="7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50"/>
                            </p:stCondLst>
                            <p:childTnLst>
                              <p:par>
                                <p:cTn id="7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b="10294"/>
          <a:stretch>
            <a:fillRect/>
          </a:stretch>
        </p:blipFill>
        <p:spPr>
          <a:xfrm>
            <a:off x="-36512" y="0"/>
            <a:ext cx="6384718" cy="5143500"/>
          </a:xfrm>
          <a:prstGeom prst="rect">
            <a:avLst/>
          </a:prstGeom>
        </p:spPr>
      </p:pic>
      <p:sp>
        <p:nvSpPr>
          <p:cNvPr id="8" name="平行四边形 7"/>
          <p:cNvSpPr/>
          <p:nvPr/>
        </p:nvSpPr>
        <p:spPr>
          <a:xfrm>
            <a:off x="2699792" y="0"/>
            <a:ext cx="6473229" cy="51816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0439CE">
                  <a:lumMod val="16000"/>
                  <a:lumOff val="8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09492" y="3667452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62163" y="3667452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72189" y="3667452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9492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62164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71803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912922" y="3492168"/>
            <a:ext cx="5256584" cy="33243"/>
          </a:xfrm>
          <a:prstGeom prst="line">
            <a:avLst/>
          </a:prstGeom>
          <a:ln>
            <a:solidFill>
              <a:srgbClr val="002B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5150237" y="461245"/>
            <a:ext cx="2677918" cy="26425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800" b="1" dirty="0">
                <a:solidFill>
                  <a:srgbClr val="002B82"/>
                </a:solidFill>
                <a:latin typeface="微软雅黑" panose="020B0503020204020204" charset="-122"/>
              </a:rPr>
              <a:t>4</a:t>
            </a:r>
            <a:endParaRPr lang="zh-CN" altLang="en-US" sz="13800" b="1" dirty="0">
              <a:solidFill>
                <a:srgbClr val="002B82"/>
              </a:solidFill>
              <a:latin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60994" y="2601039"/>
            <a:ext cx="3888431" cy="756955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2848" y="262055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1621610" y="1250443"/>
            <a:ext cx="1716709" cy="312233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39700" dist="50800" dir="2700000" algn="tl" rotWithShape="0">
              <a:schemeClr val="tx1">
                <a:alpha val="29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805682" y="1250443"/>
            <a:ext cx="1716709" cy="312233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39700" dist="50800" dir="2700000" algn="tl" rotWithShape="0">
              <a:schemeClr val="tx1">
                <a:alpha val="29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606363" y="1208043"/>
            <a:ext cx="1747199" cy="1747199"/>
            <a:chOff x="4184106" y="2952206"/>
            <a:chExt cx="3823790" cy="3823790"/>
          </a:xfrm>
        </p:grpSpPr>
        <p:sp>
          <p:nvSpPr>
            <p:cNvPr id="7" name="椭圆 6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9" name="椭圆 8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002B82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1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1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598793" y="3290527"/>
            <a:ext cx="1762338" cy="597479"/>
            <a:chOff x="2061936" y="5263650"/>
            <a:chExt cx="2349784" cy="796639"/>
          </a:xfrm>
        </p:grpSpPr>
        <p:sp>
          <p:nvSpPr>
            <p:cNvPr id="12" name="文本框 11"/>
            <p:cNvSpPr txBox="1"/>
            <p:nvPr/>
          </p:nvSpPr>
          <p:spPr bwMode="auto">
            <a:xfrm>
              <a:off x="2217364" y="5498597"/>
              <a:ext cx="2038928" cy="56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 bwMode="auto">
            <a:xfrm>
              <a:off x="2061936" y="5263650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1867748" y="3081738"/>
            <a:ext cx="122442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5789200" y="1208043"/>
            <a:ext cx="1747199" cy="1747199"/>
            <a:chOff x="4184106" y="2952206"/>
            <a:chExt cx="3823790" cy="3823790"/>
          </a:xfrm>
        </p:grpSpPr>
        <p:sp>
          <p:nvSpPr>
            <p:cNvPr id="16" name="椭圆 15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18" name="椭圆 17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002B82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rgbClr val="002B82">
                    <a:alpha val="85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rgbClr val="002B82">
                    <a:alpha val="64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5781631" y="3290528"/>
            <a:ext cx="1762338" cy="597477"/>
            <a:chOff x="2061936" y="5263650"/>
            <a:chExt cx="2349784" cy="796636"/>
          </a:xfrm>
        </p:grpSpPr>
        <p:sp>
          <p:nvSpPr>
            <p:cNvPr id="21" name="文本框 20"/>
            <p:cNvSpPr txBox="1"/>
            <p:nvPr/>
          </p:nvSpPr>
          <p:spPr bwMode="auto">
            <a:xfrm>
              <a:off x="2217364" y="5498594"/>
              <a:ext cx="2038928" cy="56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 bwMode="auto">
            <a:xfrm>
              <a:off x="2061936" y="5263650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6050585" y="3081738"/>
            <a:ext cx="122442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右箭头 23"/>
          <p:cNvSpPr/>
          <p:nvPr/>
        </p:nvSpPr>
        <p:spPr>
          <a:xfrm flipH="1">
            <a:off x="3679476" y="1932302"/>
            <a:ext cx="1785049" cy="255944"/>
          </a:xfrm>
          <a:prstGeom prst="rightArrow">
            <a:avLst>
              <a:gd name="adj1" fmla="val 55075"/>
              <a:gd name="adj2" fmla="val 61841"/>
            </a:avLst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3679476" y="3434971"/>
            <a:ext cx="1785049" cy="255944"/>
          </a:xfrm>
          <a:prstGeom prst="rightArrow">
            <a:avLst>
              <a:gd name="adj1" fmla="val 55075"/>
              <a:gd name="adj2" fmla="val 61841"/>
            </a:avLst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718963" y="2515806"/>
            <a:ext cx="1706075" cy="722342"/>
            <a:chOff x="1502659" y="4629752"/>
            <a:chExt cx="2067969" cy="963121"/>
          </a:xfrm>
        </p:grpSpPr>
        <p:sp>
          <p:nvSpPr>
            <p:cNvPr id="27" name="文本框 26"/>
            <p:cNvSpPr txBox="1"/>
            <p:nvPr/>
          </p:nvSpPr>
          <p:spPr bwMode="auto">
            <a:xfrm>
              <a:off x="1502659" y="5008098"/>
              <a:ext cx="206796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 bwMode="auto">
            <a:xfrm>
              <a:off x="1555947" y="4629752"/>
              <a:ext cx="1961390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421995" y="1854435"/>
            <a:ext cx="481610" cy="454415"/>
            <a:chOff x="3098700" y="5569159"/>
            <a:chExt cx="642147" cy="605886"/>
          </a:xfrm>
          <a:solidFill>
            <a:schemeClr val="accent4"/>
          </a:solidFill>
        </p:grpSpPr>
        <p:sp>
          <p:nvSpPr>
            <p:cNvPr id="30" name="Freeform 349"/>
            <p:cNvSpPr/>
            <p:nvPr/>
          </p:nvSpPr>
          <p:spPr bwMode="auto">
            <a:xfrm>
              <a:off x="3119543" y="5569159"/>
              <a:ext cx="621304" cy="392027"/>
            </a:xfrm>
            <a:custGeom>
              <a:avLst/>
              <a:gdLst>
                <a:gd name="T0" fmla="*/ 880 w 921"/>
                <a:gd name="T1" fmla="*/ 447 h 581"/>
                <a:gd name="T2" fmla="*/ 879 w 921"/>
                <a:gd name="T3" fmla="*/ 427 h 581"/>
                <a:gd name="T4" fmla="*/ 431 w 921"/>
                <a:gd name="T5" fmla="*/ 0 h 581"/>
                <a:gd name="T6" fmla="*/ 3 w 921"/>
                <a:gd name="T7" fmla="*/ 317 h 581"/>
                <a:gd name="T8" fmla="*/ 0 w 921"/>
                <a:gd name="T9" fmla="*/ 326 h 581"/>
                <a:gd name="T10" fmla="*/ 108 w 921"/>
                <a:gd name="T11" fmla="*/ 326 h 581"/>
                <a:gd name="T12" fmla="*/ 109 w 921"/>
                <a:gd name="T13" fmla="*/ 322 h 581"/>
                <a:gd name="T14" fmla="*/ 431 w 921"/>
                <a:gd name="T15" fmla="*/ 102 h 581"/>
                <a:gd name="T16" fmla="*/ 776 w 921"/>
                <a:gd name="T17" fmla="*/ 424 h 581"/>
                <a:gd name="T18" fmla="*/ 778 w 921"/>
                <a:gd name="T19" fmla="*/ 447 h 581"/>
                <a:gd name="T20" fmla="*/ 729 w 921"/>
                <a:gd name="T21" fmla="*/ 447 h 581"/>
                <a:gd name="T22" fmla="*/ 826 w 921"/>
                <a:gd name="T23" fmla="*/ 581 h 581"/>
                <a:gd name="T24" fmla="*/ 921 w 921"/>
                <a:gd name="T25" fmla="*/ 447 h 581"/>
                <a:gd name="T26" fmla="*/ 880 w 921"/>
                <a:gd name="T27" fmla="*/ 447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1" h="581">
                  <a:moveTo>
                    <a:pt x="880" y="447"/>
                  </a:moveTo>
                  <a:cubicBezTo>
                    <a:pt x="879" y="427"/>
                    <a:pt x="879" y="427"/>
                    <a:pt x="879" y="427"/>
                  </a:cubicBezTo>
                  <a:cubicBezTo>
                    <a:pt x="867" y="187"/>
                    <a:pt x="670" y="0"/>
                    <a:pt x="431" y="0"/>
                  </a:cubicBezTo>
                  <a:cubicBezTo>
                    <a:pt x="236" y="0"/>
                    <a:pt x="60" y="130"/>
                    <a:pt x="3" y="317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08" y="326"/>
                    <a:pt x="108" y="326"/>
                    <a:pt x="108" y="326"/>
                  </a:cubicBezTo>
                  <a:cubicBezTo>
                    <a:pt x="109" y="322"/>
                    <a:pt x="109" y="322"/>
                    <a:pt x="109" y="322"/>
                  </a:cubicBezTo>
                  <a:cubicBezTo>
                    <a:pt x="162" y="188"/>
                    <a:pt x="288" y="102"/>
                    <a:pt x="431" y="102"/>
                  </a:cubicBezTo>
                  <a:cubicBezTo>
                    <a:pt x="612" y="102"/>
                    <a:pt x="763" y="244"/>
                    <a:pt x="776" y="424"/>
                  </a:cubicBezTo>
                  <a:cubicBezTo>
                    <a:pt x="778" y="447"/>
                    <a:pt x="778" y="447"/>
                    <a:pt x="778" y="447"/>
                  </a:cubicBezTo>
                  <a:cubicBezTo>
                    <a:pt x="729" y="447"/>
                    <a:pt x="729" y="447"/>
                    <a:pt x="729" y="447"/>
                  </a:cubicBezTo>
                  <a:cubicBezTo>
                    <a:pt x="826" y="581"/>
                    <a:pt x="826" y="581"/>
                    <a:pt x="826" y="581"/>
                  </a:cubicBezTo>
                  <a:cubicBezTo>
                    <a:pt x="921" y="447"/>
                    <a:pt x="921" y="447"/>
                    <a:pt x="921" y="447"/>
                  </a:cubicBezTo>
                  <a:lnTo>
                    <a:pt x="880" y="4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Freeform 350"/>
            <p:cNvSpPr/>
            <p:nvPr/>
          </p:nvSpPr>
          <p:spPr bwMode="auto">
            <a:xfrm>
              <a:off x="3098700" y="5880953"/>
              <a:ext cx="565341" cy="294092"/>
            </a:xfrm>
            <a:custGeom>
              <a:avLst/>
              <a:gdLst>
                <a:gd name="T0" fmla="*/ 704 w 838"/>
                <a:gd name="T1" fmla="*/ 235 h 436"/>
                <a:gd name="T2" fmla="*/ 462 w 838"/>
                <a:gd name="T3" fmla="*/ 334 h 436"/>
                <a:gd name="T4" fmla="*/ 166 w 838"/>
                <a:gd name="T5" fmla="*/ 166 h 436"/>
                <a:gd name="T6" fmla="*/ 147 w 838"/>
                <a:gd name="T7" fmla="*/ 134 h 436"/>
                <a:gd name="T8" fmla="*/ 192 w 838"/>
                <a:gd name="T9" fmla="*/ 134 h 436"/>
                <a:gd name="T10" fmla="*/ 95 w 838"/>
                <a:gd name="T11" fmla="*/ 0 h 436"/>
                <a:gd name="T12" fmla="*/ 0 w 838"/>
                <a:gd name="T13" fmla="*/ 134 h 436"/>
                <a:gd name="T14" fmla="*/ 38 w 838"/>
                <a:gd name="T15" fmla="*/ 134 h 436"/>
                <a:gd name="T16" fmla="*/ 43 w 838"/>
                <a:gd name="T17" fmla="*/ 147 h 436"/>
                <a:gd name="T18" fmla="*/ 462 w 838"/>
                <a:gd name="T19" fmla="*/ 436 h 436"/>
                <a:gd name="T20" fmla="*/ 830 w 838"/>
                <a:gd name="T21" fmla="*/ 244 h 436"/>
                <a:gd name="T22" fmla="*/ 838 w 838"/>
                <a:gd name="T23" fmla="*/ 233 h 436"/>
                <a:gd name="T24" fmla="*/ 706 w 838"/>
                <a:gd name="T25" fmla="*/ 233 h 436"/>
                <a:gd name="T26" fmla="*/ 704 w 838"/>
                <a:gd name="T27" fmla="*/ 23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8" h="436">
                  <a:moveTo>
                    <a:pt x="704" y="235"/>
                  </a:moveTo>
                  <a:cubicBezTo>
                    <a:pt x="640" y="298"/>
                    <a:pt x="551" y="334"/>
                    <a:pt x="462" y="334"/>
                  </a:cubicBezTo>
                  <a:cubicBezTo>
                    <a:pt x="342" y="334"/>
                    <a:pt x="228" y="270"/>
                    <a:pt x="166" y="166"/>
                  </a:cubicBezTo>
                  <a:cubicBezTo>
                    <a:pt x="147" y="134"/>
                    <a:pt x="147" y="134"/>
                    <a:pt x="147" y="134"/>
                  </a:cubicBezTo>
                  <a:cubicBezTo>
                    <a:pt x="192" y="134"/>
                    <a:pt x="192" y="134"/>
                    <a:pt x="192" y="134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109" y="320"/>
                    <a:pt x="278" y="436"/>
                    <a:pt x="462" y="436"/>
                  </a:cubicBezTo>
                  <a:cubicBezTo>
                    <a:pt x="609" y="436"/>
                    <a:pt x="746" y="364"/>
                    <a:pt x="830" y="244"/>
                  </a:cubicBezTo>
                  <a:cubicBezTo>
                    <a:pt x="838" y="233"/>
                    <a:pt x="838" y="233"/>
                    <a:pt x="838" y="233"/>
                  </a:cubicBezTo>
                  <a:cubicBezTo>
                    <a:pt x="706" y="233"/>
                    <a:pt x="706" y="233"/>
                    <a:pt x="706" y="233"/>
                  </a:cubicBezTo>
                  <a:lnTo>
                    <a:pt x="704" y="2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Freeform 351"/>
            <p:cNvSpPr>
              <a:spLocks noEditPoints="1"/>
            </p:cNvSpPr>
            <p:nvPr/>
          </p:nvSpPr>
          <p:spPr bwMode="auto">
            <a:xfrm>
              <a:off x="3217193" y="5689366"/>
              <a:ext cx="380606" cy="371184"/>
            </a:xfrm>
            <a:custGeom>
              <a:avLst/>
              <a:gdLst>
                <a:gd name="T0" fmla="*/ 0 w 564"/>
                <a:gd name="T1" fmla="*/ 227 h 550"/>
                <a:gd name="T2" fmla="*/ 0 w 564"/>
                <a:gd name="T3" fmla="*/ 327 h 550"/>
                <a:gd name="T4" fmla="*/ 46 w 564"/>
                <a:gd name="T5" fmla="*/ 327 h 550"/>
                <a:gd name="T6" fmla="*/ 80 w 564"/>
                <a:gd name="T7" fmla="*/ 407 h 550"/>
                <a:gd name="T8" fmla="*/ 48 w 564"/>
                <a:gd name="T9" fmla="*/ 439 h 550"/>
                <a:gd name="T10" fmla="*/ 119 w 564"/>
                <a:gd name="T11" fmla="*/ 510 h 550"/>
                <a:gd name="T12" fmla="*/ 151 w 564"/>
                <a:gd name="T13" fmla="*/ 478 h 550"/>
                <a:gd name="T14" fmla="*/ 230 w 564"/>
                <a:gd name="T15" fmla="*/ 511 h 550"/>
                <a:gd name="T16" fmla="*/ 230 w 564"/>
                <a:gd name="T17" fmla="*/ 550 h 550"/>
                <a:gd name="T18" fmla="*/ 330 w 564"/>
                <a:gd name="T19" fmla="*/ 550 h 550"/>
                <a:gd name="T20" fmla="*/ 330 w 564"/>
                <a:gd name="T21" fmla="*/ 512 h 550"/>
                <a:gd name="T22" fmla="*/ 414 w 564"/>
                <a:gd name="T23" fmla="*/ 478 h 550"/>
                <a:gd name="T24" fmla="*/ 444 w 564"/>
                <a:gd name="T25" fmla="*/ 509 h 550"/>
                <a:gd name="T26" fmla="*/ 515 w 564"/>
                <a:gd name="T27" fmla="*/ 438 h 550"/>
                <a:gd name="T28" fmla="*/ 485 w 564"/>
                <a:gd name="T29" fmla="*/ 408 h 550"/>
                <a:gd name="T30" fmla="*/ 520 w 564"/>
                <a:gd name="T31" fmla="*/ 327 h 550"/>
                <a:gd name="T32" fmla="*/ 564 w 564"/>
                <a:gd name="T33" fmla="*/ 327 h 550"/>
                <a:gd name="T34" fmla="*/ 564 w 564"/>
                <a:gd name="T35" fmla="*/ 227 h 550"/>
                <a:gd name="T36" fmla="*/ 521 w 564"/>
                <a:gd name="T37" fmla="*/ 227 h 550"/>
                <a:gd name="T38" fmla="*/ 486 w 564"/>
                <a:gd name="T39" fmla="*/ 143 h 550"/>
                <a:gd name="T40" fmla="*/ 518 w 564"/>
                <a:gd name="T41" fmla="*/ 111 h 550"/>
                <a:gd name="T42" fmla="*/ 447 w 564"/>
                <a:gd name="T43" fmla="*/ 40 h 550"/>
                <a:gd name="T44" fmla="*/ 415 w 564"/>
                <a:gd name="T45" fmla="*/ 72 h 550"/>
                <a:gd name="T46" fmla="*/ 330 w 564"/>
                <a:gd name="T47" fmla="*/ 38 h 550"/>
                <a:gd name="T48" fmla="*/ 330 w 564"/>
                <a:gd name="T49" fmla="*/ 0 h 550"/>
                <a:gd name="T50" fmla="*/ 230 w 564"/>
                <a:gd name="T51" fmla="*/ 0 h 550"/>
                <a:gd name="T52" fmla="*/ 230 w 564"/>
                <a:gd name="T53" fmla="*/ 39 h 550"/>
                <a:gd name="T54" fmla="*/ 150 w 564"/>
                <a:gd name="T55" fmla="*/ 73 h 550"/>
                <a:gd name="T56" fmla="*/ 116 w 564"/>
                <a:gd name="T57" fmla="*/ 39 h 550"/>
                <a:gd name="T58" fmla="*/ 45 w 564"/>
                <a:gd name="T59" fmla="*/ 110 h 550"/>
                <a:gd name="T60" fmla="*/ 79 w 564"/>
                <a:gd name="T61" fmla="*/ 144 h 550"/>
                <a:gd name="T62" fmla="*/ 45 w 564"/>
                <a:gd name="T63" fmla="*/ 227 h 550"/>
                <a:gd name="T64" fmla="*/ 0 w 564"/>
                <a:gd name="T65" fmla="*/ 227 h 550"/>
                <a:gd name="T66" fmla="*/ 283 w 564"/>
                <a:gd name="T67" fmla="*/ 104 h 550"/>
                <a:gd name="T68" fmla="*/ 456 w 564"/>
                <a:gd name="T69" fmla="*/ 275 h 550"/>
                <a:gd name="T70" fmla="*/ 283 w 564"/>
                <a:gd name="T71" fmla="*/ 446 h 550"/>
                <a:gd name="T72" fmla="*/ 110 w 564"/>
                <a:gd name="T73" fmla="*/ 275 h 550"/>
                <a:gd name="T74" fmla="*/ 283 w 564"/>
                <a:gd name="T75" fmla="*/ 104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4" h="550">
                  <a:moveTo>
                    <a:pt x="0" y="227"/>
                  </a:moveTo>
                  <a:cubicBezTo>
                    <a:pt x="0" y="327"/>
                    <a:pt x="0" y="327"/>
                    <a:pt x="0" y="327"/>
                  </a:cubicBezTo>
                  <a:cubicBezTo>
                    <a:pt x="46" y="327"/>
                    <a:pt x="46" y="327"/>
                    <a:pt x="46" y="327"/>
                  </a:cubicBezTo>
                  <a:cubicBezTo>
                    <a:pt x="52" y="356"/>
                    <a:pt x="64" y="383"/>
                    <a:pt x="80" y="407"/>
                  </a:cubicBezTo>
                  <a:cubicBezTo>
                    <a:pt x="48" y="439"/>
                    <a:pt x="48" y="439"/>
                    <a:pt x="48" y="439"/>
                  </a:cubicBezTo>
                  <a:cubicBezTo>
                    <a:pt x="119" y="510"/>
                    <a:pt x="119" y="510"/>
                    <a:pt x="119" y="510"/>
                  </a:cubicBezTo>
                  <a:cubicBezTo>
                    <a:pt x="151" y="478"/>
                    <a:pt x="151" y="478"/>
                    <a:pt x="151" y="478"/>
                  </a:cubicBezTo>
                  <a:cubicBezTo>
                    <a:pt x="175" y="493"/>
                    <a:pt x="202" y="504"/>
                    <a:pt x="230" y="511"/>
                  </a:cubicBezTo>
                  <a:cubicBezTo>
                    <a:pt x="230" y="550"/>
                    <a:pt x="230" y="550"/>
                    <a:pt x="230" y="550"/>
                  </a:cubicBezTo>
                  <a:cubicBezTo>
                    <a:pt x="330" y="550"/>
                    <a:pt x="330" y="550"/>
                    <a:pt x="330" y="550"/>
                  </a:cubicBezTo>
                  <a:cubicBezTo>
                    <a:pt x="330" y="512"/>
                    <a:pt x="330" y="512"/>
                    <a:pt x="330" y="512"/>
                  </a:cubicBezTo>
                  <a:cubicBezTo>
                    <a:pt x="360" y="506"/>
                    <a:pt x="389" y="494"/>
                    <a:pt x="414" y="478"/>
                  </a:cubicBezTo>
                  <a:cubicBezTo>
                    <a:pt x="444" y="509"/>
                    <a:pt x="444" y="509"/>
                    <a:pt x="444" y="509"/>
                  </a:cubicBezTo>
                  <a:cubicBezTo>
                    <a:pt x="515" y="438"/>
                    <a:pt x="515" y="438"/>
                    <a:pt x="515" y="438"/>
                  </a:cubicBezTo>
                  <a:cubicBezTo>
                    <a:pt x="485" y="408"/>
                    <a:pt x="485" y="408"/>
                    <a:pt x="485" y="408"/>
                  </a:cubicBezTo>
                  <a:cubicBezTo>
                    <a:pt x="502" y="384"/>
                    <a:pt x="514" y="356"/>
                    <a:pt x="520" y="327"/>
                  </a:cubicBezTo>
                  <a:cubicBezTo>
                    <a:pt x="564" y="327"/>
                    <a:pt x="564" y="327"/>
                    <a:pt x="564" y="327"/>
                  </a:cubicBezTo>
                  <a:cubicBezTo>
                    <a:pt x="564" y="227"/>
                    <a:pt x="564" y="227"/>
                    <a:pt x="564" y="227"/>
                  </a:cubicBezTo>
                  <a:cubicBezTo>
                    <a:pt x="521" y="227"/>
                    <a:pt x="521" y="227"/>
                    <a:pt x="521" y="227"/>
                  </a:cubicBezTo>
                  <a:cubicBezTo>
                    <a:pt x="515" y="196"/>
                    <a:pt x="503" y="168"/>
                    <a:pt x="486" y="143"/>
                  </a:cubicBezTo>
                  <a:cubicBezTo>
                    <a:pt x="518" y="111"/>
                    <a:pt x="518" y="111"/>
                    <a:pt x="518" y="111"/>
                  </a:cubicBezTo>
                  <a:cubicBezTo>
                    <a:pt x="447" y="40"/>
                    <a:pt x="447" y="40"/>
                    <a:pt x="447" y="40"/>
                  </a:cubicBezTo>
                  <a:cubicBezTo>
                    <a:pt x="415" y="72"/>
                    <a:pt x="415" y="72"/>
                    <a:pt x="415" y="72"/>
                  </a:cubicBezTo>
                  <a:cubicBezTo>
                    <a:pt x="389" y="56"/>
                    <a:pt x="361" y="44"/>
                    <a:pt x="330" y="38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01" y="46"/>
                    <a:pt x="174" y="57"/>
                    <a:pt x="150" y="73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63" y="169"/>
                    <a:pt x="51" y="197"/>
                    <a:pt x="45" y="227"/>
                  </a:cubicBezTo>
                  <a:lnTo>
                    <a:pt x="0" y="227"/>
                  </a:lnTo>
                  <a:close/>
                  <a:moveTo>
                    <a:pt x="283" y="104"/>
                  </a:moveTo>
                  <a:cubicBezTo>
                    <a:pt x="378" y="104"/>
                    <a:pt x="456" y="181"/>
                    <a:pt x="456" y="275"/>
                  </a:cubicBezTo>
                  <a:cubicBezTo>
                    <a:pt x="456" y="369"/>
                    <a:pt x="378" y="446"/>
                    <a:pt x="283" y="446"/>
                  </a:cubicBezTo>
                  <a:cubicBezTo>
                    <a:pt x="188" y="446"/>
                    <a:pt x="110" y="369"/>
                    <a:pt x="110" y="275"/>
                  </a:cubicBezTo>
                  <a:cubicBezTo>
                    <a:pt x="110" y="181"/>
                    <a:pt x="188" y="104"/>
                    <a:pt x="283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Freeform 352"/>
            <p:cNvSpPr>
              <a:spLocks noEditPoints="1"/>
            </p:cNvSpPr>
            <p:nvPr/>
          </p:nvSpPr>
          <p:spPr bwMode="auto">
            <a:xfrm>
              <a:off x="3319126" y="5787872"/>
              <a:ext cx="176170" cy="174742"/>
            </a:xfrm>
            <a:custGeom>
              <a:avLst/>
              <a:gdLst>
                <a:gd name="T0" fmla="*/ 131 w 261"/>
                <a:gd name="T1" fmla="*/ 259 h 259"/>
                <a:gd name="T2" fmla="*/ 261 w 261"/>
                <a:gd name="T3" fmla="*/ 129 h 259"/>
                <a:gd name="T4" fmla="*/ 131 w 261"/>
                <a:gd name="T5" fmla="*/ 0 h 259"/>
                <a:gd name="T6" fmla="*/ 0 w 261"/>
                <a:gd name="T7" fmla="*/ 129 h 259"/>
                <a:gd name="T8" fmla="*/ 131 w 261"/>
                <a:gd name="T9" fmla="*/ 259 h 259"/>
                <a:gd name="T10" fmla="*/ 131 w 261"/>
                <a:gd name="T11" fmla="*/ 42 h 259"/>
                <a:gd name="T12" fmla="*/ 219 w 261"/>
                <a:gd name="T13" fmla="*/ 129 h 259"/>
                <a:gd name="T14" fmla="*/ 131 w 261"/>
                <a:gd name="T15" fmla="*/ 217 h 259"/>
                <a:gd name="T16" fmla="*/ 42 w 261"/>
                <a:gd name="T17" fmla="*/ 129 h 259"/>
                <a:gd name="T18" fmla="*/ 131 w 261"/>
                <a:gd name="T19" fmla="*/ 4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31" y="259"/>
                  </a:moveTo>
                  <a:cubicBezTo>
                    <a:pt x="203" y="259"/>
                    <a:pt x="261" y="201"/>
                    <a:pt x="261" y="129"/>
                  </a:cubicBezTo>
                  <a:cubicBezTo>
                    <a:pt x="261" y="58"/>
                    <a:pt x="203" y="0"/>
                    <a:pt x="131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1"/>
                    <a:pt x="58" y="259"/>
                    <a:pt x="131" y="259"/>
                  </a:cubicBezTo>
                  <a:close/>
                  <a:moveTo>
                    <a:pt x="131" y="42"/>
                  </a:moveTo>
                  <a:cubicBezTo>
                    <a:pt x="179" y="42"/>
                    <a:pt x="219" y="81"/>
                    <a:pt x="219" y="129"/>
                  </a:cubicBezTo>
                  <a:cubicBezTo>
                    <a:pt x="219" y="177"/>
                    <a:pt x="179" y="217"/>
                    <a:pt x="131" y="217"/>
                  </a:cubicBezTo>
                  <a:cubicBezTo>
                    <a:pt x="82" y="217"/>
                    <a:pt x="42" y="177"/>
                    <a:pt x="42" y="129"/>
                  </a:cubicBezTo>
                  <a:cubicBezTo>
                    <a:pt x="42" y="81"/>
                    <a:pt x="82" y="42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Oval 353"/>
            <p:cNvSpPr>
              <a:spLocks noChangeArrowheads="1"/>
            </p:cNvSpPr>
            <p:nvPr/>
          </p:nvSpPr>
          <p:spPr bwMode="auto">
            <a:xfrm>
              <a:off x="3375945" y="5844406"/>
              <a:ext cx="62530" cy="6081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306391" y="1863987"/>
            <a:ext cx="387965" cy="435313"/>
            <a:chOff x="3199776" y="780891"/>
            <a:chExt cx="470261" cy="527652"/>
          </a:xfrm>
          <a:solidFill>
            <a:srgbClr val="002B82"/>
          </a:solidFill>
        </p:grpSpPr>
        <p:sp>
          <p:nvSpPr>
            <p:cNvPr id="36" name="Freeform 433"/>
            <p:cNvSpPr>
              <a:spLocks noEditPoints="1"/>
            </p:cNvSpPr>
            <p:nvPr/>
          </p:nvSpPr>
          <p:spPr bwMode="auto">
            <a:xfrm>
              <a:off x="3262591" y="927080"/>
              <a:ext cx="64814" cy="65671"/>
            </a:xfrm>
            <a:custGeom>
              <a:avLst/>
              <a:gdLst>
                <a:gd name="T0" fmla="*/ 96 w 96"/>
                <a:gd name="T1" fmla="*/ 48 h 97"/>
                <a:gd name="T2" fmla="*/ 48 w 96"/>
                <a:gd name="T3" fmla="*/ 0 h 97"/>
                <a:gd name="T4" fmla="*/ 0 w 96"/>
                <a:gd name="T5" fmla="*/ 48 h 97"/>
                <a:gd name="T6" fmla="*/ 48 w 96"/>
                <a:gd name="T7" fmla="*/ 97 h 97"/>
                <a:gd name="T8" fmla="*/ 96 w 96"/>
                <a:gd name="T9" fmla="*/ 48 h 97"/>
                <a:gd name="T10" fmla="*/ 28 w 96"/>
                <a:gd name="T11" fmla="*/ 71 h 97"/>
                <a:gd name="T12" fmla="*/ 31 w 96"/>
                <a:gd name="T13" fmla="*/ 61 h 97"/>
                <a:gd name="T14" fmla="*/ 45 w 96"/>
                <a:gd name="T15" fmla="*/ 65 h 97"/>
                <a:gd name="T16" fmla="*/ 53 w 96"/>
                <a:gd name="T17" fmla="*/ 60 h 97"/>
                <a:gd name="T18" fmla="*/ 44 w 96"/>
                <a:gd name="T19" fmla="*/ 52 h 97"/>
                <a:gd name="T20" fmla="*/ 29 w 96"/>
                <a:gd name="T21" fmla="*/ 37 h 97"/>
                <a:gd name="T22" fmla="*/ 43 w 96"/>
                <a:gd name="T23" fmla="*/ 21 h 97"/>
                <a:gd name="T24" fmla="*/ 43 w 96"/>
                <a:gd name="T25" fmla="*/ 13 h 97"/>
                <a:gd name="T26" fmla="*/ 52 w 96"/>
                <a:gd name="T27" fmla="*/ 13 h 97"/>
                <a:gd name="T28" fmla="*/ 52 w 96"/>
                <a:gd name="T29" fmla="*/ 21 h 97"/>
                <a:gd name="T30" fmla="*/ 64 w 96"/>
                <a:gd name="T31" fmla="*/ 24 h 97"/>
                <a:gd name="T32" fmla="*/ 62 w 96"/>
                <a:gd name="T33" fmla="*/ 33 h 97"/>
                <a:gd name="T34" fmla="*/ 49 w 96"/>
                <a:gd name="T35" fmla="*/ 30 h 97"/>
                <a:gd name="T36" fmla="*/ 42 w 96"/>
                <a:gd name="T37" fmla="*/ 35 h 97"/>
                <a:gd name="T38" fmla="*/ 52 w 96"/>
                <a:gd name="T39" fmla="*/ 42 h 97"/>
                <a:gd name="T40" fmla="*/ 66 w 96"/>
                <a:gd name="T41" fmla="*/ 58 h 97"/>
                <a:gd name="T42" fmla="*/ 51 w 96"/>
                <a:gd name="T43" fmla="*/ 74 h 97"/>
                <a:gd name="T44" fmla="*/ 51 w 96"/>
                <a:gd name="T45" fmla="*/ 83 h 97"/>
                <a:gd name="T46" fmla="*/ 43 w 96"/>
                <a:gd name="T47" fmla="*/ 83 h 97"/>
                <a:gd name="T48" fmla="*/ 43 w 96"/>
                <a:gd name="T49" fmla="*/ 75 h 97"/>
                <a:gd name="T50" fmla="*/ 28 w 96"/>
                <a:gd name="T51" fmla="*/ 7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cubicBezTo>
                    <a:pt x="96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75"/>
                    <a:pt x="22" y="97"/>
                    <a:pt x="48" y="97"/>
                  </a:cubicBezTo>
                  <a:cubicBezTo>
                    <a:pt x="75" y="97"/>
                    <a:pt x="96" y="75"/>
                    <a:pt x="96" y="48"/>
                  </a:cubicBezTo>
                  <a:close/>
                  <a:moveTo>
                    <a:pt x="28" y="71"/>
                  </a:moveTo>
                  <a:cubicBezTo>
                    <a:pt x="31" y="61"/>
                    <a:pt x="31" y="61"/>
                    <a:pt x="31" y="61"/>
                  </a:cubicBezTo>
                  <a:cubicBezTo>
                    <a:pt x="34" y="63"/>
                    <a:pt x="39" y="65"/>
                    <a:pt x="45" y="65"/>
                  </a:cubicBezTo>
                  <a:cubicBezTo>
                    <a:pt x="50" y="65"/>
                    <a:pt x="53" y="63"/>
                    <a:pt x="53" y="60"/>
                  </a:cubicBezTo>
                  <a:cubicBezTo>
                    <a:pt x="53" y="56"/>
                    <a:pt x="51" y="54"/>
                    <a:pt x="44" y="52"/>
                  </a:cubicBezTo>
                  <a:cubicBezTo>
                    <a:pt x="35" y="49"/>
                    <a:pt x="29" y="45"/>
                    <a:pt x="29" y="37"/>
                  </a:cubicBezTo>
                  <a:cubicBezTo>
                    <a:pt x="29" y="29"/>
                    <a:pt x="34" y="23"/>
                    <a:pt x="43" y="21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7" y="21"/>
                    <a:pt x="61" y="22"/>
                    <a:pt x="64" y="24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59" y="32"/>
                    <a:pt x="55" y="30"/>
                    <a:pt x="49" y="30"/>
                  </a:cubicBezTo>
                  <a:cubicBezTo>
                    <a:pt x="44" y="30"/>
                    <a:pt x="42" y="33"/>
                    <a:pt x="42" y="35"/>
                  </a:cubicBezTo>
                  <a:cubicBezTo>
                    <a:pt x="42" y="38"/>
                    <a:pt x="45" y="40"/>
                    <a:pt x="52" y="42"/>
                  </a:cubicBezTo>
                  <a:cubicBezTo>
                    <a:pt x="62" y="46"/>
                    <a:pt x="66" y="51"/>
                    <a:pt x="66" y="58"/>
                  </a:cubicBezTo>
                  <a:cubicBezTo>
                    <a:pt x="66" y="66"/>
                    <a:pt x="61" y="73"/>
                    <a:pt x="51" y="74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37" y="75"/>
                    <a:pt x="32" y="73"/>
                    <a:pt x="2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Freeform 434"/>
            <p:cNvSpPr>
              <a:spLocks noEditPoints="1"/>
            </p:cNvSpPr>
            <p:nvPr/>
          </p:nvSpPr>
          <p:spPr bwMode="auto">
            <a:xfrm>
              <a:off x="3367094" y="867120"/>
              <a:ext cx="140479" cy="141621"/>
            </a:xfrm>
            <a:custGeom>
              <a:avLst/>
              <a:gdLst>
                <a:gd name="T0" fmla="*/ 104 w 208"/>
                <a:gd name="T1" fmla="*/ 0 h 210"/>
                <a:gd name="T2" fmla="*/ 0 w 208"/>
                <a:gd name="T3" fmla="*/ 105 h 210"/>
                <a:gd name="T4" fmla="*/ 104 w 208"/>
                <a:gd name="T5" fmla="*/ 210 h 210"/>
                <a:gd name="T6" fmla="*/ 208 w 208"/>
                <a:gd name="T7" fmla="*/ 105 h 210"/>
                <a:gd name="T8" fmla="*/ 104 w 208"/>
                <a:gd name="T9" fmla="*/ 0 h 210"/>
                <a:gd name="T10" fmla="*/ 111 w 208"/>
                <a:gd name="T11" fmla="*/ 161 h 210"/>
                <a:gd name="T12" fmla="*/ 111 w 208"/>
                <a:gd name="T13" fmla="*/ 180 h 210"/>
                <a:gd name="T14" fmla="*/ 92 w 208"/>
                <a:gd name="T15" fmla="*/ 180 h 210"/>
                <a:gd name="T16" fmla="*/ 92 w 208"/>
                <a:gd name="T17" fmla="*/ 163 h 210"/>
                <a:gd name="T18" fmla="*/ 61 w 208"/>
                <a:gd name="T19" fmla="*/ 155 h 210"/>
                <a:gd name="T20" fmla="*/ 66 w 208"/>
                <a:gd name="T21" fmla="*/ 133 h 210"/>
                <a:gd name="T22" fmla="*/ 97 w 208"/>
                <a:gd name="T23" fmla="*/ 141 h 210"/>
                <a:gd name="T24" fmla="*/ 115 w 208"/>
                <a:gd name="T25" fmla="*/ 130 h 210"/>
                <a:gd name="T26" fmla="*/ 95 w 208"/>
                <a:gd name="T27" fmla="*/ 114 h 210"/>
                <a:gd name="T28" fmla="*/ 62 w 208"/>
                <a:gd name="T29" fmla="*/ 80 h 210"/>
                <a:gd name="T30" fmla="*/ 93 w 208"/>
                <a:gd name="T31" fmla="*/ 47 h 210"/>
                <a:gd name="T32" fmla="*/ 93 w 208"/>
                <a:gd name="T33" fmla="*/ 30 h 210"/>
                <a:gd name="T34" fmla="*/ 111 w 208"/>
                <a:gd name="T35" fmla="*/ 30 h 210"/>
                <a:gd name="T36" fmla="*/ 111 w 208"/>
                <a:gd name="T37" fmla="*/ 46 h 210"/>
                <a:gd name="T38" fmla="*/ 138 w 208"/>
                <a:gd name="T39" fmla="*/ 52 h 210"/>
                <a:gd name="T40" fmla="*/ 133 w 208"/>
                <a:gd name="T41" fmla="*/ 73 h 210"/>
                <a:gd name="T42" fmla="*/ 106 w 208"/>
                <a:gd name="T43" fmla="*/ 66 h 210"/>
                <a:gd name="T44" fmla="*/ 90 w 208"/>
                <a:gd name="T45" fmla="*/ 77 h 210"/>
                <a:gd name="T46" fmla="*/ 113 w 208"/>
                <a:gd name="T47" fmla="*/ 93 h 210"/>
                <a:gd name="T48" fmla="*/ 143 w 208"/>
                <a:gd name="T49" fmla="*/ 127 h 210"/>
                <a:gd name="T50" fmla="*/ 111 w 208"/>
                <a:gd name="T51" fmla="*/ 161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210">
                  <a:moveTo>
                    <a:pt x="104" y="0"/>
                  </a:moveTo>
                  <a:cubicBezTo>
                    <a:pt x="47" y="0"/>
                    <a:pt x="0" y="47"/>
                    <a:pt x="0" y="105"/>
                  </a:cubicBezTo>
                  <a:cubicBezTo>
                    <a:pt x="0" y="163"/>
                    <a:pt x="47" y="210"/>
                    <a:pt x="104" y="210"/>
                  </a:cubicBezTo>
                  <a:cubicBezTo>
                    <a:pt x="162" y="210"/>
                    <a:pt x="208" y="163"/>
                    <a:pt x="208" y="105"/>
                  </a:cubicBezTo>
                  <a:cubicBezTo>
                    <a:pt x="208" y="47"/>
                    <a:pt x="162" y="0"/>
                    <a:pt x="104" y="0"/>
                  </a:cubicBezTo>
                  <a:close/>
                  <a:moveTo>
                    <a:pt x="111" y="161"/>
                  </a:moveTo>
                  <a:cubicBezTo>
                    <a:pt x="111" y="180"/>
                    <a:pt x="111" y="180"/>
                    <a:pt x="111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80" y="162"/>
                    <a:pt x="68" y="159"/>
                    <a:pt x="61" y="155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74" y="138"/>
                    <a:pt x="85" y="141"/>
                    <a:pt x="97" y="141"/>
                  </a:cubicBezTo>
                  <a:cubicBezTo>
                    <a:pt x="108" y="141"/>
                    <a:pt x="115" y="137"/>
                    <a:pt x="115" y="130"/>
                  </a:cubicBezTo>
                  <a:cubicBezTo>
                    <a:pt x="115" y="123"/>
                    <a:pt x="109" y="118"/>
                    <a:pt x="95" y="114"/>
                  </a:cubicBezTo>
                  <a:cubicBezTo>
                    <a:pt x="76" y="107"/>
                    <a:pt x="62" y="98"/>
                    <a:pt x="62" y="80"/>
                  </a:cubicBezTo>
                  <a:cubicBezTo>
                    <a:pt x="62" y="64"/>
                    <a:pt x="74" y="51"/>
                    <a:pt x="93" y="47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24" y="46"/>
                    <a:pt x="132" y="49"/>
                    <a:pt x="138" y="52"/>
                  </a:cubicBezTo>
                  <a:cubicBezTo>
                    <a:pt x="133" y="73"/>
                    <a:pt x="133" y="73"/>
                    <a:pt x="133" y="73"/>
                  </a:cubicBezTo>
                  <a:cubicBezTo>
                    <a:pt x="128" y="71"/>
                    <a:pt x="120" y="66"/>
                    <a:pt x="106" y="66"/>
                  </a:cubicBezTo>
                  <a:cubicBezTo>
                    <a:pt x="94" y="66"/>
                    <a:pt x="90" y="72"/>
                    <a:pt x="90" y="77"/>
                  </a:cubicBezTo>
                  <a:cubicBezTo>
                    <a:pt x="90" y="83"/>
                    <a:pt x="97" y="87"/>
                    <a:pt x="113" y="93"/>
                  </a:cubicBezTo>
                  <a:cubicBezTo>
                    <a:pt x="135" y="100"/>
                    <a:pt x="143" y="111"/>
                    <a:pt x="143" y="127"/>
                  </a:cubicBezTo>
                  <a:cubicBezTo>
                    <a:pt x="143" y="144"/>
                    <a:pt x="132" y="158"/>
                    <a:pt x="111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Freeform 435"/>
            <p:cNvSpPr>
              <a:spLocks noEditPoints="1"/>
            </p:cNvSpPr>
            <p:nvPr/>
          </p:nvSpPr>
          <p:spPr bwMode="auto">
            <a:xfrm>
              <a:off x="3282007" y="1022446"/>
              <a:ext cx="89941" cy="91083"/>
            </a:xfrm>
            <a:custGeom>
              <a:avLst/>
              <a:gdLst>
                <a:gd name="T0" fmla="*/ 67 w 133"/>
                <a:gd name="T1" fmla="*/ 0 h 135"/>
                <a:gd name="T2" fmla="*/ 0 w 133"/>
                <a:gd name="T3" fmla="*/ 68 h 135"/>
                <a:gd name="T4" fmla="*/ 67 w 133"/>
                <a:gd name="T5" fmla="*/ 135 h 135"/>
                <a:gd name="T6" fmla="*/ 133 w 133"/>
                <a:gd name="T7" fmla="*/ 68 h 135"/>
                <a:gd name="T8" fmla="*/ 67 w 133"/>
                <a:gd name="T9" fmla="*/ 0 h 135"/>
                <a:gd name="T10" fmla="*/ 71 w 133"/>
                <a:gd name="T11" fmla="*/ 104 h 135"/>
                <a:gd name="T12" fmla="*/ 71 w 133"/>
                <a:gd name="T13" fmla="*/ 116 h 135"/>
                <a:gd name="T14" fmla="*/ 59 w 133"/>
                <a:gd name="T15" fmla="*/ 116 h 135"/>
                <a:gd name="T16" fmla="*/ 59 w 133"/>
                <a:gd name="T17" fmla="*/ 105 h 135"/>
                <a:gd name="T18" fmla="*/ 39 w 133"/>
                <a:gd name="T19" fmla="*/ 100 h 135"/>
                <a:gd name="T20" fmla="*/ 43 w 133"/>
                <a:gd name="T21" fmla="*/ 86 h 135"/>
                <a:gd name="T22" fmla="*/ 62 w 133"/>
                <a:gd name="T23" fmla="*/ 91 h 135"/>
                <a:gd name="T24" fmla="*/ 74 w 133"/>
                <a:gd name="T25" fmla="*/ 84 h 135"/>
                <a:gd name="T26" fmla="*/ 61 w 133"/>
                <a:gd name="T27" fmla="*/ 73 h 135"/>
                <a:gd name="T28" fmla="*/ 40 w 133"/>
                <a:gd name="T29" fmla="*/ 52 h 135"/>
                <a:gd name="T30" fmla="*/ 60 w 133"/>
                <a:gd name="T31" fmla="*/ 31 h 135"/>
                <a:gd name="T32" fmla="*/ 60 w 133"/>
                <a:gd name="T33" fmla="*/ 20 h 135"/>
                <a:gd name="T34" fmla="*/ 72 w 133"/>
                <a:gd name="T35" fmla="*/ 20 h 135"/>
                <a:gd name="T36" fmla="*/ 72 w 133"/>
                <a:gd name="T37" fmla="*/ 30 h 135"/>
                <a:gd name="T38" fmla="*/ 89 w 133"/>
                <a:gd name="T39" fmla="*/ 34 h 135"/>
                <a:gd name="T40" fmla="*/ 85 w 133"/>
                <a:gd name="T41" fmla="*/ 47 h 135"/>
                <a:gd name="T42" fmla="*/ 68 w 133"/>
                <a:gd name="T43" fmla="*/ 43 h 135"/>
                <a:gd name="T44" fmla="*/ 58 w 133"/>
                <a:gd name="T45" fmla="*/ 50 h 135"/>
                <a:gd name="T46" fmla="*/ 72 w 133"/>
                <a:gd name="T47" fmla="*/ 60 h 135"/>
                <a:gd name="T48" fmla="*/ 92 w 133"/>
                <a:gd name="T49" fmla="*/ 82 h 135"/>
                <a:gd name="T50" fmla="*/ 71 w 133"/>
                <a:gd name="T51" fmla="*/ 10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35">
                  <a:moveTo>
                    <a:pt x="67" y="0"/>
                  </a:moveTo>
                  <a:cubicBezTo>
                    <a:pt x="30" y="0"/>
                    <a:pt x="0" y="31"/>
                    <a:pt x="0" y="68"/>
                  </a:cubicBezTo>
                  <a:cubicBezTo>
                    <a:pt x="0" y="105"/>
                    <a:pt x="30" y="135"/>
                    <a:pt x="67" y="135"/>
                  </a:cubicBezTo>
                  <a:cubicBezTo>
                    <a:pt x="104" y="135"/>
                    <a:pt x="133" y="105"/>
                    <a:pt x="133" y="68"/>
                  </a:cubicBezTo>
                  <a:cubicBezTo>
                    <a:pt x="133" y="31"/>
                    <a:pt x="104" y="0"/>
                    <a:pt x="67" y="0"/>
                  </a:cubicBezTo>
                  <a:close/>
                  <a:moveTo>
                    <a:pt x="71" y="104"/>
                  </a:moveTo>
                  <a:cubicBezTo>
                    <a:pt x="71" y="116"/>
                    <a:pt x="71" y="116"/>
                    <a:pt x="71" y="116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1" y="104"/>
                    <a:pt x="44" y="102"/>
                    <a:pt x="39" y="100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8" y="88"/>
                    <a:pt x="55" y="91"/>
                    <a:pt x="62" y="91"/>
                  </a:cubicBezTo>
                  <a:cubicBezTo>
                    <a:pt x="69" y="91"/>
                    <a:pt x="74" y="88"/>
                    <a:pt x="74" y="84"/>
                  </a:cubicBezTo>
                  <a:cubicBezTo>
                    <a:pt x="74" y="79"/>
                    <a:pt x="70" y="76"/>
                    <a:pt x="61" y="73"/>
                  </a:cubicBezTo>
                  <a:cubicBezTo>
                    <a:pt x="49" y="69"/>
                    <a:pt x="40" y="63"/>
                    <a:pt x="40" y="52"/>
                  </a:cubicBezTo>
                  <a:cubicBezTo>
                    <a:pt x="40" y="41"/>
                    <a:pt x="47" y="33"/>
                    <a:pt x="60" y="31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9" y="30"/>
                    <a:pt x="85" y="32"/>
                    <a:pt x="89" y="34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2" y="46"/>
                    <a:pt x="77" y="43"/>
                    <a:pt x="68" y="43"/>
                  </a:cubicBezTo>
                  <a:cubicBezTo>
                    <a:pt x="61" y="43"/>
                    <a:pt x="58" y="46"/>
                    <a:pt x="58" y="50"/>
                  </a:cubicBezTo>
                  <a:cubicBezTo>
                    <a:pt x="58" y="54"/>
                    <a:pt x="62" y="56"/>
                    <a:pt x="72" y="60"/>
                  </a:cubicBezTo>
                  <a:cubicBezTo>
                    <a:pt x="86" y="65"/>
                    <a:pt x="92" y="71"/>
                    <a:pt x="92" y="82"/>
                  </a:cubicBezTo>
                  <a:cubicBezTo>
                    <a:pt x="92" y="93"/>
                    <a:pt x="85" y="101"/>
                    <a:pt x="71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Freeform 436"/>
            <p:cNvSpPr>
              <a:spLocks noEditPoints="1"/>
            </p:cNvSpPr>
            <p:nvPr/>
          </p:nvSpPr>
          <p:spPr bwMode="auto">
            <a:xfrm>
              <a:off x="3199776" y="780891"/>
              <a:ext cx="470261" cy="527652"/>
            </a:xfrm>
            <a:custGeom>
              <a:avLst/>
              <a:gdLst>
                <a:gd name="T0" fmla="*/ 652 w 697"/>
                <a:gd name="T1" fmla="*/ 426 h 782"/>
                <a:gd name="T2" fmla="*/ 601 w 697"/>
                <a:gd name="T3" fmla="*/ 366 h 782"/>
                <a:gd name="T4" fmla="*/ 603 w 697"/>
                <a:gd name="T5" fmla="*/ 267 h 782"/>
                <a:gd name="T6" fmla="*/ 585 w 697"/>
                <a:gd name="T7" fmla="*/ 182 h 782"/>
                <a:gd name="T8" fmla="*/ 509 w 697"/>
                <a:gd name="T9" fmla="*/ 80 h 782"/>
                <a:gd name="T10" fmla="*/ 298 w 697"/>
                <a:gd name="T11" fmla="*/ 0 h 782"/>
                <a:gd name="T12" fmla="*/ 0 w 697"/>
                <a:gd name="T13" fmla="*/ 273 h 782"/>
                <a:gd name="T14" fmla="*/ 2 w 697"/>
                <a:gd name="T15" fmla="*/ 302 h 782"/>
                <a:gd name="T16" fmla="*/ 82 w 697"/>
                <a:gd name="T17" fmla="*/ 533 h 782"/>
                <a:gd name="T18" fmla="*/ 0 w 697"/>
                <a:gd name="T19" fmla="*/ 781 h 782"/>
                <a:gd name="T20" fmla="*/ 362 w 697"/>
                <a:gd name="T21" fmla="*/ 782 h 782"/>
                <a:gd name="T22" fmla="*/ 433 w 697"/>
                <a:gd name="T23" fmla="*/ 674 h 782"/>
                <a:gd name="T24" fmla="*/ 545 w 697"/>
                <a:gd name="T25" fmla="*/ 675 h 782"/>
                <a:gd name="T26" fmla="*/ 563 w 697"/>
                <a:gd name="T27" fmla="*/ 673 h 782"/>
                <a:gd name="T28" fmla="*/ 564 w 697"/>
                <a:gd name="T29" fmla="*/ 673 h 782"/>
                <a:gd name="T30" fmla="*/ 564 w 697"/>
                <a:gd name="T31" fmla="*/ 673 h 782"/>
                <a:gd name="T32" fmla="*/ 571 w 697"/>
                <a:gd name="T33" fmla="*/ 601 h 782"/>
                <a:gd name="T34" fmla="*/ 595 w 697"/>
                <a:gd name="T35" fmla="*/ 577 h 782"/>
                <a:gd name="T36" fmla="*/ 595 w 697"/>
                <a:gd name="T37" fmla="*/ 575 h 782"/>
                <a:gd name="T38" fmla="*/ 561 w 697"/>
                <a:gd name="T39" fmla="*/ 554 h 782"/>
                <a:gd name="T40" fmla="*/ 570 w 697"/>
                <a:gd name="T41" fmla="*/ 554 h 782"/>
                <a:gd name="T42" fmla="*/ 598 w 697"/>
                <a:gd name="T43" fmla="*/ 536 h 782"/>
                <a:gd name="T44" fmla="*/ 598 w 697"/>
                <a:gd name="T45" fmla="*/ 535 h 782"/>
                <a:gd name="T46" fmla="*/ 595 w 697"/>
                <a:gd name="T47" fmla="*/ 527 h 782"/>
                <a:gd name="T48" fmla="*/ 611 w 697"/>
                <a:gd name="T49" fmla="*/ 461 h 782"/>
                <a:gd name="T50" fmla="*/ 652 w 697"/>
                <a:gd name="T51" fmla="*/ 426 h 782"/>
                <a:gd name="T52" fmla="*/ 78 w 697"/>
                <a:gd name="T53" fmla="*/ 265 h 782"/>
                <a:gd name="T54" fmla="*/ 141 w 697"/>
                <a:gd name="T55" fmla="*/ 201 h 782"/>
                <a:gd name="T56" fmla="*/ 205 w 697"/>
                <a:gd name="T57" fmla="*/ 265 h 782"/>
                <a:gd name="T58" fmla="*/ 141 w 697"/>
                <a:gd name="T59" fmla="*/ 329 h 782"/>
                <a:gd name="T60" fmla="*/ 78 w 697"/>
                <a:gd name="T61" fmla="*/ 265 h 782"/>
                <a:gd name="T62" fmla="*/ 189 w 697"/>
                <a:gd name="T63" fmla="*/ 514 h 782"/>
                <a:gd name="T64" fmla="*/ 101 w 697"/>
                <a:gd name="T65" fmla="*/ 426 h 782"/>
                <a:gd name="T66" fmla="*/ 189 w 697"/>
                <a:gd name="T67" fmla="*/ 337 h 782"/>
                <a:gd name="T68" fmla="*/ 276 w 697"/>
                <a:gd name="T69" fmla="*/ 426 h 782"/>
                <a:gd name="T70" fmla="*/ 189 w 697"/>
                <a:gd name="T71" fmla="*/ 514 h 782"/>
                <a:gd name="T72" fmla="*/ 352 w 697"/>
                <a:gd name="T73" fmla="*/ 371 h 782"/>
                <a:gd name="T74" fmla="*/ 215 w 697"/>
                <a:gd name="T75" fmla="*/ 233 h 782"/>
                <a:gd name="T76" fmla="*/ 352 w 697"/>
                <a:gd name="T77" fmla="*/ 95 h 782"/>
                <a:gd name="T78" fmla="*/ 489 w 697"/>
                <a:gd name="T79" fmla="*/ 233 h 782"/>
                <a:gd name="T80" fmla="*/ 352 w 697"/>
                <a:gd name="T81" fmla="*/ 371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7" h="782">
                  <a:moveTo>
                    <a:pt x="652" y="426"/>
                  </a:moveTo>
                  <a:cubicBezTo>
                    <a:pt x="636" y="408"/>
                    <a:pt x="611" y="388"/>
                    <a:pt x="601" y="366"/>
                  </a:cubicBezTo>
                  <a:cubicBezTo>
                    <a:pt x="587" y="333"/>
                    <a:pt x="603" y="301"/>
                    <a:pt x="603" y="267"/>
                  </a:cubicBezTo>
                  <a:cubicBezTo>
                    <a:pt x="602" y="240"/>
                    <a:pt x="594" y="207"/>
                    <a:pt x="585" y="182"/>
                  </a:cubicBezTo>
                  <a:cubicBezTo>
                    <a:pt x="570" y="141"/>
                    <a:pt x="543" y="107"/>
                    <a:pt x="509" y="80"/>
                  </a:cubicBezTo>
                  <a:cubicBezTo>
                    <a:pt x="456" y="31"/>
                    <a:pt x="381" y="0"/>
                    <a:pt x="298" y="0"/>
                  </a:cubicBezTo>
                  <a:cubicBezTo>
                    <a:pt x="133" y="0"/>
                    <a:pt x="0" y="122"/>
                    <a:pt x="0" y="273"/>
                  </a:cubicBezTo>
                  <a:cubicBezTo>
                    <a:pt x="0" y="283"/>
                    <a:pt x="1" y="293"/>
                    <a:pt x="2" y="302"/>
                  </a:cubicBezTo>
                  <a:cubicBezTo>
                    <a:pt x="3" y="368"/>
                    <a:pt x="23" y="446"/>
                    <a:pt x="82" y="533"/>
                  </a:cubicBezTo>
                  <a:cubicBezTo>
                    <a:pt x="82" y="533"/>
                    <a:pt x="164" y="697"/>
                    <a:pt x="0" y="781"/>
                  </a:cubicBezTo>
                  <a:cubicBezTo>
                    <a:pt x="362" y="782"/>
                    <a:pt x="362" y="782"/>
                    <a:pt x="362" y="782"/>
                  </a:cubicBezTo>
                  <a:cubicBezTo>
                    <a:pt x="362" y="782"/>
                    <a:pt x="389" y="674"/>
                    <a:pt x="433" y="674"/>
                  </a:cubicBezTo>
                  <a:cubicBezTo>
                    <a:pt x="470" y="674"/>
                    <a:pt x="508" y="677"/>
                    <a:pt x="545" y="675"/>
                  </a:cubicBezTo>
                  <a:cubicBezTo>
                    <a:pt x="553" y="676"/>
                    <a:pt x="558" y="675"/>
                    <a:pt x="563" y="673"/>
                  </a:cubicBezTo>
                  <a:cubicBezTo>
                    <a:pt x="564" y="673"/>
                    <a:pt x="564" y="673"/>
                    <a:pt x="564" y="673"/>
                  </a:cubicBezTo>
                  <a:cubicBezTo>
                    <a:pt x="564" y="673"/>
                    <a:pt x="564" y="673"/>
                    <a:pt x="564" y="673"/>
                  </a:cubicBezTo>
                  <a:cubicBezTo>
                    <a:pt x="589" y="660"/>
                    <a:pt x="571" y="601"/>
                    <a:pt x="571" y="601"/>
                  </a:cubicBezTo>
                  <a:cubicBezTo>
                    <a:pt x="586" y="595"/>
                    <a:pt x="595" y="585"/>
                    <a:pt x="595" y="577"/>
                  </a:cubicBezTo>
                  <a:cubicBezTo>
                    <a:pt x="595" y="575"/>
                    <a:pt x="595" y="575"/>
                    <a:pt x="595" y="575"/>
                  </a:cubicBezTo>
                  <a:cubicBezTo>
                    <a:pt x="595" y="565"/>
                    <a:pt x="581" y="557"/>
                    <a:pt x="561" y="554"/>
                  </a:cubicBezTo>
                  <a:cubicBezTo>
                    <a:pt x="570" y="554"/>
                    <a:pt x="570" y="554"/>
                    <a:pt x="570" y="554"/>
                  </a:cubicBezTo>
                  <a:cubicBezTo>
                    <a:pt x="585" y="554"/>
                    <a:pt x="598" y="546"/>
                    <a:pt x="598" y="536"/>
                  </a:cubicBezTo>
                  <a:cubicBezTo>
                    <a:pt x="598" y="535"/>
                    <a:pt x="598" y="535"/>
                    <a:pt x="598" y="535"/>
                  </a:cubicBezTo>
                  <a:cubicBezTo>
                    <a:pt x="598" y="532"/>
                    <a:pt x="597" y="529"/>
                    <a:pt x="595" y="527"/>
                  </a:cubicBezTo>
                  <a:cubicBezTo>
                    <a:pt x="598" y="514"/>
                    <a:pt x="609" y="461"/>
                    <a:pt x="611" y="461"/>
                  </a:cubicBezTo>
                  <a:cubicBezTo>
                    <a:pt x="697" y="457"/>
                    <a:pt x="652" y="426"/>
                    <a:pt x="652" y="426"/>
                  </a:cubicBezTo>
                  <a:close/>
                  <a:moveTo>
                    <a:pt x="78" y="265"/>
                  </a:moveTo>
                  <a:cubicBezTo>
                    <a:pt x="78" y="230"/>
                    <a:pt x="106" y="201"/>
                    <a:pt x="141" y="201"/>
                  </a:cubicBezTo>
                  <a:cubicBezTo>
                    <a:pt x="176" y="201"/>
                    <a:pt x="205" y="230"/>
                    <a:pt x="205" y="265"/>
                  </a:cubicBezTo>
                  <a:cubicBezTo>
                    <a:pt x="205" y="300"/>
                    <a:pt x="176" y="329"/>
                    <a:pt x="141" y="329"/>
                  </a:cubicBezTo>
                  <a:cubicBezTo>
                    <a:pt x="106" y="329"/>
                    <a:pt x="78" y="300"/>
                    <a:pt x="78" y="265"/>
                  </a:cubicBezTo>
                  <a:close/>
                  <a:moveTo>
                    <a:pt x="189" y="514"/>
                  </a:moveTo>
                  <a:cubicBezTo>
                    <a:pt x="141" y="514"/>
                    <a:pt x="101" y="474"/>
                    <a:pt x="101" y="426"/>
                  </a:cubicBezTo>
                  <a:cubicBezTo>
                    <a:pt x="101" y="377"/>
                    <a:pt x="141" y="337"/>
                    <a:pt x="189" y="337"/>
                  </a:cubicBezTo>
                  <a:cubicBezTo>
                    <a:pt x="237" y="337"/>
                    <a:pt x="276" y="377"/>
                    <a:pt x="276" y="426"/>
                  </a:cubicBezTo>
                  <a:cubicBezTo>
                    <a:pt x="276" y="474"/>
                    <a:pt x="237" y="514"/>
                    <a:pt x="189" y="514"/>
                  </a:cubicBezTo>
                  <a:close/>
                  <a:moveTo>
                    <a:pt x="352" y="371"/>
                  </a:moveTo>
                  <a:cubicBezTo>
                    <a:pt x="276" y="371"/>
                    <a:pt x="215" y="309"/>
                    <a:pt x="215" y="233"/>
                  </a:cubicBezTo>
                  <a:cubicBezTo>
                    <a:pt x="215" y="157"/>
                    <a:pt x="276" y="95"/>
                    <a:pt x="352" y="95"/>
                  </a:cubicBezTo>
                  <a:cubicBezTo>
                    <a:pt x="428" y="95"/>
                    <a:pt x="489" y="157"/>
                    <a:pt x="489" y="233"/>
                  </a:cubicBezTo>
                  <a:cubicBezTo>
                    <a:pt x="489" y="309"/>
                    <a:pt x="428" y="371"/>
                    <a:pt x="352" y="3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grpId="0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4" grpId="0" animBg="1"/>
          <p:bldP spid="2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4" grpId="0" animBg="1"/>
          <p:bldP spid="25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971600" y="2050687"/>
            <a:ext cx="1423450" cy="142345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004805" y="1381576"/>
            <a:ext cx="2846358" cy="284635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32040" y="1410570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rgbClr val="002B82"/>
                  </a:solidFill>
                  <a:latin typeface="微软雅黑" panose="020B0503020204020204" charset="-122"/>
                </a:rPr>
                <a:t>1</a:t>
              </a:r>
              <a:endParaRPr lang="zh-CN" altLang="en-US" sz="2500" b="1" dirty="0">
                <a:solidFill>
                  <a:srgbClr val="002B82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77088" y="2450460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rgbClr val="002B82"/>
                  </a:solidFill>
                  <a:latin typeface="微软雅黑" panose="020B0503020204020204" charset="-122"/>
                </a:rPr>
                <a:t>2</a:t>
              </a:r>
              <a:endParaRPr lang="zh-CN" altLang="en-US" sz="2500" b="1" dirty="0">
                <a:solidFill>
                  <a:srgbClr val="002B82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932040" y="3541908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rgbClr val="002B82"/>
                  </a:solidFill>
                  <a:latin typeface="微软雅黑" panose="020B0503020204020204" charset="-122"/>
                </a:rPr>
                <a:t>3</a:t>
              </a:r>
              <a:endParaRPr lang="zh-CN" altLang="en-US" sz="2500" b="1" dirty="0">
                <a:solidFill>
                  <a:srgbClr val="002B82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1426843" y="2460253"/>
            <a:ext cx="51296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20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5827796" y="1438817"/>
            <a:ext cx="2200588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000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6259844" y="2478885"/>
            <a:ext cx="2200588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000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5774440" y="3593199"/>
            <a:ext cx="2200588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000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3491879" y="2069425"/>
            <a:ext cx="1752111" cy="1373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Half Frame 12"/>
          <p:cNvSpPr/>
          <p:nvPr/>
        </p:nvSpPr>
        <p:spPr>
          <a:xfrm rot="8097294">
            <a:off x="2428709" y="2569527"/>
            <a:ext cx="360168" cy="395798"/>
          </a:xfrm>
          <a:prstGeom prst="halfFrame">
            <a:avLst/>
          </a:prstGeom>
          <a:solidFill>
            <a:srgbClr val="002B8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2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accel="42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" presetClass="entr" presetSubtype="3" accel="52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1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2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52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5" dur="1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6" dur="1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accel="52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9" dur="1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0" dur="1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" presetClass="entr" presetSubtype="3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3" name="Group 9"/>
          <p:cNvGrpSpPr/>
          <p:nvPr/>
        </p:nvGrpSpPr>
        <p:grpSpPr bwMode="auto">
          <a:xfrm>
            <a:off x="1325896" y="1807757"/>
            <a:ext cx="1694501" cy="1834343"/>
            <a:chOff x="0" y="0"/>
            <a:chExt cx="4387852" cy="4811712"/>
          </a:xfrm>
        </p:grpSpPr>
        <p:sp>
          <p:nvSpPr>
            <p:cNvPr id="3104" name="Freeform 6"/>
            <p:cNvSpPr>
              <a:spLocks noChangeArrowheads="1"/>
            </p:cNvSpPr>
            <p:nvPr/>
          </p:nvSpPr>
          <p:spPr bwMode="auto">
            <a:xfrm>
              <a:off x="0" y="0"/>
              <a:ext cx="2339975" cy="4616450"/>
            </a:xfrm>
            <a:custGeom>
              <a:avLst/>
              <a:gdLst>
                <a:gd name="T0" fmla="*/ 2147483647 w 624"/>
                <a:gd name="T1" fmla="*/ 2147483647 h 1231"/>
                <a:gd name="T2" fmla="*/ 2147483647 w 624"/>
                <a:gd name="T3" fmla="*/ 2147483647 h 1231"/>
                <a:gd name="T4" fmla="*/ 2147483647 w 624"/>
                <a:gd name="T5" fmla="*/ 2147483647 h 1231"/>
                <a:gd name="T6" fmla="*/ 2147483647 w 624"/>
                <a:gd name="T7" fmla="*/ 2147483647 h 1231"/>
                <a:gd name="T8" fmla="*/ 2147483647 w 624"/>
                <a:gd name="T9" fmla="*/ 2147483647 h 1231"/>
                <a:gd name="T10" fmla="*/ 2147483647 w 624"/>
                <a:gd name="T11" fmla="*/ 2147483647 h 1231"/>
                <a:gd name="T12" fmla="*/ 2147483647 w 624"/>
                <a:gd name="T13" fmla="*/ 2147483647 h 1231"/>
                <a:gd name="T14" fmla="*/ 2147483647 w 624"/>
                <a:gd name="T15" fmla="*/ 2147483647 h 1231"/>
                <a:gd name="T16" fmla="*/ 2147483647 w 624"/>
                <a:gd name="T17" fmla="*/ 2147483647 h 1231"/>
                <a:gd name="T18" fmla="*/ 2147483647 w 624"/>
                <a:gd name="T19" fmla="*/ 0 h 1231"/>
                <a:gd name="T20" fmla="*/ 2147483647 w 624"/>
                <a:gd name="T21" fmla="*/ 2147483647 h 1231"/>
                <a:gd name="T22" fmla="*/ 0 w 624"/>
                <a:gd name="T23" fmla="*/ 2147483647 h 1231"/>
                <a:gd name="T24" fmla="*/ 2147483647 w 624"/>
                <a:gd name="T25" fmla="*/ 2147483647 h 1231"/>
                <a:gd name="T26" fmla="*/ 2147483647 w 624"/>
                <a:gd name="T27" fmla="*/ 2147483647 h 1231"/>
                <a:gd name="T28" fmla="*/ 2147483647 w 624"/>
                <a:gd name="T29" fmla="*/ 2147483647 h 12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4"/>
                <a:gd name="T46" fmla="*/ 0 h 1231"/>
                <a:gd name="T47" fmla="*/ 624 w 624"/>
                <a:gd name="T48" fmla="*/ 1231 h 12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4" h="1231">
                  <a:moveTo>
                    <a:pt x="528" y="1145"/>
                  </a:moveTo>
                  <a:cubicBezTo>
                    <a:pt x="600" y="1064"/>
                    <a:pt x="600" y="1064"/>
                    <a:pt x="600" y="1064"/>
                  </a:cubicBezTo>
                  <a:cubicBezTo>
                    <a:pt x="595" y="1064"/>
                    <a:pt x="590" y="1064"/>
                    <a:pt x="585" y="1064"/>
                  </a:cubicBezTo>
                  <a:cubicBezTo>
                    <a:pt x="354" y="1064"/>
                    <a:pt x="166" y="877"/>
                    <a:pt x="166" y="646"/>
                  </a:cubicBezTo>
                  <a:cubicBezTo>
                    <a:pt x="166" y="473"/>
                    <a:pt x="271" y="324"/>
                    <a:pt x="421" y="261"/>
                  </a:cubicBezTo>
                  <a:cubicBezTo>
                    <a:pt x="421" y="328"/>
                    <a:pt x="421" y="328"/>
                    <a:pt x="421" y="328"/>
                  </a:cubicBezTo>
                  <a:cubicBezTo>
                    <a:pt x="503" y="235"/>
                    <a:pt x="503" y="235"/>
                    <a:pt x="503" y="235"/>
                  </a:cubicBezTo>
                  <a:cubicBezTo>
                    <a:pt x="584" y="144"/>
                    <a:pt x="584" y="144"/>
                    <a:pt x="584" y="144"/>
                  </a:cubicBezTo>
                  <a:cubicBezTo>
                    <a:pt x="497" y="67"/>
                    <a:pt x="497" y="67"/>
                    <a:pt x="497" y="67"/>
                  </a:cubicBezTo>
                  <a:cubicBezTo>
                    <a:pt x="421" y="0"/>
                    <a:pt x="421" y="0"/>
                    <a:pt x="421" y="0"/>
                  </a:cubicBezTo>
                  <a:cubicBezTo>
                    <a:pt x="421" y="84"/>
                    <a:pt x="421" y="84"/>
                    <a:pt x="421" y="84"/>
                  </a:cubicBezTo>
                  <a:cubicBezTo>
                    <a:pt x="177" y="155"/>
                    <a:pt x="0" y="380"/>
                    <a:pt x="0" y="646"/>
                  </a:cubicBezTo>
                  <a:cubicBezTo>
                    <a:pt x="0" y="969"/>
                    <a:pt x="262" y="1231"/>
                    <a:pt x="585" y="1231"/>
                  </a:cubicBezTo>
                  <a:cubicBezTo>
                    <a:pt x="598" y="1231"/>
                    <a:pt x="611" y="1230"/>
                    <a:pt x="624" y="1230"/>
                  </a:cubicBezTo>
                  <a:lnTo>
                    <a:pt x="528" y="1145"/>
                  </a:lnTo>
                  <a:close/>
                </a:path>
              </a:pathLst>
            </a:custGeom>
            <a:solidFill>
              <a:srgbClr val="002B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560" tIns="37292" rIns="71560" bIns="37292"/>
            <a:lstStyle/>
            <a:p>
              <a:pPr>
                <a:lnSpc>
                  <a:spcPct val="140000"/>
                </a:lnSpc>
              </a:pPr>
              <a:endParaRPr lang="zh-CN" altLang="en-US"/>
            </a:p>
          </p:txBody>
        </p:sp>
        <p:sp>
          <p:nvSpPr>
            <p:cNvPr id="3105" name="Freeform 7"/>
            <p:cNvSpPr>
              <a:spLocks noChangeArrowheads="1"/>
            </p:cNvSpPr>
            <p:nvPr/>
          </p:nvSpPr>
          <p:spPr bwMode="auto">
            <a:xfrm>
              <a:off x="2084389" y="225426"/>
              <a:ext cx="2303463" cy="4586286"/>
            </a:xfrm>
            <a:custGeom>
              <a:avLst/>
              <a:gdLst>
                <a:gd name="T0" fmla="*/ 2147483647 w 614"/>
                <a:gd name="T1" fmla="*/ 0 h 1223"/>
                <a:gd name="T2" fmla="*/ 0 w 614"/>
                <a:gd name="T3" fmla="*/ 2147483647 h 1223"/>
                <a:gd name="T4" fmla="*/ 2147483647 w 614"/>
                <a:gd name="T5" fmla="*/ 2147483647 h 1223"/>
                <a:gd name="T6" fmla="*/ 2147483647 w 614"/>
                <a:gd name="T7" fmla="*/ 2147483647 h 1223"/>
                <a:gd name="T8" fmla="*/ 2147483647 w 614"/>
                <a:gd name="T9" fmla="*/ 2147483647 h 1223"/>
                <a:gd name="T10" fmla="*/ 2147483647 w 614"/>
                <a:gd name="T11" fmla="*/ 2147483647 h 1223"/>
                <a:gd name="T12" fmla="*/ 2147483647 w 614"/>
                <a:gd name="T13" fmla="*/ 2147483647 h 1223"/>
                <a:gd name="T14" fmla="*/ 2147483647 w 614"/>
                <a:gd name="T15" fmla="*/ 2147483647 h 1223"/>
                <a:gd name="T16" fmla="*/ 2147483647 w 614"/>
                <a:gd name="T17" fmla="*/ 2147483647 h 1223"/>
                <a:gd name="T18" fmla="*/ 2147483647 w 614"/>
                <a:gd name="T19" fmla="*/ 2147483647 h 1223"/>
                <a:gd name="T20" fmla="*/ 2147483647 w 614"/>
                <a:gd name="T21" fmla="*/ 2147483647 h 1223"/>
                <a:gd name="T22" fmla="*/ 2147483647 w 614"/>
                <a:gd name="T23" fmla="*/ 2147483647 h 1223"/>
                <a:gd name="T24" fmla="*/ 2147483647 w 614"/>
                <a:gd name="T25" fmla="*/ 2147483647 h 1223"/>
                <a:gd name="T26" fmla="*/ 2147483647 w 614"/>
                <a:gd name="T27" fmla="*/ 2147483647 h 1223"/>
                <a:gd name="T28" fmla="*/ 2147483647 w 614"/>
                <a:gd name="T29" fmla="*/ 0 h 12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14"/>
                <a:gd name="T46" fmla="*/ 0 h 1223"/>
                <a:gd name="T47" fmla="*/ 614 w 614"/>
                <a:gd name="T48" fmla="*/ 1223 h 12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14" h="1223">
                  <a:moveTo>
                    <a:pt x="29" y="0"/>
                  </a:moveTo>
                  <a:cubicBezTo>
                    <a:pt x="19" y="0"/>
                    <a:pt x="9" y="1"/>
                    <a:pt x="0" y="1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15" y="167"/>
                    <a:pt x="22" y="167"/>
                    <a:pt x="29" y="167"/>
                  </a:cubicBezTo>
                  <a:cubicBezTo>
                    <a:pt x="260" y="167"/>
                    <a:pt x="448" y="354"/>
                    <a:pt x="448" y="586"/>
                  </a:cubicBezTo>
                  <a:cubicBezTo>
                    <a:pt x="448" y="758"/>
                    <a:pt x="343" y="906"/>
                    <a:pt x="194" y="970"/>
                  </a:cubicBezTo>
                  <a:cubicBezTo>
                    <a:pt x="194" y="896"/>
                    <a:pt x="194" y="896"/>
                    <a:pt x="194" y="896"/>
                  </a:cubicBezTo>
                  <a:cubicBezTo>
                    <a:pt x="103" y="998"/>
                    <a:pt x="103" y="998"/>
                    <a:pt x="103" y="998"/>
                  </a:cubicBezTo>
                  <a:cubicBezTo>
                    <a:pt x="31" y="1079"/>
                    <a:pt x="31" y="1079"/>
                    <a:pt x="31" y="1079"/>
                  </a:cubicBezTo>
                  <a:cubicBezTo>
                    <a:pt x="126" y="1163"/>
                    <a:pt x="126" y="1163"/>
                    <a:pt x="126" y="1163"/>
                  </a:cubicBezTo>
                  <a:cubicBezTo>
                    <a:pt x="194" y="1223"/>
                    <a:pt x="194" y="1223"/>
                    <a:pt x="194" y="1223"/>
                  </a:cubicBezTo>
                  <a:cubicBezTo>
                    <a:pt x="194" y="1147"/>
                    <a:pt x="194" y="1147"/>
                    <a:pt x="194" y="1147"/>
                  </a:cubicBezTo>
                  <a:cubicBezTo>
                    <a:pt x="437" y="1076"/>
                    <a:pt x="614" y="851"/>
                    <a:pt x="614" y="586"/>
                  </a:cubicBezTo>
                  <a:cubicBezTo>
                    <a:pt x="614" y="262"/>
                    <a:pt x="352" y="0"/>
                    <a:pt x="29" y="0"/>
                  </a:cubicBezTo>
                  <a:close/>
                </a:path>
              </a:pathLst>
            </a:custGeom>
            <a:solidFill>
              <a:srgbClr val="002B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560" tIns="37292" rIns="71560" bIns="37292"/>
            <a:lstStyle/>
            <a:p>
              <a:pPr>
                <a:lnSpc>
                  <a:spcPct val="140000"/>
                </a:lnSpc>
              </a:pPr>
              <a:endParaRPr lang="zh-CN" altLang="en-US"/>
            </a:p>
          </p:txBody>
        </p:sp>
      </p:grpSp>
      <p:sp>
        <p:nvSpPr>
          <p:cNvPr id="3100" name="矩形 81"/>
          <p:cNvSpPr>
            <a:spLocks noChangeArrowheads="1"/>
          </p:cNvSpPr>
          <p:nvPr/>
        </p:nvSpPr>
        <p:spPr bwMode="auto">
          <a:xfrm>
            <a:off x="1614435" y="2299621"/>
            <a:ext cx="1114793" cy="7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3175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目 录</a:t>
            </a:r>
            <a:endParaRPr lang="zh-CN" altLang="en-US" sz="3175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151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578">
            <a:off x="-2428868" y="1815297"/>
            <a:ext cx="4167588" cy="33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缺角矩形 58"/>
          <p:cNvSpPr/>
          <p:nvPr/>
        </p:nvSpPr>
        <p:spPr>
          <a:xfrm>
            <a:off x="3452760" y="1095586"/>
            <a:ext cx="489852" cy="489852"/>
          </a:xfrm>
          <a:prstGeom prst="plaqu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2400" dirty="0">
              <a:solidFill>
                <a:srgbClr val="00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缺角矩形 59"/>
          <p:cNvSpPr/>
          <p:nvPr/>
        </p:nvSpPr>
        <p:spPr>
          <a:xfrm>
            <a:off x="3848247" y="1707490"/>
            <a:ext cx="489852" cy="489852"/>
          </a:xfrm>
          <a:prstGeom prst="plaqu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4F81BD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2400" dirty="0">
              <a:solidFill>
                <a:srgbClr val="00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缺角矩形 60"/>
          <p:cNvSpPr/>
          <p:nvPr/>
        </p:nvSpPr>
        <p:spPr>
          <a:xfrm>
            <a:off x="3941556" y="2510970"/>
            <a:ext cx="489852" cy="489852"/>
          </a:xfrm>
          <a:prstGeom prst="plaqu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2400" dirty="0">
              <a:solidFill>
                <a:srgbClr val="00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缺角矩形 61"/>
          <p:cNvSpPr/>
          <p:nvPr/>
        </p:nvSpPr>
        <p:spPr>
          <a:xfrm>
            <a:off x="3808527" y="3275880"/>
            <a:ext cx="489852" cy="489852"/>
          </a:xfrm>
          <a:prstGeom prst="plaqu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2400" dirty="0">
              <a:solidFill>
                <a:srgbClr val="00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42"/>
          <p:cNvSpPr txBox="1"/>
          <p:nvPr/>
        </p:nvSpPr>
        <p:spPr>
          <a:xfrm>
            <a:off x="4031684" y="1101477"/>
            <a:ext cx="4379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年终工作概述：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此处添加说明文字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TextBox 43"/>
          <p:cNvSpPr txBox="1"/>
          <p:nvPr/>
        </p:nvSpPr>
        <p:spPr>
          <a:xfrm>
            <a:off x="4402285" y="1807757"/>
            <a:ext cx="4379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工作完成情况：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此处添加说明文字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TextBox 44"/>
          <p:cNvSpPr txBox="1"/>
          <p:nvPr/>
        </p:nvSpPr>
        <p:spPr>
          <a:xfrm>
            <a:off x="4450292" y="2576647"/>
            <a:ext cx="4379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成功项目展示：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此处添加说明文字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TextBox 51"/>
          <p:cNvSpPr txBox="1"/>
          <p:nvPr/>
        </p:nvSpPr>
        <p:spPr>
          <a:xfrm>
            <a:off x="4354238" y="3275880"/>
            <a:ext cx="4379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工作不足之处：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此处添加说明文字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缺角矩形 66"/>
          <p:cNvSpPr/>
          <p:nvPr/>
        </p:nvSpPr>
        <p:spPr>
          <a:xfrm>
            <a:off x="3347864" y="3856094"/>
            <a:ext cx="489852" cy="489852"/>
          </a:xfrm>
          <a:prstGeom prst="plaqu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sz="2400" dirty="0">
              <a:solidFill>
                <a:srgbClr val="002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53"/>
          <p:cNvSpPr txBox="1"/>
          <p:nvPr/>
        </p:nvSpPr>
        <p:spPr>
          <a:xfrm>
            <a:off x="4011619" y="3959956"/>
            <a:ext cx="4379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明年工作计划：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此处添加说明文字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5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37 0.2713 L -0.00225 0.0151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7" y="-128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61 0.15247 L -0.01545 0.02191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8" y="-654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784 -0.00401 L -0.01944 0.01821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0" y="111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06 -0.19259 L -0.01285 -0.00803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922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69 -0.28765 L -0.01354 0.0037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1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0" grpId="0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 animBg="1"/>
      <p:bldP spid="67" grpId="1" animBg="1"/>
      <p:bldP spid="67" grpId="2" animBg="1"/>
      <p:bldP spid="68" grpId="0"/>
      <p:bldP spid="6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 flipV="1">
            <a:off x="2969045" y="1857279"/>
            <a:ext cx="3628920" cy="1695603"/>
          </a:xfrm>
          <a:prstGeom prst="line">
            <a:avLst/>
          </a:prstGeom>
          <a:ln w="12700">
            <a:solidFill>
              <a:srgbClr val="9395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2184979" y="1415756"/>
            <a:ext cx="4562601" cy="2165042"/>
          </a:xfrm>
          <a:prstGeom prst="line">
            <a:avLst/>
          </a:prstGeom>
          <a:ln w="19050">
            <a:solidFill>
              <a:srgbClr val="9395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820981" y="1359141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  <p:sp>
          <p:nvSpPr>
            <p:cNvPr id="8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444736" y="3296276"/>
            <a:ext cx="1414632" cy="636545"/>
            <a:chOff x="1591195" y="3531391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圆角矩形 104"/>
            <p:cNvSpPr/>
            <p:nvPr/>
          </p:nvSpPr>
          <p:spPr>
            <a:xfrm>
              <a:off x="1591195" y="3531391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41453" y="1097484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853297" y="3313413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8" name="TextBox 24"/>
          <p:cNvSpPr txBox="1"/>
          <p:nvPr/>
        </p:nvSpPr>
        <p:spPr>
          <a:xfrm>
            <a:off x="1835696" y="1635646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15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25"/>
          <p:cNvSpPr txBox="1"/>
          <p:nvPr/>
        </p:nvSpPr>
        <p:spPr>
          <a:xfrm>
            <a:off x="6660232" y="1373225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15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26"/>
          <p:cNvSpPr txBox="1"/>
          <p:nvPr/>
        </p:nvSpPr>
        <p:spPr>
          <a:xfrm>
            <a:off x="1475656" y="3555503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15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27"/>
          <p:cNvSpPr txBox="1"/>
          <p:nvPr/>
        </p:nvSpPr>
        <p:spPr>
          <a:xfrm>
            <a:off x="5868144" y="3586553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15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746633" y="1810030"/>
            <a:ext cx="1382075" cy="1382075"/>
            <a:chOff x="3746633" y="1810030"/>
            <a:chExt cx="1382075" cy="1382075"/>
          </a:xfrm>
        </p:grpSpPr>
        <p:grpSp>
          <p:nvGrpSpPr>
            <p:cNvPr id="23" name="组合 22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4" name="TextBox 30"/>
            <p:cNvSpPr txBox="1"/>
            <p:nvPr/>
          </p:nvSpPr>
          <p:spPr>
            <a:xfrm>
              <a:off x="3978122" y="2397335"/>
              <a:ext cx="92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标题内容</a:t>
              </a:r>
              <a:endParaRPr lang="zh-CN" altLang="en-US" sz="1600" b="1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TextBox 31"/>
          <p:cNvSpPr txBox="1"/>
          <p:nvPr/>
        </p:nvSpPr>
        <p:spPr>
          <a:xfrm>
            <a:off x="592781" y="2186777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32"/>
          <p:cNvSpPr txBox="1"/>
          <p:nvPr/>
        </p:nvSpPr>
        <p:spPr>
          <a:xfrm>
            <a:off x="745181" y="4011910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33"/>
          <p:cNvSpPr txBox="1"/>
          <p:nvPr/>
        </p:nvSpPr>
        <p:spPr>
          <a:xfrm>
            <a:off x="5849365" y="4058985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34"/>
          <p:cNvSpPr txBox="1"/>
          <p:nvPr/>
        </p:nvSpPr>
        <p:spPr>
          <a:xfrm>
            <a:off x="6012160" y="1972988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883767" y="1304103"/>
            <a:ext cx="373310" cy="37331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523727" y="3207487"/>
            <a:ext cx="373310" cy="37331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911328" y="3275267"/>
            <a:ext cx="373310" cy="37331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3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7725152" y="1059582"/>
            <a:ext cx="373310" cy="37331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</a:rPr>
              <a:t>4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 rot="5400000">
            <a:off x="2570636" y="2903009"/>
            <a:ext cx="2093533" cy="1161081"/>
          </a:xfrm>
          <a:prstGeom prst="roundRect">
            <a:avLst>
              <a:gd name="adj" fmla="val 50000"/>
            </a:avLst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84393" y="3575022"/>
            <a:ext cx="886646" cy="8866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58466" y="1864187"/>
            <a:ext cx="1161081" cy="2666129"/>
            <a:chOff x="4013612" y="985436"/>
            <a:chExt cx="1443428" cy="3314468"/>
          </a:xfrm>
        </p:grpSpPr>
        <p:sp>
          <p:nvSpPr>
            <p:cNvPr id="9" name="圆角矩形 8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1696948" y="3568355"/>
            <a:ext cx="899981" cy="899981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 rot="5400000">
            <a:off x="5286529" y="2662110"/>
            <a:ext cx="2575331" cy="1161081"/>
          </a:xfrm>
          <a:prstGeom prst="roundRect">
            <a:avLst>
              <a:gd name="adj" fmla="val 50000"/>
            </a:avLst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145946" y="3575022"/>
            <a:ext cx="886646" cy="8866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15258" y="1864187"/>
            <a:ext cx="1161081" cy="2666129"/>
            <a:chOff x="4013612" y="985436"/>
            <a:chExt cx="1443428" cy="3314468"/>
          </a:xfrm>
        </p:grpSpPr>
        <p:sp>
          <p:nvSpPr>
            <p:cNvPr id="17" name="圆角矩形 16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4658502" y="3568355"/>
            <a:ext cx="899981" cy="899981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0" name="TextBox 123"/>
          <p:cNvSpPr txBox="1"/>
          <p:nvPr/>
        </p:nvSpPr>
        <p:spPr>
          <a:xfrm>
            <a:off x="4703573" y="227355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25%</a:t>
            </a:r>
            <a:endParaRPr lang="zh-CN" altLang="en-US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124"/>
          <p:cNvSpPr txBox="1"/>
          <p:nvPr/>
        </p:nvSpPr>
        <p:spPr>
          <a:xfrm>
            <a:off x="1712519" y="227355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25%</a:t>
            </a:r>
            <a:endParaRPr lang="zh-CN" altLang="en-US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127"/>
          <p:cNvSpPr txBox="1"/>
          <p:nvPr/>
        </p:nvSpPr>
        <p:spPr>
          <a:xfrm>
            <a:off x="3184393" y="2783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15%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128"/>
          <p:cNvSpPr txBox="1"/>
          <p:nvPr/>
        </p:nvSpPr>
        <p:spPr>
          <a:xfrm>
            <a:off x="6165297" y="227355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25%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131"/>
          <p:cNvSpPr txBox="1"/>
          <p:nvPr/>
        </p:nvSpPr>
        <p:spPr>
          <a:xfrm>
            <a:off x="1634084" y="100530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132"/>
          <p:cNvSpPr txBox="1"/>
          <p:nvPr/>
        </p:nvSpPr>
        <p:spPr>
          <a:xfrm>
            <a:off x="1594955" y="1317946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方正兰亭细黑_GBK_M" pitchFamily="2" charset="2"/>
              </a:rPr>
              <a:t>添加文字内容，内容详尽简要清晰。</a:t>
            </a:r>
            <a:endParaRPr lang="en-US" altLang="zh-CN" sz="1400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cs typeface="方正兰亭细黑_GBK_M" pitchFamily="2" charset="2"/>
            </a:endParaRPr>
          </a:p>
          <a:p>
            <a:r>
              <a:rPr lang="zh-CN" altLang="en-US" sz="14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方正兰亭细黑_GBK_M" pitchFamily="2" charset="2"/>
              </a:rPr>
              <a:t>添加文字内容，内容详尽简要清晰。</a:t>
            </a:r>
            <a:endParaRPr lang="en-US" altLang="zh-CN" sz="1400" dirty="0" smtClean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cs typeface="方正兰亭细黑_GBK_M" pitchFamily="2" charset="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1563059" y="838247"/>
            <a:ext cx="0" cy="576518"/>
          </a:xfrm>
          <a:prstGeom prst="line">
            <a:avLst/>
          </a:prstGeom>
          <a:ln w="12700">
            <a:solidFill>
              <a:srgbClr val="93959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1" grpId="0" animBg="1"/>
          <p:bldP spid="12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1" grpId="0" animBg="1"/>
          <p:bldP spid="12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9"/>
          <p:cNvSpPr txBox="1"/>
          <p:nvPr/>
        </p:nvSpPr>
        <p:spPr>
          <a:xfrm>
            <a:off x="870018" y="200768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50"/>
          <p:cNvSpPr txBox="1"/>
          <p:nvPr/>
        </p:nvSpPr>
        <p:spPr>
          <a:xfrm>
            <a:off x="1211542" y="267796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51"/>
          <p:cNvSpPr txBox="1"/>
          <p:nvPr/>
        </p:nvSpPr>
        <p:spPr>
          <a:xfrm>
            <a:off x="1776731" y="3059321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52"/>
          <p:cNvSpPr txBox="1"/>
          <p:nvPr/>
        </p:nvSpPr>
        <p:spPr>
          <a:xfrm>
            <a:off x="3016303" y="333460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53"/>
          <p:cNvSpPr txBox="1"/>
          <p:nvPr/>
        </p:nvSpPr>
        <p:spPr>
          <a:xfrm>
            <a:off x="7290847" y="273581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4"/>
          <p:cNvSpPr txBox="1"/>
          <p:nvPr/>
        </p:nvSpPr>
        <p:spPr>
          <a:xfrm>
            <a:off x="6973636" y="212716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55"/>
          <p:cNvSpPr txBox="1"/>
          <p:nvPr/>
        </p:nvSpPr>
        <p:spPr>
          <a:xfrm>
            <a:off x="6449782" y="1719776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56"/>
          <p:cNvSpPr txBox="1"/>
          <p:nvPr/>
        </p:nvSpPr>
        <p:spPr>
          <a:xfrm>
            <a:off x="5209570" y="14292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57"/>
          <p:cNvSpPr txBox="1"/>
          <p:nvPr/>
        </p:nvSpPr>
        <p:spPr>
          <a:xfrm>
            <a:off x="4107247" y="179746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58"/>
          <p:cNvSpPr txBox="1"/>
          <p:nvPr/>
        </p:nvSpPr>
        <p:spPr>
          <a:xfrm>
            <a:off x="3808285" y="20518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59"/>
          <p:cNvSpPr txBox="1"/>
          <p:nvPr/>
        </p:nvSpPr>
        <p:spPr>
          <a:xfrm>
            <a:off x="3624408" y="228386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60"/>
          <p:cNvSpPr txBox="1"/>
          <p:nvPr/>
        </p:nvSpPr>
        <p:spPr>
          <a:xfrm>
            <a:off x="4555887" y="253309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61"/>
          <p:cNvSpPr txBox="1"/>
          <p:nvPr/>
        </p:nvSpPr>
        <p:spPr>
          <a:xfrm>
            <a:off x="4378112" y="2787513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62"/>
          <p:cNvSpPr txBox="1"/>
          <p:nvPr/>
        </p:nvSpPr>
        <p:spPr>
          <a:xfrm>
            <a:off x="4073048" y="301949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添加文字标题</a:t>
            </a:r>
            <a:endParaRPr lang="zh-CN" altLang="en-US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900238" y="1837587"/>
            <a:ext cx="584200" cy="58420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470093" y="2011678"/>
            <a:ext cx="525577" cy="525577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189163" y="2476496"/>
            <a:ext cx="518643" cy="5186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3" name="椭圆 22"/>
          <p:cNvSpPr>
            <a:spLocks noChangeAspect="1"/>
          </p:cNvSpPr>
          <p:nvPr/>
        </p:nvSpPr>
        <p:spPr>
          <a:xfrm>
            <a:off x="2721515" y="2834126"/>
            <a:ext cx="468000" cy="46800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5499438" y="1687097"/>
            <a:ext cx="396000" cy="396000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5" name="椭圆 24"/>
          <p:cNvSpPr>
            <a:spLocks noChangeAspect="1"/>
          </p:cNvSpPr>
          <p:nvPr/>
        </p:nvSpPr>
        <p:spPr>
          <a:xfrm>
            <a:off x="3772243" y="2866287"/>
            <a:ext cx="342000" cy="342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6" name="椭圆 25"/>
          <p:cNvSpPr>
            <a:spLocks noChangeAspect="1"/>
          </p:cNvSpPr>
          <p:nvPr/>
        </p:nvSpPr>
        <p:spPr>
          <a:xfrm>
            <a:off x="4781938" y="2035317"/>
            <a:ext cx="277200" cy="27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7" name="椭圆 26"/>
          <p:cNvSpPr>
            <a:spLocks noChangeAspect="1"/>
          </p:cNvSpPr>
          <p:nvPr/>
        </p:nvSpPr>
        <p:spPr>
          <a:xfrm>
            <a:off x="4389543" y="2500234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742189" y="2554436"/>
            <a:ext cx="583583" cy="5835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987876" y="1688018"/>
            <a:ext cx="484598" cy="48459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281017" y="2924185"/>
            <a:ext cx="399491" cy="399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084782" y="1834061"/>
            <a:ext cx="339856" cy="339856"/>
            <a:chOff x="304800" y="673100"/>
            <a:chExt cx="4000500" cy="4000500"/>
          </a:xfrm>
          <a:solidFill>
            <a:schemeClr val="accent4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115409" y="2680345"/>
            <a:ext cx="274133" cy="274133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577361" y="2286548"/>
            <a:ext cx="226575" cy="226575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7531E-6 L 0.55781 1.97531E-6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-0.56719 0.00278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1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-8.64198E-7 L 0.225 0.76111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80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8.64198E-7 L -0.25 -0.67778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38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2.09877E-6 L -0.00937 0.58056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901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7778E-6 3.82716E-6 L 0.00157 -0.530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654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44444E-6 2.59259E-6 L -0.29844 0.54166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270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7778E-7 1.97531E-6 L 0.32656 -0.51111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-2555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022E-16 1.35802E-6 L 0.1125 0.80278 " pathEditMode="relative" rAng="0" ptsTypes="AA">
                                      <p:cBhvr>
                                        <p:cTn id="80" dur="1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401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77778E-7 3.7037E-6 L -0.125 -0.68889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444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1.23457E-7 L 0.4875 0.71111 " pathEditMode="relative" rAng="0" ptsTypes="AA">
                                      <p:cBhvr>
                                        <p:cTn id="9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3555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2222E-6 4.69136E-6 L -0.51406 -0.62778 " pathEditMode="relative" rAng="0" ptsTypes="AA">
                                      <p:cBhvr>
                                        <p:cTn id="107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2" y="-31389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05556E-6 2.46914E-6 L 0.59531 -0.52222 " pathEditMode="relative" rAng="0" ptsTypes="AA">
                                      <p:cBhvr>
                                        <p:cTn id="121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7" y="-2611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8.33333E-7 4.93827E-6 L -0.69375 0.72777 " pathEditMode="relative" rAng="0" ptsTypes="AA">
                                      <p:cBhvr>
                                        <p:cTn id="130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88" y="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6"/>
          <a:stretch>
            <a:fillRect/>
          </a:stretch>
        </p:blipFill>
        <p:spPr>
          <a:xfrm flipH="1">
            <a:off x="-56975" y="0"/>
            <a:ext cx="6676856" cy="5164038"/>
          </a:xfrm>
          <a:prstGeom prst="rect">
            <a:avLst/>
          </a:prstGeom>
        </p:spPr>
      </p:pic>
      <p:sp>
        <p:nvSpPr>
          <p:cNvPr id="8" name="平行四边形 7"/>
          <p:cNvSpPr/>
          <p:nvPr/>
        </p:nvSpPr>
        <p:spPr>
          <a:xfrm>
            <a:off x="2699792" y="0"/>
            <a:ext cx="6473229" cy="51816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0439CE">
                  <a:lumMod val="16000"/>
                  <a:lumOff val="8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09492" y="3667452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62163" y="3667452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72189" y="3667452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9492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62164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71803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912922" y="3492168"/>
            <a:ext cx="5256584" cy="33243"/>
          </a:xfrm>
          <a:prstGeom prst="line">
            <a:avLst/>
          </a:prstGeom>
          <a:ln>
            <a:solidFill>
              <a:srgbClr val="002B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5150237" y="461245"/>
            <a:ext cx="2677918" cy="26425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800" b="1" dirty="0">
                <a:solidFill>
                  <a:srgbClr val="002B82"/>
                </a:solidFill>
                <a:latin typeface="微软雅黑" panose="020B0503020204020204" charset="-122"/>
              </a:rPr>
              <a:t>5</a:t>
            </a:r>
            <a:endParaRPr lang="zh-CN" altLang="en-US" sz="13800" b="1" dirty="0">
              <a:solidFill>
                <a:srgbClr val="002B82"/>
              </a:solidFill>
              <a:latin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60994" y="2601039"/>
            <a:ext cx="3888431" cy="756955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2848" y="262055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五角星 3"/>
          <p:cNvSpPr/>
          <p:nvPr/>
        </p:nvSpPr>
        <p:spPr>
          <a:xfrm>
            <a:off x="2051581" y="1738257"/>
            <a:ext cx="2165350" cy="2165350"/>
          </a:xfrm>
          <a:prstGeom prst="star5">
            <a:avLst/>
          </a:prstGeom>
          <a:noFill/>
          <a:ln w="76200">
            <a:solidFill>
              <a:srgbClr val="9395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24904" y="2354207"/>
            <a:ext cx="1218704" cy="1218704"/>
            <a:chOff x="3962648" y="2819400"/>
            <a:chExt cx="1218704" cy="1218704"/>
          </a:xfrm>
        </p:grpSpPr>
        <p:grpSp>
          <p:nvGrpSpPr>
            <p:cNvPr id="6" name="组合 5"/>
            <p:cNvGrpSpPr/>
            <p:nvPr/>
          </p:nvGrpSpPr>
          <p:grpSpPr>
            <a:xfrm>
              <a:off x="3962648" y="2819400"/>
              <a:ext cx="1218704" cy="12187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7" name="TextBox 5"/>
            <p:cNvSpPr txBox="1"/>
            <p:nvPr/>
          </p:nvSpPr>
          <p:spPr>
            <a:xfrm>
              <a:off x="4126543" y="3108951"/>
              <a:ext cx="877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利益</a:t>
              </a:r>
              <a:endParaRPr lang="en-US" altLang="zh-CN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dirty="0" smtClean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最大化</a:t>
              </a:r>
              <a:endParaRPr lang="en-US" altLang="zh-CN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548834" y="2218743"/>
            <a:ext cx="710139" cy="710139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779187" y="1221793"/>
            <a:ext cx="710139" cy="710139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023786" y="2218743"/>
            <a:ext cx="710139" cy="710139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532192" y="3661811"/>
            <a:ext cx="710139" cy="710139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038835" y="3649111"/>
            <a:ext cx="710139" cy="710139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1782167" y="140161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zh-CN" altLang="en-US" sz="1400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4844876" y="241812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zh-CN" altLang="en-US" sz="1400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5"/>
          <p:cNvSpPr txBox="1"/>
          <p:nvPr/>
        </p:nvSpPr>
        <p:spPr>
          <a:xfrm>
            <a:off x="4338218" y="392015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zh-CN" altLang="en-US" sz="1400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499348" y="245160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zh-CN" altLang="en-US" sz="1400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1009878" y="387031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标题内容</a:t>
            </a:r>
            <a:endParaRPr lang="zh-CN" altLang="en-US" sz="1400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161692" y="1275118"/>
            <a:ext cx="2077200" cy="432536"/>
            <a:chOff x="814328" y="3219334"/>
            <a:chExt cx="2077200" cy="432536"/>
          </a:xfrm>
        </p:grpSpPr>
        <p:grpSp>
          <p:nvGrpSpPr>
            <p:cNvPr id="21" name="组合 20"/>
            <p:cNvGrpSpPr/>
            <p:nvPr/>
          </p:nvGrpSpPr>
          <p:grpSpPr>
            <a:xfrm>
              <a:off x="814328" y="3219334"/>
              <a:ext cx="2077200" cy="432536"/>
              <a:chOff x="4304043" y="1286668"/>
              <a:chExt cx="5877487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>
                <a:off x="4304043" y="1286668"/>
                <a:ext cx="5877487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351924" y="1373342"/>
                <a:ext cx="5775624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2" name="TextBox 20"/>
            <p:cNvSpPr txBox="1"/>
            <p:nvPr/>
          </p:nvSpPr>
          <p:spPr>
            <a:xfrm>
              <a:off x="831250" y="3331792"/>
              <a:ext cx="199930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点击输入标题文本</a:t>
              </a:r>
              <a:endParaRPr lang="zh-CN" altLang="en-US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5" name="TextBox 23"/>
          <p:cNvSpPr txBox="1"/>
          <p:nvPr/>
        </p:nvSpPr>
        <p:spPr>
          <a:xfrm>
            <a:off x="5940152" y="2004549"/>
            <a:ext cx="252028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5940152" y="2827348"/>
            <a:ext cx="252028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5940152" y="3691444"/>
            <a:ext cx="252028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6"/>
          <p:cNvSpPr txBox="1"/>
          <p:nvPr/>
        </p:nvSpPr>
        <p:spPr>
          <a:xfrm>
            <a:off x="2799460" y="1451298"/>
            <a:ext cx="671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7"/>
          <p:cNvSpPr txBox="1"/>
          <p:nvPr/>
        </p:nvSpPr>
        <p:spPr>
          <a:xfrm>
            <a:off x="1562212" y="2453379"/>
            <a:ext cx="671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15%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8"/>
          <p:cNvSpPr txBox="1"/>
          <p:nvPr/>
        </p:nvSpPr>
        <p:spPr>
          <a:xfrm>
            <a:off x="4043175" y="2453379"/>
            <a:ext cx="671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0%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9"/>
          <p:cNvSpPr txBox="1"/>
          <p:nvPr/>
        </p:nvSpPr>
        <p:spPr>
          <a:xfrm>
            <a:off x="2058224" y="3893769"/>
            <a:ext cx="671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35%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30"/>
          <p:cNvSpPr txBox="1"/>
          <p:nvPr/>
        </p:nvSpPr>
        <p:spPr>
          <a:xfrm>
            <a:off x="3545572" y="3901091"/>
            <a:ext cx="671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2000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8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8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736568" y="1800070"/>
            <a:ext cx="2501127" cy="113249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" name="圆角矩形 4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87635" y="2019022"/>
            <a:ext cx="621046" cy="6210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Group 41"/>
          <p:cNvGrpSpPr/>
          <p:nvPr/>
        </p:nvGrpSpPr>
        <p:grpSpPr bwMode="auto">
          <a:xfrm>
            <a:off x="1600823" y="2019021"/>
            <a:ext cx="1458171" cy="799752"/>
            <a:chOff x="0" y="0"/>
            <a:chExt cx="2419" cy="1343"/>
          </a:xfrm>
        </p:grpSpPr>
        <p:sp>
          <p:nvSpPr>
            <p:cNvPr id="11" name="Rectangle 42"/>
            <p:cNvSpPr/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Bebas Neue" panose="020B0606020202050201" charset="0"/>
                  <a:sym typeface="Bebas Neue" panose="020B0606020202050201" charset="0"/>
                </a:rPr>
                <a:t>单击此处添加标题</a:t>
              </a:r>
              <a:endParaRPr lang="en-US" sz="12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  <p:sp>
          <p:nvSpPr>
            <p:cNvPr id="12" name="Rectangle 43"/>
            <p:cNvSpPr/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此处添加详细文本描述，建议与标题相关并符合整体语言风格，语言描述尽量</a:t>
              </a:r>
              <a:endParaRPr lang="en-US" sz="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</p:grpSp>
      <p:sp>
        <p:nvSpPr>
          <p:cNvPr id="13" name="Freeform 9"/>
          <p:cNvSpPr>
            <a:spLocks noEditPoints="1"/>
          </p:cNvSpPr>
          <p:nvPr/>
        </p:nvSpPr>
        <p:spPr bwMode="auto">
          <a:xfrm>
            <a:off x="1031130" y="2209765"/>
            <a:ext cx="281960" cy="224466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rgbClr val="002B8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>
              <a:defRPr/>
            </a:pPr>
            <a:endParaRPr lang="en-US" sz="220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68668" y="1800070"/>
            <a:ext cx="2501127" cy="113249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5" name="圆角矩形 14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719735" y="2019022"/>
            <a:ext cx="621046" cy="6210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0" name="Group 41"/>
          <p:cNvGrpSpPr/>
          <p:nvPr/>
        </p:nvGrpSpPr>
        <p:grpSpPr bwMode="auto">
          <a:xfrm>
            <a:off x="4432923" y="2019021"/>
            <a:ext cx="1458171" cy="799752"/>
            <a:chOff x="0" y="0"/>
            <a:chExt cx="2419" cy="1343"/>
          </a:xfrm>
        </p:grpSpPr>
        <p:sp>
          <p:nvSpPr>
            <p:cNvPr id="21" name="Rectangle 42"/>
            <p:cNvSpPr/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Bebas Neue" panose="020B0606020202050201" charset="0"/>
                  <a:sym typeface="Bebas Neue" panose="020B0606020202050201" charset="0"/>
                </a:rPr>
                <a:t>单击此处添加标题</a:t>
              </a:r>
              <a:endParaRPr lang="en-US" sz="12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  <p:sp>
          <p:nvSpPr>
            <p:cNvPr id="22" name="Rectangle 43"/>
            <p:cNvSpPr/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此处添加详细文本描述，建议与标题相关并符合整体语言风格，语言描述尽量</a:t>
              </a:r>
              <a:endParaRPr lang="en-US" sz="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</p:grpSp>
      <p:sp>
        <p:nvSpPr>
          <p:cNvPr id="23" name="Freeform 8"/>
          <p:cNvSpPr>
            <a:spLocks noEditPoints="1"/>
          </p:cNvSpPr>
          <p:nvPr/>
        </p:nvSpPr>
        <p:spPr bwMode="auto">
          <a:xfrm>
            <a:off x="3908025" y="2250027"/>
            <a:ext cx="244466" cy="242244"/>
          </a:xfrm>
          <a:custGeom>
            <a:avLst/>
            <a:gdLst>
              <a:gd name="T0" fmla="*/ 18 w 138"/>
              <a:gd name="T1" fmla="*/ 69 h 138"/>
              <a:gd name="T2" fmla="*/ 0 w 138"/>
              <a:gd name="T3" fmla="*/ 69 h 138"/>
              <a:gd name="T4" fmla="*/ 0 w 138"/>
              <a:gd name="T5" fmla="*/ 121 h 138"/>
              <a:gd name="T6" fmla="*/ 18 w 138"/>
              <a:gd name="T7" fmla="*/ 138 h 138"/>
              <a:gd name="T8" fmla="*/ 69 w 138"/>
              <a:gd name="T9" fmla="*/ 138 h 138"/>
              <a:gd name="T10" fmla="*/ 69 w 138"/>
              <a:gd name="T11" fmla="*/ 121 h 138"/>
              <a:gd name="T12" fmla="*/ 18 w 138"/>
              <a:gd name="T13" fmla="*/ 121 h 138"/>
              <a:gd name="T14" fmla="*/ 18 w 138"/>
              <a:gd name="T15" fmla="*/ 69 h 138"/>
              <a:gd name="T16" fmla="*/ 121 w 138"/>
              <a:gd name="T17" fmla="*/ 86 h 138"/>
              <a:gd name="T18" fmla="*/ 52 w 138"/>
              <a:gd name="T19" fmla="*/ 86 h 138"/>
              <a:gd name="T20" fmla="*/ 52 w 138"/>
              <a:gd name="T21" fmla="*/ 18 h 138"/>
              <a:gd name="T22" fmla="*/ 121 w 138"/>
              <a:gd name="T23" fmla="*/ 18 h 138"/>
              <a:gd name="T24" fmla="*/ 121 w 138"/>
              <a:gd name="T25" fmla="*/ 86 h 138"/>
              <a:gd name="T26" fmla="*/ 121 w 138"/>
              <a:gd name="T27" fmla="*/ 0 h 138"/>
              <a:gd name="T28" fmla="*/ 52 w 138"/>
              <a:gd name="T29" fmla="*/ 0 h 138"/>
              <a:gd name="T30" fmla="*/ 35 w 138"/>
              <a:gd name="T31" fmla="*/ 17 h 138"/>
              <a:gd name="T32" fmla="*/ 35 w 138"/>
              <a:gd name="T33" fmla="*/ 86 h 138"/>
              <a:gd name="T34" fmla="*/ 52 w 138"/>
              <a:gd name="T35" fmla="*/ 103 h 138"/>
              <a:gd name="T36" fmla="*/ 121 w 138"/>
              <a:gd name="T37" fmla="*/ 103 h 138"/>
              <a:gd name="T38" fmla="*/ 138 w 138"/>
              <a:gd name="T39" fmla="*/ 86 h 138"/>
              <a:gd name="T40" fmla="*/ 138 w 138"/>
              <a:gd name="T41" fmla="*/ 18 h 138"/>
              <a:gd name="T42" fmla="*/ 121 w 138"/>
              <a:gd name="T43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8" h="138">
                <a:moveTo>
                  <a:pt x="18" y="69"/>
                </a:moveTo>
                <a:cubicBezTo>
                  <a:pt x="0" y="69"/>
                  <a:pt x="0" y="69"/>
                  <a:pt x="0" y="69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30"/>
                  <a:pt x="8" y="138"/>
                  <a:pt x="18" y="138"/>
                </a:cubicBezTo>
                <a:cubicBezTo>
                  <a:pt x="69" y="138"/>
                  <a:pt x="69" y="138"/>
                  <a:pt x="69" y="138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8" y="69"/>
                  <a:pt x="18" y="69"/>
                  <a:pt x="18" y="69"/>
                </a:cubicBezTo>
                <a:close/>
                <a:moveTo>
                  <a:pt x="121" y="86"/>
                </a:moveTo>
                <a:cubicBezTo>
                  <a:pt x="52" y="86"/>
                  <a:pt x="52" y="86"/>
                  <a:pt x="52" y="86"/>
                </a:cubicBezTo>
                <a:cubicBezTo>
                  <a:pt x="52" y="18"/>
                  <a:pt x="52" y="18"/>
                  <a:pt x="52" y="18"/>
                </a:cubicBezTo>
                <a:cubicBezTo>
                  <a:pt x="121" y="18"/>
                  <a:pt x="121" y="18"/>
                  <a:pt x="121" y="18"/>
                </a:cubicBezTo>
                <a:cubicBezTo>
                  <a:pt x="121" y="86"/>
                  <a:pt x="121" y="86"/>
                  <a:pt x="121" y="86"/>
                </a:cubicBezTo>
                <a:close/>
                <a:moveTo>
                  <a:pt x="121" y="0"/>
                </a:moveTo>
                <a:cubicBezTo>
                  <a:pt x="52" y="0"/>
                  <a:pt x="52" y="0"/>
                  <a:pt x="52" y="0"/>
                </a:cubicBezTo>
                <a:cubicBezTo>
                  <a:pt x="42" y="0"/>
                  <a:pt x="35" y="8"/>
                  <a:pt x="35" y="17"/>
                </a:cubicBezTo>
                <a:cubicBezTo>
                  <a:pt x="35" y="86"/>
                  <a:pt x="35" y="86"/>
                  <a:pt x="35" y="86"/>
                </a:cubicBezTo>
                <a:cubicBezTo>
                  <a:pt x="35" y="96"/>
                  <a:pt x="42" y="103"/>
                  <a:pt x="52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30" y="103"/>
                  <a:pt x="138" y="96"/>
                  <a:pt x="138" y="86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8" y="8"/>
                  <a:pt x="130" y="0"/>
                  <a:pt x="121" y="0"/>
                </a:cubicBezTo>
                <a:close/>
              </a:path>
            </a:pathLst>
          </a:custGeom>
          <a:solidFill>
            <a:srgbClr val="002B8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>
              <a:defRPr/>
            </a:pPr>
            <a:endParaRPr lang="en-US" sz="220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36568" y="3260570"/>
            <a:ext cx="2501127" cy="113249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圆角矩形 24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87635" y="3479522"/>
            <a:ext cx="621046" cy="6210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0" name="Group 41"/>
          <p:cNvGrpSpPr/>
          <p:nvPr/>
        </p:nvGrpSpPr>
        <p:grpSpPr bwMode="auto">
          <a:xfrm>
            <a:off x="1600823" y="3479521"/>
            <a:ext cx="1458171" cy="799752"/>
            <a:chOff x="0" y="0"/>
            <a:chExt cx="2419" cy="1343"/>
          </a:xfrm>
        </p:grpSpPr>
        <p:sp>
          <p:nvSpPr>
            <p:cNvPr id="31" name="Rectangle 42"/>
            <p:cNvSpPr/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Bebas Neue" panose="020B0606020202050201" charset="0"/>
                  <a:sym typeface="Bebas Neue" panose="020B0606020202050201" charset="0"/>
                </a:rPr>
                <a:t>单击此处添加标题</a:t>
              </a:r>
              <a:endParaRPr lang="en-US" sz="12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  <p:sp>
          <p:nvSpPr>
            <p:cNvPr id="32" name="Rectangle 43"/>
            <p:cNvSpPr/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此处添加详细文本描述，建议与标题相关并符合整体语言风格，语言描述尽量</a:t>
              </a:r>
              <a:endParaRPr lang="en-US" sz="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</p:grpSp>
      <p:sp>
        <p:nvSpPr>
          <p:cNvPr id="33" name="Freeform 7"/>
          <p:cNvSpPr/>
          <p:nvPr/>
        </p:nvSpPr>
        <p:spPr bwMode="auto">
          <a:xfrm>
            <a:off x="1023129" y="3641141"/>
            <a:ext cx="296209" cy="297806"/>
          </a:xfrm>
          <a:custGeom>
            <a:avLst/>
            <a:gdLst>
              <a:gd name="T0" fmla="*/ 48 w 167"/>
              <a:gd name="T1" fmla="*/ 170 h 170"/>
              <a:gd name="T2" fmla="*/ 18 w 167"/>
              <a:gd name="T3" fmla="*/ 158 h 170"/>
              <a:gd name="T4" fmla="*/ 20 w 167"/>
              <a:gd name="T5" fmla="*/ 97 h 170"/>
              <a:gd name="T6" fmla="*/ 105 w 167"/>
              <a:gd name="T7" fmla="*/ 12 h 170"/>
              <a:gd name="T8" fmla="*/ 135 w 167"/>
              <a:gd name="T9" fmla="*/ 3 h 170"/>
              <a:gd name="T10" fmla="*/ 157 w 167"/>
              <a:gd name="T11" fmla="*/ 24 h 170"/>
              <a:gd name="T12" fmla="*/ 148 w 167"/>
              <a:gd name="T13" fmla="*/ 54 h 170"/>
              <a:gd name="T14" fmla="*/ 66 w 167"/>
              <a:gd name="T15" fmla="*/ 136 h 170"/>
              <a:gd name="T16" fmla="*/ 51 w 167"/>
              <a:gd name="T17" fmla="*/ 143 h 170"/>
              <a:gd name="T18" fmla="*/ 38 w 167"/>
              <a:gd name="T19" fmla="*/ 139 h 170"/>
              <a:gd name="T20" fmla="*/ 41 w 167"/>
              <a:gd name="T21" fmla="*/ 110 h 170"/>
              <a:gd name="T22" fmla="*/ 98 w 167"/>
              <a:gd name="T23" fmla="*/ 53 h 170"/>
              <a:gd name="T24" fmla="*/ 106 w 167"/>
              <a:gd name="T25" fmla="*/ 53 h 170"/>
              <a:gd name="T26" fmla="*/ 106 w 167"/>
              <a:gd name="T27" fmla="*/ 62 h 170"/>
              <a:gd name="T28" fmla="*/ 49 w 167"/>
              <a:gd name="T29" fmla="*/ 119 h 170"/>
              <a:gd name="T30" fmla="*/ 46 w 167"/>
              <a:gd name="T31" fmla="*/ 130 h 170"/>
              <a:gd name="T32" fmla="*/ 50 w 167"/>
              <a:gd name="T33" fmla="*/ 132 h 170"/>
              <a:gd name="T34" fmla="*/ 58 w 167"/>
              <a:gd name="T35" fmla="*/ 127 h 170"/>
              <a:gd name="T36" fmla="*/ 139 w 167"/>
              <a:gd name="T37" fmla="*/ 46 h 170"/>
              <a:gd name="T38" fmla="*/ 145 w 167"/>
              <a:gd name="T39" fmla="*/ 27 h 170"/>
              <a:gd name="T40" fmla="*/ 132 w 167"/>
              <a:gd name="T41" fmla="*/ 14 h 170"/>
              <a:gd name="T42" fmla="*/ 114 w 167"/>
              <a:gd name="T43" fmla="*/ 20 h 170"/>
              <a:gd name="T44" fmla="*/ 29 w 167"/>
              <a:gd name="T45" fmla="*/ 105 h 170"/>
              <a:gd name="T46" fmla="*/ 27 w 167"/>
              <a:gd name="T47" fmla="*/ 150 h 170"/>
              <a:gd name="T48" fmla="*/ 71 w 167"/>
              <a:gd name="T49" fmla="*/ 148 h 170"/>
              <a:gd name="T50" fmla="*/ 156 w 167"/>
              <a:gd name="T51" fmla="*/ 63 h 170"/>
              <a:gd name="T52" fmla="*/ 165 w 167"/>
              <a:gd name="T53" fmla="*/ 63 h 170"/>
              <a:gd name="T54" fmla="*/ 165 w 167"/>
              <a:gd name="T55" fmla="*/ 71 h 170"/>
              <a:gd name="T56" fmla="*/ 80 w 167"/>
              <a:gd name="T57" fmla="*/ 156 h 170"/>
              <a:gd name="T58" fmla="*/ 48 w 167"/>
              <a:gd name="T59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7" h="170">
                <a:moveTo>
                  <a:pt x="48" y="170"/>
                </a:moveTo>
                <a:cubicBezTo>
                  <a:pt x="37" y="170"/>
                  <a:pt x="26" y="166"/>
                  <a:pt x="18" y="158"/>
                </a:cubicBezTo>
                <a:cubicBezTo>
                  <a:pt x="4" y="143"/>
                  <a:pt x="0" y="117"/>
                  <a:pt x="20" y="97"/>
                </a:cubicBezTo>
                <a:cubicBezTo>
                  <a:pt x="32" y="85"/>
                  <a:pt x="81" y="36"/>
                  <a:pt x="105" y="12"/>
                </a:cubicBezTo>
                <a:cubicBezTo>
                  <a:pt x="114" y="3"/>
                  <a:pt x="125" y="0"/>
                  <a:pt x="135" y="3"/>
                </a:cubicBezTo>
                <a:cubicBezTo>
                  <a:pt x="146" y="5"/>
                  <a:pt x="154" y="14"/>
                  <a:pt x="157" y="24"/>
                </a:cubicBezTo>
                <a:cubicBezTo>
                  <a:pt x="160" y="35"/>
                  <a:pt x="156" y="46"/>
                  <a:pt x="148" y="54"/>
                </a:cubicBezTo>
                <a:cubicBezTo>
                  <a:pt x="66" y="136"/>
                  <a:pt x="66" y="136"/>
                  <a:pt x="66" y="136"/>
                </a:cubicBezTo>
                <a:cubicBezTo>
                  <a:pt x="62" y="140"/>
                  <a:pt x="57" y="143"/>
                  <a:pt x="51" y="143"/>
                </a:cubicBezTo>
                <a:cubicBezTo>
                  <a:pt x="46" y="144"/>
                  <a:pt x="41" y="142"/>
                  <a:pt x="38" y="139"/>
                </a:cubicBezTo>
                <a:cubicBezTo>
                  <a:pt x="31" y="133"/>
                  <a:pt x="30" y="121"/>
                  <a:pt x="41" y="110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1"/>
                  <a:pt x="104" y="51"/>
                  <a:pt x="106" y="53"/>
                </a:cubicBezTo>
                <a:cubicBezTo>
                  <a:pt x="109" y="55"/>
                  <a:pt x="109" y="59"/>
                  <a:pt x="106" y="62"/>
                </a:cubicBezTo>
                <a:cubicBezTo>
                  <a:pt x="49" y="119"/>
                  <a:pt x="49" y="119"/>
                  <a:pt x="49" y="119"/>
                </a:cubicBezTo>
                <a:cubicBezTo>
                  <a:pt x="44" y="124"/>
                  <a:pt x="44" y="128"/>
                  <a:pt x="46" y="130"/>
                </a:cubicBezTo>
                <a:cubicBezTo>
                  <a:pt x="47" y="131"/>
                  <a:pt x="48" y="132"/>
                  <a:pt x="50" y="132"/>
                </a:cubicBezTo>
                <a:cubicBezTo>
                  <a:pt x="52" y="131"/>
                  <a:pt x="55" y="130"/>
                  <a:pt x="58" y="127"/>
                </a:cubicBezTo>
                <a:cubicBezTo>
                  <a:pt x="139" y="46"/>
                  <a:pt x="139" y="46"/>
                  <a:pt x="139" y="46"/>
                </a:cubicBezTo>
                <a:cubicBezTo>
                  <a:pt x="145" y="40"/>
                  <a:pt x="147" y="34"/>
                  <a:pt x="145" y="27"/>
                </a:cubicBezTo>
                <a:cubicBezTo>
                  <a:pt x="144" y="21"/>
                  <a:pt x="138" y="16"/>
                  <a:pt x="132" y="14"/>
                </a:cubicBezTo>
                <a:cubicBezTo>
                  <a:pt x="126" y="13"/>
                  <a:pt x="119" y="15"/>
                  <a:pt x="114" y="20"/>
                </a:cubicBezTo>
                <a:cubicBezTo>
                  <a:pt x="89" y="45"/>
                  <a:pt x="41" y="93"/>
                  <a:pt x="29" y="105"/>
                </a:cubicBezTo>
                <a:cubicBezTo>
                  <a:pt x="13" y="121"/>
                  <a:pt x="17" y="139"/>
                  <a:pt x="27" y="150"/>
                </a:cubicBezTo>
                <a:cubicBezTo>
                  <a:pt x="37" y="160"/>
                  <a:pt x="55" y="164"/>
                  <a:pt x="71" y="148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9" y="60"/>
                  <a:pt x="162" y="60"/>
                  <a:pt x="165" y="63"/>
                </a:cubicBezTo>
                <a:cubicBezTo>
                  <a:pt x="167" y="65"/>
                  <a:pt x="167" y="69"/>
                  <a:pt x="165" y="71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0" y="166"/>
                  <a:pt x="58" y="170"/>
                  <a:pt x="48" y="170"/>
                </a:cubicBezTo>
                <a:close/>
              </a:path>
            </a:pathLst>
          </a:custGeom>
          <a:solidFill>
            <a:srgbClr val="002B8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>
              <a:defRPr/>
            </a:pPr>
            <a:endParaRPr lang="en-US" sz="220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569920" y="3260570"/>
            <a:ext cx="2501127" cy="113249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5" name="圆角矩形 34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720987" y="3479522"/>
            <a:ext cx="621046" cy="6210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0" name="Group 41"/>
          <p:cNvGrpSpPr/>
          <p:nvPr/>
        </p:nvGrpSpPr>
        <p:grpSpPr bwMode="auto">
          <a:xfrm>
            <a:off x="4434175" y="3479521"/>
            <a:ext cx="1458171" cy="799752"/>
            <a:chOff x="0" y="0"/>
            <a:chExt cx="2419" cy="1343"/>
          </a:xfrm>
        </p:grpSpPr>
        <p:sp>
          <p:nvSpPr>
            <p:cNvPr id="41" name="Rectangle 42"/>
            <p:cNvSpPr/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Bebas Neue" panose="020B0606020202050201" charset="0"/>
                  <a:sym typeface="Bebas Neue" panose="020B0606020202050201" charset="0"/>
                </a:rPr>
                <a:t>单击此处添加标题</a:t>
              </a:r>
              <a:endParaRPr lang="en-US" sz="12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  <p:sp>
          <p:nvSpPr>
            <p:cNvPr id="42" name="Rectangle 43"/>
            <p:cNvSpPr/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A1A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此处添加详细文本描述，建议与标题相关并符合整体语言风格，语言描述尽量</a:t>
              </a:r>
              <a:endParaRPr lang="en-US" sz="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</p:grpSp>
      <p:sp>
        <p:nvSpPr>
          <p:cNvPr id="43" name="Freeform 6"/>
          <p:cNvSpPr>
            <a:spLocks noEditPoints="1"/>
          </p:cNvSpPr>
          <p:nvPr/>
        </p:nvSpPr>
        <p:spPr bwMode="auto">
          <a:xfrm>
            <a:off x="3911339" y="3662625"/>
            <a:ext cx="272212" cy="276322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rgbClr val="002B8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>
              <a:defRPr/>
            </a:pPr>
            <a:endParaRPr lang="en-US" sz="220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90817"/>
            <a:ext cx="2215413" cy="1475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260570"/>
            <a:ext cx="2215413" cy="15707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33" grpId="0" animBg="1"/>
      <p:bldP spid="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162957" y="1276277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772690" y="1276277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382423" y="1276277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992157" y="1276277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06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6" name="TextBox 13"/>
          <p:cNvSpPr txBox="1"/>
          <p:nvPr/>
        </p:nvSpPr>
        <p:spPr>
          <a:xfrm>
            <a:off x="1691680" y="1923678"/>
            <a:ext cx="9541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1500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1500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3247907" y="1923678"/>
            <a:ext cx="9541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1500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1500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4893034" y="1923678"/>
            <a:ext cx="9541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lang="zh-CN" altLang="en-US" sz="1500" b="1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输入</a:t>
            </a:r>
            <a:endParaRPr lang="en-US" altLang="zh-CN" sz="1500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1500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6"/>
          <p:cNvSpPr txBox="1"/>
          <p:nvPr/>
        </p:nvSpPr>
        <p:spPr>
          <a:xfrm>
            <a:off x="6500060" y="1923678"/>
            <a:ext cx="9541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1500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1500" b="1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39"/>
          <p:cNvSpPr txBox="1"/>
          <p:nvPr/>
        </p:nvSpPr>
        <p:spPr>
          <a:xfrm>
            <a:off x="1331640" y="3922778"/>
            <a:ext cx="5848816" cy="4344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0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0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6"/>
          <p:cNvSpPr txBox="1"/>
          <p:nvPr/>
        </p:nvSpPr>
        <p:spPr>
          <a:xfrm>
            <a:off x="904733" y="3435846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2912509" y="3435846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28"/>
          <p:cNvSpPr txBox="1"/>
          <p:nvPr/>
        </p:nvSpPr>
        <p:spPr>
          <a:xfrm>
            <a:off x="4907111" y="3443811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6870379" y="3443811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燕尾形箭头 7"/>
          <p:cNvSpPr/>
          <p:nvPr/>
        </p:nvSpPr>
        <p:spPr>
          <a:xfrm>
            <a:off x="467544" y="2283718"/>
            <a:ext cx="8208912" cy="228600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9395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srgbClr val="002060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83076" y="1491630"/>
            <a:ext cx="1697385" cy="1697385"/>
            <a:chOff x="1278794" y="3334906"/>
            <a:chExt cx="914014" cy="914014"/>
          </a:xfrm>
        </p:grpSpPr>
        <p:grpSp>
          <p:nvGrpSpPr>
            <p:cNvPr id="10" name="组合 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1" name="TextBox 33"/>
            <p:cNvSpPr txBox="1"/>
            <p:nvPr/>
          </p:nvSpPr>
          <p:spPr>
            <a:xfrm>
              <a:off x="1477940" y="3742514"/>
              <a:ext cx="513771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第一阶段</a:t>
              </a:r>
              <a:endPara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746134" y="1495340"/>
            <a:ext cx="1697385" cy="1697385"/>
            <a:chOff x="1278794" y="3334906"/>
            <a:chExt cx="914014" cy="914014"/>
          </a:xfrm>
        </p:grpSpPr>
        <p:grpSp>
          <p:nvGrpSpPr>
            <p:cNvPr id="15" name="组合 14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6" name="TextBox 38"/>
            <p:cNvSpPr txBox="1"/>
            <p:nvPr/>
          </p:nvSpPr>
          <p:spPr>
            <a:xfrm>
              <a:off x="1477940" y="3740516"/>
              <a:ext cx="513771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第二阶段</a:t>
              </a:r>
              <a:endPara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88516" y="1491630"/>
            <a:ext cx="1697385" cy="1697385"/>
            <a:chOff x="1278794" y="3334906"/>
            <a:chExt cx="914014" cy="914014"/>
          </a:xfrm>
        </p:grpSpPr>
        <p:grpSp>
          <p:nvGrpSpPr>
            <p:cNvPr id="20" name="组合 1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1" name="TextBox 43"/>
            <p:cNvSpPr txBox="1"/>
            <p:nvPr/>
          </p:nvSpPr>
          <p:spPr>
            <a:xfrm>
              <a:off x="1477940" y="3742514"/>
              <a:ext cx="513771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第三阶段</a:t>
              </a:r>
              <a:endPara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619031" y="1498505"/>
            <a:ext cx="1697385" cy="1697385"/>
            <a:chOff x="1278794" y="3334906"/>
            <a:chExt cx="914014" cy="914014"/>
          </a:xfrm>
        </p:grpSpPr>
        <p:grpSp>
          <p:nvGrpSpPr>
            <p:cNvPr id="25" name="组合 24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00206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26" name="TextBox 48"/>
            <p:cNvSpPr txBox="1"/>
            <p:nvPr/>
          </p:nvSpPr>
          <p:spPr>
            <a:xfrm>
              <a:off x="1477940" y="3738812"/>
              <a:ext cx="513771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第四阶段</a:t>
              </a:r>
              <a:endParaRPr lang="zh-CN" altLang="en-US" sz="1500" b="1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9" name="椭圆 28"/>
          <p:cNvSpPr/>
          <p:nvPr/>
        </p:nvSpPr>
        <p:spPr>
          <a:xfrm>
            <a:off x="824277" y="1347614"/>
            <a:ext cx="645364" cy="645364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002060"/>
              </a:solidFill>
              <a:latin typeface="微软雅黑" panose="020B050302020402020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2783180" y="1347614"/>
            <a:ext cx="645364" cy="645364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002060"/>
              </a:solidFill>
              <a:latin typeface="微软雅黑" panose="020B050302020402020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760524" y="1354159"/>
            <a:ext cx="645364" cy="645364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002060"/>
              </a:solidFill>
              <a:latin typeface="微软雅黑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707078" y="1354159"/>
            <a:ext cx="645364" cy="645364"/>
          </a:xfrm>
          <a:prstGeom prst="ellipse">
            <a:avLst/>
          </a:prstGeom>
          <a:solidFill>
            <a:srgbClr val="002B8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002060"/>
              </a:solidFill>
              <a:latin typeface="微软雅黑" panose="020B0503020204020204" charset="-122"/>
            </a:endParaRPr>
          </a:p>
        </p:txBody>
      </p:sp>
      <p:sp>
        <p:nvSpPr>
          <p:cNvPr id="33" name="Freeform 34"/>
          <p:cNvSpPr>
            <a:spLocks noEditPoints="1"/>
          </p:cNvSpPr>
          <p:nvPr/>
        </p:nvSpPr>
        <p:spPr bwMode="auto">
          <a:xfrm>
            <a:off x="1000830" y="1498505"/>
            <a:ext cx="334257" cy="343054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Freeform 26"/>
          <p:cNvSpPr>
            <a:spLocks noEditPoints="1"/>
          </p:cNvSpPr>
          <p:nvPr/>
        </p:nvSpPr>
        <p:spPr bwMode="auto">
          <a:xfrm>
            <a:off x="2952968" y="1519255"/>
            <a:ext cx="305788" cy="302082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Freeform 35"/>
          <p:cNvSpPr>
            <a:spLocks noEditPoints="1"/>
          </p:cNvSpPr>
          <p:nvPr/>
        </p:nvSpPr>
        <p:spPr bwMode="auto">
          <a:xfrm>
            <a:off x="6895784" y="1535551"/>
            <a:ext cx="294065" cy="318039"/>
          </a:xfrm>
          <a:custGeom>
            <a:avLst/>
            <a:gdLst>
              <a:gd name="T0" fmla="*/ 29 w 433"/>
              <a:gd name="T1" fmla="*/ 29 h 469"/>
              <a:gd name="T2" fmla="*/ 115 w 433"/>
              <a:gd name="T3" fmla="*/ 28 h 469"/>
              <a:gd name="T4" fmla="*/ 208 w 433"/>
              <a:gd name="T5" fmla="*/ 3 h 469"/>
              <a:gd name="T6" fmla="*/ 216 w 433"/>
              <a:gd name="T7" fmla="*/ 0 h 469"/>
              <a:gd name="T8" fmla="*/ 225 w 433"/>
              <a:gd name="T9" fmla="*/ 3 h 469"/>
              <a:gd name="T10" fmla="*/ 318 w 433"/>
              <a:gd name="T11" fmla="*/ 28 h 469"/>
              <a:gd name="T12" fmla="*/ 404 w 433"/>
              <a:gd name="T13" fmla="*/ 29 h 469"/>
              <a:gd name="T14" fmla="*/ 433 w 433"/>
              <a:gd name="T15" fmla="*/ 25 h 469"/>
              <a:gd name="T16" fmla="*/ 433 w 433"/>
              <a:gd name="T17" fmla="*/ 58 h 469"/>
              <a:gd name="T18" fmla="*/ 372 w 433"/>
              <a:gd name="T19" fmla="*/ 355 h 469"/>
              <a:gd name="T20" fmla="*/ 222 w 433"/>
              <a:gd name="T21" fmla="*/ 468 h 469"/>
              <a:gd name="T22" fmla="*/ 216 w 433"/>
              <a:gd name="T23" fmla="*/ 469 h 469"/>
              <a:gd name="T24" fmla="*/ 210 w 433"/>
              <a:gd name="T25" fmla="*/ 468 h 469"/>
              <a:gd name="T26" fmla="*/ 61 w 433"/>
              <a:gd name="T27" fmla="*/ 355 h 469"/>
              <a:gd name="T28" fmla="*/ 0 w 433"/>
              <a:gd name="T29" fmla="*/ 58 h 469"/>
              <a:gd name="T30" fmla="*/ 0 w 433"/>
              <a:gd name="T31" fmla="*/ 25 h 469"/>
              <a:gd name="T32" fmla="*/ 29 w 433"/>
              <a:gd name="T33" fmla="*/ 29 h 469"/>
              <a:gd name="T34" fmla="*/ 216 w 433"/>
              <a:gd name="T35" fmla="*/ 239 h 469"/>
              <a:gd name="T36" fmla="*/ 216 w 433"/>
              <a:gd name="T37" fmla="*/ 239 h 469"/>
              <a:gd name="T38" fmla="*/ 361 w 433"/>
              <a:gd name="T39" fmla="*/ 239 h 469"/>
              <a:gd name="T40" fmla="*/ 380 w 433"/>
              <a:gd name="T41" fmla="*/ 90 h 469"/>
              <a:gd name="T42" fmla="*/ 311 w 433"/>
              <a:gd name="T43" fmla="*/ 86 h 469"/>
              <a:gd name="T44" fmla="*/ 216 w 433"/>
              <a:gd name="T45" fmla="*/ 62 h 469"/>
              <a:gd name="T46" fmla="*/ 216 w 433"/>
              <a:gd name="T47" fmla="*/ 239 h 469"/>
              <a:gd name="T48" fmla="*/ 216 w 433"/>
              <a:gd name="T49" fmla="*/ 409 h 469"/>
              <a:gd name="T50" fmla="*/ 216 w 433"/>
              <a:gd name="T51" fmla="*/ 409 h 469"/>
              <a:gd name="T52" fmla="*/ 216 w 433"/>
              <a:gd name="T53" fmla="*/ 239 h 469"/>
              <a:gd name="T54" fmla="*/ 72 w 433"/>
              <a:gd name="T55" fmla="*/ 239 h 469"/>
              <a:gd name="T56" fmla="*/ 105 w 433"/>
              <a:gd name="T57" fmla="*/ 323 h 469"/>
              <a:gd name="T58" fmla="*/ 216 w 433"/>
              <a:gd name="T59" fmla="*/ 40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Freeform 20"/>
          <p:cNvSpPr>
            <a:spLocks noEditPoints="1"/>
          </p:cNvSpPr>
          <p:nvPr/>
        </p:nvSpPr>
        <p:spPr bwMode="auto">
          <a:xfrm>
            <a:off x="4949998" y="1491630"/>
            <a:ext cx="287664" cy="361960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1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 p14:presetBounceEnd="5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61000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1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1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61000" fill="hold" nodeType="withEffect" p14:presetBounceEnd="5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accel="46100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1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1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accel="46100" fill="hold" grpId="0" nodeType="withEffect" p14:presetBounceEnd="5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46100" fill="hold" grpId="0" nodeType="withEffect" p14:presetBounceEnd="5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accel="46100" fill="hold" grpId="0" nodeType="withEffect" p14:presetBounceEnd="5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61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61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accel="461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accel="461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461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accel="461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7"/>
          <p:cNvSpPr/>
          <p:nvPr/>
        </p:nvSpPr>
        <p:spPr>
          <a:xfrm>
            <a:off x="0" y="2104333"/>
            <a:ext cx="6038850" cy="1225494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-1" fmla="*/ 0 w 6038850"/>
              <a:gd name="connsiteY0-2" fmla="*/ 299838 h 1304686"/>
              <a:gd name="connsiteX1-3" fmla="*/ 2705100 w 6038850"/>
              <a:gd name="connsiteY1-4" fmla="*/ 52188 h 1304686"/>
              <a:gd name="connsiteX2-5" fmla="*/ 5619750 w 6038850"/>
              <a:gd name="connsiteY2-6" fmla="*/ 1195188 h 1304686"/>
              <a:gd name="connsiteX3-7" fmla="*/ 6038850 w 6038850"/>
              <a:gd name="connsiteY3-8" fmla="*/ 1176138 h 1304686"/>
              <a:gd name="connsiteX0-9" fmla="*/ 0 w 6038850"/>
              <a:gd name="connsiteY0-10" fmla="*/ 287550 h 1218694"/>
              <a:gd name="connsiteX1-11" fmla="*/ 2705100 w 6038850"/>
              <a:gd name="connsiteY1-12" fmla="*/ 39900 h 1218694"/>
              <a:gd name="connsiteX2-13" fmla="*/ 4832350 w 6038850"/>
              <a:gd name="connsiteY2-14" fmla="*/ 1005100 h 1218694"/>
              <a:gd name="connsiteX3-15" fmla="*/ 6038850 w 6038850"/>
              <a:gd name="connsiteY3-16" fmla="*/ 1163850 h 1218694"/>
              <a:gd name="connsiteX0-17" fmla="*/ 0 w 6038850"/>
              <a:gd name="connsiteY0-18" fmla="*/ 287550 h 1225494"/>
              <a:gd name="connsiteX1-19" fmla="*/ 2705100 w 6038850"/>
              <a:gd name="connsiteY1-20" fmla="*/ 39900 h 1225494"/>
              <a:gd name="connsiteX2-21" fmla="*/ 4832350 w 6038850"/>
              <a:gd name="connsiteY2-22" fmla="*/ 1005100 h 1225494"/>
              <a:gd name="connsiteX3-23" fmla="*/ 6038850 w 6038850"/>
              <a:gd name="connsiteY3-24" fmla="*/ 1163850 h 12254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rgbClr val="93959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054436" y="2523719"/>
            <a:ext cx="849821" cy="635481"/>
            <a:chOff x="6054436" y="2405136"/>
            <a:chExt cx="849821" cy="63548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Freeform 133"/>
            <p:cNvSpPr/>
            <p:nvPr/>
          </p:nvSpPr>
          <p:spPr bwMode="auto">
            <a:xfrm rot="2700000" flipH="1">
              <a:off x="6116557" y="2789035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Freeform 134"/>
            <p:cNvSpPr/>
            <p:nvPr/>
          </p:nvSpPr>
          <p:spPr bwMode="auto">
            <a:xfrm rot="2700000" flipH="1">
              <a:off x="6176406" y="2803550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Freeform 135"/>
            <p:cNvSpPr/>
            <p:nvPr/>
          </p:nvSpPr>
          <p:spPr bwMode="auto">
            <a:xfrm rot="2700000" flipH="1">
              <a:off x="6216128" y="2815389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Freeform 107"/>
            <p:cNvSpPr/>
            <p:nvPr/>
          </p:nvSpPr>
          <p:spPr bwMode="auto">
            <a:xfrm rot="2700000" flipH="1">
              <a:off x="6219230" y="2554544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rgbClr val="002B82">
                <a:alpha val="73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Freeform 107"/>
            <p:cNvSpPr/>
            <p:nvPr/>
          </p:nvSpPr>
          <p:spPr bwMode="auto">
            <a:xfrm rot="2700000">
              <a:off x="6369742" y="2705056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rgbClr val="002B82">
                <a:alpha val="73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108"/>
            <p:cNvSpPr/>
            <p:nvPr/>
          </p:nvSpPr>
          <p:spPr bwMode="auto">
            <a:xfrm rot="2700000">
              <a:off x="6407803" y="2259335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rgbClr val="002B82"/>
            </a:solidFill>
            <a:ln>
              <a:noFill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Oval 113"/>
            <p:cNvSpPr>
              <a:spLocks noChangeArrowheads="1"/>
            </p:cNvSpPr>
            <p:nvPr/>
          </p:nvSpPr>
          <p:spPr bwMode="auto">
            <a:xfrm rot="2700000">
              <a:off x="6568043" y="2481147"/>
              <a:ext cx="117123" cy="114085"/>
            </a:xfrm>
            <a:prstGeom prst="ellipse">
              <a:avLst/>
            </a:prstGeom>
            <a:solidFill>
              <a:srgbClr val="A1A1A1">
                <a:alpha val="77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Oval 116"/>
            <p:cNvSpPr>
              <a:spLocks noChangeArrowheads="1"/>
            </p:cNvSpPr>
            <p:nvPr/>
          </p:nvSpPr>
          <p:spPr bwMode="auto">
            <a:xfrm rot="2700000">
              <a:off x="6500229" y="2593093"/>
              <a:ext cx="70303" cy="72640"/>
            </a:xfrm>
            <a:prstGeom prst="ellipse">
              <a:avLst/>
            </a:prstGeom>
            <a:solidFill>
              <a:srgbClr val="A1A1A1">
                <a:alpha val="77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Oval 119"/>
            <p:cNvSpPr>
              <a:spLocks noChangeArrowheads="1"/>
            </p:cNvSpPr>
            <p:nvPr/>
          </p:nvSpPr>
          <p:spPr bwMode="auto">
            <a:xfrm rot="2700000">
              <a:off x="6447912" y="2674106"/>
              <a:ext cx="43239" cy="42313"/>
            </a:xfrm>
            <a:prstGeom prst="ellipse">
              <a:avLst/>
            </a:prstGeom>
            <a:solidFill>
              <a:srgbClr val="A1A1A1">
                <a:alpha val="77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Rectangle 27"/>
            <p:cNvSpPr/>
            <p:nvPr/>
          </p:nvSpPr>
          <p:spPr>
            <a:xfrm rot="2700000">
              <a:off x="6301683" y="2797997"/>
              <a:ext cx="71523" cy="43830"/>
            </a:xfrm>
            <a:prstGeom prst="rect">
              <a:avLst/>
            </a:prstGeom>
            <a:solidFill>
              <a:srgbClr val="EB6949">
                <a:alpha val="7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776458" y="1732994"/>
            <a:ext cx="958136" cy="9581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4801394" y="3834127"/>
            <a:ext cx="317357" cy="278329"/>
            <a:chOff x="3175" y="-1587"/>
            <a:chExt cx="490538" cy="430212"/>
          </a:xfrm>
          <a:solidFill>
            <a:srgbClr val="002B82"/>
          </a:solidFill>
        </p:grpSpPr>
        <p:sp>
          <p:nvSpPr>
            <p:cNvPr id="20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Freeform 50"/>
          <p:cNvSpPr>
            <a:spLocks noEditPoints="1"/>
          </p:cNvSpPr>
          <p:nvPr/>
        </p:nvSpPr>
        <p:spPr bwMode="auto">
          <a:xfrm>
            <a:off x="1055561" y="2894752"/>
            <a:ext cx="261823" cy="329775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rgbClr val="002B8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rgbClr val="FFFFFF"/>
              </a:solidFill>
              <a:latin typeface="微软雅黑" panose="020B0503020204020204" charset="-122"/>
              <a:ea typeface="+mj-ea"/>
            </a:endParaRPr>
          </a:p>
        </p:txBody>
      </p:sp>
      <p:sp>
        <p:nvSpPr>
          <p:cNvPr id="23" name="Freeform 48"/>
          <p:cNvSpPr>
            <a:spLocks noEditPoints="1"/>
          </p:cNvSpPr>
          <p:nvPr/>
        </p:nvSpPr>
        <p:spPr bwMode="auto">
          <a:xfrm>
            <a:off x="2983620" y="3224527"/>
            <a:ext cx="242125" cy="354280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rgbClr val="002B8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solidFill>
                <a:srgbClr val="FFFFFF"/>
              </a:solidFill>
              <a:latin typeface="微软雅黑" panose="020B0503020204020204" charset="-122"/>
              <a:ea typeface="+mj-ea"/>
            </a:endParaRPr>
          </a:p>
        </p:txBody>
      </p:sp>
      <p:grpSp>
        <p:nvGrpSpPr>
          <p:cNvPr id="24" name="Group 18"/>
          <p:cNvGrpSpPr/>
          <p:nvPr/>
        </p:nvGrpSpPr>
        <p:grpSpPr>
          <a:xfrm>
            <a:off x="7429035" y="3182144"/>
            <a:ext cx="312268" cy="312268"/>
            <a:chOff x="6350" y="4763"/>
            <a:chExt cx="492125" cy="492125"/>
          </a:xfrm>
          <a:solidFill>
            <a:srgbClr val="002B82"/>
          </a:solidFill>
        </p:grpSpPr>
        <p:sp>
          <p:nvSpPr>
            <p:cNvPr id="25" name="Freeform 156"/>
            <p:cNvSpPr>
              <a:spLocks noEditPoints="1"/>
            </p:cNvSpPr>
            <p:nvPr/>
          </p:nvSpPr>
          <p:spPr bwMode="auto">
            <a:xfrm>
              <a:off x="6350" y="4763"/>
              <a:ext cx="492125" cy="492125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Roboto condensed"/>
              </a:endParaRPr>
            </a:p>
          </p:txBody>
        </p:sp>
        <p:sp>
          <p:nvSpPr>
            <p:cNvPr id="26" name="Freeform 157"/>
            <p:cNvSpPr>
              <a:spLocks noEditPoints="1"/>
            </p:cNvSpPr>
            <p:nvPr/>
          </p:nvSpPr>
          <p:spPr bwMode="auto">
            <a:xfrm>
              <a:off x="146050" y="144463"/>
              <a:ext cx="214313" cy="214313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Roboto condensed"/>
              </a:endParaRPr>
            </a:p>
          </p:txBody>
        </p:sp>
        <p:sp>
          <p:nvSpPr>
            <p:cNvPr id="27" name="Freeform 158"/>
            <p:cNvSpPr>
              <a:spLocks noEditPoints="1"/>
            </p:cNvSpPr>
            <p:nvPr/>
          </p:nvSpPr>
          <p:spPr bwMode="auto">
            <a:xfrm>
              <a:off x="192088" y="190501"/>
              <a:ext cx="122238" cy="122238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Roboto condensed"/>
              </a:endParaRPr>
            </a:p>
          </p:txBody>
        </p:sp>
      </p:grpSp>
      <p:sp>
        <p:nvSpPr>
          <p:cNvPr id="28" name="TextBox 26"/>
          <p:cNvSpPr txBox="1"/>
          <p:nvPr/>
        </p:nvSpPr>
        <p:spPr>
          <a:xfrm>
            <a:off x="229394" y="3303609"/>
            <a:ext cx="1915874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05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</a:t>
            </a:r>
            <a:r>
              <a:rPr lang="zh-CN" altLang="en-US" sz="105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粘贴</a:t>
            </a:r>
            <a:endParaRPr lang="zh-CN" altLang="en-US" sz="1050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7"/>
          <p:cNvSpPr txBox="1"/>
          <p:nvPr/>
        </p:nvSpPr>
        <p:spPr>
          <a:xfrm>
            <a:off x="2120662" y="3658278"/>
            <a:ext cx="1915874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05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</a:t>
            </a:r>
            <a:r>
              <a:rPr lang="zh-CN" altLang="en-US" sz="105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粘贴</a:t>
            </a:r>
            <a:endParaRPr lang="zh-CN" altLang="en-US" sz="1050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8"/>
          <p:cNvSpPr txBox="1"/>
          <p:nvPr/>
        </p:nvSpPr>
        <p:spPr>
          <a:xfrm>
            <a:off x="4024278" y="4215127"/>
            <a:ext cx="1915874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05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</a:t>
            </a:r>
            <a:r>
              <a:rPr lang="zh-CN" altLang="en-US" sz="105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粘贴</a:t>
            </a:r>
            <a:endParaRPr lang="zh-CN" altLang="en-US" sz="1050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9"/>
          <p:cNvSpPr txBox="1"/>
          <p:nvPr/>
        </p:nvSpPr>
        <p:spPr>
          <a:xfrm>
            <a:off x="6688574" y="3639528"/>
            <a:ext cx="1915874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050" kern="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</a:t>
            </a:r>
            <a:r>
              <a:rPr lang="zh-CN" altLang="en-US" sz="1050" kern="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粘贴</a:t>
            </a:r>
            <a:endParaRPr lang="zh-CN" altLang="en-US" sz="1050" kern="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677858" y="2649672"/>
            <a:ext cx="809336" cy="809336"/>
            <a:chOff x="4677858" y="2649672"/>
            <a:chExt cx="809336" cy="809336"/>
          </a:xfrm>
          <a:solidFill>
            <a:srgbClr val="002B82"/>
          </a:solidFill>
        </p:grpSpPr>
        <p:sp>
          <p:nvSpPr>
            <p:cNvPr id="33" name="椭圆 32"/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rgbClr val="44B505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4B505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39258" y="1763208"/>
            <a:ext cx="809336" cy="809336"/>
            <a:chOff x="4677858" y="2649672"/>
            <a:chExt cx="809336" cy="809336"/>
          </a:xfrm>
          <a:solidFill>
            <a:srgbClr val="002B82"/>
          </a:solidFill>
        </p:grpSpPr>
        <p:sp>
          <p:nvSpPr>
            <p:cNvPr id="36" name="椭圆 35"/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rgbClr val="44B505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4B505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38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94" y="1200944"/>
            <a:ext cx="1789484" cy="17894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</a:extLst>
        </p:spPr>
      </p:pic>
      <p:pic>
        <p:nvPicPr>
          <p:cNvPr id="39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71" y="958036"/>
            <a:ext cx="2028983" cy="202898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7236296" y="1738043"/>
            <a:ext cx="1089477" cy="373510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完成概述</a:t>
            </a:r>
            <a:endParaRPr lang="zh-CN" altLang="en-US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" presetClass="entr" presetSubtype="12" accel="52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0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1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accel="52000" fill="hold" nodeType="withEffect" p14:presetBounceEnd="5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4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5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accel="52000" fill="hold" nodeType="withEffect" p14:presetBounceEnd="54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8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9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2" grpId="0" animBg="1"/>
          <p:bldP spid="23" grpId="0" animBg="1"/>
          <p:bldP spid="28" grpId="0"/>
          <p:bldP spid="29" grpId="0"/>
          <p:bldP spid="30" grpId="0"/>
          <p:bldP spid="31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" presetClass="entr" presetSubtype="12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accel="5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accel="52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2" grpId="0" animBg="1"/>
          <p:bldP spid="23" grpId="0" animBg="1"/>
          <p:bldP spid="28" grpId="0"/>
          <p:bldP spid="29" grpId="0"/>
          <p:bldP spid="30" grpId="0"/>
          <p:bldP spid="31" grpId="0"/>
          <p:bldP spid="40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1564027"/>
            <a:ext cx="9144000" cy="1613314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411760" y="2039824"/>
            <a:ext cx="587217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00" spc="-15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方正小标宋简体" panose="03000509000000000000" pitchFamily="2" charset="-122"/>
                <a:ea typeface="方正小标宋简体" panose="03000509000000000000" pitchFamily="2" charset="-122"/>
              </a:rPr>
              <a:t>谢谢收听  欢迎下载</a:t>
            </a:r>
            <a:endParaRPr lang="zh-CN" altLang="en-US" sz="3700" spc="-15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方正小标宋简体" panose="03000509000000000000" pitchFamily="2" charset="-122"/>
              <a:ea typeface="方正小标宋简体" panose="03000509000000000000" pitchFamily="2" charset="-122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" y="0"/>
            <a:ext cx="7254584" cy="5143500"/>
          </a:xfrm>
          <a:prstGeom prst="rect">
            <a:avLst/>
          </a:prstGeom>
        </p:spPr>
      </p:pic>
      <p:sp>
        <p:nvSpPr>
          <p:cNvPr id="8" name="平行四边形 7"/>
          <p:cNvSpPr/>
          <p:nvPr/>
        </p:nvSpPr>
        <p:spPr>
          <a:xfrm>
            <a:off x="2699792" y="0"/>
            <a:ext cx="6473229" cy="51816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0439CE">
                  <a:lumMod val="16000"/>
                  <a:lumOff val="8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09492" y="3667452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62163" y="3667452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72189" y="3667452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9492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62164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71803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912922" y="3492168"/>
            <a:ext cx="5256584" cy="33243"/>
          </a:xfrm>
          <a:prstGeom prst="line">
            <a:avLst/>
          </a:prstGeom>
          <a:ln>
            <a:solidFill>
              <a:srgbClr val="002B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5150237" y="461245"/>
            <a:ext cx="2677918" cy="26425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800" b="1" dirty="0">
                <a:solidFill>
                  <a:srgbClr val="002B82"/>
                </a:solidFill>
                <a:latin typeface="微软雅黑" panose="020B0503020204020204" charset="-122"/>
              </a:rPr>
              <a:t>1</a:t>
            </a:r>
            <a:endParaRPr lang="zh-CN" altLang="en-US" sz="13800" b="1" dirty="0">
              <a:solidFill>
                <a:srgbClr val="002B82"/>
              </a:solidFill>
              <a:latin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60994" y="2601039"/>
            <a:ext cx="3888431" cy="756955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2848" y="262055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909306" y="372905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4362450" y="1311846"/>
            <a:ext cx="419100" cy="2991946"/>
            <a:chOff x="5816600" y="2064925"/>
            <a:chExt cx="558800" cy="3989261"/>
          </a:xfrm>
        </p:grpSpPr>
        <p:grpSp>
          <p:nvGrpSpPr>
            <p:cNvPr id="5" name="组合 4"/>
            <p:cNvGrpSpPr/>
            <p:nvPr/>
          </p:nvGrpSpPr>
          <p:grpSpPr>
            <a:xfrm>
              <a:off x="5816600" y="2064925"/>
              <a:ext cx="558800" cy="3989261"/>
              <a:chOff x="5816600" y="1604550"/>
              <a:chExt cx="558800" cy="3989261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5816600" y="3327400"/>
                <a:ext cx="558800" cy="558800"/>
              </a:xfrm>
              <a:prstGeom prst="ellipse">
                <a:avLst/>
              </a:prstGeom>
              <a:noFill/>
              <a:ln w="12700">
                <a:solidFill>
                  <a:srgbClr val="9395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 flipV="1">
                <a:off x="6096000" y="1604550"/>
                <a:ext cx="0" cy="1713421"/>
              </a:xfrm>
              <a:prstGeom prst="line">
                <a:avLst/>
              </a:prstGeom>
              <a:ln w="12700">
                <a:solidFill>
                  <a:srgbClr val="93959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6096000" y="3880390"/>
                <a:ext cx="0" cy="1713421"/>
              </a:xfrm>
              <a:prstGeom prst="line">
                <a:avLst/>
              </a:prstGeom>
              <a:ln w="12700">
                <a:solidFill>
                  <a:srgbClr val="93959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文本框 5"/>
            <p:cNvSpPr txBox="1"/>
            <p:nvPr/>
          </p:nvSpPr>
          <p:spPr bwMode="auto">
            <a:xfrm>
              <a:off x="5858031" y="3882509"/>
              <a:ext cx="475940" cy="3309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015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VS</a:t>
              </a:r>
              <a:endParaRPr lang="zh-CN" altLang="en-US" sz="1015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aphicFrame>
        <p:nvGraphicFramePr>
          <p:cNvPr id="10" name="图表 9"/>
          <p:cNvGraphicFramePr/>
          <p:nvPr/>
        </p:nvGraphicFramePr>
        <p:xfrm>
          <a:off x="1112780" y="2842437"/>
          <a:ext cx="2860792" cy="154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269626" y="2867071"/>
            <a:ext cx="66332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（百万元）</a:t>
            </a:r>
            <a:endParaRPr lang="zh-CN" altLang="en-US" sz="675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2" name="图表 11"/>
          <p:cNvGraphicFramePr/>
          <p:nvPr/>
        </p:nvGraphicFramePr>
        <p:xfrm>
          <a:off x="5170430" y="2842437"/>
          <a:ext cx="2860792" cy="154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5327276" y="2867071"/>
            <a:ext cx="66332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（百万元）</a:t>
            </a:r>
            <a:endParaRPr lang="zh-CN" altLang="en-US" sz="675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202186" y="1333664"/>
            <a:ext cx="2681981" cy="1022583"/>
            <a:chOff x="2330673" y="2010009"/>
            <a:chExt cx="1739454" cy="1412819"/>
          </a:xfrm>
        </p:grpSpPr>
        <p:sp>
          <p:nvSpPr>
            <p:cNvPr id="15" name="圆角矩形 14"/>
            <p:cNvSpPr/>
            <p:nvPr/>
          </p:nvSpPr>
          <p:spPr>
            <a:xfrm>
              <a:off x="2330673" y="2010009"/>
              <a:ext cx="1739454" cy="1412819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2385774" y="2120873"/>
              <a:ext cx="1629239" cy="1191084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259835" y="1333664"/>
            <a:ext cx="2681981" cy="1022583"/>
            <a:chOff x="2330673" y="2010009"/>
            <a:chExt cx="1739454" cy="1412819"/>
          </a:xfrm>
        </p:grpSpPr>
        <p:sp>
          <p:nvSpPr>
            <p:cNvPr id="18" name="圆角矩形 17"/>
            <p:cNvSpPr/>
            <p:nvPr/>
          </p:nvSpPr>
          <p:spPr>
            <a:xfrm>
              <a:off x="2330673" y="2010009"/>
              <a:ext cx="1739454" cy="1412819"/>
            </a:xfrm>
            <a:prstGeom prst="roundRect">
              <a:avLst>
                <a:gd name="adj" fmla="val 0"/>
              </a:avLst>
            </a:prstGeom>
            <a:solidFill>
              <a:srgbClr val="002B82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2385774" y="2120873"/>
              <a:ext cx="1629239" cy="1191084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363148" y="1536225"/>
            <a:ext cx="2376603" cy="783983"/>
            <a:chOff x="7183565" y="3791142"/>
            <a:chExt cx="3168804" cy="1045311"/>
          </a:xfrm>
        </p:grpSpPr>
        <p:sp>
          <p:nvSpPr>
            <p:cNvPr id="21" name="文本框 20"/>
            <p:cNvSpPr txBox="1"/>
            <p:nvPr/>
          </p:nvSpPr>
          <p:spPr bwMode="auto">
            <a:xfrm>
              <a:off x="7183565" y="4041961"/>
              <a:ext cx="3168804" cy="794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并</a:t>
              </a:r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</a:t>
              </a:r>
              <a:endParaRPr lang="en-US" altLang="zh-CN" sz="900" dirty="0">
                <a:solidFill>
                  <a:srgbClr val="000000"/>
                </a:solidFill>
                <a:latin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  <a:p>
              <a:pPr algn="ctr">
                <a:lnSpc>
                  <a:spcPct val="125000"/>
                </a:lnSpc>
              </a:pPr>
              <a:endParaRPr lang="en-US" altLang="zh-CN" sz="900" dirty="0">
                <a:solidFill>
                  <a:srgbClr val="000000"/>
                </a:solidFill>
                <a:latin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 bwMode="auto">
            <a:xfrm>
              <a:off x="7183565" y="3791142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200" spc="75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2016 </a:t>
              </a:r>
              <a:r>
                <a:rPr lang="en-US" altLang="zh-CN" sz="1200" spc="75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First Half</a:t>
              </a:r>
              <a:endParaRPr lang="zh-CN" altLang="en-US" sz="1200" spc="75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412513" y="1536222"/>
            <a:ext cx="2376603" cy="783983"/>
            <a:chOff x="7183565" y="3791142"/>
            <a:chExt cx="3168804" cy="1045312"/>
          </a:xfrm>
        </p:grpSpPr>
        <p:sp>
          <p:nvSpPr>
            <p:cNvPr id="24" name="文本框 23"/>
            <p:cNvSpPr txBox="1"/>
            <p:nvPr/>
          </p:nvSpPr>
          <p:spPr bwMode="auto">
            <a:xfrm>
              <a:off x="7183565" y="4041961"/>
              <a:ext cx="3168804" cy="794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此处添加详细文本描述，建议与标题相关并此处添加详细文本描述，建议与标题相关并</a:t>
              </a:r>
              <a:endParaRPr lang="en-US" altLang="zh-CN" sz="900" dirty="0">
                <a:solidFill>
                  <a:srgbClr val="000000"/>
                </a:solidFill>
                <a:latin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  <a:p>
              <a:pPr algn="ctr">
                <a:lnSpc>
                  <a:spcPct val="125000"/>
                </a:lnSpc>
              </a:pPr>
              <a:endParaRPr lang="en-US" altLang="zh-CN" sz="900" dirty="0">
                <a:solidFill>
                  <a:srgbClr val="000000"/>
                </a:solidFill>
                <a:latin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 bwMode="auto">
            <a:xfrm>
              <a:off x="7183565" y="3791142"/>
              <a:ext cx="2349784" cy="367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200" spc="75" dirty="0" smtClean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20xx </a:t>
              </a:r>
              <a:r>
                <a:rPr lang="en-US" altLang="zh-CN" sz="1200" spc="75" dirty="0">
                  <a:solidFill>
                    <a:srgbClr val="002B82"/>
                  </a:solidFill>
                  <a:latin typeface="微软雅黑" panose="020B0503020204020204" charset="-122"/>
                  <a:ea typeface="微软雅黑" panose="020B0503020204020204" charset="-122"/>
                </a:rPr>
                <a:t>Second Half</a:t>
              </a:r>
              <a:endParaRPr lang="zh-CN" altLang="en-US" sz="1200" spc="75" dirty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0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0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2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2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0" grpId="0">
            <p:bldSub>
              <a:bldChart bld="series"/>
            </p:bldSub>
          </p:bldGraphic>
          <p:bldP spid="11" grpId="0"/>
          <p:bldGraphic spid="12" grpId="0">
            <p:bldSub>
              <a:bldChart bld="series"/>
            </p:bldSub>
          </p:bldGraphic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0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0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2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2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0" grpId="0">
            <p:bldSub>
              <a:bldChart bld="series"/>
            </p:bldSub>
          </p:bldGraphic>
          <p:bldP spid="11" grpId="0"/>
          <p:bldGraphic spid="12" grpId="0">
            <p:bldSub>
              <a:bldChart bld="series"/>
            </p:bldSub>
          </p:bldGraphic>
          <p:bldP spid="1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438419" y="3087127"/>
            <a:ext cx="6228098" cy="1282133"/>
            <a:chOff x="8121873" y="2010009"/>
            <a:chExt cx="1739454" cy="1412819"/>
          </a:xfrm>
        </p:grpSpPr>
        <p:sp>
          <p:nvSpPr>
            <p:cNvPr id="5" name="圆角矩形 4"/>
            <p:cNvSpPr/>
            <p:nvPr/>
          </p:nvSpPr>
          <p:spPr>
            <a:xfrm>
              <a:off x="8121873" y="2010009"/>
              <a:ext cx="1739454" cy="1412819"/>
            </a:xfrm>
            <a:prstGeom prst="roundRect">
              <a:avLst>
                <a:gd name="adj" fmla="val 0"/>
              </a:avLst>
            </a:prstGeom>
            <a:solidFill>
              <a:srgbClr val="002B82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rgbClr val="002B82">
                  <a:alpha val="49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8147445" y="2102827"/>
              <a:ext cx="1688298" cy="12271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rgbClr val="002B82"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706397" y="3310069"/>
            <a:ext cx="128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dirty="0" smtClean="0">
                <a:solidFill>
                  <a:srgbClr val="002B82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3000" dirty="0">
              <a:solidFill>
                <a:srgbClr val="002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45711" y="3915479"/>
            <a:ext cx="1201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PERCEPTUAL</a:t>
            </a:r>
            <a:endParaRPr lang="en-US" altLang="zh-CN" sz="1050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077997" y="3372943"/>
            <a:ext cx="0" cy="710495"/>
          </a:xfrm>
          <a:prstGeom prst="line">
            <a:avLst/>
          </a:prstGeom>
          <a:ln w="6350">
            <a:solidFill>
              <a:srgbClr val="002B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 bwMode="auto">
          <a:xfrm>
            <a:off x="3162973" y="3381942"/>
            <a:ext cx="4224134" cy="611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rPr>
              <a:t>此处添加详细文本描述，建议与标题相关并符合整体语言风格，语言描述尽量此处添加详细文本描述，建议与标题相关并符合整体语言风格，语言描述尽量此处添加详细文本描述，建议与标题相关并符合整体语言风格</a:t>
            </a:r>
            <a:r>
              <a:rPr lang="zh-CN" altLang="en-US" sz="9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rPr>
              <a:t>，</a:t>
            </a:r>
            <a:endParaRPr lang="en-US" altLang="zh-CN" sz="9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Lato Light" panose="020F0302020204030203" charset="0"/>
              <a:sym typeface="Lato Light" panose="020F0302020204030203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01866" y="1131590"/>
            <a:ext cx="593418" cy="593418"/>
            <a:chOff x="3237545" y="4561747"/>
            <a:chExt cx="1146960" cy="1146960"/>
          </a:xfrm>
        </p:grpSpPr>
        <p:sp>
          <p:nvSpPr>
            <p:cNvPr id="12" name="圆角矩形 11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rgbClr val="002B82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rgbClr val="002B82">
                  <a:alpha val="49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rgbClr val="002B82"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16016" y="1131590"/>
            <a:ext cx="593418" cy="593418"/>
            <a:chOff x="3237545" y="4561747"/>
            <a:chExt cx="1146960" cy="1146960"/>
          </a:xfrm>
        </p:grpSpPr>
        <p:sp>
          <p:nvSpPr>
            <p:cNvPr id="15" name="圆角矩形 14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rgbClr val="002B82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rgbClr val="002B82">
                  <a:alpha val="49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351014" y="4675216"/>
              <a:ext cx="920024" cy="9200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rgbClr val="002B82"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801866" y="2045990"/>
            <a:ext cx="593418" cy="593418"/>
            <a:chOff x="3237545" y="4561747"/>
            <a:chExt cx="1146960" cy="1146960"/>
          </a:xfrm>
        </p:grpSpPr>
        <p:sp>
          <p:nvSpPr>
            <p:cNvPr id="18" name="圆角矩形 17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rgbClr val="002B82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rgbClr val="002B82">
                  <a:alpha val="49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rgbClr val="002B82"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716016" y="2045990"/>
            <a:ext cx="593418" cy="593418"/>
            <a:chOff x="3237545" y="4561747"/>
            <a:chExt cx="1146960" cy="1146960"/>
          </a:xfrm>
        </p:grpSpPr>
        <p:sp>
          <p:nvSpPr>
            <p:cNvPr id="21" name="圆角矩形 20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rgbClr val="002B82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rgbClr val="002B82">
                  <a:alpha val="49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rgbClr val="002B82"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418786" y="1159680"/>
            <a:ext cx="2105481" cy="605265"/>
            <a:chOff x="2744012" y="4525702"/>
            <a:chExt cx="2349784" cy="807020"/>
          </a:xfrm>
        </p:grpSpPr>
        <p:sp>
          <p:nvSpPr>
            <p:cNvPr id="24" name="文本框 23"/>
            <p:cNvSpPr txBox="1"/>
            <p:nvPr/>
          </p:nvSpPr>
          <p:spPr bwMode="auto">
            <a:xfrm>
              <a:off x="2744012" y="4747946"/>
              <a:ext cx="225343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此处添加详细文本描述，建议与标题相关并符合整体语言风格，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 bwMode="auto">
            <a:xfrm>
              <a:off x="2744012" y="4525702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20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418786" y="2045985"/>
            <a:ext cx="2105481" cy="605265"/>
            <a:chOff x="2744012" y="4525702"/>
            <a:chExt cx="2349784" cy="807020"/>
          </a:xfrm>
        </p:grpSpPr>
        <p:sp>
          <p:nvSpPr>
            <p:cNvPr id="27" name="文本框 26"/>
            <p:cNvSpPr txBox="1"/>
            <p:nvPr/>
          </p:nvSpPr>
          <p:spPr bwMode="auto">
            <a:xfrm>
              <a:off x="2744012" y="4747946"/>
              <a:ext cx="225343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此处添加详细文本描述，建议与标题相关并符合整体语言风格，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 bwMode="auto">
            <a:xfrm>
              <a:off x="2744012" y="4525702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20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45710" y="1159684"/>
            <a:ext cx="1991084" cy="605265"/>
            <a:chOff x="2353658" y="3819717"/>
            <a:chExt cx="2654778" cy="807019"/>
          </a:xfrm>
        </p:grpSpPr>
        <p:sp>
          <p:nvSpPr>
            <p:cNvPr id="30" name="文本框 29"/>
            <p:cNvSpPr txBox="1"/>
            <p:nvPr/>
          </p:nvSpPr>
          <p:spPr bwMode="auto">
            <a:xfrm>
              <a:off x="2353658" y="4041961"/>
              <a:ext cx="26547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此处添加详细文本描述，建议与标题相关并符合整体语言风格</a:t>
              </a:r>
              <a:r>
                <a:rPr lang="zh-CN" altLang="en-US" sz="900" dirty="0" smtClean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，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 bwMode="auto">
            <a:xfrm>
              <a:off x="2658653" y="3819717"/>
              <a:ext cx="2349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120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745710" y="2045985"/>
            <a:ext cx="1991084" cy="605265"/>
            <a:chOff x="2353658" y="5001457"/>
            <a:chExt cx="2654778" cy="807020"/>
          </a:xfrm>
        </p:grpSpPr>
        <p:sp>
          <p:nvSpPr>
            <p:cNvPr id="33" name="文本框 32"/>
            <p:cNvSpPr txBox="1"/>
            <p:nvPr/>
          </p:nvSpPr>
          <p:spPr bwMode="auto">
            <a:xfrm>
              <a:off x="2353658" y="5223701"/>
              <a:ext cx="265477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rPr>
                <a:t>此处添加详细文本描述，建议与标题相关并符合整体语言风格，</a:t>
              </a:r>
              <a:endParaRPr lang="en-US" altLang="zh-CN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 bwMode="auto">
            <a:xfrm>
              <a:off x="2658653" y="5001457"/>
              <a:ext cx="2349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120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在此添加标题</a:t>
              </a:r>
              <a:endParaRPr lang="zh-CN" altLang="en-US" sz="1200" spc="7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985193" y="1338344"/>
            <a:ext cx="226765" cy="182696"/>
            <a:chOff x="2702739" y="3017462"/>
            <a:chExt cx="535636" cy="431545"/>
          </a:xfrm>
          <a:solidFill>
            <a:srgbClr val="002B82"/>
          </a:solidFill>
        </p:grpSpPr>
        <p:sp>
          <p:nvSpPr>
            <p:cNvPr id="36" name="Freeform 45"/>
            <p:cNvSpPr/>
            <p:nvPr/>
          </p:nvSpPr>
          <p:spPr bwMode="auto">
            <a:xfrm>
              <a:off x="2772133" y="3189864"/>
              <a:ext cx="176739" cy="35782"/>
            </a:xfrm>
            <a:custGeom>
              <a:avLst/>
              <a:gdLst>
                <a:gd name="T0" fmla="*/ 63 w 69"/>
                <a:gd name="T1" fmla="*/ 14 h 14"/>
                <a:gd name="T2" fmla="*/ 7 w 69"/>
                <a:gd name="T3" fmla="*/ 14 h 14"/>
                <a:gd name="T4" fmla="*/ 0 w 69"/>
                <a:gd name="T5" fmla="*/ 7 h 14"/>
                <a:gd name="T6" fmla="*/ 7 w 69"/>
                <a:gd name="T7" fmla="*/ 0 h 14"/>
                <a:gd name="T8" fmla="*/ 63 w 69"/>
                <a:gd name="T9" fmla="*/ 0 h 14"/>
                <a:gd name="T10" fmla="*/ 69 w 69"/>
                <a:gd name="T11" fmla="*/ 7 h 14"/>
                <a:gd name="T12" fmla="*/ 63 w 69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14">
                  <a:moveTo>
                    <a:pt x="63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6" y="0"/>
                    <a:pt x="69" y="3"/>
                    <a:pt x="69" y="7"/>
                  </a:cubicBezTo>
                  <a:cubicBezTo>
                    <a:pt x="69" y="11"/>
                    <a:pt x="66" y="14"/>
                    <a:pt x="6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Freeform 46"/>
            <p:cNvSpPr/>
            <p:nvPr/>
          </p:nvSpPr>
          <p:spPr bwMode="auto">
            <a:xfrm>
              <a:off x="2792734" y="3194201"/>
              <a:ext cx="35782" cy="72647"/>
            </a:xfrm>
            <a:custGeom>
              <a:avLst/>
              <a:gdLst>
                <a:gd name="T0" fmla="*/ 7 w 14"/>
                <a:gd name="T1" fmla="*/ 28 h 28"/>
                <a:gd name="T2" fmla="*/ 0 w 14"/>
                <a:gd name="T3" fmla="*/ 21 h 28"/>
                <a:gd name="T4" fmla="*/ 0 w 14"/>
                <a:gd name="T5" fmla="*/ 7 h 28"/>
                <a:gd name="T6" fmla="*/ 7 w 14"/>
                <a:gd name="T7" fmla="*/ 0 h 28"/>
                <a:gd name="T8" fmla="*/ 14 w 14"/>
                <a:gd name="T9" fmla="*/ 7 h 28"/>
                <a:gd name="T10" fmla="*/ 14 w 14"/>
                <a:gd name="T11" fmla="*/ 21 h 28"/>
                <a:gd name="T12" fmla="*/ 7 w 14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8">
                  <a:moveTo>
                    <a:pt x="7" y="28"/>
                  </a:moveTo>
                  <a:cubicBezTo>
                    <a:pt x="3" y="28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5"/>
                    <a:pt x="11" y="28"/>
                    <a:pt x="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Freeform 47"/>
            <p:cNvSpPr/>
            <p:nvPr/>
          </p:nvSpPr>
          <p:spPr bwMode="auto">
            <a:xfrm>
              <a:off x="2836106" y="3194201"/>
              <a:ext cx="33613" cy="72647"/>
            </a:xfrm>
            <a:custGeom>
              <a:avLst/>
              <a:gdLst>
                <a:gd name="T0" fmla="*/ 7 w 13"/>
                <a:gd name="T1" fmla="*/ 28 h 28"/>
                <a:gd name="T2" fmla="*/ 0 w 13"/>
                <a:gd name="T3" fmla="*/ 21 h 28"/>
                <a:gd name="T4" fmla="*/ 0 w 13"/>
                <a:gd name="T5" fmla="*/ 7 h 28"/>
                <a:gd name="T6" fmla="*/ 7 w 13"/>
                <a:gd name="T7" fmla="*/ 0 h 28"/>
                <a:gd name="T8" fmla="*/ 13 w 13"/>
                <a:gd name="T9" fmla="*/ 7 h 28"/>
                <a:gd name="T10" fmla="*/ 13 w 13"/>
                <a:gd name="T11" fmla="*/ 21 h 28"/>
                <a:gd name="T12" fmla="*/ 7 w 1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8">
                  <a:moveTo>
                    <a:pt x="7" y="28"/>
                  </a:moveTo>
                  <a:cubicBezTo>
                    <a:pt x="3" y="28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5"/>
                    <a:pt x="10" y="28"/>
                    <a:pt x="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Freeform 48"/>
            <p:cNvSpPr>
              <a:spLocks noEditPoints="1"/>
            </p:cNvSpPr>
            <p:nvPr/>
          </p:nvSpPr>
          <p:spPr bwMode="auto">
            <a:xfrm>
              <a:off x="2920680" y="3133481"/>
              <a:ext cx="101923" cy="148547"/>
            </a:xfrm>
            <a:custGeom>
              <a:avLst/>
              <a:gdLst>
                <a:gd name="T0" fmla="*/ 20 w 40"/>
                <a:gd name="T1" fmla="*/ 58 h 58"/>
                <a:gd name="T2" fmla="*/ 0 w 40"/>
                <a:gd name="T3" fmla="*/ 38 h 58"/>
                <a:gd name="T4" fmla="*/ 0 w 40"/>
                <a:gd name="T5" fmla="*/ 20 h 58"/>
                <a:gd name="T6" fmla="*/ 20 w 40"/>
                <a:gd name="T7" fmla="*/ 0 h 58"/>
                <a:gd name="T8" fmla="*/ 40 w 40"/>
                <a:gd name="T9" fmla="*/ 20 h 58"/>
                <a:gd name="T10" fmla="*/ 40 w 40"/>
                <a:gd name="T11" fmla="*/ 38 h 58"/>
                <a:gd name="T12" fmla="*/ 20 w 40"/>
                <a:gd name="T13" fmla="*/ 58 h 58"/>
                <a:gd name="T14" fmla="*/ 20 w 40"/>
                <a:gd name="T15" fmla="*/ 13 h 58"/>
                <a:gd name="T16" fmla="*/ 14 w 40"/>
                <a:gd name="T17" fmla="*/ 20 h 58"/>
                <a:gd name="T18" fmla="*/ 14 w 40"/>
                <a:gd name="T19" fmla="*/ 38 h 58"/>
                <a:gd name="T20" fmla="*/ 20 w 40"/>
                <a:gd name="T21" fmla="*/ 45 h 58"/>
                <a:gd name="T22" fmla="*/ 27 w 40"/>
                <a:gd name="T23" fmla="*/ 38 h 58"/>
                <a:gd name="T24" fmla="*/ 27 w 40"/>
                <a:gd name="T25" fmla="*/ 20 h 58"/>
                <a:gd name="T26" fmla="*/ 20 w 40"/>
                <a:gd name="T2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8">
                  <a:moveTo>
                    <a:pt x="20" y="58"/>
                  </a:moveTo>
                  <a:cubicBezTo>
                    <a:pt x="9" y="58"/>
                    <a:pt x="0" y="49"/>
                    <a:pt x="0" y="3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49"/>
                    <a:pt x="31" y="58"/>
                    <a:pt x="20" y="58"/>
                  </a:cubicBezTo>
                  <a:close/>
                  <a:moveTo>
                    <a:pt x="20" y="13"/>
                  </a:moveTo>
                  <a:cubicBezTo>
                    <a:pt x="17" y="13"/>
                    <a:pt x="14" y="16"/>
                    <a:pt x="14" y="20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2"/>
                    <a:pt x="17" y="45"/>
                    <a:pt x="20" y="45"/>
                  </a:cubicBezTo>
                  <a:cubicBezTo>
                    <a:pt x="24" y="45"/>
                    <a:pt x="27" y="42"/>
                    <a:pt x="27" y="3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6"/>
                    <a:pt x="24" y="13"/>
                    <a:pt x="2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Freeform 49"/>
            <p:cNvSpPr>
              <a:spLocks noEditPoints="1"/>
            </p:cNvSpPr>
            <p:nvPr/>
          </p:nvSpPr>
          <p:spPr bwMode="auto">
            <a:xfrm>
              <a:off x="2702739" y="3017462"/>
              <a:ext cx="535636" cy="431545"/>
            </a:xfrm>
            <a:custGeom>
              <a:avLst/>
              <a:gdLst>
                <a:gd name="T0" fmla="*/ 200 w 209"/>
                <a:gd name="T1" fmla="*/ 140 h 168"/>
                <a:gd name="T2" fmla="*/ 159 w 209"/>
                <a:gd name="T3" fmla="*/ 114 h 168"/>
                <a:gd name="T4" fmla="*/ 148 w 209"/>
                <a:gd name="T5" fmla="*/ 112 h 168"/>
                <a:gd name="T6" fmla="*/ 144 w 209"/>
                <a:gd name="T7" fmla="*/ 113 h 168"/>
                <a:gd name="T8" fmla="*/ 137 w 209"/>
                <a:gd name="T9" fmla="*/ 109 h 168"/>
                <a:gd name="T10" fmla="*/ 144 w 209"/>
                <a:gd name="T11" fmla="*/ 60 h 168"/>
                <a:gd name="T12" fmla="*/ 60 w 209"/>
                <a:gd name="T13" fmla="*/ 9 h 168"/>
                <a:gd name="T14" fmla="*/ 9 w 209"/>
                <a:gd name="T15" fmla="*/ 92 h 168"/>
                <a:gd name="T16" fmla="*/ 93 w 209"/>
                <a:gd name="T17" fmla="*/ 143 h 168"/>
                <a:gd name="T18" fmla="*/ 129 w 209"/>
                <a:gd name="T19" fmla="*/ 121 h 168"/>
                <a:gd name="T20" fmla="*/ 136 w 209"/>
                <a:gd name="T21" fmla="*/ 125 h 168"/>
                <a:gd name="T22" fmla="*/ 143 w 209"/>
                <a:gd name="T23" fmla="*/ 139 h 168"/>
                <a:gd name="T24" fmla="*/ 183 w 209"/>
                <a:gd name="T25" fmla="*/ 165 h 168"/>
                <a:gd name="T26" fmla="*/ 195 w 209"/>
                <a:gd name="T27" fmla="*/ 167 h 168"/>
                <a:gd name="T28" fmla="*/ 204 w 209"/>
                <a:gd name="T29" fmla="*/ 161 h 168"/>
                <a:gd name="T30" fmla="*/ 200 w 209"/>
                <a:gd name="T31" fmla="*/ 140 h 168"/>
                <a:gd name="T32" fmla="*/ 90 w 209"/>
                <a:gd name="T33" fmla="*/ 131 h 168"/>
                <a:gd name="T34" fmla="*/ 22 w 209"/>
                <a:gd name="T35" fmla="*/ 89 h 168"/>
                <a:gd name="T36" fmla="*/ 63 w 209"/>
                <a:gd name="T37" fmla="*/ 21 h 168"/>
                <a:gd name="T38" fmla="*/ 131 w 209"/>
                <a:gd name="T39" fmla="*/ 63 h 168"/>
                <a:gd name="T40" fmla="*/ 90 w 209"/>
                <a:gd name="T41" fmla="*/ 13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9" h="168">
                  <a:moveTo>
                    <a:pt x="200" y="140"/>
                  </a:moveTo>
                  <a:cubicBezTo>
                    <a:pt x="159" y="114"/>
                    <a:pt x="159" y="114"/>
                    <a:pt x="159" y="114"/>
                  </a:cubicBezTo>
                  <a:cubicBezTo>
                    <a:pt x="156" y="111"/>
                    <a:pt x="152" y="111"/>
                    <a:pt x="148" y="112"/>
                  </a:cubicBezTo>
                  <a:cubicBezTo>
                    <a:pt x="146" y="112"/>
                    <a:pt x="145" y="113"/>
                    <a:pt x="144" y="113"/>
                  </a:cubicBezTo>
                  <a:cubicBezTo>
                    <a:pt x="137" y="109"/>
                    <a:pt x="137" y="109"/>
                    <a:pt x="137" y="109"/>
                  </a:cubicBezTo>
                  <a:cubicBezTo>
                    <a:pt x="145" y="94"/>
                    <a:pt x="148" y="77"/>
                    <a:pt x="144" y="60"/>
                  </a:cubicBezTo>
                  <a:cubicBezTo>
                    <a:pt x="135" y="22"/>
                    <a:pt x="97" y="0"/>
                    <a:pt x="60" y="9"/>
                  </a:cubicBezTo>
                  <a:cubicBezTo>
                    <a:pt x="23" y="18"/>
                    <a:pt x="0" y="55"/>
                    <a:pt x="9" y="92"/>
                  </a:cubicBezTo>
                  <a:cubicBezTo>
                    <a:pt x="18" y="129"/>
                    <a:pt x="56" y="152"/>
                    <a:pt x="93" y="143"/>
                  </a:cubicBezTo>
                  <a:cubicBezTo>
                    <a:pt x="108" y="140"/>
                    <a:pt x="120" y="132"/>
                    <a:pt x="129" y="121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31"/>
                    <a:pt x="138" y="136"/>
                    <a:pt x="143" y="139"/>
                  </a:cubicBezTo>
                  <a:cubicBezTo>
                    <a:pt x="183" y="165"/>
                    <a:pt x="183" y="165"/>
                    <a:pt x="183" y="165"/>
                  </a:cubicBezTo>
                  <a:cubicBezTo>
                    <a:pt x="187" y="168"/>
                    <a:pt x="191" y="168"/>
                    <a:pt x="195" y="167"/>
                  </a:cubicBezTo>
                  <a:cubicBezTo>
                    <a:pt x="199" y="166"/>
                    <a:pt x="202" y="164"/>
                    <a:pt x="204" y="161"/>
                  </a:cubicBezTo>
                  <a:cubicBezTo>
                    <a:pt x="209" y="154"/>
                    <a:pt x="207" y="144"/>
                    <a:pt x="200" y="140"/>
                  </a:cubicBezTo>
                  <a:close/>
                  <a:moveTo>
                    <a:pt x="90" y="131"/>
                  </a:moveTo>
                  <a:cubicBezTo>
                    <a:pt x="60" y="138"/>
                    <a:pt x="29" y="120"/>
                    <a:pt x="22" y="89"/>
                  </a:cubicBezTo>
                  <a:cubicBezTo>
                    <a:pt x="14" y="59"/>
                    <a:pt x="33" y="28"/>
                    <a:pt x="63" y="21"/>
                  </a:cubicBezTo>
                  <a:cubicBezTo>
                    <a:pt x="94" y="14"/>
                    <a:pt x="124" y="32"/>
                    <a:pt x="131" y="63"/>
                  </a:cubicBezTo>
                  <a:cubicBezTo>
                    <a:pt x="139" y="93"/>
                    <a:pt x="120" y="123"/>
                    <a:pt x="90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914711" y="1352448"/>
            <a:ext cx="229061" cy="164794"/>
            <a:chOff x="3820635" y="3071676"/>
            <a:chExt cx="541058" cy="389258"/>
          </a:xfrm>
          <a:solidFill>
            <a:srgbClr val="002B82"/>
          </a:solidFill>
        </p:grpSpPr>
        <p:sp>
          <p:nvSpPr>
            <p:cNvPr id="42" name="Freeform 226"/>
            <p:cNvSpPr>
              <a:spLocks noEditPoints="1"/>
            </p:cNvSpPr>
            <p:nvPr/>
          </p:nvSpPr>
          <p:spPr bwMode="auto">
            <a:xfrm>
              <a:off x="3820635" y="3071676"/>
              <a:ext cx="438051" cy="389258"/>
            </a:xfrm>
            <a:custGeom>
              <a:avLst/>
              <a:gdLst>
                <a:gd name="T0" fmla="*/ 166 w 171"/>
                <a:gd name="T1" fmla="*/ 0 h 152"/>
                <a:gd name="T2" fmla="*/ 6 w 171"/>
                <a:gd name="T3" fmla="*/ 0 h 152"/>
                <a:gd name="T4" fmla="*/ 0 w 171"/>
                <a:gd name="T5" fmla="*/ 6 h 152"/>
                <a:gd name="T6" fmla="*/ 0 w 171"/>
                <a:gd name="T7" fmla="*/ 147 h 152"/>
                <a:gd name="T8" fmla="*/ 6 w 171"/>
                <a:gd name="T9" fmla="*/ 152 h 152"/>
                <a:gd name="T10" fmla="*/ 166 w 171"/>
                <a:gd name="T11" fmla="*/ 152 h 152"/>
                <a:gd name="T12" fmla="*/ 171 w 171"/>
                <a:gd name="T13" fmla="*/ 147 h 152"/>
                <a:gd name="T14" fmla="*/ 171 w 171"/>
                <a:gd name="T15" fmla="*/ 6 h 152"/>
                <a:gd name="T16" fmla="*/ 166 w 171"/>
                <a:gd name="T17" fmla="*/ 0 h 152"/>
                <a:gd name="T18" fmla="*/ 132 w 171"/>
                <a:gd name="T19" fmla="*/ 12 h 152"/>
                <a:gd name="T20" fmla="*/ 139 w 171"/>
                <a:gd name="T21" fmla="*/ 19 h 152"/>
                <a:gd name="T22" fmla="*/ 132 w 171"/>
                <a:gd name="T23" fmla="*/ 26 h 152"/>
                <a:gd name="T24" fmla="*/ 124 w 171"/>
                <a:gd name="T25" fmla="*/ 19 h 152"/>
                <a:gd name="T26" fmla="*/ 132 w 171"/>
                <a:gd name="T27" fmla="*/ 12 h 152"/>
                <a:gd name="T28" fmla="*/ 110 w 171"/>
                <a:gd name="T29" fmla="*/ 12 h 152"/>
                <a:gd name="T30" fmla="*/ 118 w 171"/>
                <a:gd name="T31" fmla="*/ 19 h 152"/>
                <a:gd name="T32" fmla="*/ 110 w 171"/>
                <a:gd name="T33" fmla="*/ 26 h 152"/>
                <a:gd name="T34" fmla="*/ 103 w 171"/>
                <a:gd name="T35" fmla="*/ 19 h 152"/>
                <a:gd name="T36" fmla="*/ 110 w 171"/>
                <a:gd name="T37" fmla="*/ 12 h 152"/>
                <a:gd name="T38" fmla="*/ 160 w 171"/>
                <a:gd name="T39" fmla="*/ 141 h 152"/>
                <a:gd name="T40" fmla="*/ 11 w 171"/>
                <a:gd name="T41" fmla="*/ 141 h 152"/>
                <a:gd name="T42" fmla="*/ 11 w 171"/>
                <a:gd name="T43" fmla="*/ 38 h 152"/>
                <a:gd name="T44" fmla="*/ 160 w 171"/>
                <a:gd name="T45" fmla="*/ 38 h 152"/>
                <a:gd name="T46" fmla="*/ 160 w 171"/>
                <a:gd name="T47" fmla="*/ 141 h 152"/>
                <a:gd name="T48" fmla="*/ 153 w 171"/>
                <a:gd name="T49" fmla="*/ 26 h 152"/>
                <a:gd name="T50" fmla="*/ 146 w 171"/>
                <a:gd name="T51" fmla="*/ 19 h 152"/>
                <a:gd name="T52" fmla="*/ 153 w 171"/>
                <a:gd name="T53" fmla="*/ 12 h 152"/>
                <a:gd name="T54" fmla="*/ 160 w 171"/>
                <a:gd name="T55" fmla="*/ 19 h 152"/>
                <a:gd name="T56" fmla="*/ 153 w 171"/>
                <a:gd name="T57" fmla="*/ 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152">
                  <a:moveTo>
                    <a:pt x="16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3" y="152"/>
                    <a:pt x="6" y="152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9" y="152"/>
                    <a:pt x="171" y="150"/>
                    <a:pt x="171" y="147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1" y="3"/>
                    <a:pt x="169" y="0"/>
                    <a:pt x="166" y="0"/>
                  </a:cubicBezTo>
                  <a:close/>
                  <a:moveTo>
                    <a:pt x="132" y="12"/>
                  </a:moveTo>
                  <a:cubicBezTo>
                    <a:pt x="136" y="12"/>
                    <a:pt x="139" y="15"/>
                    <a:pt x="139" y="19"/>
                  </a:cubicBezTo>
                  <a:cubicBezTo>
                    <a:pt x="139" y="23"/>
                    <a:pt x="136" y="26"/>
                    <a:pt x="132" y="26"/>
                  </a:cubicBezTo>
                  <a:cubicBezTo>
                    <a:pt x="128" y="26"/>
                    <a:pt x="124" y="23"/>
                    <a:pt x="124" y="19"/>
                  </a:cubicBezTo>
                  <a:cubicBezTo>
                    <a:pt x="124" y="15"/>
                    <a:pt x="128" y="12"/>
                    <a:pt x="132" y="12"/>
                  </a:cubicBezTo>
                  <a:close/>
                  <a:moveTo>
                    <a:pt x="110" y="12"/>
                  </a:moveTo>
                  <a:cubicBezTo>
                    <a:pt x="114" y="12"/>
                    <a:pt x="118" y="15"/>
                    <a:pt x="118" y="19"/>
                  </a:cubicBezTo>
                  <a:cubicBezTo>
                    <a:pt x="118" y="23"/>
                    <a:pt x="114" y="26"/>
                    <a:pt x="110" y="26"/>
                  </a:cubicBezTo>
                  <a:cubicBezTo>
                    <a:pt x="106" y="26"/>
                    <a:pt x="103" y="23"/>
                    <a:pt x="103" y="19"/>
                  </a:cubicBezTo>
                  <a:cubicBezTo>
                    <a:pt x="103" y="15"/>
                    <a:pt x="106" y="12"/>
                    <a:pt x="110" y="12"/>
                  </a:cubicBezTo>
                  <a:close/>
                  <a:moveTo>
                    <a:pt x="160" y="141"/>
                  </a:moveTo>
                  <a:cubicBezTo>
                    <a:pt x="11" y="141"/>
                    <a:pt x="11" y="141"/>
                    <a:pt x="11" y="1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60" y="38"/>
                    <a:pt x="160" y="38"/>
                    <a:pt x="160" y="38"/>
                  </a:cubicBezTo>
                  <a:lnTo>
                    <a:pt x="160" y="141"/>
                  </a:lnTo>
                  <a:close/>
                  <a:moveTo>
                    <a:pt x="153" y="26"/>
                  </a:moveTo>
                  <a:cubicBezTo>
                    <a:pt x="149" y="26"/>
                    <a:pt x="146" y="23"/>
                    <a:pt x="146" y="19"/>
                  </a:cubicBezTo>
                  <a:cubicBezTo>
                    <a:pt x="146" y="15"/>
                    <a:pt x="149" y="12"/>
                    <a:pt x="153" y="12"/>
                  </a:cubicBezTo>
                  <a:cubicBezTo>
                    <a:pt x="157" y="12"/>
                    <a:pt x="160" y="15"/>
                    <a:pt x="160" y="19"/>
                  </a:cubicBezTo>
                  <a:cubicBezTo>
                    <a:pt x="160" y="23"/>
                    <a:pt x="157" y="26"/>
                    <a:pt x="15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Freeform 227"/>
            <p:cNvSpPr/>
            <p:nvPr/>
          </p:nvSpPr>
          <p:spPr bwMode="auto">
            <a:xfrm>
              <a:off x="4117729" y="3336242"/>
              <a:ext cx="41203" cy="40119"/>
            </a:xfrm>
            <a:custGeom>
              <a:avLst/>
              <a:gdLst>
                <a:gd name="T0" fmla="*/ 12 w 38"/>
                <a:gd name="T1" fmla="*/ 0 h 37"/>
                <a:gd name="T2" fmla="*/ 12 w 38"/>
                <a:gd name="T3" fmla="*/ 2 h 37"/>
                <a:gd name="T4" fmla="*/ 0 w 38"/>
                <a:gd name="T5" fmla="*/ 37 h 37"/>
                <a:gd name="T6" fmla="*/ 36 w 38"/>
                <a:gd name="T7" fmla="*/ 28 h 37"/>
                <a:gd name="T8" fmla="*/ 38 w 38"/>
                <a:gd name="T9" fmla="*/ 26 h 37"/>
                <a:gd name="T10" fmla="*/ 12 w 38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7">
                  <a:moveTo>
                    <a:pt x="12" y="0"/>
                  </a:moveTo>
                  <a:lnTo>
                    <a:pt x="12" y="2"/>
                  </a:lnTo>
                  <a:lnTo>
                    <a:pt x="0" y="37"/>
                  </a:lnTo>
                  <a:lnTo>
                    <a:pt x="36" y="28"/>
                  </a:lnTo>
                  <a:lnTo>
                    <a:pt x="38" y="2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Freeform 228"/>
            <p:cNvSpPr/>
            <p:nvPr/>
          </p:nvSpPr>
          <p:spPr bwMode="auto">
            <a:xfrm>
              <a:off x="4281456" y="3135649"/>
              <a:ext cx="80237" cy="76984"/>
            </a:xfrm>
            <a:custGeom>
              <a:avLst/>
              <a:gdLst>
                <a:gd name="T0" fmla="*/ 23 w 31"/>
                <a:gd name="T1" fmla="*/ 30 h 30"/>
                <a:gd name="T2" fmla="*/ 29 w 31"/>
                <a:gd name="T3" fmla="*/ 24 h 30"/>
                <a:gd name="T4" fmla="*/ 29 w 31"/>
                <a:gd name="T5" fmla="*/ 17 h 30"/>
                <a:gd name="T6" fmla="*/ 13 w 31"/>
                <a:gd name="T7" fmla="*/ 2 h 30"/>
                <a:gd name="T8" fmla="*/ 6 w 31"/>
                <a:gd name="T9" fmla="*/ 2 h 30"/>
                <a:gd name="T10" fmla="*/ 0 w 31"/>
                <a:gd name="T11" fmla="*/ 8 h 30"/>
                <a:gd name="T12" fmla="*/ 23 w 31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23" y="30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31" y="22"/>
                    <a:pt x="31" y="19"/>
                    <a:pt x="29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0"/>
                    <a:pt x="8" y="0"/>
                    <a:pt x="6" y="2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23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Freeform 229"/>
            <p:cNvSpPr/>
            <p:nvPr/>
          </p:nvSpPr>
          <p:spPr bwMode="auto">
            <a:xfrm>
              <a:off x="4151342" y="3161672"/>
              <a:ext cx="182160" cy="184328"/>
            </a:xfrm>
            <a:custGeom>
              <a:avLst/>
              <a:gdLst>
                <a:gd name="T0" fmla="*/ 49 w 71"/>
                <a:gd name="T1" fmla="*/ 0 h 72"/>
                <a:gd name="T2" fmla="*/ 48 w 71"/>
                <a:gd name="T3" fmla="*/ 1 h 72"/>
                <a:gd name="T4" fmla="*/ 2 w 71"/>
                <a:gd name="T5" fmla="*/ 47 h 72"/>
                <a:gd name="T6" fmla="*/ 2 w 71"/>
                <a:gd name="T7" fmla="*/ 55 h 72"/>
                <a:gd name="T8" fmla="*/ 2 w 71"/>
                <a:gd name="T9" fmla="*/ 55 h 72"/>
                <a:gd name="T10" fmla="*/ 8 w 71"/>
                <a:gd name="T11" fmla="*/ 57 h 72"/>
                <a:gd name="T12" fmla="*/ 9 w 71"/>
                <a:gd name="T13" fmla="*/ 62 h 72"/>
                <a:gd name="T14" fmla="*/ 9 w 71"/>
                <a:gd name="T15" fmla="*/ 62 h 72"/>
                <a:gd name="T16" fmla="*/ 15 w 71"/>
                <a:gd name="T17" fmla="*/ 64 h 72"/>
                <a:gd name="T18" fmla="*/ 16 w 71"/>
                <a:gd name="T19" fmla="*/ 69 h 72"/>
                <a:gd name="T20" fmla="*/ 17 w 71"/>
                <a:gd name="T21" fmla="*/ 70 h 72"/>
                <a:gd name="T22" fmla="*/ 24 w 71"/>
                <a:gd name="T23" fmla="*/ 70 h 72"/>
                <a:gd name="T24" fmla="*/ 71 w 71"/>
                <a:gd name="T25" fmla="*/ 23 h 72"/>
                <a:gd name="T26" fmla="*/ 71 w 71"/>
                <a:gd name="T27" fmla="*/ 23 h 72"/>
                <a:gd name="T28" fmla="*/ 49 w 71"/>
                <a:gd name="T2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49" y="0"/>
                  </a:moveTo>
                  <a:cubicBezTo>
                    <a:pt x="49" y="0"/>
                    <a:pt x="48" y="0"/>
                    <a:pt x="48" y="1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9"/>
                    <a:pt x="0" y="53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4" y="57"/>
                    <a:pt x="6" y="57"/>
                    <a:pt x="8" y="57"/>
                  </a:cubicBezTo>
                  <a:cubicBezTo>
                    <a:pt x="7" y="58"/>
                    <a:pt x="7" y="6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4"/>
                    <a:pt x="13" y="64"/>
                    <a:pt x="15" y="64"/>
                  </a:cubicBezTo>
                  <a:cubicBezTo>
                    <a:pt x="14" y="66"/>
                    <a:pt x="15" y="68"/>
                    <a:pt x="16" y="69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9" y="72"/>
                    <a:pt x="22" y="72"/>
                    <a:pt x="24" y="7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3"/>
                    <a:pt x="71" y="23"/>
                  </a:cubicBez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Rectangle 230"/>
            <p:cNvSpPr>
              <a:spLocks noChangeArrowheads="1"/>
            </p:cNvSpPr>
            <p:nvPr/>
          </p:nvSpPr>
          <p:spPr bwMode="auto">
            <a:xfrm>
              <a:off x="3879187" y="3222392"/>
              <a:ext cx="140957" cy="162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Rectangle 231"/>
            <p:cNvSpPr>
              <a:spLocks noChangeArrowheads="1"/>
            </p:cNvSpPr>
            <p:nvPr/>
          </p:nvSpPr>
          <p:spPr bwMode="auto">
            <a:xfrm>
              <a:off x="3879187" y="3269016"/>
              <a:ext cx="225531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Rectangle 232"/>
            <p:cNvSpPr>
              <a:spLocks noChangeArrowheads="1"/>
            </p:cNvSpPr>
            <p:nvPr/>
          </p:nvSpPr>
          <p:spPr bwMode="auto">
            <a:xfrm>
              <a:off x="3879187" y="3315640"/>
              <a:ext cx="225531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Rectangle 233"/>
            <p:cNvSpPr>
              <a:spLocks noChangeArrowheads="1"/>
            </p:cNvSpPr>
            <p:nvPr/>
          </p:nvSpPr>
          <p:spPr bwMode="auto">
            <a:xfrm>
              <a:off x="3879187" y="3361180"/>
              <a:ext cx="225531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986563" y="2246725"/>
            <a:ext cx="207026" cy="195550"/>
            <a:chOff x="4882149" y="3025052"/>
            <a:chExt cx="489013" cy="461905"/>
          </a:xfrm>
          <a:solidFill>
            <a:srgbClr val="002B82"/>
          </a:solidFill>
        </p:grpSpPr>
        <p:sp>
          <p:nvSpPr>
            <p:cNvPr id="51" name="Freeform 250"/>
            <p:cNvSpPr/>
            <p:nvPr/>
          </p:nvSpPr>
          <p:spPr bwMode="auto">
            <a:xfrm>
              <a:off x="4882149" y="3161672"/>
              <a:ext cx="468411" cy="325285"/>
            </a:xfrm>
            <a:custGeom>
              <a:avLst/>
              <a:gdLst>
                <a:gd name="T0" fmla="*/ 102 w 183"/>
                <a:gd name="T1" fmla="*/ 127 h 127"/>
                <a:gd name="T2" fmla="*/ 65 w 183"/>
                <a:gd name="T3" fmla="*/ 119 h 127"/>
                <a:gd name="T4" fmla="*/ 20 w 183"/>
                <a:gd name="T5" fmla="*/ 0 h 127"/>
                <a:gd name="T6" fmla="*/ 50 w 183"/>
                <a:gd name="T7" fmla="*/ 14 h 127"/>
                <a:gd name="T8" fmla="*/ 78 w 183"/>
                <a:gd name="T9" fmla="*/ 89 h 127"/>
                <a:gd name="T10" fmla="*/ 154 w 183"/>
                <a:gd name="T11" fmla="*/ 60 h 127"/>
                <a:gd name="T12" fmla="*/ 183 w 183"/>
                <a:gd name="T13" fmla="*/ 74 h 127"/>
                <a:gd name="T14" fmla="*/ 134 w 183"/>
                <a:gd name="T15" fmla="*/ 121 h 127"/>
                <a:gd name="T16" fmla="*/ 102 w 183"/>
                <a:gd name="T1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127">
                  <a:moveTo>
                    <a:pt x="102" y="127"/>
                  </a:moveTo>
                  <a:cubicBezTo>
                    <a:pt x="89" y="127"/>
                    <a:pt x="77" y="124"/>
                    <a:pt x="65" y="119"/>
                  </a:cubicBezTo>
                  <a:cubicBezTo>
                    <a:pt x="20" y="98"/>
                    <a:pt x="0" y="45"/>
                    <a:pt x="20" y="0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37" y="42"/>
                    <a:pt x="50" y="76"/>
                    <a:pt x="78" y="89"/>
                  </a:cubicBezTo>
                  <a:cubicBezTo>
                    <a:pt x="107" y="102"/>
                    <a:pt x="141" y="89"/>
                    <a:pt x="154" y="60"/>
                  </a:cubicBezTo>
                  <a:cubicBezTo>
                    <a:pt x="183" y="74"/>
                    <a:pt x="183" y="74"/>
                    <a:pt x="183" y="74"/>
                  </a:cubicBezTo>
                  <a:cubicBezTo>
                    <a:pt x="174" y="96"/>
                    <a:pt x="156" y="112"/>
                    <a:pt x="134" y="121"/>
                  </a:cubicBezTo>
                  <a:cubicBezTo>
                    <a:pt x="123" y="125"/>
                    <a:pt x="112" y="127"/>
                    <a:pt x="102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Freeform 251"/>
            <p:cNvSpPr/>
            <p:nvPr/>
          </p:nvSpPr>
          <p:spPr bwMode="auto">
            <a:xfrm>
              <a:off x="4942869" y="3028305"/>
              <a:ext cx="179991" cy="148547"/>
            </a:xfrm>
            <a:custGeom>
              <a:avLst/>
              <a:gdLst>
                <a:gd name="T0" fmla="*/ 70 w 70"/>
                <a:gd name="T1" fmla="*/ 0 h 58"/>
                <a:gd name="T2" fmla="*/ 8 w 70"/>
                <a:gd name="T3" fmla="*/ 33 h 58"/>
                <a:gd name="T4" fmla="*/ 0 w 70"/>
                <a:gd name="T5" fmla="*/ 45 h 58"/>
                <a:gd name="T6" fmla="*/ 30 w 70"/>
                <a:gd name="T7" fmla="*/ 58 h 58"/>
                <a:gd name="T8" fmla="*/ 33 w 70"/>
                <a:gd name="T9" fmla="*/ 53 h 58"/>
                <a:gd name="T10" fmla="*/ 70 w 70"/>
                <a:gd name="T11" fmla="*/ 33 h 58"/>
                <a:gd name="T12" fmla="*/ 70 w 70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58">
                  <a:moveTo>
                    <a:pt x="70" y="0"/>
                  </a:moveTo>
                  <a:cubicBezTo>
                    <a:pt x="45" y="2"/>
                    <a:pt x="23" y="14"/>
                    <a:pt x="8" y="33"/>
                  </a:cubicBezTo>
                  <a:cubicBezTo>
                    <a:pt x="5" y="37"/>
                    <a:pt x="2" y="41"/>
                    <a:pt x="0" y="45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1" y="57"/>
                    <a:pt x="32" y="55"/>
                    <a:pt x="33" y="53"/>
                  </a:cubicBezTo>
                  <a:cubicBezTo>
                    <a:pt x="42" y="42"/>
                    <a:pt x="55" y="35"/>
                    <a:pt x="70" y="33"/>
                  </a:cubicBez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Freeform 252"/>
            <p:cNvSpPr/>
            <p:nvPr/>
          </p:nvSpPr>
          <p:spPr bwMode="auto">
            <a:xfrm>
              <a:off x="5284419" y="3276606"/>
              <a:ext cx="86743" cy="54214"/>
            </a:xfrm>
            <a:custGeom>
              <a:avLst/>
              <a:gdLst>
                <a:gd name="T0" fmla="*/ 1 w 34"/>
                <a:gd name="T1" fmla="*/ 0 h 21"/>
                <a:gd name="T2" fmla="*/ 0 w 34"/>
                <a:gd name="T3" fmla="*/ 8 h 21"/>
                <a:gd name="T4" fmla="*/ 29 w 34"/>
                <a:gd name="T5" fmla="*/ 21 h 21"/>
                <a:gd name="T6" fmla="*/ 34 w 34"/>
                <a:gd name="T7" fmla="*/ 0 h 21"/>
                <a:gd name="T8" fmla="*/ 1 w 3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1" y="0"/>
                  </a:moveTo>
                  <a:cubicBezTo>
                    <a:pt x="1" y="3"/>
                    <a:pt x="0" y="5"/>
                    <a:pt x="0" y="8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2" y="14"/>
                    <a:pt x="33" y="7"/>
                    <a:pt x="34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Freeform 253"/>
            <p:cNvSpPr/>
            <p:nvPr/>
          </p:nvSpPr>
          <p:spPr bwMode="auto">
            <a:xfrm>
              <a:off x="5143462" y="3025052"/>
              <a:ext cx="227700" cy="230953"/>
            </a:xfrm>
            <a:custGeom>
              <a:avLst/>
              <a:gdLst>
                <a:gd name="T0" fmla="*/ 89 w 89"/>
                <a:gd name="T1" fmla="*/ 90 h 90"/>
                <a:gd name="T2" fmla="*/ 57 w 89"/>
                <a:gd name="T3" fmla="*/ 90 h 90"/>
                <a:gd name="T4" fmla="*/ 0 w 89"/>
                <a:gd name="T5" fmla="*/ 33 h 90"/>
                <a:gd name="T6" fmla="*/ 0 w 89"/>
                <a:gd name="T7" fmla="*/ 0 h 90"/>
                <a:gd name="T8" fmla="*/ 89 w 8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0">
                  <a:moveTo>
                    <a:pt x="89" y="90"/>
                  </a:moveTo>
                  <a:cubicBezTo>
                    <a:pt x="57" y="90"/>
                    <a:pt x="57" y="90"/>
                    <a:pt x="57" y="90"/>
                  </a:cubicBezTo>
                  <a:cubicBezTo>
                    <a:pt x="57" y="59"/>
                    <a:pt x="31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89" y="41"/>
                    <a:pt x="89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" name="Rectangle 254"/>
            <p:cNvSpPr>
              <a:spLocks noChangeArrowheads="1"/>
            </p:cNvSpPr>
            <p:nvPr/>
          </p:nvSpPr>
          <p:spPr bwMode="auto">
            <a:xfrm>
              <a:off x="5058888" y="3284196"/>
              <a:ext cx="43371" cy="542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Rectangle 255"/>
            <p:cNvSpPr>
              <a:spLocks noChangeArrowheads="1"/>
            </p:cNvSpPr>
            <p:nvPr/>
          </p:nvSpPr>
          <p:spPr bwMode="auto">
            <a:xfrm>
              <a:off x="5122860" y="3218054"/>
              <a:ext cx="41203" cy="1203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Rectangle 256"/>
            <p:cNvSpPr>
              <a:spLocks noChangeArrowheads="1"/>
            </p:cNvSpPr>
            <p:nvPr/>
          </p:nvSpPr>
          <p:spPr bwMode="auto">
            <a:xfrm>
              <a:off x="5184664" y="3182273"/>
              <a:ext cx="41203" cy="156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894054" y="2229778"/>
            <a:ext cx="226765" cy="226765"/>
            <a:chOff x="5958843" y="2994692"/>
            <a:chExt cx="535637" cy="535637"/>
          </a:xfrm>
          <a:solidFill>
            <a:srgbClr val="002B82"/>
          </a:solidFill>
        </p:grpSpPr>
        <p:sp>
          <p:nvSpPr>
            <p:cNvPr id="59" name="Freeform 257"/>
            <p:cNvSpPr>
              <a:spLocks noEditPoints="1"/>
            </p:cNvSpPr>
            <p:nvPr/>
          </p:nvSpPr>
          <p:spPr bwMode="auto">
            <a:xfrm>
              <a:off x="6077030" y="3109626"/>
              <a:ext cx="302516" cy="305768"/>
            </a:xfrm>
            <a:custGeom>
              <a:avLst/>
              <a:gdLst>
                <a:gd name="T0" fmla="*/ 101 w 118"/>
                <a:gd name="T1" fmla="*/ 91 h 119"/>
                <a:gd name="T2" fmla="*/ 107 w 118"/>
                <a:gd name="T3" fmla="*/ 77 h 119"/>
                <a:gd name="T4" fmla="*/ 23 w 118"/>
                <a:gd name="T5" fmla="*/ 25 h 119"/>
                <a:gd name="T6" fmla="*/ 30 w 118"/>
                <a:gd name="T7" fmla="*/ 25 h 119"/>
                <a:gd name="T8" fmla="*/ 27 w 118"/>
                <a:gd name="T9" fmla="*/ 24 h 119"/>
                <a:gd name="T10" fmla="*/ 21 w 118"/>
                <a:gd name="T11" fmla="*/ 35 h 119"/>
                <a:gd name="T12" fmla="*/ 28 w 118"/>
                <a:gd name="T13" fmla="*/ 33 h 119"/>
                <a:gd name="T14" fmla="*/ 33 w 118"/>
                <a:gd name="T15" fmla="*/ 41 h 119"/>
                <a:gd name="T16" fmla="*/ 25 w 118"/>
                <a:gd name="T17" fmla="*/ 46 h 119"/>
                <a:gd name="T18" fmla="*/ 15 w 118"/>
                <a:gd name="T19" fmla="*/ 54 h 119"/>
                <a:gd name="T20" fmla="*/ 25 w 118"/>
                <a:gd name="T21" fmla="*/ 63 h 119"/>
                <a:gd name="T22" fmla="*/ 40 w 118"/>
                <a:gd name="T23" fmla="*/ 72 h 119"/>
                <a:gd name="T24" fmla="*/ 34 w 118"/>
                <a:gd name="T25" fmla="*/ 89 h 119"/>
                <a:gd name="T26" fmla="*/ 28 w 118"/>
                <a:gd name="T27" fmla="*/ 102 h 119"/>
                <a:gd name="T28" fmla="*/ 25 w 118"/>
                <a:gd name="T29" fmla="*/ 92 h 119"/>
                <a:gd name="T30" fmla="*/ 21 w 118"/>
                <a:gd name="T31" fmla="*/ 70 h 119"/>
                <a:gd name="T32" fmla="*/ 11 w 118"/>
                <a:gd name="T33" fmla="*/ 57 h 119"/>
                <a:gd name="T34" fmla="*/ 34 w 118"/>
                <a:gd name="T35" fmla="*/ 12 h 119"/>
                <a:gd name="T36" fmla="*/ 23 w 118"/>
                <a:gd name="T37" fmla="*/ 20 h 119"/>
                <a:gd name="T38" fmla="*/ 105 w 118"/>
                <a:gd name="T39" fmla="*/ 50 h 119"/>
                <a:gd name="T40" fmla="*/ 98 w 118"/>
                <a:gd name="T41" fmla="*/ 59 h 119"/>
                <a:gd name="T42" fmla="*/ 94 w 118"/>
                <a:gd name="T43" fmla="*/ 64 h 119"/>
                <a:gd name="T44" fmla="*/ 86 w 118"/>
                <a:gd name="T45" fmla="*/ 65 h 119"/>
                <a:gd name="T46" fmla="*/ 76 w 118"/>
                <a:gd name="T47" fmla="*/ 55 h 119"/>
                <a:gd name="T48" fmla="*/ 70 w 118"/>
                <a:gd name="T49" fmla="*/ 60 h 119"/>
                <a:gd name="T50" fmla="*/ 70 w 118"/>
                <a:gd name="T51" fmla="*/ 70 h 119"/>
                <a:gd name="T52" fmla="*/ 57 w 118"/>
                <a:gd name="T53" fmla="*/ 77 h 119"/>
                <a:gd name="T54" fmla="*/ 45 w 118"/>
                <a:gd name="T55" fmla="*/ 58 h 119"/>
                <a:gd name="T56" fmla="*/ 61 w 118"/>
                <a:gd name="T57" fmla="*/ 51 h 119"/>
                <a:gd name="T58" fmla="*/ 63 w 118"/>
                <a:gd name="T59" fmla="*/ 49 h 119"/>
                <a:gd name="T60" fmla="*/ 59 w 118"/>
                <a:gd name="T61" fmla="*/ 48 h 119"/>
                <a:gd name="T62" fmla="*/ 48 w 118"/>
                <a:gd name="T63" fmla="*/ 48 h 119"/>
                <a:gd name="T64" fmla="*/ 50 w 118"/>
                <a:gd name="T65" fmla="*/ 39 h 119"/>
                <a:gd name="T66" fmla="*/ 54 w 118"/>
                <a:gd name="T67" fmla="*/ 38 h 119"/>
                <a:gd name="T68" fmla="*/ 59 w 118"/>
                <a:gd name="T69" fmla="*/ 24 h 119"/>
                <a:gd name="T70" fmla="*/ 75 w 118"/>
                <a:gd name="T71" fmla="*/ 25 h 119"/>
                <a:gd name="T72" fmla="*/ 83 w 118"/>
                <a:gd name="T73" fmla="*/ 20 h 119"/>
                <a:gd name="T74" fmla="*/ 95 w 118"/>
                <a:gd name="T75" fmla="*/ 21 h 119"/>
                <a:gd name="T76" fmla="*/ 105 w 118"/>
                <a:gd name="T77" fmla="*/ 63 h 119"/>
                <a:gd name="T78" fmla="*/ 105 w 118"/>
                <a:gd name="T79" fmla="*/ 70 h 119"/>
                <a:gd name="T80" fmla="*/ 102 w 118"/>
                <a:gd name="T81" fmla="*/ 68 h 119"/>
                <a:gd name="T82" fmla="*/ 105 w 118"/>
                <a:gd name="T83" fmla="*/ 59 h 119"/>
                <a:gd name="T84" fmla="*/ 107 w 118"/>
                <a:gd name="T85" fmla="*/ 50 h 119"/>
                <a:gd name="T86" fmla="*/ 109 w 118"/>
                <a:gd name="T87" fmla="*/ 39 h 119"/>
                <a:gd name="T88" fmla="*/ 86 w 118"/>
                <a:gd name="T89" fmla="*/ 66 h 119"/>
                <a:gd name="T90" fmla="*/ 73 w 118"/>
                <a:gd name="T91" fmla="*/ 76 h 119"/>
                <a:gd name="T92" fmla="*/ 35 w 118"/>
                <a:gd name="T93" fmla="*/ 26 h 119"/>
                <a:gd name="T94" fmla="*/ 31 w 118"/>
                <a:gd name="T95" fmla="*/ 17 h 119"/>
                <a:gd name="T96" fmla="*/ 46 w 118"/>
                <a:gd name="T97" fmla="*/ 11 h 119"/>
                <a:gd name="T98" fmla="*/ 50 w 118"/>
                <a:gd name="T99" fmla="*/ 18 h 119"/>
                <a:gd name="T100" fmla="*/ 42 w 118"/>
                <a:gd name="T101" fmla="*/ 27 h 119"/>
                <a:gd name="T102" fmla="*/ 57 w 118"/>
                <a:gd name="T103" fmla="*/ 16 h 119"/>
                <a:gd name="T104" fmla="*/ 59 w 118"/>
                <a:gd name="T105" fmla="*/ 14 h 119"/>
                <a:gd name="T106" fmla="*/ 47 w 118"/>
                <a:gd name="T107" fmla="*/ 27 h 119"/>
                <a:gd name="T108" fmla="*/ 75 w 118"/>
                <a:gd name="T109" fmla="*/ 19 h 119"/>
                <a:gd name="T110" fmla="*/ 87 w 118"/>
                <a:gd name="T111" fmla="*/ 15 h 119"/>
                <a:gd name="T112" fmla="*/ 27 w 118"/>
                <a:gd name="T113" fmla="*/ 59 h 119"/>
                <a:gd name="T114" fmla="*/ 24 w 118"/>
                <a:gd name="T115" fmla="*/ 59 h 119"/>
                <a:gd name="T116" fmla="*/ 23 w 118"/>
                <a:gd name="T117" fmla="*/ 55 h 119"/>
                <a:gd name="T118" fmla="*/ 111 w 118"/>
                <a:gd name="T119" fmla="*/ 7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" h="119">
                  <a:moveTo>
                    <a:pt x="59" y="0"/>
                  </a:moveTo>
                  <a:cubicBezTo>
                    <a:pt x="26" y="0"/>
                    <a:pt x="0" y="27"/>
                    <a:pt x="0" y="60"/>
                  </a:cubicBezTo>
                  <a:cubicBezTo>
                    <a:pt x="0" y="92"/>
                    <a:pt x="26" y="119"/>
                    <a:pt x="59" y="119"/>
                  </a:cubicBezTo>
                  <a:cubicBezTo>
                    <a:pt x="91" y="119"/>
                    <a:pt x="118" y="92"/>
                    <a:pt x="118" y="60"/>
                  </a:cubicBezTo>
                  <a:cubicBezTo>
                    <a:pt x="118" y="27"/>
                    <a:pt x="91" y="0"/>
                    <a:pt x="59" y="0"/>
                  </a:cubicBezTo>
                  <a:close/>
                  <a:moveTo>
                    <a:pt x="110" y="77"/>
                  </a:moveTo>
                  <a:cubicBezTo>
                    <a:pt x="110" y="77"/>
                    <a:pt x="110" y="77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8" y="82"/>
                    <a:pt x="107" y="86"/>
                    <a:pt x="104" y="89"/>
                  </a:cubicBezTo>
                  <a:cubicBezTo>
                    <a:pt x="104" y="89"/>
                    <a:pt x="104" y="89"/>
                    <a:pt x="103" y="90"/>
                  </a:cubicBezTo>
                  <a:cubicBezTo>
                    <a:pt x="102" y="89"/>
                    <a:pt x="102" y="90"/>
                    <a:pt x="101" y="91"/>
                  </a:cubicBezTo>
                  <a:cubicBezTo>
                    <a:pt x="100" y="91"/>
                    <a:pt x="100" y="90"/>
                    <a:pt x="100" y="90"/>
                  </a:cubicBezTo>
                  <a:cubicBezTo>
                    <a:pt x="100" y="89"/>
                    <a:pt x="100" y="89"/>
                    <a:pt x="100" y="88"/>
                  </a:cubicBezTo>
                  <a:cubicBezTo>
                    <a:pt x="100" y="87"/>
                    <a:pt x="100" y="87"/>
                    <a:pt x="99" y="87"/>
                  </a:cubicBezTo>
                  <a:cubicBezTo>
                    <a:pt x="100" y="86"/>
                    <a:pt x="99" y="85"/>
                    <a:pt x="99" y="84"/>
                  </a:cubicBezTo>
                  <a:cubicBezTo>
                    <a:pt x="99" y="83"/>
                    <a:pt x="100" y="83"/>
                    <a:pt x="101" y="83"/>
                  </a:cubicBezTo>
                  <a:cubicBezTo>
                    <a:pt x="101" y="83"/>
                    <a:pt x="101" y="81"/>
                    <a:pt x="102" y="81"/>
                  </a:cubicBezTo>
                  <a:cubicBezTo>
                    <a:pt x="102" y="80"/>
                    <a:pt x="102" y="81"/>
                    <a:pt x="102" y="81"/>
                  </a:cubicBezTo>
                  <a:cubicBezTo>
                    <a:pt x="103" y="81"/>
                    <a:pt x="102" y="80"/>
                    <a:pt x="103" y="80"/>
                  </a:cubicBezTo>
                  <a:cubicBezTo>
                    <a:pt x="103" y="80"/>
                    <a:pt x="104" y="79"/>
                    <a:pt x="104" y="80"/>
                  </a:cubicBezTo>
                  <a:cubicBezTo>
                    <a:pt x="105" y="80"/>
                    <a:pt x="105" y="79"/>
                    <a:pt x="105" y="78"/>
                  </a:cubicBezTo>
                  <a:cubicBezTo>
                    <a:pt x="105" y="78"/>
                    <a:pt x="106" y="77"/>
                    <a:pt x="107" y="77"/>
                  </a:cubicBezTo>
                  <a:cubicBezTo>
                    <a:pt x="107" y="77"/>
                    <a:pt x="107" y="76"/>
                    <a:pt x="107" y="76"/>
                  </a:cubicBezTo>
                  <a:cubicBezTo>
                    <a:pt x="108" y="77"/>
                    <a:pt x="109" y="76"/>
                    <a:pt x="110" y="77"/>
                  </a:cubicBezTo>
                  <a:cubicBezTo>
                    <a:pt x="110" y="77"/>
                    <a:pt x="110" y="77"/>
                    <a:pt x="110" y="77"/>
                  </a:cubicBezTo>
                  <a:close/>
                  <a:moveTo>
                    <a:pt x="17" y="25"/>
                  </a:moveTo>
                  <a:cubicBezTo>
                    <a:pt x="17" y="25"/>
                    <a:pt x="18" y="25"/>
                    <a:pt x="18" y="25"/>
                  </a:cubicBezTo>
                  <a:cubicBezTo>
                    <a:pt x="19" y="25"/>
                    <a:pt x="19" y="24"/>
                    <a:pt x="19" y="25"/>
                  </a:cubicBezTo>
                  <a:cubicBezTo>
                    <a:pt x="19" y="25"/>
                    <a:pt x="20" y="26"/>
                    <a:pt x="20" y="26"/>
                  </a:cubicBezTo>
                  <a:cubicBezTo>
                    <a:pt x="20" y="25"/>
                    <a:pt x="20" y="24"/>
                    <a:pt x="20" y="23"/>
                  </a:cubicBezTo>
                  <a:cubicBezTo>
                    <a:pt x="20" y="23"/>
                    <a:pt x="20" y="23"/>
                    <a:pt x="20" y="22"/>
                  </a:cubicBezTo>
                  <a:cubicBezTo>
                    <a:pt x="21" y="22"/>
                    <a:pt x="21" y="23"/>
                    <a:pt x="21" y="23"/>
                  </a:cubicBezTo>
                  <a:cubicBezTo>
                    <a:pt x="22" y="24"/>
                    <a:pt x="22" y="24"/>
                    <a:pt x="23" y="25"/>
                  </a:cubicBezTo>
                  <a:cubicBezTo>
                    <a:pt x="23" y="25"/>
                    <a:pt x="22" y="25"/>
                    <a:pt x="23" y="26"/>
                  </a:cubicBezTo>
                  <a:cubicBezTo>
                    <a:pt x="23" y="25"/>
                    <a:pt x="23" y="25"/>
                    <a:pt x="24" y="24"/>
                  </a:cubicBezTo>
                  <a:cubicBezTo>
                    <a:pt x="24" y="24"/>
                    <a:pt x="23" y="24"/>
                    <a:pt x="23" y="24"/>
                  </a:cubicBezTo>
                  <a:cubicBezTo>
                    <a:pt x="22" y="23"/>
                    <a:pt x="23" y="21"/>
                    <a:pt x="24" y="20"/>
                  </a:cubicBezTo>
                  <a:cubicBezTo>
                    <a:pt x="24" y="20"/>
                    <a:pt x="24" y="21"/>
                    <a:pt x="24" y="21"/>
                  </a:cubicBezTo>
                  <a:cubicBezTo>
                    <a:pt x="25" y="21"/>
                    <a:pt x="26" y="20"/>
                    <a:pt x="26" y="22"/>
                  </a:cubicBezTo>
                  <a:cubicBezTo>
                    <a:pt x="27" y="22"/>
                    <a:pt x="27" y="21"/>
                    <a:pt x="28" y="21"/>
                  </a:cubicBezTo>
                  <a:cubicBezTo>
                    <a:pt x="28" y="22"/>
                    <a:pt x="28" y="22"/>
                    <a:pt x="28" y="23"/>
                  </a:cubicBezTo>
                  <a:cubicBezTo>
                    <a:pt x="29" y="23"/>
                    <a:pt x="29" y="23"/>
                    <a:pt x="30" y="23"/>
                  </a:cubicBezTo>
                  <a:cubicBezTo>
                    <a:pt x="30" y="23"/>
                    <a:pt x="30" y="24"/>
                    <a:pt x="31" y="24"/>
                  </a:cubicBezTo>
                  <a:cubicBezTo>
                    <a:pt x="31" y="24"/>
                    <a:pt x="30" y="24"/>
                    <a:pt x="30" y="25"/>
                  </a:cubicBezTo>
                  <a:cubicBezTo>
                    <a:pt x="31" y="25"/>
                    <a:pt x="31" y="25"/>
                    <a:pt x="32" y="25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1" y="27"/>
                    <a:pt x="31" y="28"/>
                    <a:pt x="32" y="28"/>
                  </a:cubicBezTo>
                  <a:cubicBezTo>
                    <a:pt x="31" y="28"/>
                    <a:pt x="31" y="27"/>
                    <a:pt x="30" y="27"/>
                  </a:cubicBezTo>
                  <a:cubicBezTo>
                    <a:pt x="30" y="28"/>
                    <a:pt x="31" y="28"/>
                    <a:pt x="31" y="29"/>
                  </a:cubicBezTo>
                  <a:cubicBezTo>
                    <a:pt x="31" y="30"/>
                    <a:pt x="30" y="30"/>
                    <a:pt x="30" y="31"/>
                  </a:cubicBezTo>
                  <a:cubicBezTo>
                    <a:pt x="29" y="31"/>
                    <a:pt x="29" y="29"/>
                    <a:pt x="27" y="29"/>
                  </a:cubicBezTo>
                  <a:cubicBezTo>
                    <a:pt x="27" y="29"/>
                    <a:pt x="26" y="29"/>
                    <a:pt x="26" y="28"/>
                  </a:cubicBezTo>
                  <a:cubicBezTo>
                    <a:pt x="26" y="27"/>
                    <a:pt x="28" y="27"/>
                    <a:pt x="28" y="26"/>
                  </a:cubicBezTo>
                  <a:cubicBezTo>
                    <a:pt x="28" y="25"/>
                    <a:pt x="27" y="26"/>
                    <a:pt x="27" y="24"/>
                  </a:cubicBezTo>
                  <a:cubicBezTo>
                    <a:pt x="27" y="25"/>
                    <a:pt x="26" y="24"/>
                    <a:pt x="26" y="24"/>
                  </a:cubicBezTo>
                  <a:cubicBezTo>
                    <a:pt x="25" y="24"/>
                    <a:pt x="25" y="24"/>
                    <a:pt x="24" y="24"/>
                  </a:cubicBezTo>
                  <a:cubicBezTo>
                    <a:pt x="24" y="24"/>
                    <a:pt x="25" y="24"/>
                    <a:pt x="25" y="25"/>
                  </a:cubicBezTo>
                  <a:cubicBezTo>
                    <a:pt x="25" y="25"/>
                    <a:pt x="25" y="26"/>
                    <a:pt x="25" y="27"/>
                  </a:cubicBezTo>
                  <a:cubicBezTo>
                    <a:pt x="24" y="27"/>
                    <a:pt x="23" y="27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9"/>
                    <a:pt x="21" y="29"/>
                    <a:pt x="21" y="30"/>
                  </a:cubicBezTo>
                  <a:cubicBezTo>
                    <a:pt x="20" y="30"/>
                    <a:pt x="20" y="31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3"/>
                    <a:pt x="20" y="33"/>
                    <a:pt x="19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7"/>
                    <a:pt x="24" y="38"/>
                  </a:cubicBezTo>
                  <a:cubicBezTo>
                    <a:pt x="24" y="37"/>
                    <a:pt x="24" y="36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5"/>
                    <a:pt x="25" y="35"/>
                  </a:cubicBezTo>
                  <a:cubicBezTo>
                    <a:pt x="25" y="33"/>
                    <a:pt x="25" y="32"/>
                    <a:pt x="25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7" y="30"/>
                  </a:cubicBezTo>
                  <a:cubicBezTo>
                    <a:pt x="28" y="30"/>
                    <a:pt x="28" y="31"/>
                    <a:pt x="28" y="31"/>
                  </a:cubicBezTo>
                  <a:cubicBezTo>
                    <a:pt x="28" y="31"/>
                    <a:pt x="28" y="32"/>
                    <a:pt x="28" y="33"/>
                  </a:cubicBezTo>
                  <a:cubicBezTo>
                    <a:pt x="29" y="33"/>
                    <a:pt x="29" y="33"/>
                    <a:pt x="30" y="33"/>
                  </a:cubicBezTo>
                  <a:cubicBezTo>
                    <a:pt x="30" y="33"/>
                    <a:pt x="30" y="32"/>
                    <a:pt x="30" y="32"/>
                  </a:cubicBezTo>
                  <a:cubicBezTo>
                    <a:pt x="31" y="32"/>
                    <a:pt x="31" y="33"/>
                    <a:pt x="31" y="34"/>
                  </a:cubicBezTo>
                  <a:cubicBezTo>
                    <a:pt x="31" y="34"/>
                    <a:pt x="31" y="35"/>
                    <a:pt x="31" y="35"/>
                  </a:cubicBezTo>
                  <a:cubicBezTo>
                    <a:pt x="31" y="36"/>
                    <a:pt x="32" y="36"/>
                    <a:pt x="32" y="37"/>
                  </a:cubicBezTo>
                  <a:cubicBezTo>
                    <a:pt x="33" y="37"/>
                    <a:pt x="33" y="36"/>
                    <a:pt x="33" y="37"/>
                  </a:cubicBezTo>
                  <a:cubicBezTo>
                    <a:pt x="33" y="38"/>
                    <a:pt x="33" y="38"/>
                    <a:pt x="33" y="39"/>
                  </a:cubicBezTo>
                  <a:cubicBezTo>
                    <a:pt x="33" y="40"/>
                    <a:pt x="33" y="41"/>
                    <a:pt x="34" y="41"/>
                  </a:cubicBezTo>
                  <a:cubicBezTo>
                    <a:pt x="34" y="41"/>
                    <a:pt x="34" y="42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3" y="42"/>
                    <a:pt x="33" y="42"/>
                    <a:pt x="33" y="41"/>
                  </a:cubicBezTo>
                  <a:cubicBezTo>
                    <a:pt x="32" y="41"/>
                    <a:pt x="32" y="42"/>
                    <a:pt x="31" y="42"/>
                  </a:cubicBezTo>
                  <a:cubicBezTo>
                    <a:pt x="32" y="40"/>
                    <a:pt x="32" y="40"/>
                    <a:pt x="33" y="39"/>
                  </a:cubicBezTo>
                  <a:cubicBezTo>
                    <a:pt x="32" y="38"/>
                    <a:pt x="31" y="40"/>
                    <a:pt x="30" y="39"/>
                  </a:cubicBezTo>
                  <a:cubicBezTo>
                    <a:pt x="30" y="40"/>
                    <a:pt x="31" y="40"/>
                    <a:pt x="30" y="40"/>
                  </a:cubicBezTo>
                  <a:cubicBezTo>
                    <a:pt x="30" y="41"/>
                    <a:pt x="29" y="41"/>
                    <a:pt x="29" y="41"/>
                  </a:cubicBezTo>
                  <a:cubicBezTo>
                    <a:pt x="29" y="42"/>
                    <a:pt x="30" y="42"/>
                    <a:pt x="31" y="42"/>
                  </a:cubicBezTo>
                  <a:cubicBezTo>
                    <a:pt x="30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8" y="43"/>
                    <a:pt x="27" y="43"/>
                    <a:pt x="26" y="44"/>
                  </a:cubicBezTo>
                  <a:cubicBezTo>
                    <a:pt x="26" y="45"/>
                    <a:pt x="27" y="44"/>
                    <a:pt x="27" y="45"/>
                  </a:cubicBezTo>
                  <a:cubicBezTo>
                    <a:pt x="26" y="45"/>
                    <a:pt x="26" y="46"/>
                    <a:pt x="25" y="46"/>
                  </a:cubicBezTo>
                  <a:cubicBezTo>
                    <a:pt x="25" y="47"/>
                    <a:pt x="24" y="47"/>
                    <a:pt x="25" y="48"/>
                  </a:cubicBezTo>
                  <a:cubicBezTo>
                    <a:pt x="24" y="48"/>
                    <a:pt x="24" y="49"/>
                    <a:pt x="24" y="49"/>
                  </a:cubicBezTo>
                  <a:cubicBezTo>
                    <a:pt x="24" y="49"/>
                    <a:pt x="24" y="49"/>
                    <a:pt x="24" y="50"/>
                  </a:cubicBezTo>
                  <a:cubicBezTo>
                    <a:pt x="23" y="50"/>
                    <a:pt x="22" y="51"/>
                    <a:pt x="21" y="52"/>
                  </a:cubicBezTo>
                  <a:cubicBezTo>
                    <a:pt x="21" y="53"/>
                    <a:pt x="22" y="53"/>
                    <a:pt x="22" y="53"/>
                  </a:cubicBezTo>
                  <a:cubicBezTo>
                    <a:pt x="22" y="54"/>
                    <a:pt x="22" y="54"/>
                    <a:pt x="22" y="55"/>
                  </a:cubicBezTo>
                  <a:cubicBezTo>
                    <a:pt x="21" y="55"/>
                    <a:pt x="21" y="55"/>
                    <a:pt x="21" y="54"/>
                  </a:cubicBezTo>
                  <a:cubicBezTo>
                    <a:pt x="21" y="53"/>
                    <a:pt x="19" y="53"/>
                    <a:pt x="19" y="53"/>
                  </a:cubicBezTo>
                  <a:cubicBezTo>
                    <a:pt x="18" y="53"/>
                    <a:pt x="18" y="53"/>
                    <a:pt x="18" y="54"/>
                  </a:cubicBezTo>
                  <a:cubicBezTo>
                    <a:pt x="17" y="54"/>
                    <a:pt x="17" y="53"/>
                    <a:pt x="16" y="53"/>
                  </a:cubicBezTo>
                  <a:cubicBezTo>
                    <a:pt x="16" y="53"/>
                    <a:pt x="15" y="54"/>
                    <a:pt x="15" y="54"/>
                  </a:cubicBezTo>
                  <a:cubicBezTo>
                    <a:pt x="15" y="55"/>
                    <a:pt x="14" y="59"/>
                    <a:pt x="16" y="59"/>
                  </a:cubicBezTo>
                  <a:cubicBezTo>
                    <a:pt x="17" y="59"/>
                    <a:pt x="16" y="58"/>
                    <a:pt x="17" y="57"/>
                  </a:cubicBezTo>
                  <a:cubicBezTo>
                    <a:pt x="18" y="58"/>
                    <a:pt x="18" y="58"/>
                    <a:pt x="19" y="57"/>
                  </a:cubicBezTo>
                  <a:cubicBezTo>
                    <a:pt x="19" y="59"/>
                    <a:pt x="18" y="59"/>
                    <a:pt x="18" y="60"/>
                  </a:cubicBezTo>
                  <a:cubicBezTo>
                    <a:pt x="19" y="61"/>
                    <a:pt x="20" y="60"/>
                    <a:pt x="20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2" y="64"/>
                    <a:pt x="22" y="64"/>
                    <a:pt x="22" y="65"/>
                  </a:cubicBezTo>
                  <a:cubicBezTo>
                    <a:pt x="23" y="64"/>
                    <a:pt x="23" y="64"/>
                    <a:pt x="24" y="63"/>
                  </a:cubicBezTo>
                  <a:cubicBezTo>
                    <a:pt x="24" y="63"/>
                    <a:pt x="24" y="62"/>
                    <a:pt x="24" y="62"/>
                  </a:cubicBezTo>
                  <a:cubicBezTo>
                    <a:pt x="25" y="62"/>
                    <a:pt x="25" y="63"/>
                    <a:pt x="25" y="63"/>
                  </a:cubicBezTo>
                  <a:cubicBezTo>
                    <a:pt x="26" y="63"/>
                    <a:pt x="26" y="62"/>
                    <a:pt x="26" y="62"/>
                  </a:cubicBezTo>
                  <a:cubicBezTo>
                    <a:pt x="26" y="63"/>
                    <a:pt x="27" y="63"/>
                    <a:pt x="27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9" y="64"/>
                    <a:pt x="30" y="64"/>
                    <a:pt x="30" y="65"/>
                  </a:cubicBezTo>
                  <a:cubicBezTo>
                    <a:pt x="31" y="66"/>
                    <a:pt x="31" y="66"/>
                    <a:pt x="32" y="67"/>
                  </a:cubicBezTo>
                  <a:cubicBezTo>
                    <a:pt x="33" y="66"/>
                    <a:pt x="34" y="68"/>
                    <a:pt x="34" y="69"/>
                  </a:cubicBezTo>
                  <a:cubicBezTo>
                    <a:pt x="34" y="70"/>
                    <a:pt x="34" y="70"/>
                    <a:pt x="35" y="70"/>
                  </a:cubicBezTo>
                  <a:cubicBezTo>
                    <a:pt x="35" y="71"/>
                    <a:pt x="36" y="70"/>
                    <a:pt x="36" y="71"/>
                  </a:cubicBezTo>
                  <a:cubicBezTo>
                    <a:pt x="37" y="71"/>
                    <a:pt x="37" y="71"/>
                    <a:pt x="38" y="71"/>
                  </a:cubicBezTo>
                  <a:cubicBezTo>
                    <a:pt x="38" y="71"/>
                    <a:pt x="39" y="71"/>
                    <a:pt x="39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0" y="73"/>
                    <a:pt x="41" y="73"/>
                    <a:pt x="41" y="74"/>
                  </a:cubicBezTo>
                  <a:cubicBezTo>
                    <a:pt x="41" y="74"/>
                    <a:pt x="40" y="74"/>
                    <a:pt x="40" y="75"/>
                  </a:cubicBezTo>
                  <a:cubicBezTo>
                    <a:pt x="40" y="75"/>
                    <a:pt x="40" y="76"/>
                    <a:pt x="40" y="76"/>
                  </a:cubicBezTo>
                  <a:cubicBezTo>
                    <a:pt x="40" y="77"/>
                    <a:pt x="39" y="77"/>
                    <a:pt x="39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79"/>
                    <a:pt x="38" y="79"/>
                    <a:pt x="38" y="79"/>
                  </a:cubicBezTo>
                  <a:cubicBezTo>
                    <a:pt x="39" y="81"/>
                    <a:pt x="38" y="82"/>
                    <a:pt x="38" y="83"/>
                  </a:cubicBezTo>
                  <a:cubicBezTo>
                    <a:pt x="37" y="83"/>
                    <a:pt x="37" y="83"/>
                    <a:pt x="36" y="84"/>
                  </a:cubicBezTo>
                  <a:cubicBezTo>
                    <a:pt x="36" y="84"/>
                    <a:pt x="36" y="85"/>
                    <a:pt x="35" y="85"/>
                  </a:cubicBezTo>
                  <a:cubicBezTo>
                    <a:pt x="35" y="86"/>
                    <a:pt x="35" y="86"/>
                    <a:pt x="35" y="87"/>
                  </a:cubicBezTo>
                  <a:cubicBezTo>
                    <a:pt x="35" y="87"/>
                    <a:pt x="34" y="87"/>
                    <a:pt x="34" y="89"/>
                  </a:cubicBezTo>
                  <a:cubicBezTo>
                    <a:pt x="34" y="89"/>
                    <a:pt x="34" y="89"/>
                    <a:pt x="34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0"/>
                    <a:pt x="32" y="90"/>
                    <a:pt x="32" y="90"/>
                  </a:cubicBezTo>
                  <a:cubicBezTo>
                    <a:pt x="32" y="91"/>
                    <a:pt x="32" y="91"/>
                    <a:pt x="32" y="92"/>
                  </a:cubicBezTo>
                  <a:cubicBezTo>
                    <a:pt x="31" y="92"/>
                    <a:pt x="31" y="93"/>
                    <a:pt x="30" y="93"/>
                  </a:cubicBezTo>
                  <a:cubicBezTo>
                    <a:pt x="30" y="94"/>
                    <a:pt x="30" y="95"/>
                    <a:pt x="29" y="94"/>
                  </a:cubicBezTo>
                  <a:cubicBezTo>
                    <a:pt x="30" y="95"/>
                    <a:pt x="29" y="97"/>
                    <a:pt x="29" y="97"/>
                  </a:cubicBezTo>
                  <a:cubicBezTo>
                    <a:pt x="29" y="98"/>
                    <a:pt x="29" y="98"/>
                    <a:pt x="29" y="99"/>
                  </a:cubicBezTo>
                  <a:cubicBezTo>
                    <a:pt x="29" y="99"/>
                    <a:pt x="29" y="99"/>
                    <a:pt x="28" y="99"/>
                  </a:cubicBezTo>
                  <a:cubicBezTo>
                    <a:pt x="28" y="100"/>
                    <a:pt x="28" y="100"/>
                    <a:pt x="28" y="101"/>
                  </a:cubicBezTo>
                  <a:cubicBezTo>
                    <a:pt x="28" y="102"/>
                    <a:pt x="29" y="102"/>
                    <a:pt x="28" y="102"/>
                  </a:cubicBezTo>
                  <a:cubicBezTo>
                    <a:pt x="29" y="103"/>
                    <a:pt x="29" y="103"/>
                    <a:pt x="30" y="103"/>
                  </a:cubicBezTo>
                  <a:cubicBezTo>
                    <a:pt x="29" y="104"/>
                    <a:pt x="28" y="104"/>
                    <a:pt x="28" y="104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7" y="103"/>
                    <a:pt x="27" y="103"/>
                    <a:pt x="26" y="103"/>
                  </a:cubicBezTo>
                  <a:cubicBezTo>
                    <a:pt x="27" y="103"/>
                    <a:pt x="26" y="103"/>
                    <a:pt x="26" y="102"/>
                  </a:cubicBezTo>
                  <a:cubicBezTo>
                    <a:pt x="26" y="102"/>
                    <a:pt x="26" y="101"/>
                    <a:pt x="25" y="100"/>
                  </a:cubicBezTo>
                  <a:cubicBezTo>
                    <a:pt x="26" y="99"/>
                    <a:pt x="25" y="98"/>
                    <a:pt x="25" y="97"/>
                  </a:cubicBezTo>
                  <a:cubicBezTo>
                    <a:pt x="25" y="96"/>
                    <a:pt x="25" y="96"/>
                    <a:pt x="25" y="95"/>
                  </a:cubicBezTo>
                  <a:cubicBezTo>
                    <a:pt x="25" y="94"/>
                    <a:pt x="24" y="95"/>
                    <a:pt x="25" y="94"/>
                  </a:cubicBezTo>
                  <a:cubicBezTo>
                    <a:pt x="25" y="94"/>
                    <a:pt x="26" y="94"/>
                    <a:pt x="26" y="93"/>
                  </a:cubicBezTo>
                  <a:cubicBezTo>
                    <a:pt x="25" y="92"/>
                    <a:pt x="25" y="93"/>
                    <a:pt x="25" y="92"/>
                  </a:cubicBezTo>
                  <a:cubicBezTo>
                    <a:pt x="25" y="91"/>
                    <a:pt x="25" y="89"/>
                    <a:pt x="26" y="88"/>
                  </a:cubicBezTo>
                  <a:cubicBezTo>
                    <a:pt x="26" y="87"/>
                    <a:pt x="25" y="86"/>
                    <a:pt x="26" y="85"/>
                  </a:cubicBezTo>
                  <a:cubicBezTo>
                    <a:pt x="26" y="84"/>
                    <a:pt x="25" y="84"/>
                    <a:pt x="25" y="84"/>
                  </a:cubicBezTo>
                  <a:cubicBezTo>
                    <a:pt x="25" y="84"/>
                    <a:pt x="25" y="83"/>
                    <a:pt x="26" y="83"/>
                  </a:cubicBezTo>
                  <a:cubicBezTo>
                    <a:pt x="26" y="81"/>
                    <a:pt x="25" y="81"/>
                    <a:pt x="25" y="80"/>
                  </a:cubicBezTo>
                  <a:cubicBezTo>
                    <a:pt x="24" y="80"/>
                    <a:pt x="23" y="78"/>
                    <a:pt x="23" y="78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2" y="76"/>
                    <a:pt x="21" y="76"/>
                    <a:pt x="21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3"/>
                    <a:pt x="21" y="73"/>
                    <a:pt x="21" y="73"/>
                  </a:cubicBezTo>
                  <a:cubicBezTo>
                    <a:pt x="22" y="72"/>
                    <a:pt x="21" y="71"/>
                    <a:pt x="21" y="70"/>
                  </a:cubicBezTo>
                  <a:cubicBezTo>
                    <a:pt x="21" y="69"/>
                    <a:pt x="22" y="69"/>
                    <a:pt x="22" y="68"/>
                  </a:cubicBezTo>
                  <a:cubicBezTo>
                    <a:pt x="21" y="67"/>
                    <a:pt x="22" y="67"/>
                    <a:pt x="22" y="67"/>
                  </a:cubicBezTo>
                  <a:cubicBezTo>
                    <a:pt x="22" y="66"/>
                    <a:pt x="21" y="66"/>
                    <a:pt x="21" y="65"/>
                  </a:cubicBezTo>
                  <a:cubicBezTo>
                    <a:pt x="21" y="65"/>
                    <a:pt x="21" y="66"/>
                    <a:pt x="21" y="66"/>
                  </a:cubicBezTo>
                  <a:cubicBezTo>
                    <a:pt x="20" y="66"/>
                    <a:pt x="20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7" y="63"/>
                    <a:pt x="17" y="62"/>
                    <a:pt x="16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4" y="61"/>
                    <a:pt x="13" y="60"/>
                    <a:pt x="11" y="60"/>
                  </a:cubicBezTo>
                  <a:cubicBezTo>
                    <a:pt x="11" y="59"/>
                    <a:pt x="11" y="58"/>
                    <a:pt x="11" y="57"/>
                  </a:cubicBezTo>
                  <a:cubicBezTo>
                    <a:pt x="10" y="56"/>
                    <a:pt x="10" y="56"/>
                    <a:pt x="9" y="55"/>
                  </a:cubicBezTo>
                  <a:cubicBezTo>
                    <a:pt x="9" y="55"/>
                    <a:pt x="9" y="54"/>
                    <a:pt x="9" y="54"/>
                  </a:cubicBezTo>
                  <a:cubicBezTo>
                    <a:pt x="9" y="56"/>
                    <a:pt x="9" y="55"/>
                    <a:pt x="9" y="56"/>
                  </a:cubicBezTo>
                  <a:cubicBezTo>
                    <a:pt x="9" y="56"/>
                    <a:pt x="9" y="56"/>
                    <a:pt x="8" y="56"/>
                  </a:cubicBezTo>
                  <a:cubicBezTo>
                    <a:pt x="8" y="55"/>
                    <a:pt x="8" y="54"/>
                    <a:pt x="7" y="54"/>
                  </a:cubicBezTo>
                  <a:cubicBezTo>
                    <a:pt x="7" y="54"/>
                    <a:pt x="7" y="53"/>
                    <a:pt x="7" y="53"/>
                  </a:cubicBezTo>
                  <a:cubicBezTo>
                    <a:pt x="7" y="53"/>
                    <a:pt x="7" y="51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41"/>
                    <a:pt x="11" y="32"/>
                    <a:pt x="17" y="25"/>
                  </a:cubicBezTo>
                  <a:close/>
                  <a:moveTo>
                    <a:pt x="24" y="18"/>
                  </a:moveTo>
                  <a:cubicBezTo>
                    <a:pt x="27" y="16"/>
                    <a:pt x="30" y="14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3" y="13"/>
                    <a:pt x="32" y="13"/>
                  </a:cubicBezTo>
                  <a:cubicBezTo>
                    <a:pt x="32" y="13"/>
                    <a:pt x="32" y="14"/>
                    <a:pt x="32" y="14"/>
                  </a:cubicBezTo>
                  <a:cubicBezTo>
                    <a:pt x="31" y="14"/>
                    <a:pt x="31" y="15"/>
                    <a:pt x="31" y="15"/>
                  </a:cubicBezTo>
                  <a:cubicBezTo>
                    <a:pt x="30" y="15"/>
                    <a:pt x="30" y="16"/>
                    <a:pt x="29" y="16"/>
                  </a:cubicBezTo>
                  <a:cubicBezTo>
                    <a:pt x="29" y="17"/>
                    <a:pt x="28" y="17"/>
                    <a:pt x="28" y="18"/>
                  </a:cubicBezTo>
                  <a:cubicBezTo>
                    <a:pt x="27" y="18"/>
                    <a:pt x="27" y="18"/>
                    <a:pt x="26" y="18"/>
                  </a:cubicBezTo>
                  <a:cubicBezTo>
                    <a:pt x="26" y="19"/>
                    <a:pt x="27" y="18"/>
                    <a:pt x="27" y="19"/>
                  </a:cubicBezTo>
                  <a:cubicBezTo>
                    <a:pt x="27" y="19"/>
                    <a:pt x="27" y="19"/>
                    <a:pt x="26" y="19"/>
                  </a:cubicBezTo>
                  <a:cubicBezTo>
                    <a:pt x="26" y="21"/>
                    <a:pt x="24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4" y="19"/>
                    <a:pt x="24" y="19"/>
                    <a:pt x="25" y="19"/>
                  </a:cubicBezTo>
                  <a:cubicBezTo>
                    <a:pt x="25" y="19"/>
                    <a:pt x="24" y="18"/>
                    <a:pt x="24" y="18"/>
                  </a:cubicBezTo>
                  <a:close/>
                  <a:moveTo>
                    <a:pt x="107" y="35"/>
                  </a:moveTo>
                  <a:cubicBezTo>
                    <a:pt x="107" y="35"/>
                    <a:pt x="106" y="35"/>
                    <a:pt x="106" y="36"/>
                  </a:cubicBezTo>
                  <a:cubicBezTo>
                    <a:pt x="106" y="37"/>
                    <a:pt x="107" y="36"/>
                    <a:pt x="107" y="36"/>
                  </a:cubicBezTo>
                  <a:cubicBezTo>
                    <a:pt x="108" y="36"/>
                    <a:pt x="108" y="37"/>
                    <a:pt x="108" y="38"/>
                  </a:cubicBezTo>
                  <a:cubicBezTo>
                    <a:pt x="108" y="39"/>
                    <a:pt x="109" y="40"/>
                    <a:pt x="108" y="41"/>
                  </a:cubicBezTo>
                  <a:cubicBezTo>
                    <a:pt x="108" y="42"/>
                    <a:pt x="107" y="43"/>
                    <a:pt x="107" y="44"/>
                  </a:cubicBezTo>
                  <a:cubicBezTo>
                    <a:pt x="106" y="44"/>
                    <a:pt x="106" y="44"/>
                    <a:pt x="106" y="45"/>
                  </a:cubicBezTo>
                  <a:cubicBezTo>
                    <a:pt x="105" y="46"/>
                    <a:pt x="106" y="49"/>
                    <a:pt x="105" y="50"/>
                  </a:cubicBezTo>
                  <a:cubicBezTo>
                    <a:pt x="104" y="49"/>
                    <a:pt x="104" y="49"/>
                    <a:pt x="104" y="48"/>
                  </a:cubicBezTo>
                  <a:cubicBezTo>
                    <a:pt x="104" y="47"/>
                    <a:pt x="103" y="47"/>
                    <a:pt x="103" y="46"/>
                  </a:cubicBezTo>
                  <a:cubicBezTo>
                    <a:pt x="102" y="46"/>
                    <a:pt x="103" y="47"/>
                    <a:pt x="103" y="48"/>
                  </a:cubicBezTo>
                  <a:cubicBezTo>
                    <a:pt x="103" y="48"/>
                    <a:pt x="102" y="48"/>
                    <a:pt x="102" y="48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2" y="50"/>
                    <a:pt x="102" y="50"/>
                    <a:pt x="103" y="50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2"/>
                    <a:pt x="103" y="54"/>
                    <a:pt x="103" y="54"/>
                  </a:cubicBezTo>
                  <a:cubicBezTo>
                    <a:pt x="102" y="54"/>
                    <a:pt x="102" y="55"/>
                    <a:pt x="102" y="55"/>
                  </a:cubicBezTo>
                  <a:cubicBezTo>
                    <a:pt x="102" y="56"/>
                    <a:pt x="101" y="57"/>
                    <a:pt x="100" y="58"/>
                  </a:cubicBezTo>
                  <a:cubicBezTo>
                    <a:pt x="100" y="58"/>
                    <a:pt x="99" y="58"/>
                    <a:pt x="98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9" y="59"/>
                    <a:pt x="99" y="60"/>
                    <a:pt x="98" y="60"/>
                  </a:cubicBezTo>
                  <a:cubicBezTo>
                    <a:pt x="99" y="63"/>
                    <a:pt x="98" y="65"/>
                    <a:pt x="97" y="65"/>
                  </a:cubicBezTo>
                  <a:cubicBezTo>
                    <a:pt x="97" y="64"/>
                    <a:pt x="96" y="64"/>
                    <a:pt x="96" y="64"/>
                  </a:cubicBezTo>
                  <a:cubicBezTo>
                    <a:pt x="96" y="64"/>
                    <a:pt x="95" y="63"/>
                    <a:pt x="95" y="62"/>
                  </a:cubicBezTo>
                  <a:cubicBezTo>
                    <a:pt x="94" y="63"/>
                    <a:pt x="95" y="64"/>
                    <a:pt x="95" y="64"/>
                  </a:cubicBezTo>
                  <a:cubicBezTo>
                    <a:pt x="95" y="65"/>
                    <a:pt x="95" y="65"/>
                    <a:pt x="96" y="66"/>
                  </a:cubicBezTo>
                  <a:cubicBezTo>
                    <a:pt x="96" y="67"/>
                    <a:pt x="97" y="67"/>
                    <a:pt x="97" y="69"/>
                  </a:cubicBezTo>
                  <a:cubicBezTo>
                    <a:pt x="96" y="68"/>
                    <a:pt x="95" y="67"/>
                    <a:pt x="94" y="66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3" y="64"/>
                    <a:pt x="94" y="64"/>
                    <a:pt x="94" y="64"/>
                  </a:cubicBezTo>
                  <a:cubicBezTo>
                    <a:pt x="94" y="63"/>
                    <a:pt x="94" y="62"/>
                    <a:pt x="93" y="62"/>
                  </a:cubicBezTo>
                  <a:cubicBezTo>
                    <a:pt x="93" y="62"/>
                    <a:pt x="93" y="61"/>
                    <a:pt x="93" y="61"/>
                  </a:cubicBezTo>
                  <a:cubicBezTo>
                    <a:pt x="93" y="60"/>
                    <a:pt x="92" y="61"/>
                    <a:pt x="91" y="60"/>
                  </a:cubicBezTo>
                  <a:cubicBezTo>
                    <a:pt x="91" y="60"/>
                    <a:pt x="92" y="60"/>
                    <a:pt x="92" y="59"/>
                  </a:cubicBezTo>
                  <a:cubicBezTo>
                    <a:pt x="91" y="59"/>
                    <a:pt x="91" y="58"/>
                    <a:pt x="91" y="57"/>
                  </a:cubicBezTo>
                  <a:cubicBezTo>
                    <a:pt x="90" y="58"/>
                    <a:pt x="89" y="58"/>
                    <a:pt x="89" y="58"/>
                  </a:cubicBezTo>
                  <a:cubicBezTo>
                    <a:pt x="89" y="59"/>
                    <a:pt x="88" y="59"/>
                    <a:pt x="88" y="60"/>
                  </a:cubicBezTo>
                  <a:cubicBezTo>
                    <a:pt x="87" y="60"/>
                    <a:pt x="88" y="61"/>
                    <a:pt x="87" y="60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7" y="61"/>
                    <a:pt x="87" y="61"/>
                    <a:pt x="86" y="61"/>
                  </a:cubicBezTo>
                  <a:cubicBezTo>
                    <a:pt x="87" y="63"/>
                    <a:pt x="86" y="64"/>
                    <a:pt x="86" y="65"/>
                  </a:cubicBezTo>
                  <a:cubicBezTo>
                    <a:pt x="85" y="65"/>
                    <a:pt x="85" y="65"/>
                    <a:pt x="84" y="65"/>
                  </a:cubicBezTo>
                  <a:cubicBezTo>
                    <a:pt x="84" y="65"/>
                    <a:pt x="84" y="64"/>
                    <a:pt x="84" y="64"/>
                  </a:cubicBezTo>
                  <a:cubicBezTo>
                    <a:pt x="84" y="63"/>
                    <a:pt x="84" y="63"/>
                    <a:pt x="84" y="62"/>
                  </a:cubicBezTo>
                  <a:cubicBezTo>
                    <a:pt x="83" y="61"/>
                    <a:pt x="83" y="60"/>
                    <a:pt x="82" y="59"/>
                  </a:cubicBezTo>
                  <a:cubicBezTo>
                    <a:pt x="83" y="59"/>
                    <a:pt x="82" y="59"/>
                    <a:pt x="82" y="58"/>
                  </a:cubicBezTo>
                  <a:cubicBezTo>
                    <a:pt x="82" y="58"/>
                    <a:pt x="81" y="58"/>
                    <a:pt x="81" y="57"/>
                  </a:cubicBezTo>
                  <a:cubicBezTo>
                    <a:pt x="81" y="57"/>
                    <a:pt x="81" y="57"/>
                    <a:pt x="82" y="57"/>
                  </a:cubicBezTo>
                  <a:cubicBezTo>
                    <a:pt x="81" y="57"/>
                    <a:pt x="80" y="56"/>
                    <a:pt x="79" y="56"/>
                  </a:cubicBezTo>
                  <a:cubicBezTo>
                    <a:pt x="79" y="56"/>
                    <a:pt x="79" y="56"/>
                    <a:pt x="79" y="55"/>
                  </a:cubicBezTo>
                  <a:cubicBezTo>
                    <a:pt x="78" y="55"/>
                    <a:pt x="78" y="56"/>
                    <a:pt x="77" y="56"/>
                  </a:cubicBezTo>
                  <a:cubicBezTo>
                    <a:pt x="77" y="55"/>
                    <a:pt x="77" y="55"/>
                    <a:pt x="76" y="55"/>
                  </a:cubicBezTo>
                  <a:cubicBezTo>
                    <a:pt x="75" y="55"/>
                    <a:pt x="75" y="53"/>
                    <a:pt x="74" y="52"/>
                  </a:cubicBezTo>
                  <a:cubicBezTo>
                    <a:pt x="74" y="52"/>
                    <a:pt x="73" y="53"/>
                    <a:pt x="73" y="53"/>
                  </a:cubicBezTo>
                  <a:cubicBezTo>
                    <a:pt x="74" y="53"/>
                    <a:pt x="74" y="54"/>
                    <a:pt x="74" y="54"/>
                  </a:cubicBezTo>
                  <a:cubicBezTo>
                    <a:pt x="74" y="55"/>
                    <a:pt x="75" y="55"/>
                    <a:pt x="75" y="56"/>
                  </a:cubicBezTo>
                  <a:cubicBezTo>
                    <a:pt x="75" y="55"/>
                    <a:pt x="76" y="55"/>
                    <a:pt x="76" y="55"/>
                  </a:cubicBezTo>
                  <a:cubicBezTo>
                    <a:pt x="76" y="57"/>
                    <a:pt x="77" y="57"/>
                    <a:pt x="77" y="57"/>
                  </a:cubicBezTo>
                  <a:cubicBezTo>
                    <a:pt x="77" y="58"/>
                    <a:pt x="77" y="58"/>
                    <a:pt x="77" y="59"/>
                  </a:cubicBezTo>
                  <a:cubicBezTo>
                    <a:pt x="76" y="59"/>
                    <a:pt x="76" y="60"/>
                    <a:pt x="75" y="60"/>
                  </a:cubicBezTo>
                  <a:cubicBezTo>
                    <a:pt x="75" y="60"/>
                    <a:pt x="75" y="61"/>
                    <a:pt x="75" y="61"/>
                  </a:cubicBezTo>
                  <a:cubicBezTo>
                    <a:pt x="73" y="61"/>
                    <a:pt x="72" y="62"/>
                    <a:pt x="71" y="63"/>
                  </a:cubicBezTo>
                  <a:cubicBezTo>
                    <a:pt x="70" y="62"/>
                    <a:pt x="70" y="61"/>
                    <a:pt x="70" y="60"/>
                  </a:cubicBezTo>
                  <a:cubicBezTo>
                    <a:pt x="69" y="59"/>
                    <a:pt x="69" y="58"/>
                    <a:pt x="68" y="57"/>
                  </a:cubicBezTo>
                  <a:cubicBezTo>
                    <a:pt x="68" y="56"/>
                    <a:pt x="67" y="55"/>
                    <a:pt x="67" y="55"/>
                  </a:cubicBezTo>
                  <a:cubicBezTo>
                    <a:pt x="67" y="55"/>
                    <a:pt x="67" y="56"/>
                    <a:pt x="67" y="57"/>
                  </a:cubicBezTo>
                  <a:cubicBezTo>
                    <a:pt x="67" y="57"/>
                    <a:pt x="68" y="57"/>
                    <a:pt x="68" y="58"/>
                  </a:cubicBezTo>
                  <a:cubicBezTo>
                    <a:pt x="68" y="59"/>
                    <a:pt x="69" y="59"/>
                    <a:pt x="69" y="61"/>
                  </a:cubicBezTo>
                  <a:cubicBezTo>
                    <a:pt x="70" y="61"/>
                    <a:pt x="70" y="62"/>
                    <a:pt x="71" y="63"/>
                  </a:cubicBezTo>
                  <a:cubicBezTo>
                    <a:pt x="71" y="63"/>
                    <a:pt x="72" y="63"/>
                    <a:pt x="72" y="63"/>
                  </a:cubicBezTo>
                  <a:cubicBezTo>
                    <a:pt x="73" y="63"/>
                    <a:pt x="73" y="63"/>
                    <a:pt x="74" y="63"/>
                  </a:cubicBezTo>
                  <a:cubicBezTo>
                    <a:pt x="74" y="63"/>
                    <a:pt x="74" y="64"/>
                    <a:pt x="74" y="65"/>
                  </a:cubicBezTo>
                  <a:cubicBezTo>
                    <a:pt x="73" y="66"/>
                    <a:pt x="72" y="68"/>
                    <a:pt x="71" y="69"/>
                  </a:cubicBezTo>
                  <a:cubicBezTo>
                    <a:pt x="71" y="70"/>
                    <a:pt x="70" y="70"/>
                    <a:pt x="70" y="70"/>
                  </a:cubicBezTo>
                  <a:cubicBezTo>
                    <a:pt x="70" y="72"/>
                    <a:pt x="69" y="72"/>
                    <a:pt x="69" y="73"/>
                  </a:cubicBezTo>
                  <a:cubicBezTo>
                    <a:pt x="69" y="75"/>
                    <a:pt x="69" y="77"/>
                    <a:pt x="69" y="79"/>
                  </a:cubicBezTo>
                  <a:cubicBezTo>
                    <a:pt x="68" y="80"/>
                    <a:pt x="67" y="82"/>
                    <a:pt x="67" y="84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6" y="85"/>
                    <a:pt x="66" y="86"/>
                    <a:pt x="66" y="86"/>
                  </a:cubicBezTo>
                  <a:cubicBezTo>
                    <a:pt x="65" y="87"/>
                    <a:pt x="64" y="88"/>
                    <a:pt x="64" y="89"/>
                  </a:cubicBezTo>
                  <a:cubicBezTo>
                    <a:pt x="62" y="89"/>
                    <a:pt x="62" y="90"/>
                    <a:pt x="60" y="91"/>
                  </a:cubicBezTo>
                  <a:cubicBezTo>
                    <a:pt x="59" y="89"/>
                    <a:pt x="59" y="87"/>
                    <a:pt x="58" y="86"/>
                  </a:cubicBezTo>
                  <a:cubicBezTo>
                    <a:pt x="58" y="86"/>
                    <a:pt x="58" y="85"/>
                    <a:pt x="58" y="84"/>
                  </a:cubicBezTo>
                  <a:cubicBezTo>
                    <a:pt x="58" y="83"/>
                    <a:pt x="57" y="82"/>
                    <a:pt x="57" y="81"/>
                  </a:cubicBezTo>
                  <a:cubicBezTo>
                    <a:pt x="57" y="80"/>
                    <a:pt x="57" y="78"/>
                    <a:pt x="57" y="77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6" y="72"/>
                    <a:pt x="55" y="71"/>
                  </a:cubicBezTo>
                  <a:cubicBezTo>
                    <a:pt x="55" y="70"/>
                    <a:pt x="56" y="69"/>
                    <a:pt x="56" y="67"/>
                  </a:cubicBezTo>
                  <a:cubicBezTo>
                    <a:pt x="55" y="67"/>
                    <a:pt x="55" y="68"/>
                    <a:pt x="55" y="68"/>
                  </a:cubicBezTo>
                  <a:cubicBezTo>
                    <a:pt x="54" y="68"/>
                    <a:pt x="54" y="67"/>
                    <a:pt x="53" y="67"/>
                  </a:cubicBezTo>
                  <a:cubicBezTo>
                    <a:pt x="53" y="67"/>
                    <a:pt x="53" y="66"/>
                    <a:pt x="53" y="66"/>
                  </a:cubicBezTo>
                  <a:cubicBezTo>
                    <a:pt x="52" y="66"/>
                    <a:pt x="52" y="67"/>
                    <a:pt x="52" y="68"/>
                  </a:cubicBezTo>
                  <a:cubicBezTo>
                    <a:pt x="51" y="67"/>
                    <a:pt x="50" y="68"/>
                    <a:pt x="49" y="68"/>
                  </a:cubicBezTo>
                  <a:cubicBezTo>
                    <a:pt x="48" y="68"/>
                    <a:pt x="47" y="67"/>
                    <a:pt x="46" y="66"/>
                  </a:cubicBezTo>
                  <a:cubicBezTo>
                    <a:pt x="46" y="65"/>
                    <a:pt x="46" y="64"/>
                    <a:pt x="45" y="63"/>
                  </a:cubicBezTo>
                  <a:cubicBezTo>
                    <a:pt x="45" y="61"/>
                    <a:pt x="45" y="59"/>
                    <a:pt x="45" y="58"/>
                  </a:cubicBezTo>
                  <a:cubicBezTo>
                    <a:pt x="45" y="57"/>
                    <a:pt x="46" y="56"/>
                    <a:pt x="46" y="55"/>
                  </a:cubicBezTo>
                  <a:cubicBezTo>
                    <a:pt x="46" y="54"/>
                    <a:pt x="47" y="54"/>
                    <a:pt x="48" y="53"/>
                  </a:cubicBezTo>
                  <a:cubicBezTo>
                    <a:pt x="48" y="52"/>
                    <a:pt x="48" y="51"/>
                    <a:pt x="48" y="50"/>
                  </a:cubicBezTo>
                  <a:cubicBezTo>
                    <a:pt x="49" y="50"/>
                    <a:pt x="49" y="49"/>
                    <a:pt x="50" y="49"/>
                  </a:cubicBezTo>
                  <a:cubicBezTo>
                    <a:pt x="50" y="49"/>
                    <a:pt x="50" y="49"/>
                    <a:pt x="51" y="49"/>
                  </a:cubicBezTo>
                  <a:cubicBezTo>
                    <a:pt x="51" y="49"/>
                    <a:pt x="53" y="48"/>
                    <a:pt x="54" y="49"/>
                  </a:cubicBezTo>
                  <a:cubicBezTo>
                    <a:pt x="55" y="48"/>
                    <a:pt x="56" y="48"/>
                    <a:pt x="57" y="48"/>
                  </a:cubicBezTo>
                  <a:cubicBezTo>
                    <a:pt x="57" y="48"/>
                    <a:pt x="57" y="49"/>
                    <a:pt x="57" y="49"/>
                  </a:cubicBezTo>
                  <a:cubicBezTo>
                    <a:pt x="57" y="49"/>
                    <a:pt x="57" y="49"/>
                    <a:pt x="57" y="50"/>
                  </a:cubicBezTo>
                  <a:cubicBezTo>
                    <a:pt x="58" y="51"/>
                    <a:pt x="59" y="51"/>
                    <a:pt x="60" y="52"/>
                  </a:cubicBezTo>
                  <a:cubicBezTo>
                    <a:pt x="61" y="52"/>
                    <a:pt x="61" y="51"/>
                    <a:pt x="61" y="51"/>
                  </a:cubicBezTo>
                  <a:cubicBezTo>
                    <a:pt x="63" y="51"/>
                    <a:pt x="64" y="51"/>
                    <a:pt x="66" y="52"/>
                  </a:cubicBezTo>
                  <a:cubicBezTo>
                    <a:pt x="67" y="52"/>
                    <a:pt x="66" y="50"/>
                    <a:pt x="67" y="50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6" y="48"/>
                    <a:pt x="67" y="50"/>
                    <a:pt x="66" y="50"/>
                  </a:cubicBezTo>
                  <a:cubicBezTo>
                    <a:pt x="65" y="50"/>
                    <a:pt x="66" y="49"/>
                    <a:pt x="65" y="49"/>
                  </a:cubicBezTo>
                  <a:cubicBezTo>
                    <a:pt x="65" y="49"/>
                    <a:pt x="64" y="49"/>
                    <a:pt x="63" y="4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7"/>
                    <a:pt x="63" y="47"/>
                    <a:pt x="63" y="46"/>
                  </a:cubicBezTo>
                  <a:cubicBezTo>
                    <a:pt x="63" y="46"/>
                    <a:pt x="62" y="46"/>
                    <a:pt x="62" y="46"/>
                  </a:cubicBezTo>
                  <a:cubicBezTo>
                    <a:pt x="62" y="47"/>
                    <a:pt x="62" y="48"/>
                    <a:pt x="62" y="49"/>
                  </a:cubicBezTo>
                  <a:cubicBezTo>
                    <a:pt x="63" y="48"/>
                    <a:pt x="63" y="49"/>
                    <a:pt x="63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1" y="49"/>
                    <a:pt x="61" y="48"/>
                  </a:cubicBezTo>
                  <a:cubicBezTo>
                    <a:pt x="61" y="48"/>
                    <a:pt x="61" y="47"/>
                    <a:pt x="61" y="47"/>
                  </a:cubicBezTo>
                  <a:cubicBezTo>
                    <a:pt x="61" y="47"/>
                    <a:pt x="61" y="46"/>
                    <a:pt x="60" y="46"/>
                  </a:cubicBezTo>
                  <a:cubicBezTo>
                    <a:pt x="60" y="46"/>
                    <a:pt x="60" y="45"/>
                    <a:pt x="60" y="45"/>
                  </a:cubicBezTo>
                  <a:cubicBezTo>
                    <a:pt x="59" y="44"/>
                    <a:pt x="58" y="44"/>
                    <a:pt x="58" y="43"/>
                  </a:cubicBezTo>
                  <a:cubicBezTo>
                    <a:pt x="57" y="45"/>
                    <a:pt x="60" y="45"/>
                    <a:pt x="60" y="46"/>
                  </a:cubicBezTo>
                  <a:cubicBezTo>
                    <a:pt x="60" y="47"/>
                    <a:pt x="59" y="45"/>
                    <a:pt x="59" y="46"/>
                  </a:cubicBezTo>
                  <a:cubicBezTo>
                    <a:pt x="59" y="46"/>
                    <a:pt x="60" y="46"/>
                    <a:pt x="59" y="47"/>
                  </a:cubicBezTo>
                  <a:cubicBezTo>
                    <a:pt x="59" y="47"/>
                    <a:pt x="58" y="47"/>
                    <a:pt x="59" y="48"/>
                  </a:cubicBez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9" y="47"/>
                    <a:pt x="59" y="47"/>
                  </a:cubicBezTo>
                  <a:cubicBezTo>
                    <a:pt x="58" y="46"/>
                    <a:pt x="58" y="45"/>
                    <a:pt x="57" y="45"/>
                  </a:cubicBezTo>
                  <a:cubicBezTo>
                    <a:pt x="57" y="45"/>
                    <a:pt x="57" y="45"/>
                    <a:pt x="56" y="44"/>
                  </a:cubicBezTo>
                  <a:cubicBezTo>
                    <a:pt x="56" y="46"/>
                    <a:pt x="57" y="47"/>
                    <a:pt x="56" y="47"/>
                  </a:cubicBezTo>
                  <a:cubicBezTo>
                    <a:pt x="56" y="46"/>
                    <a:pt x="55" y="44"/>
                    <a:pt x="56" y="44"/>
                  </a:cubicBezTo>
                  <a:cubicBezTo>
                    <a:pt x="55" y="44"/>
                    <a:pt x="55" y="44"/>
                    <a:pt x="54" y="44"/>
                  </a:cubicBezTo>
                  <a:cubicBezTo>
                    <a:pt x="53" y="44"/>
                    <a:pt x="53" y="45"/>
                    <a:pt x="52" y="46"/>
                  </a:cubicBezTo>
                  <a:cubicBezTo>
                    <a:pt x="53" y="47"/>
                    <a:pt x="52" y="48"/>
                    <a:pt x="52" y="49"/>
                  </a:cubicBezTo>
                  <a:cubicBezTo>
                    <a:pt x="51" y="48"/>
                    <a:pt x="51" y="48"/>
                    <a:pt x="50" y="49"/>
                  </a:cubicBezTo>
                  <a:cubicBezTo>
                    <a:pt x="50" y="48"/>
                    <a:pt x="49" y="48"/>
                    <a:pt x="48" y="48"/>
                  </a:cubicBezTo>
                  <a:cubicBezTo>
                    <a:pt x="49" y="47"/>
                    <a:pt x="48" y="47"/>
                    <a:pt x="48" y="46"/>
                  </a:cubicBezTo>
                  <a:cubicBezTo>
                    <a:pt x="49" y="46"/>
                    <a:pt x="48" y="45"/>
                    <a:pt x="48" y="44"/>
                  </a:cubicBezTo>
                  <a:cubicBezTo>
                    <a:pt x="50" y="44"/>
                    <a:pt x="50" y="43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2"/>
                    <a:pt x="51" y="42"/>
                    <a:pt x="51" y="41"/>
                  </a:cubicBezTo>
                  <a:cubicBezTo>
                    <a:pt x="51" y="41"/>
                    <a:pt x="50" y="41"/>
                    <a:pt x="50" y="41"/>
                  </a:cubicBezTo>
                  <a:cubicBezTo>
                    <a:pt x="50" y="40"/>
                    <a:pt x="50" y="40"/>
                    <a:pt x="51" y="40"/>
                  </a:cubicBezTo>
                  <a:cubicBezTo>
                    <a:pt x="51" y="40"/>
                    <a:pt x="51" y="39"/>
                    <a:pt x="52" y="39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1" y="39"/>
                    <a:pt x="50" y="39"/>
                    <a:pt x="49" y="39"/>
                  </a:cubicBezTo>
                  <a:cubicBezTo>
                    <a:pt x="49" y="39"/>
                    <a:pt x="50" y="39"/>
                    <a:pt x="50" y="39"/>
                  </a:cubicBezTo>
                  <a:cubicBezTo>
                    <a:pt x="50" y="38"/>
                    <a:pt x="50" y="38"/>
                    <a:pt x="50" y="37"/>
                  </a:cubicBezTo>
                  <a:cubicBezTo>
                    <a:pt x="50" y="37"/>
                    <a:pt x="51" y="37"/>
                    <a:pt x="51" y="36"/>
                  </a:cubicBezTo>
                  <a:cubicBezTo>
                    <a:pt x="51" y="36"/>
                    <a:pt x="50" y="36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51" y="32"/>
                    <a:pt x="51" y="32"/>
                    <a:pt x="52" y="32"/>
                  </a:cubicBezTo>
                  <a:cubicBezTo>
                    <a:pt x="52" y="33"/>
                    <a:pt x="51" y="33"/>
                    <a:pt x="51" y="33"/>
                  </a:cubicBezTo>
                  <a:cubicBezTo>
                    <a:pt x="51" y="33"/>
                    <a:pt x="51" y="33"/>
                    <a:pt x="52" y="34"/>
                  </a:cubicBezTo>
                  <a:cubicBezTo>
                    <a:pt x="51" y="35"/>
                    <a:pt x="52" y="35"/>
                    <a:pt x="52" y="36"/>
                  </a:cubicBezTo>
                  <a:cubicBezTo>
                    <a:pt x="52" y="37"/>
                    <a:pt x="53" y="37"/>
                    <a:pt x="53" y="37"/>
                  </a:cubicBezTo>
                  <a:cubicBezTo>
                    <a:pt x="52" y="38"/>
                    <a:pt x="52" y="38"/>
                    <a:pt x="52" y="39"/>
                  </a:cubicBezTo>
                  <a:cubicBezTo>
                    <a:pt x="53" y="39"/>
                    <a:pt x="52" y="38"/>
                    <a:pt x="54" y="38"/>
                  </a:cubicBezTo>
                  <a:cubicBezTo>
                    <a:pt x="53" y="37"/>
                    <a:pt x="54" y="37"/>
                    <a:pt x="54" y="37"/>
                  </a:cubicBezTo>
                  <a:cubicBezTo>
                    <a:pt x="54" y="37"/>
                    <a:pt x="55" y="36"/>
                    <a:pt x="55" y="36"/>
                  </a:cubicBezTo>
                  <a:cubicBezTo>
                    <a:pt x="55" y="36"/>
                    <a:pt x="56" y="36"/>
                    <a:pt x="55" y="36"/>
                  </a:cubicBezTo>
                  <a:cubicBezTo>
                    <a:pt x="55" y="35"/>
                    <a:pt x="55" y="35"/>
                    <a:pt x="56" y="34"/>
                  </a:cubicBezTo>
                  <a:cubicBezTo>
                    <a:pt x="56" y="34"/>
                    <a:pt x="55" y="34"/>
                    <a:pt x="54" y="33"/>
                  </a:cubicBezTo>
                  <a:cubicBezTo>
                    <a:pt x="54" y="33"/>
                    <a:pt x="54" y="32"/>
                    <a:pt x="54" y="31"/>
                  </a:cubicBezTo>
                  <a:cubicBezTo>
                    <a:pt x="54" y="30"/>
                    <a:pt x="55" y="29"/>
                    <a:pt x="56" y="29"/>
                  </a:cubicBezTo>
                  <a:cubicBezTo>
                    <a:pt x="56" y="29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7" y="28"/>
                    <a:pt x="57" y="27"/>
                    <a:pt x="57" y="26"/>
                  </a:cubicBezTo>
                  <a:cubicBezTo>
                    <a:pt x="58" y="25"/>
                    <a:pt x="59" y="25"/>
                    <a:pt x="59" y="24"/>
                  </a:cubicBezTo>
                  <a:cubicBezTo>
                    <a:pt x="60" y="24"/>
                    <a:pt x="60" y="23"/>
                    <a:pt x="60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3"/>
                    <a:pt x="63" y="23"/>
                    <a:pt x="63" y="23"/>
                  </a:cubicBezTo>
                  <a:cubicBezTo>
                    <a:pt x="63" y="23"/>
                    <a:pt x="64" y="23"/>
                    <a:pt x="64" y="24"/>
                  </a:cubicBezTo>
                  <a:cubicBezTo>
                    <a:pt x="65" y="24"/>
                    <a:pt x="65" y="24"/>
                    <a:pt x="65" y="25"/>
                  </a:cubicBezTo>
                  <a:cubicBezTo>
                    <a:pt x="67" y="25"/>
                    <a:pt x="68" y="25"/>
                    <a:pt x="68" y="27"/>
                  </a:cubicBezTo>
                  <a:cubicBezTo>
                    <a:pt x="69" y="27"/>
                    <a:pt x="69" y="26"/>
                    <a:pt x="69" y="25"/>
                  </a:cubicBezTo>
                  <a:cubicBezTo>
                    <a:pt x="69" y="25"/>
                    <a:pt x="69" y="25"/>
                    <a:pt x="70" y="25"/>
                  </a:cubicBezTo>
                  <a:cubicBezTo>
                    <a:pt x="70" y="25"/>
                    <a:pt x="70" y="26"/>
                    <a:pt x="70" y="26"/>
                  </a:cubicBezTo>
                  <a:cubicBezTo>
                    <a:pt x="71" y="26"/>
                    <a:pt x="71" y="25"/>
                    <a:pt x="72" y="25"/>
                  </a:cubicBezTo>
                  <a:cubicBezTo>
                    <a:pt x="73" y="25"/>
                    <a:pt x="74" y="24"/>
                    <a:pt x="75" y="25"/>
                  </a:cubicBezTo>
                  <a:cubicBezTo>
                    <a:pt x="75" y="24"/>
                    <a:pt x="74" y="24"/>
                    <a:pt x="74" y="23"/>
                  </a:cubicBezTo>
                  <a:cubicBezTo>
                    <a:pt x="75" y="23"/>
                    <a:pt x="75" y="24"/>
                    <a:pt x="76" y="24"/>
                  </a:cubicBezTo>
                  <a:cubicBezTo>
                    <a:pt x="77" y="23"/>
                    <a:pt x="78" y="22"/>
                    <a:pt x="78" y="21"/>
                  </a:cubicBezTo>
                  <a:cubicBezTo>
                    <a:pt x="79" y="21"/>
                    <a:pt x="79" y="22"/>
                    <a:pt x="79" y="22"/>
                  </a:cubicBezTo>
                  <a:cubicBezTo>
                    <a:pt x="80" y="23"/>
                    <a:pt x="80" y="21"/>
                    <a:pt x="80" y="22"/>
                  </a:cubicBezTo>
                  <a:cubicBezTo>
                    <a:pt x="80" y="22"/>
                    <a:pt x="80" y="23"/>
                    <a:pt x="80" y="23"/>
                  </a:cubicBezTo>
                  <a:cubicBezTo>
                    <a:pt x="81" y="23"/>
                    <a:pt x="81" y="22"/>
                    <a:pt x="81" y="22"/>
                  </a:cubicBezTo>
                  <a:cubicBezTo>
                    <a:pt x="82" y="22"/>
                    <a:pt x="82" y="22"/>
                    <a:pt x="83" y="23"/>
                  </a:cubicBezTo>
                  <a:cubicBezTo>
                    <a:pt x="83" y="22"/>
                    <a:pt x="82" y="22"/>
                    <a:pt x="82" y="21"/>
                  </a:cubicBezTo>
                  <a:cubicBezTo>
                    <a:pt x="82" y="20"/>
                    <a:pt x="82" y="21"/>
                    <a:pt x="83" y="21"/>
                  </a:cubicBezTo>
                  <a:cubicBezTo>
                    <a:pt x="83" y="21"/>
                    <a:pt x="83" y="20"/>
                    <a:pt x="83" y="20"/>
                  </a:cubicBezTo>
                  <a:cubicBezTo>
                    <a:pt x="84" y="20"/>
                    <a:pt x="84" y="19"/>
                    <a:pt x="84" y="19"/>
                  </a:cubicBezTo>
                  <a:cubicBezTo>
                    <a:pt x="85" y="19"/>
                    <a:pt x="86" y="19"/>
                    <a:pt x="87" y="18"/>
                  </a:cubicBezTo>
                  <a:cubicBezTo>
                    <a:pt x="87" y="18"/>
                    <a:pt x="87" y="19"/>
                    <a:pt x="87" y="19"/>
                  </a:cubicBezTo>
                  <a:cubicBezTo>
                    <a:pt x="88" y="19"/>
                    <a:pt x="88" y="18"/>
                    <a:pt x="89" y="18"/>
                  </a:cubicBezTo>
                  <a:cubicBezTo>
                    <a:pt x="89" y="18"/>
                    <a:pt x="89" y="17"/>
                    <a:pt x="89" y="17"/>
                  </a:cubicBezTo>
                  <a:cubicBezTo>
                    <a:pt x="90" y="17"/>
                    <a:pt x="90" y="17"/>
                    <a:pt x="90" y="18"/>
                  </a:cubicBezTo>
                  <a:cubicBezTo>
                    <a:pt x="91" y="18"/>
                    <a:pt x="92" y="18"/>
                    <a:pt x="92" y="17"/>
                  </a:cubicBezTo>
                  <a:cubicBezTo>
                    <a:pt x="93" y="18"/>
                    <a:pt x="93" y="18"/>
                    <a:pt x="93" y="19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4" y="20"/>
                    <a:pt x="94" y="21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6" y="21"/>
                    <a:pt x="96" y="21"/>
                    <a:pt x="97" y="21"/>
                  </a:cubicBezTo>
                  <a:cubicBezTo>
                    <a:pt x="101" y="25"/>
                    <a:pt x="104" y="30"/>
                    <a:pt x="107" y="35"/>
                  </a:cubicBezTo>
                  <a:close/>
                  <a:moveTo>
                    <a:pt x="111" y="44"/>
                  </a:moveTo>
                  <a:cubicBezTo>
                    <a:pt x="111" y="44"/>
                    <a:pt x="111" y="44"/>
                    <a:pt x="111" y="44"/>
                  </a:cubicBezTo>
                  <a:cubicBezTo>
                    <a:pt x="110" y="45"/>
                    <a:pt x="110" y="44"/>
                    <a:pt x="110" y="44"/>
                  </a:cubicBezTo>
                  <a:cubicBezTo>
                    <a:pt x="109" y="44"/>
                    <a:pt x="109" y="45"/>
                    <a:pt x="109" y="44"/>
                  </a:cubicBezTo>
                  <a:cubicBezTo>
                    <a:pt x="109" y="43"/>
                    <a:pt x="109" y="43"/>
                    <a:pt x="109" y="42"/>
                  </a:cubicBezTo>
                  <a:cubicBezTo>
                    <a:pt x="109" y="42"/>
                    <a:pt x="110" y="42"/>
                    <a:pt x="110" y="42"/>
                  </a:cubicBezTo>
                  <a:cubicBezTo>
                    <a:pt x="110" y="43"/>
                    <a:pt x="111" y="44"/>
                    <a:pt x="111" y="44"/>
                  </a:cubicBezTo>
                  <a:close/>
                  <a:moveTo>
                    <a:pt x="104" y="63"/>
                  </a:moveTo>
                  <a:cubicBezTo>
                    <a:pt x="105" y="63"/>
                    <a:pt x="105" y="62"/>
                    <a:pt x="105" y="63"/>
                  </a:cubicBezTo>
                  <a:cubicBezTo>
                    <a:pt x="105" y="62"/>
                    <a:pt x="105" y="61"/>
                    <a:pt x="106" y="61"/>
                  </a:cubicBezTo>
                  <a:cubicBezTo>
                    <a:pt x="106" y="61"/>
                    <a:pt x="106" y="62"/>
                    <a:pt x="106" y="62"/>
                  </a:cubicBezTo>
                  <a:cubicBezTo>
                    <a:pt x="107" y="63"/>
                    <a:pt x="107" y="63"/>
                    <a:pt x="107" y="64"/>
                  </a:cubicBezTo>
                  <a:cubicBezTo>
                    <a:pt x="106" y="63"/>
                    <a:pt x="106" y="64"/>
                    <a:pt x="106" y="64"/>
                  </a:cubicBezTo>
                  <a:cubicBezTo>
                    <a:pt x="105" y="64"/>
                    <a:pt x="105" y="64"/>
                    <a:pt x="105" y="63"/>
                  </a:cubicBezTo>
                  <a:cubicBezTo>
                    <a:pt x="105" y="63"/>
                    <a:pt x="105" y="64"/>
                    <a:pt x="104" y="63"/>
                  </a:cubicBezTo>
                  <a:close/>
                  <a:moveTo>
                    <a:pt x="105" y="72"/>
                  </a:moveTo>
                  <a:cubicBezTo>
                    <a:pt x="104" y="72"/>
                    <a:pt x="104" y="72"/>
                    <a:pt x="104" y="71"/>
                  </a:cubicBezTo>
                  <a:cubicBezTo>
                    <a:pt x="103" y="72"/>
                    <a:pt x="103" y="72"/>
                    <a:pt x="103" y="73"/>
                  </a:cubicBezTo>
                  <a:cubicBezTo>
                    <a:pt x="102" y="72"/>
                    <a:pt x="103" y="69"/>
                    <a:pt x="104" y="69"/>
                  </a:cubicBezTo>
                  <a:cubicBezTo>
                    <a:pt x="104" y="69"/>
                    <a:pt x="105" y="69"/>
                    <a:pt x="105" y="70"/>
                  </a:cubicBezTo>
                  <a:cubicBezTo>
                    <a:pt x="105" y="70"/>
                    <a:pt x="104" y="70"/>
                    <a:pt x="104" y="70"/>
                  </a:cubicBezTo>
                  <a:cubicBezTo>
                    <a:pt x="104" y="71"/>
                    <a:pt x="105" y="71"/>
                    <a:pt x="105" y="72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1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1" y="72"/>
                    <a:pt x="101" y="72"/>
                  </a:cubicBezTo>
                  <a:cubicBezTo>
                    <a:pt x="100" y="73"/>
                    <a:pt x="100" y="71"/>
                    <a:pt x="99" y="72"/>
                  </a:cubicBezTo>
                  <a:cubicBezTo>
                    <a:pt x="99" y="71"/>
                    <a:pt x="98" y="70"/>
                    <a:pt x="98" y="70"/>
                  </a:cubicBezTo>
                  <a:cubicBezTo>
                    <a:pt x="99" y="68"/>
                    <a:pt x="101" y="68"/>
                    <a:pt x="101" y="66"/>
                  </a:cubicBezTo>
                  <a:cubicBezTo>
                    <a:pt x="102" y="66"/>
                    <a:pt x="102" y="66"/>
                    <a:pt x="103" y="67"/>
                  </a:cubicBezTo>
                  <a:cubicBezTo>
                    <a:pt x="103" y="67"/>
                    <a:pt x="103" y="68"/>
                    <a:pt x="102" y="68"/>
                  </a:cubicBezTo>
                  <a:cubicBezTo>
                    <a:pt x="103" y="68"/>
                    <a:pt x="102" y="69"/>
                    <a:pt x="102" y="70"/>
                  </a:cubicBezTo>
                  <a:close/>
                  <a:moveTo>
                    <a:pt x="101" y="75"/>
                  </a:moveTo>
                  <a:cubicBezTo>
                    <a:pt x="99" y="75"/>
                    <a:pt x="99" y="74"/>
                    <a:pt x="97" y="74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8" y="73"/>
                    <a:pt x="99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lose/>
                  <a:moveTo>
                    <a:pt x="103" y="57"/>
                  </a:moveTo>
                  <a:cubicBezTo>
                    <a:pt x="103" y="57"/>
                    <a:pt x="102" y="56"/>
                    <a:pt x="102" y="56"/>
                  </a:cubicBezTo>
                  <a:cubicBezTo>
                    <a:pt x="102" y="55"/>
                    <a:pt x="103" y="55"/>
                    <a:pt x="103" y="55"/>
                  </a:cubicBezTo>
                  <a:cubicBezTo>
                    <a:pt x="103" y="56"/>
                    <a:pt x="103" y="57"/>
                    <a:pt x="103" y="57"/>
                  </a:cubicBezTo>
                  <a:close/>
                  <a:moveTo>
                    <a:pt x="105" y="59"/>
                  </a:moveTo>
                  <a:cubicBezTo>
                    <a:pt x="105" y="60"/>
                    <a:pt x="104" y="60"/>
                    <a:pt x="104" y="61"/>
                  </a:cubicBezTo>
                  <a:cubicBezTo>
                    <a:pt x="103" y="60"/>
                    <a:pt x="103" y="60"/>
                    <a:pt x="103" y="59"/>
                  </a:cubicBezTo>
                  <a:cubicBezTo>
                    <a:pt x="103" y="58"/>
                    <a:pt x="104" y="58"/>
                    <a:pt x="105" y="59"/>
                  </a:cubicBezTo>
                  <a:close/>
                  <a:moveTo>
                    <a:pt x="109" y="69"/>
                  </a:moveTo>
                  <a:cubicBezTo>
                    <a:pt x="109" y="70"/>
                    <a:pt x="108" y="70"/>
                    <a:pt x="107" y="70"/>
                  </a:cubicBezTo>
                  <a:cubicBezTo>
                    <a:pt x="107" y="69"/>
                    <a:pt x="108" y="69"/>
                    <a:pt x="109" y="69"/>
                  </a:cubicBezTo>
                  <a:close/>
                  <a:moveTo>
                    <a:pt x="108" y="50"/>
                  </a:moveTo>
                  <a:cubicBezTo>
                    <a:pt x="108" y="50"/>
                    <a:pt x="108" y="50"/>
                    <a:pt x="108" y="50"/>
                  </a:cubicBezTo>
                  <a:cubicBezTo>
                    <a:pt x="107" y="51"/>
                    <a:pt x="107" y="51"/>
                    <a:pt x="107" y="52"/>
                  </a:cubicBezTo>
                  <a:cubicBezTo>
                    <a:pt x="106" y="51"/>
                    <a:pt x="106" y="51"/>
                    <a:pt x="106" y="50"/>
                  </a:cubicBezTo>
                  <a:cubicBezTo>
                    <a:pt x="106" y="50"/>
                    <a:pt x="107" y="50"/>
                    <a:pt x="107" y="50"/>
                  </a:cubicBezTo>
                  <a:cubicBezTo>
                    <a:pt x="107" y="50"/>
                    <a:pt x="106" y="51"/>
                    <a:pt x="106" y="50"/>
                  </a:cubicBezTo>
                  <a:cubicBezTo>
                    <a:pt x="106" y="49"/>
                    <a:pt x="107" y="49"/>
                    <a:pt x="108" y="49"/>
                  </a:cubicBezTo>
                  <a:cubicBezTo>
                    <a:pt x="109" y="48"/>
                    <a:pt x="109" y="48"/>
                    <a:pt x="110" y="47"/>
                  </a:cubicBezTo>
                  <a:cubicBezTo>
                    <a:pt x="109" y="47"/>
                    <a:pt x="110" y="47"/>
                    <a:pt x="110" y="47"/>
                  </a:cubicBezTo>
                  <a:cubicBezTo>
                    <a:pt x="109" y="46"/>
                    <a:pt x="110" y="45"/>
                    <a:pt x="110" y="4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46"/>
                    <a:pt x="111" y="47"/>
                    <a:pt x="111" y="49"/>
                  </a:cubicBezTo>
                  <a:cubicBezTo>
                    <a:pt x="110" y="50"/>
                    <a:pt x="109" y="50"/>
                    <a:pt x="108" y="50"/>
                  </a:cubicBezTo>
                  <a:close/>
                  <a:moveTo>
                    <a:pt x="109" y="39"/>
                  </a:moveTo>
                  <a:cubicBezTo>
                    <a:pt x="109" y="40"/>
                    <a:pt x="110" y="41"/>
                    <a:pt x="110" y="41"/>
                  </a:cubicBezTo>
                  <a:cubicBezTo>
                    <a:pt x="109" y="41"/>
                    <a:pt x="109" y="40"/>
                    <a:pt x="109" y="39"/>
                  </a:cubicBezTo>
                  <a:close/>
                  <a:moveTo>
                    <a:pt x="93" y="66"/>
                  </a:moveTo>
                  <a:cubicBezTo>
                    <a:pt x="93" y="66"/>
                    <a:pt x="93" y="67"/>
                    <a:pt x="93" y="66"/>
                  </a:cubicBezTo>
                  <a:cubicBezTo>
                    <a:pt x="94" y="66"/>
                    <a:pt x="94" y="67"/>
                    <a:pt x="94" y="67"/>
                  </a:cubicBezTo>
                  <a:cubicBezTo>
                    <a:pt x="94" y="67"/>
                    <a:pt x="95" y="68"/>
                    <a:pt x="95" y="68"/>
                  </a:cubicBezTo>
                  <a:cubicBezTo>
                    <a:pt x="95" y="69"/>
                    <a:pt x="96" y="69"/>
                    <a:pt x="96" y="70"/>
                  </a:cubicBezTo>
                  <a:cubicBezTo>
                    <a:pt x="96" y="71"/>
                    <a:pt x="97" y="72"/>
                    <a:pt x="97" y="72"/>
                  </a:cubicBezTo>
                  <a:cubicBezTo>
                    <a:pt x="96" y="73"/>
                    <a:pt x="96" y="71"/>
                    <a:pt x="95" y="71"/>
                  </a:cubicBezTo>
                  <a:cubicBezTo>
                    <a:pt x="95" y="68"/>
                    <a:pt x="93" y="69"/>
                    <a:pt x="93" y="66"/>
                  </a:cubicBezTo>
                  <a:close/>
                  <a:moveTo>
                    <a:pt x="86" y="64"/>
                  </a:moveTo>
                  <a:cubicBezTo>
                    <a:pt x="87" y="64"/>
                    <a:pt x="87" y="65"/>
                    <a:pt x="87" y="65"/>
                  </a:cubicBezTo>
                  <a:cubicBezTo>
                    <a:pt x="87" y="65"/>
                    <a:pt x="87" y="66"/>
                    <a:pt x="86" y="66"/>
                  </a:cubicBezTo>
                  <a:cubicBezTo>
                    <a:pt x="86" y="65"/>
                    <a:pt x="87" y="65"/>
                    <a:pt x="86" y="64"/>
                  </a:cubicBezTo>
                  <a:close/>
                  <a:moveTo>
                    <a:pt x="73" y="81"/>
                  </a:moveTo>
                  <a:cubicBezTo>
                    <a:pt x="73" y="81"/>
                    <a:pt x="73" y="81"/>
                    <a:pt x="73" y="81"/>
                  </a:cubicBezTo>
                  <a:cubicBezTo>
                    <a:pt x="73" y="82"/>
                    <a:pt x="73" y="82"/>
                    <a:pt x="73" y="83"/>
                  </a:cubicBezTo>
                  <a:cubicBezTo>
                    <a:pt x="72" y="83"/>
                    <a:pt x="72" y="84"/>
                    <a:pt x="72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0" y="84"/>
                    <a:pt x="70" y="83"/>
                    <a:pt x="70" y="83"/>
                  </a:cubicBezTo>
                  <a:cubicBezTo>
                    <a:pt x="70" y="82"/>
                    <a:pt x="70" y="82"/>
                    <a:pt x="71" y="81"/>
                  </a:cubicBezTo>
                  <a:cubicBezTo>
                    <a:pt x="71" y="81"/>
                    <a:pt x="70" y="81"/>
                    <a:pt x="70" y="80"/>
                  </a:cubicBezTo>
                  <a:cubicBezTo>
                    <a:pt x="71" y="79"/>
                    <a:pt x="71" y="79"/>
                    <a:pt x="72" y="78"/>
                  </a:cubicBezTo>
                  <a:cubicBezTo>
                    <a:pt x="72" y="77"/>
                    <a:pt x="72" y="77"/>
                    <a:pt x="73" y="76"/>
                  </a:cubicBezTo>
                  <a:cubicBezTo>
                    <a:pt x="73" y="76"/>
                    <a:pt x="73" y="78"/>
                    <a:pt x="73" y="78"/>
                  </a:cubicBezTo>
                  <a:cubicBezTo>
                    <a:pt x="73" y="79"/>
                    <a:pt x="73" y="80"/>
                    <a:pt x="73" y="81"/>
                  </a:cubicBezTo>
                  <a:close/>
                  <a:moveTo>
                    <a:pt x="32" y="100"/>
                  </a:moveTo>
                  <a:cubicBezTo>
                    <a:pt x="32" y="100"/>
                    <a:pt x="33" y="99"/>
                    <a:pt x="33" y="100"/>
                  </a:cubicBezTo>
                  <a:cubicBezTo>
                    <a:pt x="33" y="100"/>
                    <a:pt x="33" y="100"/>
                    <a:pt x="32" y="100"/>
                  </a:cubicBezTo>
                  <a:close/>
                  <a:moveTo>
                    <a:pt x="39" y="31"/>
                  </a:moveTo>
                  <a:cubicBezTo>
                    <a:pt x="39" y="32"/>
                    <a:pt x="39" y="32"/>
                    <a:pt x="38" y="32"/>
                  </a:cubicBezTo>
                  <a:cubicBezTo>
                    <a:pt x="38" y="33"/>
                    <a:pt x="38" y="32"/>
                    <a:pt x="38" y="32"/>
                  </a:cubicBezTo>
                  <a:cubicBezTo>
                    <a:pt x="37" y="32"/>
                    <a:pt x="37" y="32"/>
                    <a:pt x="36" y="32"/>
                  </a:cubicBezTo>
                  <a:cubicBezTo>
                    <a:pt x="35" y="30"/>
                    <a:pt x="36" y="28"/>
                    <a:pt x="35" y="27"/>
                  </a:cubicBezTo>
                  <a:cubicBezTo>
                    <a:pt x="35" y="26"/>
                    <a:pt x="36" y="26"/>
                    <a:pt x="35" y="26"/>
                  </a:cubicBezTo>
                  <a:cubicBezTo>
                    <a:pt x="36" y="25"/>
                    <a:pt x="36" y="25"/>
                    <a:pt x="37" y="25"/>
                  </a:cubicBezTo>
                  <a:cubicBezTo>
                    <a:pt x="36" y="24"/>
                    <a:pt x="35" y="24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2"/>
                    <a:pt x="36" y="23"/>
                    <a:pt x="35" y="23"/>
                  </a:cubicBezTo>
                  <a:cubicBezTo>
                    <a:pt x="35" y="22"/>
                    <a:pt x="35" y="22"/>
                    <a:pt x="35" y="21"/>
                  </a:cubicBezTo>
                  <a:cubicBezTo>
                    <a:pt x="35" y="21"/>
                    <a:pt x="34" y="20"/>
                    <a:pt x="35" y="19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1" y="19"/>
                    <a:pt x="30" y="19"/>
                    <a:pt x="30" y="18"/>
                  </a:cubicBezTo>
                  <a:cubicBezTo>
                    <a:pt x="31" y="17"/>
                    <a:pt x="32" y="18"/>
                    <a:pt x="32" y="18"/>
                  </a:cubicBezTo>
                  <a:cubicBezTo>
                    <a:pt x="32" y="17"/>
                    <a:pt x="32" y="17"/>
                    <a:pt x="31" y="17"/>
                  </a:cubicBezTo>
                  <a:cubicBezTo>
                    <a:pt x="31" y="17"/>
                    <a:pt x="30" y="17"/>
                    <a:pt x="30" y="17"/>
                  </a:cubicBezTo>
                  <a:cubicBezTo>
                    <a:pt x="30" y="17"/>
                    <a:pt x="30" y="17"/>
                    <a:pt x="29" y="17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1" y="16"/>
                    <a:pt x="32" y="16"/>
                    <a:pt x="33" y="15"/>
                  </a:cubicBezTo>
                  <a:cubicBezTo>
                    <a:pt x="33" y="15"/>
                    <a:pt x="32" y="15"/>
                    <a:pt x="32" y="14"/>
                  </a:cubicBezTo>
                  <a:cubicBezTo>
                    <a:pt x="34" y="14"/>
                    <a:pt x="35" y="13"/>
                    <a:pt x="36" y="13"/>
                  </a:cubicBezTo>
                  <a:cubicBezTo>
                    <a:pt x="38" y="13"/>
                    <a:pt x="38" y="13"/>
                    <a:pt x="40" y="13"/>
                  </a:cubicBezTo>
                  <a:cubicBezTo>
                    <a:pt x="40" y="13"/>
                    <a:pt x="39" y="12"/>
                    <a:pt x="39" y="11"/>
                  </a:cubicBezTo>
                  <a:cubicBezTo>
                    <a:pt x="40" y="11"/>
                    <a:pt x="41" y="11"/>
                    <a:pt x="42" y="11"/>
                  </a:cubicBezTo>
                  <a:cubicBezTo>
                    <a:pt x="42" y="10"/>
                    <a:pt x="44" y="11"/>
                    <a:pt x="45" y="10"/>
                  </a:cubicBezTo>
                  <a:cubicBezTo>
                    <a:pt x="45" y="11"/>
                    <a:pt x="46" y="11"/>
                    <a:pt x="46" y="11"/>
                  </a:cubicBezTo>
                  <a:cubicBezTo>
                    <a:pt x="46" y="10"/>
                    <a:pt x="47" y="11"/>
                    <a:pt x="47" y="11"/>
                  </a:cubicBezTo>
                  <a:cubicBezTo>
                    <a:pt x="48" y="11"/>
                    <a:pt x="49" y="11"/>
                    <a:pt x="50" y="12"/>
                  </a:cubicBezTo>
                  <a:cubicBezTo>
                    <a:pt x="49" y="12"/>
                    <a:pt x="48" y="12"/>
                    <a:pt x="48" y="13"/>
                  </a:cubicBezTo>
                  <a:cubicBezTo>
                    <a:pt x="48" y="13"/>
                    <a:pt x="49" y="12"/>
                    <a:pt x="50" y="13"/>
                  </a:cubicBezTo>
                  <a:cubicBezTo>
                    <a:pt x="50" y="12"/>
                    <a:pt x="50" y="13"/>
                    <a:pt x="51" y="13"/>
                  </a:cubicBezTo>
                  <a:cubicBezTo>
                    <a:pt x="51" y="14"/>
                    <a:pt x="52" y="13"/>
                    <a:pt x="52" y="14"/>
                  </a:cubicBezTo>
                  <a:cubicBezTo>
                    <a:pt x="52" y="15"/>
                    <a:pt x="51" y="14"/>
                    <a:pt x="50" y="14"/>
                  </a:cubicBezTo>
                  <a:cubicBezTo>
                    <a:pt x="50" y="14"/>
                    <a:pt x="50" y="15"/>
                    <a:pt x="49" y="15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7"/>
                    <a:pt x="48" y="17"/>
                  </a:cubicBezTo>
                  <a:cubicBezTo>
                    <a:pt x="49" y="17"/>
                    <a:pt x="50" y="17"/>
                    <a:pt x="50" y="18"/>
                  </a:cubicBezTo>
                  <a:cubicBezTo>
                    <a:pt x="49" y="18"/>
                    <a:pt x="48" y="18"/>
                    <a:pt x="48" y="18"/>
                  </a:cubicBezTo>
                  <a:cubicBezTo>
                    <a:pt x="48" y="19"/>
                    <a:pt x="49" y="21"/>
                    <a:pt x="47" y="21"/>
                  </a:cubicBezTo>
                  <a:cubicBezTo>
                    <a:pt x="47" y="22"/>
                    <a:pt x="48" y="22"/>
                    <a:pt x="48" y="23"/>
                  </a:cubicBezTo>
                  <a:cubicBezTo>
                    <a:pt x="47" y="23"/>
                    <a:pt x="47" y="22"/>
                    <a:pt x="47" y="22"/>
                  </a:cubicBezTo>
                  <a:cubicBezTo>
                    <a:pt x="46" y="23"/>
                    <a:pt x="48" y="23"/>
                    <a:pt x="47" y="24"/>
                  </a:cubicBezTo>
                  <a:cubicBezTo>
                    <a:pt x="46" y="24"/>
                    <a:pt x="46" y="2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4"/>
                    <a:pt x="46" y="24"/>
                  </a:cubicBezTo>
                  <a:cubicBezTo>
                    <a:pt x="47" y="24"/>
                    <a:pt x="45" y="25"/>
                    <a:pt x="45" y="25"/>
                  </a:cubicBezTo>
                  <a:cubicBezTo>
                    <a:pt x="44" y="25"/>
                    <a:pt x="44" y="26"/>
                    <a:pt x="43" y="27"/>
                  </a:cubicBezTo>
                  <a:cubicBezTo>
                    <a:pt x="43" y="27"/>
                    <a:pt x="42" y="27"/>
                    <a:pt x="42" y="27"/>
                  </a:cubicBezTo>
                  <a:cubicBezTo>
                    <a:pt x="41" y="27"/>
                    <a:pt x="41" y="28"/>
                    <a:pt x="41" y="27"/>
                  </a:cubicBezTo>
                  <a:cubicBezTo>
                    <a:pt x="40" y="27"/>
                    <a:pt x="40" y="28"/>
                    <a:pt x="40" y="28"/>
                  </a:cubicBezTo>
                  <a:cubicBezTo>
                    <a:pt x="40" y="30"/>
                    <a:pt x="39" y="30"/>
                    <a:pt x="39" y="3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6"/>
                    <a:pt x="60" y="15"/>
                  </a:cubicBezTo>
                  <a:cubicBezTo>
                    <a:pt x="60" y="16"/>
                    <a:pt x="61" y="16"/>
                    <a:pt x="61" y="18"/>
                  </a:cubicBezTo>
                  <a:cubicBezTo>
                    <a:pt x="60" y="18"/>
                    <a:pt x="60" y="17"/>
                    <a:pt x="59" y="17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7" y="19"/>
                    <a:pt x="57" y="18"/>
                    <a:pt x="57" y="18"/>
                  </a:cubicBezTo>
                  <a:cubicBezTo>
                    <a:pt x="57" y="17"/>
                    <a:pt x="57" y="17"/>
                    <a:pt x="57" y="16"/>
                  </a:cubicBezTo>
                  <a:cubicBezTo>
                    <a:pt x="57" y="16"/>
                    <a:pt x="57" y="17"/>
                    <a:pt x="56" y="17"/>
                  </a:cubicBezTo>
                  <a:cubicBezTo>
                    <a:pt x="56" y="17"/>
                    <a:pt x="56" y="16"/>
                    <a:pt x="56" y="16"/>
                  </a:cubicBezTo>
                  <a:cubicBezTo>
                    <a:pt x="56" y="15"/>
                    <a:pt x="55" y="16"/>
                    <a:pt x="55" y="15"/>
                  </a:cubicBezTo>
                  <a:cubicBezTo>
                    <a:pt x="55" y="13"/>
                    <a:pt x="57" y="14"/>
                    <a:pt x="57" y="15"/>
                  </a:cubicBezTo>
                  <a:cubicBezTo>
                    <a:pt x="58" y="15"/>
                    <a:pt x="57" y="14"/>
                    <a:pt x="57" y="14"/>
                  </a:cubicBezTo>
                  <a:cubicBezTo>
                    <a:pt x="58" y="13"/>
                    <a:pt x="59" y="14"/>
                    <a:pt x="58" y="15"/>
                  </a:cubicBezTo>
                  <a:cubicBezTo>
                    <a:pt x="58" y="15"/>
                    <a:pt x="59" y="15"/>
                    <a:pt x="59" y="15"/>
                  </a:cubicBezTo>
                  <a:close/>
                  <a:moveTo>
                    <a:pt x="59" y="13"/>
                  </a:moveTo>
                  <a:cubicBezTo>
                    <a:pt x="60" y="13"/>
                    <a:pt x="62" y="13"/>
                    <a:pt x="64" y="14"/>
                  </a:cubicBezTo>
                  <a:cubicBezTo>
                    <a:pt x="64" y="15"/>
                    <a:pt x="63" y="14"/>
                    <a:pt x="63" y="15"/>
                  </a:cubicBezTo>
                  <a:cubicBezTo>
                    <a:pt x="61" y="15"/>
                    <a:pt x="60" y="15"/>
                    <a:pt x="59" y="14"/>
                  </a:cubicBezTo>
                  <a:cubicBezTo>
                    <a:pt x="59" y="14"/>
                    <a:pt x="59" y="14"/>
                    <a:pt x="59" y="13"/>
                  </a:cubicBezTo>
                  <a:close/>
                  <a:moveTo>
                    <a:pt x="50" y="37"/>
                  </a:moveTo>
                  <a:cubicBezTo>
                    <a:pt x="49" y="38"/>
                    <a:pt x="48" y="38"/>
                    <a:pt x="48" y="38"/>
                  </a:cubicBezTo>
                  <a:cubicBezTo>
                    <a:pt x="48" y="37"/>
                    <a:pt x="48" y="37"/>
                    <a:pt x="48" y="36"/>
                  </a:cubicBezTo>
                  <a:cubicBezTo>
                    <a:pt x="48" y="36"/>
                    <a:pt x="49" y="36"/>
                    <a:pt x="49" y="35"/>
                  </a:cubicBezTo>
                  <a:cubicBezTo>
                    <a:pt x="49" y="35"/>
                    <a:pt x="49" y="35"/>
                    <a:pt x="50" y="35"/>
                  </a:cubicBezTo>
                  <a:cubicBezTo>
                    <a:pt x="49" y="36"/>
                    <a:pt x="49" y="36"/>
                    <a:pt x="50" y="37"/>
                  </a:cubicBezTo>
                  <a:close/>
                  <a:moveTo>
                    <a:pt x="48" y="29"/>
                  </a:moveTo>
                  <a:cubicBezTo>
                    <a:pt x="48" y="29"/>
                    <a:pt x="48" y="28"/>
                    <a:pt x="47" y="28"/>
                  </a:cubicBezTo>
                  <a:cubicBezTo>
                    <a:pt x="47" y="28"/>
                    <a:pt x="47" y="28"/>
                    <a:pt x="47" y="27"/>
                  </a:cubicBezTo>
                  <a:cubicBezTo>
                    <a:pt x="47" y="27"/>
                    <a:pt x="47" y="28"/>
                    <a:pt x="47" y="27"/>
                  </a:cubicBezTo>
                  <a:cubicBezTo>
                    <a:pt x="47" y="27"/>
                    <a:pt x="47" y="27"/>
                    <a:pt x="47" y="26"/>
                  </a:cubicBezTo>
                  <a:cubicBezTo>
                    <a:pt x="48" y="26"/>
                    <a:pt x="48" y="27"/>
                    <a:pt x="48" y="27"/>
                  </a:cubicBezTo>
                  <a:cubicBezTo>
                    <a:pt x="49" y="26"/>
                    <a:pt x="49" y="27"/>
                    <a:pt x="50" y="27"/>
                  </a:cubicBezTo>
                  <a:cubicBezTo>
                    <a:pt x="50" y="27"/>
                    <a:pt x="51" y="28"/>
                    <a:pt x="51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49" y="29"/>
                    <a:pt x="48" y="29"/>
                    <a:pt x="48" y="29"/>
                  </a:cubicBezTo>
                  <a:close/>
                  <a:moveTo>
                    <a:pt x="72" y="19"/>
                  </a:moveTo>
                  <a:cubicBezTo>
                    <a:pt x="74" y="19"/>
                    <a:pt x="75" y="18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18"/>
                    <a:pt x="77" y="18"/>
                    <a:pt x="77" y="18"/>
                  </a:cubicBezTo>
                  <a:cubicBezTo>
                    <a:pt x="77" y="19"/>
                    <a:pt x="76" y="19"/>
                    <a:pt x="75" y="19"/>
                  </a:cubicBezTo>
                  <a:cubicBezTo>
                    <a:pt x="74" y="20"/>
                    <a:pt x="74" y="21"/>
                    <a:pt x="72" y="21"/>
                  </a:cubicBezTo>
                  <a:cubicBezTo>
                    <a:pt x="72" y="22"/>
                    <a:pt x="73" y="23"/>
                    <a:pt x="73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2" y="24"/>
                    <a:pt x="72" y="23"/>
                    <a:pt x="71" y="23"/>
                  </a:cubicBezTo>
                  <a:cubicBezTo>
                    <a:pt x="71" y="22"/>
                    <a:pt x="72" y="22"/>
                    <a:pt x="72" y="21"/>
                  </a:cubicBezTo>
                  <a:cubicBezTo>
                    <a:pt x="72" y="20"/>
                    <a:pt x="73" y="20"/>
                    <a:pt x="72" y="19"/>
                  </a:cubicBezTo>
                  <a:close/>
                  <a:moveTo>
                    <a:pt x="72" y="15"/>
                  </a:moveTo>
                  <a:cubicBezTo>
                    <a:pt x="72" y="14"/>
                    <a:pt x="74" y="13"/>
                    <a:pt x="74" y="14"/>
                  </a:cubicBezTo>
                  <a:cubicBezTo>
                    <a:pt x="73" y="14"/>
                    <a:pt x="73" y="15"/>
                    <a:pt x="72" y="15"/>
                  </a:cubicBezTo>
                  <a:close/>
                  <a:moveTo>
                    <a:pt x="84" y="14"/>
                  </a:moveTo>
                  <a:cubicBezTo>
                    <a:pt x="85" y="14"/>
                    <a:pt x="87" y="14"/>
                    <a:pt x="87" y="15"/>
                  </a:cubicBezTo>
                  <a:cubicBezTo>
                    <a:pt x="87" y="16"/>
                    <a:pt x="86" y="15"/>
                    <a:pt x="84" y="16"/>
                  </a:cubicBezTo>
                  <a:cubicBezTo>
                    <a:pt x="84" y="15"/>
                    <a:pt x="84" y="15"/>
                    <a:pt x="84" y="14"/>
                  </a:cubicBezTo>
                  <a:close/>
                  <a:moveTo>
                    <a:pt x="25" y="29"/>
                  </a:moveTo>
                  <a:cubicBezTo>
                    <a:pt x="25" y="31"/>
                    <a:pt x="23" y="28"/>
                    <a:pt x="23" y="30"/>
                  </a:cubicBezTo>
                  <a:cubicBezTo>
                    <a:pt x="23" y="30"/>
                    <a:pt x="22" y="30"/>
                    <a:pt x="22" y="29"/>
                  </a:cubicBezTo>
                  <a:cubicBezTo>
                    <a:pt x="23" y="29"/>
                    <a:pt x="23" y="28"/>
                    <a:pt x="23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9"/>
                    <a:pt x="24" y="29"/>
                    <a:pt x="25" y="29"/>
                  </a:cubicBezTo>
                  <a:close/>
                  <a:moveTo>
                    <a:pt x="28" y="59"/>
                  </a:moveTo>
                  <a:cubicBezTo>
                    <a:pt x="28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8" y="59"/>
                    <a:pt x="28" y="59"/>
                  </a:cubicBezTo>
                  <a:close/>
                  <a:moveTo>
                    <a:pt x="23" y="58"/>
                  </a:move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20" y="58"/>
                    <a:pt x="20" y="58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1" y="57"/>
                    <a:pt x="22" y="57"/>
                    <a:pt x="23" y="57"/>
                  </a:cubicBezTo>
                  <a:cubicBezTo>
                    <a:pt x="23" y="57"/>
                    <a:pt x="23" y="57"/>
                    <a:pt x="24" y="57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8"/>
                    <a:pt x="26" y="58"/>
                    <a:pt x="26" y="59"/>
                  </a:cubicBezTo>
                  <a:cubicBezTo>
                    <a:pt x="26" y="60"/>
                    <a:pt x="25" y="59"/>
                    <a:pt x="25" y="60"/>
                  </a:cubicBezTo>
                  <a:cubicBezTo>
                    <a:pt x="25" y="60"/>
                    <a:pt x="25" y="59"/>
                    <a:pt x="24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8"/>
                    <a:pt x="23" y="59"/>
                    <a:pt x="23" y="58"/>
                  </a:cubicBezTo>
                  <a:close/>
                  <a:moveTo>
                    <a:pt x="23" y="60"/>
                  </a:moveTo>
                  <a:cubicBezTo>
                    <a:pt x="23" y="60"/>
                    <a:pt x="23" y="60"/>
                    <a:pt x="22" y="60"/>
                  </a:cubicBezTo>
                  <a:cubicBezTo>
                    <a:pt x="22" y="60"/>
                    <a:pt x="22" y="59"/>
                    <a:pt x="22" y="59"/>
                  </a:cubicBezTo>
                  <a:cubicBezTo>
                    <a:pt x="23" y="59"/>
                    <a:pt x="23" y="59"/>
                    <a:pt x="23" y="60"/>
                  </a:cubicBezTo>
                  <a:close/>
                  <a:moveTo>
                    <a:pt x="22" y="56"/>
                  </a:moveTo>
                  <a:cubicBezTo>
                    <a:pt x="22" y="56"/>
                    <a:pt x="22" y="56"/>
                    <a:pt x="22" y="55"/>
                  </a:cubicBezTo>
                  <a:cubicBezTo>
                    <a:pt x="23" y="55"/>
                    <a:pt x="23" y="56"/>
                    <a:pt x="23" y="56"/>
                  </a:cubicBezTo>
                  <a:cubicBezTo>
                    <a:pt x="23" y="56"/>
                    <a:pt x="22" y="56"/>
                    <a:pt x="22" y="56"/>
                  </a:cubicBezTo>
                  <a:close/>
                  <a:moveTo>
                    <a:pt x="23" y="55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3" y="56"/>
                    <a:pt x="23" y="56"/>
                    <a:pt x="23" y="55"/>
                  </a:cubicBezTo>
                  <a:close/>
                  <a:moveTo>
                    <a:pt x="24" y="57"/>
                  </a:moveTo>
                  <a:cubicBezTo>
                    <a:pt x="24" y="57"/>
                    <a:pt x="24" y="56"/>
                    <a:pt x="24" y="56"/>
                  </a:cubicBezTo>
                  <a:cubicBezTo>
                    <a:pt x="25" y="56"/>
                    <a:pt x="25" y="56"/>
                    <a:pt x="25" y="57"/>
                  </a:cubicBezTo>
                  <a:cubicBezTo>
                    <a:pt x="25" y="57"/>
                    <a:pt x="26" y="57"/>
                    <a:pt x="26" y="57"/>
                  </a:cubicBezTo>
                  <a:cubicBezTo>
                    <a:pt x="26" y="58"/>
                    <a:pt x="25" y="58"/>
                    <a:pt x="25" y="57"/>
                  </a:cubicBezTo>
                  <a:cubicBezTo>
                    <a:pt x="25" y="57"/>
                    <a:pt x="25" y="57"/>
                    <a:pt x="24" y="57"/>
                  </a:cubicBezTo>
                  <a:close/>
                  <a:moveTo>
                    <a:pt x="111" y="74"/>
                  </a:moveTo>
                  <a:cubicBezTo>
                    <a:pt x="111" y="74"/>
                    <a:pt x="111" y="73"/>
                    <a:pt x="111" y="73"/>
                  </a:cubicBezTo>
                  <a:cubicBezTo>
                    <a:pt x="110" y="72"/>
                    <a:pt x="109" y="72"/>
                    <a:pt x="108" y="71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0"/>
                    <a:pt x="108" y="71"/>
                    <a:pt x="108" y="70"/>
                  </a:cubicBezTo>
                  <a:cubicBezTo>
                    <a:pt x="109" y="70"/>
                    <a:pt x="108" y="71"/>
                    <a:pt x="109" y="70"/>
                  </a:cubicBezTo>
                  <a:cubicBezTo>
                    <a:pt x="109" y="71"/>
                    <a:pt x="110" y="70"/>
                    <a:pt x="110" y="70"/>
                  </a:cubicBezTo>
                  <a:cubicBezTo>
                    <a:pt x="110" y="70"/>
                    <a:pt x="111" y="70"/>
                    <a:pt x="111" y="70"/>
                  </a:cubicBezTo>
                  <a:cubicBezTo>
                    <a:pt x="111" y="70"/>
                    <a:pt x="112" y="70"/>
                    <a:pt x="112" y="70"/>
                  </a:cubicBezTo>
                  <a:cubicBezTo>
                    <a:pt x="112" y="72"/>
                    <a:pt x="111" y="73"/>
                    <a:pt x="111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Freeform 258"/>
            <p:cNvSpPr/>
            <p:nvPr/>
          </p:nvSpPr>
          <p:spPr bwMode="auto">
            <a:xfrm>
              <a:off x="6143171" y="31584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" name="Freeform 259"/>
            <p:cNvSpPr/>
            <p:nvPr/>
          </p:nvSpPr>
          <p:spPr bwMode="auto">
            <a:xfrm>
              <a:off x="6335089" y="3227813"/>
              <a:ext cx="3253" cy="542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Freeform 260"/>
            <p:cNvSpPr/>
            <p:nvPr/>
          </p:nvSpPr>
          <p:spPr bwMode="auto">
            <a:xfrm>
              <a:off x="6310151" y="3163840"/>
              <a:ext cx="2169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" name="Freeform 261"/>
            <p:cNvSpPr/>
            <p:nvPr/>
          </p:nvSpPr>
          <p:spPr bwMode="auto">
            <a:xfrm>
              <a:off x="6312320" y="3163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Freeform 262"/>
            <p:cNvSpPr/>
            <p:nvPr/>
          </p:nvSpPr>
          <p:spPr bwMode="auto">
            <a:xfrm>
              <a:off x="6278707" y="3171431"/>
              <a:ext cx="3253" cy="325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Freeform 263"/>
            <p:cNvSpPr/>
            <p:nvPr/>
          </p:nvSpPr>
          <p:spPr bwMode="auto">
            <a:xfrm>
              <a:off x="6099800" y="32484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264"/>
            <p:cNvSpPr/>
            <p:nvPr/>
          </p:nvSpPr>
          <p:spPr bwMode="auto">
            <a:xfrm>
              <a:off x="6220155" y="322239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7" name="Freeform 265"/>
            <p:cNvSpPr/>
            <p:nvPr/>
          </p:nvSpPr>
          <p:spPr bwMode="auto">
            <a:xfrm>
              <a:off x="6220155" y="3179020"/>
              <a:ext cx="15180" cy="23854"/>
            </a:xfrm>
            <a:custGeom>
              <a:avLst/>
              <a:gdLst>
                <a:gd name="T0" fmla="*/ 5 w 6"/>
                <a:gd name="T1" fmla="*/ 0 h 9"/>
                <a:gd name="T2" fmla="*/ 3 w 6"/>
                <a:gd name="T3" fmla="*/ 4 h 9"/>
                <a:gd name="T4" fmla="*/ 3 w 6"/>
                <a:gd name="T5" fmla="*/ 6 h 9"/>
                <a:gd name="T6" fmla="*/ 2 w 6"/>
                <a:gd name="T7" fmla="*/ 8 h 9"/>
                <a:gd name="T8" fmla="*/ 0 w 6"/>
                <a:gd name="T9" fmla="*/ 6 h 9"/>
                <a:gd name="T10" fmla="*/ 1 w 6"/>
                <a:gd name="T11" fmla="*/ 8 h 9"/>
                <a:gd name="T12" fmla="*/ 1 w 6"/>
                <a:gd name="T13" fmla="*/ 9 h 9"/>
                <a:gd name="T14" fmla="*/ 1 w 6"/>
                <a:gd name="T15" fmla="*/ 9 h 9"/>
                <a:gd name="T16" fmla="*/ 3 w 6"/>
                <a:gd name="T17" fmla="*/ 9 h 9"/>
                <a:gd name="T18" fmla="*/ 4 w 6"/>
                <a:gd name="T19" fmla="*/ 9 h 9"/>
                <a:gd name="T20" fmla="*/ 5 w 6"/>
                <a:gd name="T21" fmla="*/ 6 h 9"/>
                <a:gd name="T22" fmla="*/ 5 w 6"/>
                <a:gd name="T23" fmla="*/ 7 h 9"/>
                <a:gd name="T24" fmla="*/ 5 w 6"/>
                <a:gd name="T25" fmla="*/ 5 h 9"/>
                <a:gd name="T26" fmla="*/ 4 w 6"/>
                <a:gd name="T27" fmla="*/ 4 h 9"/>
                <a:gd name="T28" fmla="*/ 5 w 6"/>
                <a:gd name="T29" fmla="*/ 1 h 9"/>
                <a:gd name="T30" fmla="*/ 5 w 6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cubicBezTo>
                    <a:pt x="5" y="2"/>
                    <a:pt x="3" y="2"/>
                    <a:pt x="3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ubicBezTo>
                    <a:pt x="1" y="9"/>
                    <a:pt x="1" y="6"/>
                    <a:pt x="0" y="6"/>
                  </a:cubicBezTo>
                  <a:cubicBezTo>
                    <a:pt x="0" y="7"/>
                    <a:pt x="1" y="8"/>
                    <a:pt x="1" y="8"/>
                  </a:cubicBez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2" y="9"/>
                    <a:pt x="1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ubicBezTo>
                    <a:pt x="5" y="8"/>
                    <a:pt x="4" y="7"/>
                    <a:pt x="5" y="6"/>
                  </a:cubicBezTo>
                  <a:cubicBezTo>
                    <a:pt x="6" y="5"/>
                    <a:pt x="5" y="7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2"/>
                    <a:pt x="5" y="2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Freeform 266"/>
            <p:cNvSpPr/>
            <p:nvPr/>
          </p:nvSpPr>
          <p:spPr bwMode="auto">
            <a:xfrm>
              <a:off x="6158351" y="3205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9" name="Freeform 267"/>
            <p:cNvSpPr/>
            <p:nvPr/>
          </p:nvSpPr>
          <p:spPr bwMode="auto">
            <a:xfrm>
              <a:off x="6325331" y="3259257"/>
              <a:ext cx="2169" cy="4337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2 h 2"/>
                <a:gd name="T6" fmla="*/ 1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" name="Freeform 268"/>
            <p:cNvSpPr/>
            <p:nvPr/>
          </p:nvSpPr>
          <p:spPr bwMode="auto">
            <a:xfrm>
              <a:off x="6242926" y="3176852"/>
              <a:ext cx="7590" cy="7590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2 h 3"/>
                <a:gd name="T4" fmla="*/ 2 w 3"/>
                <a:gd name="T5" fmla="*/ 2 h 3"/>
                <a:gd name="T6" fmla="*/ 3 w 3"/>
                <a:gd name="T7" fmla="*/ 1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1"/>
                    <a:pt x="3" y="2"/>
                    <a:pt x="3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Freeform 269"/>
            <p:cNvSpPr/>
            <p:nvPr/>
          </p:nvSpPr>
          <p:spPr bwMode="auto">
            <a:xfrm>
              <a:off x="6238588" y="3171431"/>
              <a:ext cx="2169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" name="Freeform 270"/>
            <p:cNvSpPr/>
            <p:nvPr/>
          </p:nvSpPr>
          <p:spPr bwMode="auto">
            <a:xfrm>
              <a:off x="6248347" y="32484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Freeform 271"/>
            <p:cNvSpPr/>
            <p:nvPr/>
          </p:nvSpPr>
          <p:spPr bwMode="auto">
            <a:xfrm>
              <a:off x="6248347" y="31822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" name="Freeform 272"/>
            <p:cNvSpPr/>
            <p:nvPr/>
          </p:nvSpPr>
          <p:spPr bwMode="auto">
            <a:xfrm>
              <a:off x="6278707" y="3169262"/>
              <a:ext cx="3253" cy="2169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" name="Freeform 273"/>
            <p:cNvSpPr/>
            <p:nvPr/>
          </p:nvSpPr>
          <p:spPr bwMode="auto">
            <a:xfrm>
              <a:off x="6235335" y="3192032"/>
              <a:ext cx="325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Freeform 274"/>
            <p:cNvSpPr/>
            <p:nvPr/>
          </p:nvSpPr>
          <p:spPr bwMode="auto">
            <a:xfrm>
              <a:off x="6312320" y="3161672"/>
              <a:ext cx="325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7" name="Freeform 275"/>
            <p:cNvSpPr/>
            <p:nvPr/>
          </p:nvSpPr>
          <p:spPr bwMode="auto">
            <a:xfrm>
              <a:off x="6191964" y="3141071"/>
              <a:ext cx="7590" cy="2169"/>
            </a:xfrm>
            <a:custGeom>
              <a:avLst/>
              <a:gdLst>
                <a:gd name="T0" fmla="*/ 2 w 3"/>
                <a:gd name="T1" fmla="*/ 1 h 1"/>
                <a:gd name="T2" fmla="*/ 3 w 3"/>
                <a:gd name="T3" fmla="*/ 0 h 1"/>
                <a:gd name="T4" fmla="*/ 0 w 3"/>
                <a:gd name="T5" fmla="*/ 1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3" y="1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8" name="Freeform 276"/>
            <p:cNvSpPr/>
            <p:nvPr/>
          </p:nvSpPr>
          <p:spPr bwMode="auto">
            <a:xfrm>
              <a:off x="6194132" y="3163840"/>
              <a:ext cx="3253" cy="2169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9" name="Freeform 277"/>
            <p:cNvSpPr/>
            <p:nvPr/>
          </p:nvSpPr>
          <p:spPr bwMode="auto">
            <a:xfrm>
              <a:off x="6097631" y="3246246"/>
              <a:ext cx="2169" cy="2169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0" name="Freeform 278"/>
            <p:cNvSpPr/>
            <p:nvPr/>
          </p:nvSpPr>
          <p:spPr bwMode="auto">
            <a:xfrm>
              <a:off x="6097631" y="3242993"/>
              <a:ext cx="0" cy="325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1" name="Freeform 279"/>
            <p:cNvSpPr/>
            <p:nvPr/>
          </p:nvSpPr>
          <p:spPr bwMode="auto">
            <a:xfrm>
              <a:off x="5958843" y="3210465"/>
              <a:ext cx="66142" cy="107344"/>
            </a:xfrm>
            <a:custGeom>
              <a:avLst/>
              <a:gdLst>
                <a:gd name="T0" fmla="*/ 0 w 61"/>
                <a:gd name="T1" fmla="*/ 49 h 99"/>
                <a:gd name="T2" fmla="*/ 61 w 61"/>
                <a:gd name="T3" fmla="*/ 99 h 99"/>
                <a:gd name="T4" fmla="*/ 61 w 61"/>
                <a:gd name="T5" fmla="*/ 0 h 99"/>
                <a:gd name="T6" fmla="*/ 0 w 61"/>
                <a:gd name="T7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99">
                  <a:moveTo>
                    <a:pt x="0" y="49"/>
                  </a:moveTo>
                  <a:lnTo>
                    <a:pt x="61" y="99"/>
                  </a:lnTo>
                  <a:lnTo>
                    <a:pt x="61" y="0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2" name="Freeform 280"/>
            <p:cNvSpPr/>
            <p:nvPr/>
          </p:nvSpPr>
          <p:spPr bwMode="auto">
            <a:xfrm>
              <a:off x="6020647" y="3240825"/>
              <a:ext cx="40119" cy="43371"/>
            </a:xfrm>
            <a:custGeom>
              <a:avLst/>
              <a:gdLst>
                <a:gd name="T0" fmla="*/ 37 w 37"/>
                <a:gd name="T1" fmla="*/ 40 h 40"/>
                <a:gd name="T2" fmla="*/ 0 w 37"/>
                <a:gd name="T3" fmla="*/ 40 h 40"/>
                <a:gd name="T4" fmla="*/ 0 w 37"/>
                <a:gd name="T5" fmla="*/ 0 h 40"/>
                <a:gd name="T6" fmla="*/ 37 w 37"/>
                <a:gd name="T7" fmla="*/ 0 h 40"/>
                <a:gd name="T8" fmla="*/ 37 w 37"/>
                <a:gd name="T9" fmla="*/ 40 h 40"/>
                <a:gd name="T10" fmla="*/ 37 w 37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0"/>
                  </a:lnTo>
                  <a:lnTo>
                    <a:pt x="37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3" name="Freeform 281"/>
            <p:cNvSpPr/>
            <p:nvPr/>
          </p:nvSpPr>
          <p:spPr bwMode="auto">
            <a:xfrm>
              <a:off x="6428338" y="3210465"/>
              <a:ext cx="66142" cy="107344"/>
            </a:xfrm>
            <a:custGeom>
              <a:avLst/>
              <a:gdLst>
                <a:gd name="T0" fmla="*/ 61 w 61"/>
                <a:gd name="T1" fmla="*/ 49 h 99"/>
                <a:gd name="T2" fmla="*/ 0 w 61"/>
                <a:gd name="T3" fmla="*/ 99 h 99"/>
                <a:gd name="T4" fmla="*/ 0 w 61"/>
                <a:gd name="T5" fmla="*/ 0 h 99"/>
                <a:gd name="T6" fmla="*/ 61 w 61"/>
                <a:gd name="T7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99">
                  <a:moveTo>
                    <a:pt x="61" y="49"/>
                  </a:moveTo>
                  <a:lnTo>
                    <a:pt x="0" y="99"/>
                  </a:lnTo>
                  <a:lnTo>
                    <a:pt x="0" y="0"/>
                  </a:lnTo>
                  <a:lnTo>
                    <a:pt x="61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4" name="Freeform 282"/>
            <p:cNvSpPr/>
            <p:nvPr/>
          </p:nvSpPr>
          <p:spPr bwMode="auto">
            <a:xfrm>
              <a:off x="6394725" y="3240825"/>
              <a:ext cx="41203" cy="43371"/>
            </a:xfrm>
            <a:custGeom>
              <a:avLst/>
              <a:gdLst>
                <a:gd name="T0" fmla="*/ 38 w 38"/>
                <a:gd name="T1" fmla="*/ 40 h 40"/>
                <a:gd name="T2" fmla="*/ 0 w 38"/>
                <a:gd name="T3" fmla="*/ 40 h 40"/>
                <a:gd name="T4" fmla="*/ 0 w 38"/>
                <a:gd name="T5" fmla="*/ 0 h 40"/>
                <a:gd name="T6" fmla="*/ 38 w 38"/>
                <a:gd name="T7" fmla="*/ 0 h 40"/>
                <a:gd name="T8" fmla="*/ 38 w 38"/>
                <a:gd name="T9" fmla="*/ 40 h 40"/>
                <a:gd name="T10" fmla="*/ 38 w 38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40"/>
                  </a:lnTo>
                  <a:lnTo>
                    <a:pt x="38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5" name="Freeform 283"/>
            <p:cNvSpPr/>
            <p:nvPr/>
          </p:nvSpPr>
          <p:spPr bwMode="auto">
            <a:xfrm>
              <a:off x="6173531" y="2994692"/>
              <a:ext cx="108428" cy="67226"/>
            </a:xfrm>
            <a:custGeom>
              <a:avLst/>
              <a:gdLst>
                <a:gd name="T0" fmla="*/ 50 w 100"/>
                <a:gd name="T1" fmla="*/ 0 h 62"/>
                <a:gd name="T2" fmla="*/ 0 w 100"/>
                <a:gd name="T3" fmla="*/ 62 h 62"/>
                <a:gd name="T4" fmla="*/ 100 w 100"/>
                <a:gd name="T5" fmla="*/ 62 h 62"/>
                <a:gd name="T6" fmla="*/ 50 w 100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62">
                  <a:moveTo>
                    <a:pt x="50" y="0"/>
                  </a:moveTo>
                  <a:lnTo>
                    <a:pt x="0" y="62"/>
                  </a:lnTo>
                  <a:lnTo>
                    <a:pt x="100" y="62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6" name="Freeform 284"/>
            <p:cNvSpPr/>
            <p:nvPr/>
          </p:nvSpPr>
          <p:spPr bwMode="auto">
            <a:xfrm>
              <a:off x="6204975" y="3056497"/>
              <a:ext cx="43371" cy="41203"/>
            </a:xfrm>
            <a:custGeom>
              <a:avLst/>
              <a:gdLst>
                <a:gd name="T0" fmla="*/ 40 w 40"/>
                <a:gd name="T1" fmla="*/ 38 h 38"/>
                <a:gd name="T2" fmla="*/ 0 w 40"/>
                <a:gd name="T3" fmla="*/ 38 h 38"/>
                <a:gd name="T4" fmla="*/ 0 w 40"/>
                <a:gd name="T5" fmla="*/ 0 h 38"/>
                <a:gd name="T6" fmla="*/ 40 w 40"/>
                <a:gd name="T7" fmla="*/ 0 h 38"/>
                <a:gd name="T8" fmla="*/ 40 w 40"/>
                <a:gd name="T9" fmla="*/ 38 h 38"/>
                <a:gd name="T10" fmla="*/ 40 w 40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8">
                  <a:moveTo>
                    <a:pt x="4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38"/>
                  </a:lnTo>
                  <a:lnTo>
                    <a:pt x="4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9" name="Freeform 285"/>
            <p:cNvSpPr/>
            <p:nvPr/>
          </p:nvSpPr>
          <p:spPr bwMode="auto">
            <a:xfrm>
              <a:off x="6173531" y="3464187"/>
              <a:ext cx="108428" cy="66142"/>
            </a:xfrm>
            <a:custGeom>
              <a:avLst/>
              <a:gdLst>
                <a:gd name="T0" fmla="*/ 50 w 100"/>
                <a:gd name="T1" fmla="*/ 61 h 61"/>
                <a:gd name="T2" fmla="*/ 0 w 100"/>
                <a:gd name="T3" fmla="*/ 0 h 61"/>
                <a:gd name="T4" fmla="*/ 100 w 100"/>
                <a:gd name="T5" fmla="*/ 0 h 61"/>
                <a:gd name="T6" fmla="*/ 50 w 100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61">
                  <a:moveTo>
                    <a:pt x="50" y="61"/>
                  </a:moveTo>
                  <a:lnTo>
                    <a:pt x="0" y="0"/>
                  </a:lnTo>
                  <a:lnTo>
                    <a:pt x="100" y="0"/>
                  </a:lnTo>
                  <a:lnTo>
                    <a:pt x="50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0" name="Freeform 286"/>
            <p:cNvSpPr/>
            <p:nvPr/>
          </p:nvSpPr>
          <p:spPr bwMode="auto">
            <a:xfrm>
              <a:off x="6204975" y="3430575"/>
              <a:ext cx="43371" cy="41203"/>
            </a:xfrm>
            <a:custGeom>
              <a:avLst/>
              <a:gdLst>
                <a:gd name="T0" fmla="*/ 40 w 40"/>
                <a:gd name="T1" fmla="*/ 38 h 38"/>
                <a:gd name="T2" fmla="*/ 0 w 40"/>
                <a:gd name="T3" fmla="*/ 38 h 38"/>
                <a:gd name="T4" fmla="*/ 0 w 40"/>
                <a:gd name="T5" fmla="*/ 0 h 38"/>
                <a:gd name="T6" fmla="*/ 40 w 40"/>
                <a:gd name="T7" fmla="*/ 0 h 38"/>
                <a:gd name="T8" fmla="*/ 40 w 40"/>
                <a:gd name="T9" fmla="*/ 38 h 38"/>
                <a:gd name="T10" fmla="*/ 40 w 40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8">
                  <a:moveTo>
                    <a:pt x="4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38"/>
                  </a:lnTo>
                  <a:lnTo>
                    <a:pt x="4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1" name="Freeform 287"/>
            <p:cNvSpPr/>
            <p:nvPr/>
          </p:nvSpPr>
          <p:spPr bwMode="auto">
            <a:xfrm>
              <a:off x="6037996" y="3073845"/>
              <a:ext cx="84574" cy="84574"/>
            </a:xfrm>
            <a:custGeom>
              <a:avLst/>
              <a:gdLst>
                <a:gd name="T0" fmla="*/ 0 w 78"/>
                <a:gd name="T1" fmla="*/ 0 h 78"/>
                <a:gd name="T2" fmla="*/ 7 w 78"/>
                <a:gd name="T3" fmla="*/ 78 h 78"/>
                <a:gd name="T4" fmla="*/ 78 w 78"/>
                <a:gd name="T5" fmla="*/ 7 h 78"/>
                <a:gd name="T6" fmla="*/ 0 w 7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78">
                  <a:moveTo>
                    <a:pt x="0" y="0"/>
                  </a:moveTo>
                  <a:lnTo>
                    <a:pt x="7" y="78"/>
                  </a:lnTo>
                  <a:lnTo>
                    <a:pt x="78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" name="Freeform 288"/>
            <p:cNvSpPr/>
            <p:nvPr/>
          </p:nvSpPr>
          <p:spPr bwMode="auto">
            <a:xfrm>
              <a:off x="6064018" y="3099868"/>
              <a:ext cx="61805" cy="61805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31 h 57"/>
                <a:gd name="T4" fmla="*/ 31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lnTo>
                    <a:pt x="0" y="31"/>
                  </a:lnTo>
                  <a:lnTo>
                    <a:pt x="31" y="0"/>
                  </a:lnTo>
                  <a:lnTo>
                    <a:pt x="57" y="28"/>
                  </a:lnTo>
                  <a:lnTo>
                    <a:pt x="28" y="57"/>
                  </a:lnTo>
                  <a:lnTo>
                    <a:pt x="28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3" name="Freeform 289"/>
            <p:cNvSpPr/>
            <p:nvPr/>
          </p:nvSpPr>
          <p:spPr bwMode="auto">
            <a:xfrm>
              <a:off x="6330752" y="3366602"/>
              <a:ext cx="86743" cy="86743"/>
            </a:xfrm>
            <a:custGeom>
              <a:avLst/>
              <a:gdLst>
                <a:gd name="T0" fmla="*/ 80 w 80"/>
                <a:gd name="T1" fmla="*/ 80 h 80"/>
                <a:gd name="T2" fmla="*/ 0 w 80"/>
                <a:gd name="T3" fmla="*/ 71 h 80"/>
                <a:gd name="T4" fmla="*/ 71 w 80"/>
                <a:gd name="T5" fmla="*/ 0 h 80"/>
                <a:gd name="T6" fmla="*/ 80 w 8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0">
                  <a:moveTo>
                    <a:pt x="80" y="80"/>
                  </a:moveTo>
                  <a:lnTo>
                    <a:pt x="0" y="71"/>
                  </a:lnTo>
                  <a:lnTo>
                    <a:pt x="71" y="0"/>
                  </a:lnTo>
                  <a:lnTo>
                    <a:pt x="8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4" name="Freeform 290"/>
            <p:cNvSpPr/>
            <p:nvPr/>
          </p:nvSpPr>
          <p:spPr bwMode="auto">
            <a:xfrm>
              <a:off x="6327500" y="3364433"/>
              <a:ext cx="61805" cy="60720"/>
            </a:xfrm>
            <a:custGeom>
              <a:avLst/>
              <a:gdLst>
                <a:gd name="T0" fmla="*/ 29 w 57"/>
                <a:gd name="T1" fmla="*/ 56 h 56"/>
                <a:gd name="T2" fmla="*/ 0 w 57"/>
                <a:gd name="T3" fmla="*/ 30 h 56"/>
                <a:gd name="T4" fmla="*/ 31 w 57"/>
                <a:gd name="T5" fmla="*/ 0 h 56"/>
                <a:gd name="T6" fmla="*/ 57 w 57"/>
                <a:gd name="T7" fmla="*/ 28 h 56"/>
                <a:gd name="T8" fmla="*/ 29 w 57"/>
                <a:gd name="T9" fmla="*/ 56 h 56"/>
                <a:gd name="T10" fmla="*/ 29 w 57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6">
                  <a:moveTo>
                    <a:pt x="29" y="56"/>
                  </a:moveTo>
                  <a:lnTo>
                    <a:pt x="0" y="30"/>
                  </a:lnTo>
                  <a:lnTo>
                    <a:pt x="31" y="0"/>
                  </a:lnTo>
                  <a:lnTo>
                    <a:pt x="57" y="28"/>
                  </a:lnTo>
                  <a:lnTo>
                    <a:pt x="29" y="56"/>
                  </a:ln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5" name="Freeform 291"/>
            <p:cNvSpPr/>
            <p:nvPr/>
          </p:nvSpPr>
          <p:spPr bwMode="auto">
            <a:xfrm>
              <a:off x="6330752" y="3073845"/>
              <a:ext cx="86743" cy="84574"/>
            </a:xfrm>
            <a:custGeom>
              <a:avLst/>
              <a:gdLst>
                <a:gd name="T0" fmla="*/ 80 w 80"/>
                <a:gd name="T1" fmla="*/ 0 h 78"/>
                <a:gd name="T2" fmla="*/ 0 w 80"/>
                <a:gd name="T3" fmla="*/ 7 h 78"/>
                <a:gd name="T4" fmla="*/ 71 w 80"/>
                <a:gd name="T5" fmla="*/ 78 h 78"/>
                <a:gd name="T6" fmla="*/ 80 w 80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8">
                  <a:moveTo>
                    <a:pt x="80" y="0"/>
                  </a:moveTo>
                  <a:lnTo>
                    <a:pt x="0" y="7"/>
                  </a:lnTo>
                  <a:lnTo>
                    <a:pt x="71" y="78"/>
                  </a:ln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6" name="Freeform 292"/>
            <p:cNvSpPr/>
            <p:nvPr/>
          </p:nvSpPr>
          <p:spPr bwMode="auto">
            <a:xfrm>
              <a:off x="6327500" y="3099868"/>
              <a:ext cx="61805" cy="61805"/>
            </a:xfrm>
            <a:custGeom>
              <a:avLst/>
              <a:gdLst>
                <a:gd name="T0" fmla="*/ 31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31 h 57"/>
                <a:gd name="T8" fmla="*/ 31 w 57"/>
                <a:gd name="T9" fmla="*/ 57 h 57"/>
                <a:gd name="T10" fmla="*/ 31 w 57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7">
                  <a:moveTo>
                    <a:pt x="31" y="57"/>
                  </a:moveTo>
                  <a:lnTo>
                    <a:pt x="0" y="28"/>
                  </a:lnTo>
                  <a:lnTo>
                    <a:pt x="29" y="0"/>
                  </a:lnTo>
                  <a:lnTo>
                    <a:pt x="57" y="31"/>
                  </a:lnTo>
                  <a:lnTo>
                    <a:pt x="31" y="57"/>
                  </a:lnTo>
                  <a:lnTo>
                    <a:pt x="3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7" name="Freeform 293"/>
            <p:cNvSpPr/>
            <p:nvPr/>
          </p:nvSpPr>
          <p:spPr bwMode="auto">
            <a:xfrm>
              <a:off x="6037996" y="3366602"/>
              <a:ext cx="84574" cy="86743"/>
            </a:xfrm>
            <a:custGeom>
              <a:avLst/>
              <a:gdLst>
                <a:gd name="T0" fmla="*/ 0 w 78"/>
                <a:gd name="T1" fmla="*/ 80 h 80"/>
                <a:gd name="T2" fmla="*/ 7 w 78"/>
                <a:gd name="T3" fmla="*/ 0 h 80"/>
                <a:gd name="T4" fmla="*/ 78 w 78"/>
                <a:gd name="T5" fmla="*/ 71 h 80"/>
                <a:gd name="T6" fmla="*/ 0 w 78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80">
                  <a:moveTo>
                    <a:pt x="0" y="80"/>
                  </a:moveTo>
                  <a:lnTo>
                    <a:pt x="7" y="0"/>
                  </a:lnTo>
                  <a:lnTo>
                    <a:pt x="78" y="71"/>
                  </a:lnTo>
                  <a:lnTo>
                    <a:pt x="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8" name="Freeform 294"/>
            <p:cNvSpPr/>
            <p:nvPr/>
          </p:nvSpPr>
          <p:spPr bwMode="auto">
            <a:xfrm>
              <a:off x="6064018" y="3364433"/>
              <a:ext cx="61805" cy="60720"/>
            </a:xfrm>
            <a:custGeom>
              <a:avLst/>
              <a:gdLst>
                <a:gd name="T0" fmla="*/ 31 w 57"/>
                <a:gd name="T1" fmla="*/ 56 h 56"/>
                <a:gd name="T2" fmla="*/ 0 w 57"/>
                <a:gd name="T3" fmla="*/ 28 h 56"/>
                <a:gd name="T4" fmla="*/ 28 w 57"/>
                <a:gd name="T5" fmla="*/ 0 h 56"/>
                <a:gd name="T6" fmla="*/ 57 w 57"/>
                <a:gd name="T7" fmla="*/ 30 h 56"/>
                <a:gd name="T8" fmla="*/ 31 w 57"/>
                <a:gd name="T9" fmla="*/ 56 h 56"/>
                <a:gd name="T10" fmla="*/ 31 w 57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6">
                  <a:moveTo>
                    <a:pt x="31" y="56"/>
                  </a:moveTo>
                  <a:lnTo>
                    <a:pt x="0" y="28"/>
                  </a:lnTo>
                  <a:lnTo>
                    <a:pt x="28" y="0"/>
                  </a:lnTo>
                  <a:lnTo>
                    <a:pt x="57" y="30"/>
                  </a:lnTo>
                  <a:lnTo>
                    <a:pt x="31" y="56"/>
                  </a:lnTo>
                  <a:lnTo>
                    <a:pt x="31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49"/>
                                </p:stCondLst>
                                <p:childTnLst>
                                  <p:par>
                                    <p:cTn id="1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49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49"/>
                                </p:stCondLst>
                                <p:childTnLst>
                                  <p:par>
                                    <p:cTn id="27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49"/>
                                </p:stCondLst>
                                <p:childTnLst>
                                  <p:par>
                                    <p:cTn id="3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49"/>
                                </p:stCondLst>
                                <p:childTnLst>
                                  <p:par>
                                    <p:cTn id="4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49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049"/>
                                </p:stCondLst>
                                <p:childTnLst>
                                  <p:par>
                                    <p:cTn id="5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49"/>
                                </p:stCondLst>
                                <p:childTnLst>
                                  <p:par>
                                    <p:cTn id="6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49"/>
                                </p:stCondLst>
                                <p:childTnLst>
                                  <p:par>
                                    <p:cTn id="6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549"/>
                                </p:stCondLst>
                                <p:childTnLst>
                                  <p:par>
                                    <p:cTn id="7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49"/>
                                </p:stCondLst>
                                <p:childTnLst>
                                  <p:par>
                                    <p:cTn id="1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49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49"/>
                                </p:stCondLst>
                                <p:childTnLst>
                                  <p:par>
                                    <p:cTn id="27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49"/>
                                </p:stCondLst>
                                <p:childTnLst>
                                  <p:par>
                                    <p:cTn id="3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49"/>
                                </p:stCondLst>
                                <p:childTnLst>
                                  <p:par>
                                    <p:cTn id="4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49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049"/>
                                </p:stCondLst>
                                <p:childTnLst>
                                  <p:par>
                                    <p:cTn id="5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49"/>
                                </p:stCondLst>
                                <p:childTnLst>
                                  <p:par>
                                    <p:cTn id="6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49"/>
                                </p:stCondLst>
                                <p:childTnLst>
                                  <p:par>
                                    <p:cTn id="6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549"/>
                                </p:stCondLst>
                                <p:childTnLst>
                                  <p:par>
                                    <p:cTn id="7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1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216869" y="1575934"/>
            <a:ext cx="1351175" cy="1197533"/>
            <a:chOff x="1572165" y="1993205"/>
            <a:chExt cx="1962102" cy="1738992"/>
          </a:xfrm>
        </p:grpSpPr>
        <p:sp>
          <p:nvSpPr>
            <p:cNvPr id="5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002B82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1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1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216869" y="2843798"/>
            <a:ext cx="1351175" cy="1197533"/>
            <a:chOff x="1572165" y="1993205"/>
            <a:chExt cx="1962102" cy="1738992"/>
          </a:xfrm>
        </p:grpSpPr>
        <p:sp>
          <p:nvSpPr>
            <p:cNvPr id="8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002B82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rgbClr val="002B82">
                  <a:alpha val="85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rgbClr val="002B82"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323071" y="2209867"/>
            <a:ext cx="1351175" cy="1197533"/>
            <a:chOff x="1572165" y="1993205"/>
            <a:chExt cx="1962102" cy="1738992"/>
          </a:xfrm>
        </p:grpSpPr>
        <p:sp>
          <p:nvSpPr>
            <p:cNvPr id="11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002B82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rgbClr val="002B82">
                  <a:alpha val="85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rgbClr val="002B82"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685900" y="1997013"/>
            <a:ext cx="413113" cy="355374"/>
            <a:chOff x="3787022" y="1797643"/>
            <a:chExt cx="550817" cy="473832"/>
          </a:xfrm>
          <a:solidFill>
            <a:srgbClr val="002B82"/>
          </a:solidFill>
        </p:grpSpPr>
        <p:sp>
          <p:nvSpPr>
            <p:cNvPr id="14" name="Oval 217"/>
            <p:cNvSpPr>
              <a:spLocks noChangeArrowheads="1"/>
            </p:cNvSpPr>
            <p:nvPr/>
          </p:nvSpPr>
          <p:spPr bwMode="auto">
            <a:xfrm>
              <a:off x="4007132" y="1931010"/>
              <a:ext cx="108428" cy="135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Freeform 218"/>
            <p:cNvSpPr/>
            <p:nvPr/>
          </p:nvSpPr>
          <p:spPr bwMode="auto">
            <a:xfrm>
              <a:off x="4079779" y="2081725"/>
              <a:ext cx="96502" cy="133367"/>
            </a:xfrm>
            <a:custGeom>
              <a:avLst/>
              <a:gdLst>
                <a:gd name="T0" fmla="*/ 36 w 38"/>
                <a:gd name="T1" fmla="*/ 12 h 52"/>
                <a:gd name="T2" fmla="*/ 24 w 38"/>
                <a:gd name="T3" fmla="*/ 1 h 52"/>
                <a:gd name="T4" fmla="*/ 12 w 38"/>
                <a:gd name="T5" fmla="*/ 1 h 52"/>
                <a:gd name="T6" fmla="*/ 20 w 38"/>
                <a:gd name="T7" fmla="*/ 7 h 52"/>
                <a:gd name="T8" fmla="*/ 9 w 38"/>
                <a:gd name="T9" fmla="*/ 13 h 52"/>
                <a:gd name="T10" fmla="*/ 14 w 38"/>
                <a:gd name="T11" fmla="*/ 21 h 52"/>
                <a:gd name="T12" fmla="*/ 0 w 38"/>
                <a:gd name="T13" fmla="*/ 52 h 52"/>
                <a:gd name="T14" fmla="*/ 0 w 38"/>
                <a:gd name="T15" fmla="*/ 52 h 52"/>
                <a:gd name="T16" fmla="*/ 38 w 38"/>
                <a:gd name="T17" fmla="*/ 37 h 52"/>
                <a:gd name="T18" fmla="*/ 36 w 38"/>
                <a:gd name="T1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52">
                  <a:moveTo>
                    <a:pt x="36" y="12"/>
                  </a:moveTo>
                  <a:cubicBezTo>
                    <a:pt x="36" y="5"/>
                    <a:pt x="30" y="0"/>
                    <a:pt x="24" y="1"/>
                  </a:cubicBezTo>
                  <a:cubicBezTo>
                    <a:pt x="24" y="1"/>
                    <a:pt x="19" y="1"/>
                    <a:pt x="12" y="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5" y="51"/>
                    <a:pt x="28" y="45"/>
                    <a:pt x="38" y="37"/>
                  </a:cubicBez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Freeform 219"/>
            <p:cNvSpPr/>
            <p:nvPr/>
          </p:nvSpPr>
          <p:spPr bwMode="auto">
            <a:xfrm>
              <a:off x="3948581" y="2081725"/>
              <a:ext cx="95417" cy="133367"/>
            </a:xfrm>
            <a:custGeom>
              <a:avLst/>
              <a:gdLst>
                <a:gd name="T0" fmla="*/ 23 w 37"/>
                <a:gd name="T1" fmla="*/ 21 h 52"/>
                <a:gd name="T2" fmla="*/ 28 w 37"/>
                <a:gd name="T3" fmla="*/ 13 h 52"/>
                <a:gd name="T4" fmla="*/ 17 w 37"/>
                <a:gd name="T5" fmla="*/ 7 h 52"/>
                <a:gd name="T6" fmla="*/ 25 w 37"/>
                <a:gd name="T7" fmla="*/ 0 h 52"/>
                <a:gd name="T8" fmla="*/ 15 w 37"/>
                <a:gd name="T9" fmla="*/ 1 h 52"/>
                <a:gd name="T10" fmla="*/ 15 w 37"/>
                <a:gd name="T11" fmla="*/ 1 h 52"/>
                <a:gd name="T12" fmla="*/ 2 w 37"/>
                <a:gd name="T13" fmla="*/ 12 h 52"/>
                <a:gd name="T14" fmla="*/ 0 w 37"/>
                <a:gd name="T15" fmla="*/ 37 h 52"/>
                <a:gd name="T16" fmla="*/ 37 w 37"/>
                <a:gd name="T17" fmla="*/ 52 h 52"/>
                <a:gd name="T18" fmla="*/ 37 w 37"/>
                <a:gd name="T19" fmla="*/ 52 h 52"/>
                <a:gd name="T20" fmla="*/ 23 w 37"/>
                <a:gd name="T21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52">
                  <a:moveTo>
                    <a:pt x="23" y="21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9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8" y="0"/>
                    <a:pt x="3" y="5"/>
                    <a:pt x="2" y="1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" y="46"/>
                    <a:pt x="23" y="51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lnTo>
                    <a:pt x="2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Freeform 220"/>
            <p:cNvSpPr/>
            <p:nvPr/>
          </p:nvSpPr>
          <p:spPr bwMode="auto">
            <a:xfrm>
              <a:off x="4043998" y="2081725"/>
              <a:ext cx="35782" cy="28191"/>
            </a:xfrm>
            <a:custGeom>
              <a:avLst/>
              <a:gdLst>
                <a:gd name="T0" fmla="*/ 28 w 33"/>
                <a:gd name="T1" fmla="*/ 26 h 26"/>
                <a:gd name="T2" fmla="*/ 28 w 33"/>
                <a:gd name="T3" fmla="*/ 26 h 26"/>
                <a:gd name="T4" fmla="*/ 33 w 33"/>
                <a:gd name="T5" fmla="*/ 24 h 26"/>
                <a:gd name="T6" fmla="*/ 28 w 33"/>
                <a:gd name="T7" fmla="*/ 0 h 26"/>
                <a:gd name="T8" fmla="*/ 7 w 33"/>
                <a:gd name="T9" fmla="*/ 0 h 26"/>
                <a:gd name="T10" fmla="*/ 0 w 33"/>
                <a:gd name="T11" fmla="*/ 24 h 26"/>
                <a:gd name="T12" fmla="*/ 4 w 33"/>
                <a:gd name="T13" fmla="*/ 26 h 26"/>
                <a:gd name="T14" fmla="*/ 4 w 33"/>
                <a:gd name="T15" fmla="*/ 26 h 26"/>
                <a:gd name="T16" fmla="*/ 28 w 33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6">
                  <a:moveTo>
                    <a:pt x="28" y="26"/>
                  </a:moveTo>
                  <a:lnTo>
                    <a:pt x="28" y="26"/>
                  </a:lnTo>
                  <a:lnTo>
                    <a:pt x="33" y="24"/>
                  </a:lnTo>
                  <a:lnTo>
                    <a:pt x="28" y="0"/>
                  </a:lnTo>
                  <a:lnTo>
                    <a:pt x="7" y="0"/>
                  </a:lnTo>
                  <a:lnTo>
                    <a:pt x="0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8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Freeform 221"/>
            <p:cNvSpPr/>
            <p:nvPr/>
          </p:nvSpPr>
          <p:spPr bwMode="auto">
            <a:xfrm>
              <a:off x="4043998" y="2109916"/>
              <a:ext cx="35782" cy="108428"/>
            </a:xfrm>
            <a:custGeom>
              <a:avLst/>
              <a:gdLst>
                <a:gd name="T0" fmla="*/ 12 w 14"/>
                <a:gd name="T1" fmla="*/ 0 h 42"/>
                <a:gd name="T2" fmla="*/ 12 w 14"/>
                <a:gd name="T3" fmla="*/ 0 h 42"/>
                <a:gd name="T4" fmla="*/ 2 w 14"/>
                <a:gd name="T5" fmla="*/ 0 h 42"/>
                <a:gd name="T6" fmla="*/ 2 w 14"/>
                <a:gd name="T7" fmla="*/ 0 h 42"/>
                <a:gd name="T8" fmla="*/ 0 w 14"/>
                <a:gd name="T9" fmla="*/ 41 h 42"/>
                <a:gd name="T10" fmla="*/ 0 w 14"/>
                <a:gd name="T11" fmla="*/ 41 h 42"/>
                <a:gd name="T12" fmla="*/ 7 w 14"/>
                <a:gd name="T13" fmla="*/ 42 h 42"/>
                <a:gd name="T14" fmla="*/ 14 w 14"/>
                <a:gd name="T15" fmla="*/ 41 h 42"/>
                <a:gd name="T16" fmla="*/ 14 w 14"/>
                <a:gd name="T17" fmla="*/ 41 h 42"/>
                <a:gd name="T18" fmla="*/ 12 w 14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42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42"/>
                    <a:pt x="5" y="42"/>
                    <a:pt x="7" y="42"/>
                  </a:cubicBezTo>
                  <a:cubicBezTo>
                    <a:pt x="10" y="42"/>
                    <a:pt x="12" y="42"/>
                    <a:pt x="14" y="41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Freeform 222"/>
            <p:cNvSpPr/>
            <p:nvPr/>
          </p:nvSpPr>
          <p:spPr bwMode="auto">
            <a:xfrm>
              <a:off x="3826056" y="2032933"/>
              <a:ext cx="460821" cy="238542"/>
            </a:xfrm>
            <a:custGeom>
              <a:avLst/>
              <a:gdLst>
                <a:gd name="T0" fmla="*/ 92 w 180"/>
                <a:gd name="T1" fmla="*/ 93 h 93"/>
                <a:gd name="T2" fmla="*/ 0 w 180"/>
                <a:gd name="T3" fmla="*/ 0 h 93"/>
                <a:gd name="T4" fmla="*/ 23 w 180"/>
                <a:gd name="T5" fmla="*/ 0 h 93"/>
                <a:gd name="T6" fmla="*/ 92 w 180"/>
                <a:gd name="T7" fmla="*/ 70 h 93"/>
                <a:gd name="T8" fmla="*/ 158 w 180"/>
                <a:gd name="T9" fmla="*/ 22 h 93"/>
                <a:gd name="T10" fmla="*/ 180 w 180"/>
                <a:gd name="T11" fmla="*/ 30 h 93"/>
                <a:gd name="T12" fmla="*/ 92 w 180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3">
                  <a:moveTo>
                    <a:pt x="92" y="93"/>
                  </a:moveTo>
                  <a:cubicBezTo>
                    <a:pt x="41" y="93"/>
                    <a:pt x="0" y="51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9"/>
                    <a:pt x="54" y="70"/>
                    <a:pt x="92" y="70"/>
                  </a:cubicBezTo>
                  <a:cubicBezTo>
                    <a:pt x="122" y="70"/>
                    <a:pt x="149" y="51"/>
                    <a:pt x="158" y="22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68" y="67"/>
                    <a:pt x="132" y="93"/>
                    <a:pt x="92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Freeform 223"/>
            <p:cNvSpPr/>
            <p:nvPr/>
          </p:nvSpPr>
          <p:spPr bwMode="auto">
            <a:xfrm>
              <a:off x="3787022" y="1979802"/>
              <a:ext cx="133367" cy="66142"/>
            </a:xfrm>
            <a:custGeom>
              <a:avLst/>
              <a:gdLst>
                <a:gd name="T0" fmla="*/ 123 w 123"/>
                <a:gd name="T1" fmla="*/ 61 h 61"/>
                <a:gd name="T2" fmla="*/ 62 w 123"/>
                <a:gd name="T3" fmla="*/ 0 h 61"/>
                <a:gd name="T4" fmla="*/ 0 w 123"/>
                <a:gd name="T5" fmla="*/ 61 h 61"/>
                <a:gd name="T6" fmla="*/ 123 w 123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61">
                  <a:moveTo>
                    <a:pt x="123" y="61"/>
                  </a:moveTo>
                  <a:lnTo>
                    <a:pt x="62" y="0"/>
                  </a:lnTo>
                  <a:lnTo>
                    <a:pt x="0" y="61"/>
                  </a:lnTo>
                  <a:lnTo>
                    <a:pt x="123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Freeform 224"/>
            <p:cNvSpPr/>
            <p:nvPr/>
          </p:nvSpPr>
          <p:spPr bwMode="auto">
            <a:xfrm>
              <a:off x="3837984" y="1797643"/>
              <a:ext cx="461905" cy="235290"/>
            </a:xfrm>
            <a:custGeom>
              <a:avLst/>
              <a:gdLst>
                <a:gd name="T0" fmla="*/ 180 w 180"/>
                <a:gd name="T1" fmla="*/ 92 h 92"/>
                <a:gd name="T2" fmla="*/ 157 w 180"/>
                <a:gd name="T3" fmla="*/ 92 h 92"/>
                <a:gd name="T4" fmla="*/ 88 w 180"/>
                <a:gd name="T5" fmla="*/ 23 h 92"/>
                <a:gd name="T6" fmla="*/ 21 w 180"/>
                <a:gd name="T7" fmla="*/ 70 h 92"/>
                <a:gd name="T8" fmla="*/ 0 w 180"/>
                <a:gd name="T9" fmla="*/ 63 h 92"/>
                <a:gd name="T10" fmla="*/ 88 w 180"/>
                <a:gd name="T11" fmla="*/ 0 h 92"/>
                <a:gd name="T12" fmla="*/ 180 w 180"/>
                <a:gd name="T1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2">
                  <a:moveTo>
                    <a:pt x="180" y="92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57" y="54"/>
                    <a:pt x="126" y="23"/>
                    <a:pt x="88" y="23"/>
                  </a:cubicBezTo>
                  <a:cubicBezTo>
                    <a:pt x="57" y="23"/>
                    <a:pt x="31" y="42"/>
                    <a:pt x="21" y="7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2" y="25"/>
                    <a:pt x="48" y="0"/>
                    <a:pt x="88" y="0"/>
                  </a:cubicBezTo>
                  <a:cubicBezTo>
                    <a:pt x="139" y="0"/>
                    <a:pt x="180" y="41"/>
                    <a:pt x="18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Freeform 225"/>
            <p:cNvSpPr/>
            <p:nvPr/>
          </p:nvSpPr>
          <p:spPr bwMode="auto">
            <a:xfrm>
              <a:off x="4202303" y="2021005"/>
              <a:ext cx="135536" cy="68310"/>
            </a:xfrm>
            <a:custGeom>
              <a:avLst/>
              <a:gdLst>
                <a:gd name="T0" fmla="*/ 0 w 125"/>
                <a:gd name="T1" fmla="*/ 0 h 63"/>
                <a:gd name="T2" fmla="*/ 64 w 125"/>
                <a:gd name="T3" fmla="*/ 63 h 63"/>
                <a:gd name="T4" fmla="*/ 125 w 125"/>
                <a:gd name="T5" fmla="*/ 0 h 63"/>
                <a:gd name="T6" fmla="*/ 0 w 125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63">
                  <a:moveTo>
                    <a:pt x="0" y="0"/>
                  </a:moveTo>
                  <a:lnTo>
                    <a:pt x="64" y="6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40075" y="2678112"/>
            <a:ext cx="401728" cy="261041"/>
            <a:chOff x="7058307" y="1859447"/>
            <a:chExt cx="535637" cy="348055"/>
          </a:xfrm>
          <a:solidFill>
            <a:srgbClr val="002B82"/>
          </a:solidFill>
        </p:grpSpPr>
        <p:sp>
          <p:nvSpPr>
            <p:cNvPr id="24" name="Rectangle 240"/>
            <p:cNvSpPr>
              <a:spLocks noChangeArrowheads="1"/>
            </p:cNvSpPr>
            <p:nvPr/>
          </p:nvSpPr>
          <p:spPr bwMode="auto">
            <a:xfrm>
              <a:off x="7112521" y="1997151"/>
              <a:ext cx="127945" cy="108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Rectangle 241"/>
            <p:cNvSpPr>
              <a:spLocks noChangeArrowheads="1"/>
            </p:cNvSpPr>
            <p:nvPr/>
          </p:nvSpPr>
          <p:spPr bwMode="auto">
            <a:xfrm>
              <a:off x="7112521" y="2038354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Rectangle 242"/>
            <p:cNvSpPr>
              <a:spLocks noChangeArrowheads="1"/>
            </p:cNvSpPr>
            <p:nvPr/>
          </p:nvSpPr>
          <p:spPr bwMode="auto">
            <a:xfrm>
              <a:off x="7112521" y="2079556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Rectangle 243"/>
            <p:cNvSpPr>
              <a:spLocks noChangeArrowheads="1"/>
            </p:cNvSpPr>
            <p:nvPr/>
          </p:nvSpPr>
          <p:spPr bwMode="auto">
            <a:xfrm>
              <a:off x="7112521" y="2120759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Freeform 244"/>
            <p:cNvSpPr/>
            <p:nvPr/>
          </p:nvSpPr>
          <p:spPr bwMode="auto">
            <a:xfrm>
              <a:off x="7428047" y="2038354"/>
              <a:ext cx="24939" cy="71563"/>
            </a:xfrm>
            <a:custGeom>
              <a:avLst/>
              <a:gdLst>
                <a:gd name="T0" fmla="*/ 4 w 10"/>
                <a:gd name="T1" fmla="*/ 28 h 28"/>
                <a:gd name="T2" fmla="*/ 10 w 10"/>
                <a:gd name="T3" fmla="*/ 25 h 28"/>
                <a:gd name="T4" fmla="*/ 10 w 10"/>
                <a:gd name="T5" fmla="*/ 3 h 28"/>
                <a:gd name="T6" fmla="*/ 1 w 10"/>
                <a:gd name="T7" fmla="*/ 0 h 28"/>
                <a:gd name="T8" fmla="*/ 0 w 10"/>
                <a:gd name="T9" fmla="*/ 0 h 28"/>
                <a:gd name="T10" fmla="*/ 0 w 10"/>
                <a:gd name="T11" fmla="*/ 28 h 28"/>
                <a:gd name="T12" fmla="*/ 1 w 10"/>
                <a:gd name="T13" fmla="*/ 28 h 28"/>
                <a:gd name="T14" fmla="*/ 4 w 10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8">
                  <a:moveTo>
                    <a:pt x="4" y="28"/>
                  </a:moveTo>
                  <a:cubicBezTo>
                    <a:pt x="6" y="27"/>
                    <a:pt x="8" y="26"/>
                    <a:pt x="10" y="2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1"/>
                    <a:pt x="4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2" y="28"/>
                    <a:pt x="3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Freeform 245"/>
            <p:cNvSpPr>
              <a:spLocks noEditPoints="1"/>
            </p:cNvSpPr>
            <p:nvPr/>
          </p:nvSpPr>
          <p:spPr bwMode="auto">
            <a:xfrm>
              <a:off x="7058307" y="1859447"/>
              <a:ext cx="394679" cy="348055"/>
            </a:xfrm>
            <a:custGeom>
              <a:avLst/>
              <a:gdLst>
                <a:gd name="T0" fmla="*/ 145 w 154"/>
                <a:gd name="T1" fmla="*/ 125 h 136"/>
                <a:gd name="T2" fmla="*/ 144 w 154"/>
                <a:gd name="T3" fmla="*/ 125 h 136"/>
                <a:gd name="T4" fmla="*/ 144 w 154"/>
                <a:gd name="T5" fmla="*/ 127 h 136"/>
                <a:gd name="T6" fmla="*/ 10 w 154"/>
                <a:gd name="T7" fmla="*/ 127 h 136"/>
                <a:gd name="T8" fmla="*/ 10 w 154"/>
                <a:gd name="T9" fmla="*/ 34 h 136"/>
                <a:gd name="T10" fmla="*/ 144 w 154"/>
                <a:gd name="T11" fmla="*/ 34 h 136"/>
                <a:gd name="T12" fmla="*/ 144 w 154"/>
                <a:gd name="T13" fmla="*/ 43 h 136"/>
                <a:gd name="T14" fmla="*/ 145 w 154"/>
                <a:gd name="T15" fmla="*/ 43 h 136"/>
                <a:gd name="T16" fmla="*/ 154 w 154"/>
                <a:gd name="T17" fmla="*/ 44 h 136"/>
                <a:gd name="T18" fmla="*/ 154 w 154"/>
                <a:gd name="T19" fmla="*/ 5 h 136"/>
                <a:gd name="T20" fmla="*/ 149 w 154"/>
                <a:gd name="T21" fmla="*/ 0 h 136"/>
                <a:gd name="T22" fmla="*/ 5 w 154"/>
                <a:gd name="T23" fmla="*/ 0 h 136"/>
                <a:gd name="T24" fmla="*/ 0 w 154"/>
                <a:gd name="T25" fmla="*/ 5 h 136"/>
                <a:gd name="T26" fmla="*/ 0 w 154"/>
                <a:gd name="T27" fmla="*/ 132 h 136"/>
                <a:gd name="T28" fmla="*/ 5 w 154"/>
                <a:gd name="T29" fmla="*/ 136 h 136"/>
                <a:gd name="T30" fmla="*/ 149 w 154"/>
                <a:gd name="T31" fmla="*/ 136 h 136"/>
                <a:gd name="T32" fmla="*/ 154 w 154"/>
                <a:gd name="T33" fmla="*/ 132 h 136"/>
                <a:gd name="T34" fmla="*/ 154 w 154"/>
                <a:gd name="T35" fmla="*/ 124 h 136"/>
                <a:gd name="T36" fmla="*/ 145 w 154"/>
                <a:gd name="T37" fmla="*/ 125 h 136"/>
                <a:gd name="T38" fmla="*/ 137 w 154"/>
                <a:gd name="T39" fmla="*/ 10 h 136"/>
                <a:gd name="T40" fmla="*/ 144 w 154"/>
                <a:gd name="T41" fmla="*/ 17 h 136"/>
                <a:gd name="T42" fmla="*/ 137 w 154"/>
                <a:gd name="T43" fmla="*/ 23 h 136"/>
                <a:gd name="T44" fmla="*/ 131 w 154"/>
                <a:gd name="T45" fmla="*/ 17 h 136"/>
                <a:gd name="T46" fmla="*/ 137 w 154"/>
                <a:gd name="T47" fmla="*/ 10 h 136"/>
                <a:gd name="T48" fmla="*/ 118 w 154"/>
                <a:gd name="T49" fmla="*/ 10 h 136"/>
                <a:gd name="T50" fmla="*/ 125 w 154"/>
                <a:gd name="T51" fmla="*/ 17 h 136"/>
                <a:gd name="T52" fmla="*/ 118 w 154"/>
                <a:gd name="T53" fmla="*/ 23 h 136"/>
                <a:gd name="T54" fmla="*/ 112 w 154"/>
                <a:gd name="T55" fmla="*/ 17 h 136"/>
                <a:gd name="T56" fmla="*/ 118 w 154"/>
                <a:gd name="T57" fmla="*/ 10 h 136"/>
                <a:gd name="T58" fmla="*/ 99 w 154"/>
                <a:gd name="T59" fmla="*/ 10 h 136"/>
                <a:gd name="T60" fmla="*/ 106 w 154"/>
                <a:gd name="T61" fmla="*/ 17 h 136"/>
                <a:gd name="T62" fmla="*/ 99 w 154"/>
                <a:gd name="T63" fmla="*/ 23 h 136"/>
                <a:gd name="T64" fmla="*/ 93 w 154"/>
                <a:gd name="T65" fmla="*/ 17 h 136"/>
                <a:gd name="T66" fmla="*/ 99 w 154"/>
                <a:gd name="T67" fmla="*/ 1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6">
                  <a:moveTo>
                    <a:pt x="145" y="125"/>
                  </a:moveTo>
                  <a:cubicBezTo>
                    <a:pt x="144" y="125"/>
                    <a:pt x="144" y="125"/>
                    <a:pt x="144" y="125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3"/>
                    <a:pt x="144" y="43"/>
                    <a:pt x="145" y="43"/>
                  </a:cubicBezTo>
                  <a:cubicBezTo>
                    <a:pt x="148" y="43"/>
                    <a:pt x="151" y="43"/>
                    <a:pt x="154" y="44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154" y="2"/>
                    <a:pt x="152" y="0"/>
                    <a:pt x="1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4"/>
                    <a:pt x="2" y="136"/>
                    <a:pt x="5" y="136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52" y="136"/>
                    <a:pt x="154" y="134"/>
                    <a:pt x="154" y="132"/>
                  </a:cubicBezTo>
                  <a:cubicBezTo>
                    <a:pt x="154" y="124"/>
                    <a:pt x="154" y="124"/>
                    <a:pt x="154" y="124"/>
                  </a:cubicBezTo>
                  <a:cubicBezTo>
                    <a:pt x="151" y="124"/>
                    <a:pt x="148" y="125"/>
                    <a:pt x="145" y="125"/>
                  </a:cubicBezTo>
                  <a:close/>
                  <a:moveTo>
                    <a:pt x="137" y="10"/>
                  </a:moveTo>
                  <a:cubicBezTo>
                    <a:pt x="141" y="10"/>
                    <a:pt x="144" y="13"/>
                    <a:pt x="144" y="17"/>
                  </a:cubicBezTo>
                  <a:cubicBezTo>
                    <a:pt x="144" y="20"/>
                    <a:pt x="141" y="23"/>
                    <a:pt x="137" y="23"/>
                  </a:cubicBezTo>
                  <a:cubicBezTo>
                    <a:pt x="134" y="23"/>
                    <a:pt x="131" y="20"/>
                    <a:pt x="131" y="17"/>
                  </a:cubicBezTo>
                  <a:cubicBezTo>
                    <a:pt x="131" y="13"/>
                    <a:pt x="134" y="10"/>
                    <a:pt x="137" y="10"/>
                  </a:cubicBezTo>
                  <a:close/>
                  <a:moveTo>
                    <a:pt x="118" y="10"/>
                  </a:moveTo>
                  <a:cubicBezTo>
                    <a:pt x="122" y="10"/>
                    <a:pt x="125" y="13"/>
                    <a:pt x="125" y="17"/>
                  </a:cubicBezTo>
                  <a:cubicBezTo>
                    <a:pt x="125" y="20"/>
                    <a:pt x="122" y="23"/>
                    <a:pt x="118" y="23"/>
                  </a:cubicBezTo>
                  <a:cubicBezTo>
                    <a:pt x="115" y="23"/>
                    <a:pt x="112" y="20"/>
                    <a:pt x="112" y="17"/>
                  </a:cubicBezTo>
                  <a:cubicBezTo>
                    <a:pt x="112" y="13"/>
                    <a:pt x="115" y="10"/>
                    <a:pt x="118" y="10"/>
                  </a:cubicBezTo>
                  <a:close/>
                  <a:moveTo>
                    <a:pt x="99" y="10"/>
                  </a:moveTo>
                  <a:cubicBezTo>
                    <a:pt x="103" y="10"/>
                    <a:pt x="106" y="13"/>
                    <a:pt x="106" y="17"/>
                  </a:cubicBezTo>
                  <a:cubicBezTo>
                    <a:pt x="106" y="20"/>
                    <a:pt x="103" y="23"/>
                    <a:pt x="99" y="23"/>
                  </a:cubicBezTo>
                  <a:cubicBezTo>
                    <a:pt x="96" y="23"/>
                    <a:pt x="93" y="20"/>
                    <a:pt x="93" y="17"/>
                  </a:cubicBezTo>
                  <a:cubicBezTo>
                    <a:pt x="93" y="13"/>
                    <a:pt x="96" y="10"/>
                    <a:pt x="9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Freeform 246"/>
            <p:cNvSpPr>
              <a:spLocks noEditPoints="1"/>
            </p:cNvSpPr>
            <p:nvPr/>
          </p:nvSpPr>
          <p:spPr bwMode="auto">
            <a:xfrm>
              <a:off x="7335884" y="1979802"/>
              <a:ext cx="258060" cy="210351"/>
            </a:xfrm>
            <a:custGeom>
              <a:avLst/>
              <a:gdLst>
                <a:gd name="T0" fmla="*/ 96 w 101"/>
                <a:gd name="T1" fmla="*/ 68 h 82"/>
                <a:gd name="T2" fmla="*/ 77 w 101"/>
                <a:gd name="T3" fmla="*/ 55 h 82"/>
                <a:gd name="T4" fmla="*/ 71 w 101"/>
                <a:gd name="T5" fmla="*/ 54 h 82"/>
                <a:gd name="T6" fmla="*/ 69 w 101"/>
                <a:gd name="T7" fmla="*/ 55 h 82"/>
                <a:gd name="T8" fmla="*/ 66 w 101"/>
                <a:gd name="T9" fmla="*/ 53 h 82"/>
                <a:gd name="T10" fmla="*/ 69 w 101"/>
                <a:gd name="T11" fmla="*/ 29 h 82"/>
                <a:gd name="T12" fmla="*/ 29 w 101"/>
                <a:gd name="T13" fmla="*/ 4 h 82"/>
                <a:gd name="T14" fmla="*/ 4 w 101"/>
                <a:gd name="T15" fmla="*/ 45 h 82"/>
                <a:gd name="T16" fmla="*/ 45 w 101"/>
                <a:gd name="T17" fmla="*/ 70 h 82"/>
                <a:gd name="T18" fmla="*/ 62 w 101"/>
                <a:gd name="T19" fmla="*/ 59 h 82"/>
                <a:gd name="T20" fmla="*/ 66 w 101"/>
                <a:gd name="T21" fmla="*/ 61 h 82"/>
                <a:gd name="T22" fmla="*/ 69 w 101"/>
                <a:gd name="T23" fmla="*/ 68 h 82"/>
                <a:gd name="T24" fmla="*/ 88 w 101"/>
                <a:gd name="T25" fmla="*/ 80 h 82"/>
                <a:gd name="T26" fmla="*/ 94 w 101"/>
                <a:gd name="T27" fmla="*/ 81 h 82"/>
                <a:gd name="T28" fmla="*/ 99 w 101"/>
                <a:gd name="T29" fmla="*/ 78 h 82"/>
                <a:gd name="T30" fmla="*/ 96 w 101"/>
                <a:gd name="T31" fmla="*/ 68 h 82"/>
                <a:gd name="T32" fmla="*/ 42 w 101"/>
                <a:gd name="T33" fmla="*/ 58 h 82"/>
                <a:gd name="T34" fmla="*/ 16 w 101"/>
                <a:gd name="T35" fmla="*/ 42 h 82"/>
                <a:gd name="T36" fmla="*/ 32 w 101"/>
                <a:gd name="T37" fmla="*/ 16 h 82"/>
                <a:gd name="T38" fmla="*/ 58 w 101"/>
                <a:gd name="T39" fmla="*/ 32 h 82"/>
                <a:gd name="T40" fmla="*/ 42 w 101"/>
                <a:gd name="T41" fmla="*/ 5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82">
                  <a:moveTo>
                    <a:pt x="96" y="68"/>
                  </a:moveTo>
                  <a:cubicBezTo>
                    <a:pt x="77" y="55"/>
                    <a:pt x="77" y="55"/>
                    <a:pt x="77" y="55"/>
                  </a:cubicBezTo>
                  <a:cubicBezTo>
                    <a:pt x="75" y="54"/>
                    <a:pt x="73" y="54"/>
                    <a:pt x="71" y="54"/>
                  </a:cubicBezTo>
                  <a:cubicBezTo>
                    <a:pt x="71" y="54"/>
                    <a:pt x="70" y="55"/>
                    <a:pt x="69" y="55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70" y="46"/>
                    <a:pt x="71" y="37"/>
                    <a:pt x="69" y="29"/>
                  </a:cubicBezTo>
                  <a:cubicBezTo>
                    <a:pt x="65" y="11"/>
                    <a:pt x="47" y="0"/>
                    <a:pt x="29" y="4"/>
                  </a:cubicBezTo>
                  <a:cubicBezTo>
                    <a:pt x="11" y="9"/>
                    <a:pt x="0" y="27"/>
                    <a:pt x="4" y="45"/>
                  </a:cubicBezTo>
                  <a:cubicBezTo>
                    <a:pt x="8" y="63"/>
                    <a:pt x="27" y="74"/>
                    <a:pt x="45" y="70"/>
                  </a:cubicBezTo>
                  <a:cubicBezTo>
                    <a:pt x="52" y="68"/>
                    <a:pt x="58" y="64"/>
                    <a:pt x="62" y="59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5" y="63"/>
                    <a:pt x="67" y="66"/>
                    <a:pt x="69" y="68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81"/>
                    <a:pt x="92" y="82"/>
                    <a:pt x="94" y="81"/>
                  </a:cubicBezTo>
                  <a:cubicBezTo>
                    <a:pt x="96" y="81"/>
                    <a:pt x="98" y="80"/>
                    <a:pt x="99" y="78"/>
                  </a:cubicBezTo>
                  <a:cubicBezTo>
                    <a:pt x="101" y="75"/>
                    <a:pt x="100" y="70"/>
                    <a:pt x="96" y="68"/>
                  </a:cubicBezTo>
                  <a:close/>
                  <a:moveTo>
                    <a:pt x="42" y="58"/>
                  </a:moveTo>
                  <a:cubicBezTo>
                    <a:pt x="30" y="61"/>
                    <a:pt x="19" y="54"/>
                    <a:pt x="16" y="42"/>
                  </a:cubicBezTo>
                  <a:cubicBezTo>
                    <a:pt x="13" y="30"/>
                    <a:pt x="20" y="19"/>
                    <a:pt x="32" y="16"/>
                  </a:cubicBezTo>
                  <a:cubicBezTo>
                    <a:pt x="43" y="13"/>
                    <a:pt x="55" y="20"/>
                    <a:pt x="58" y="32"/>
                  </a:cubicBezTo>
                  <a:cubicBezTo>
                    <a:pt x="60" y="43"/>
                    <a:pt x="53" y="55"/>
                    <a:pt x="42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715176" y="3298670"/>
            <a:ext cx="401728" cy="296010"/>
            <a:chOff x="5958843" y="1820413"/>
            <a:chExt cx="535637" cy="394680"/>
          </a:xfrm>
          <a:solidFill>
            <a:srgbClr val="002B82"/>
          </a:solidFill>
        </p:grpSpPr>
        <p:sp>
          <p:nvSpPr>
            <p:cNvPr id="32" name="Freeform 248"/>
            <p:cNvSpPr/>
            <p:nvPr/>
          </p:nvSpPr>
          <p:spPr bwMode="auto">
            <a:xfrm>
              <a:off x="5958843" y="1820413"/>
              <a:ext cx="376247" cy="358898"/>
            </a:xfrm>
            <a:custGeom>
              <a:avLst/>
              <a:gdLst>
                <a:gd name="T0" fmla="*/ 61 w 147"/>
                <a:gd name="T1" fmla="*/ 105 h 140"/>
                <a:gd name="T2" fmla="*/ 54 w 147"/>
                <a:gd name="T3" fmla="*/ 103 h 140"/>
                <a:gd name="T4" fmla="*/ 53 w 147"/>
                <a:gd name="T5" fmla="*/ 103 h 140"/>
                <a:gd name="T6" fmla="*/ 52 w 147"/>
                <a:gd name="T7" fmla="*/ 103 h 140"/>
                <a:gd name="T8" fmla="*/ 33 w 147"/>
                <a:gd name="T9" fmla="*/ 111 h 140"/>
                <a:gd name="T10" fmla="*/ 38 w 147"/>
                <a:gd name="T11" fmla="*/ 97 h 140"/>
                <a:gd name="T12" fmla="*/ 34 w 147"/>
                <a:gd name="T13" fmla="*/ 94 h 140"/>
                <a:gd name="T14" fmla="*/ 13 w 147"/>
                <a:gd name="T15" fmla="*/ 60 h 140"/>
                <a:gd name="T16" fmla="*/ 79 w 147"/>
                <a:gd name="T17" fmla="*/ 13 h 140"/>
                <a:gd name="T18" fmla="*/ 128 w 147"/>
                <a:gd name="T19" fmla="*/ 29 h 140"/>
                <a:gd name="T20" fmla="*/ 137 w 147"/>
                <a:gd name="T21" fmla="*/ 29 h 140"/>
                <a:gd name="T22" fmla="*/ 147 w 147"/>
                <a:gd name="T23" fmla="*/ 29 h 140"/>
                <a:gd name="T24" fmla="*/ 79 w 147"/>
                <a:gd name="T25" fmla="*/ 0 h 140"/>
                <a:gd name="T26" fmla="*/ 0 w 147"/>
                <a:gd name="T27" fmla="*/ 60 h 140"/>
                <a:gd name="T28" fmla="*/ 22 w 147"/>
                <a:gd name="T29" fmla="*/ 102 h 140"/>
                <a:gd name="T30" fmla="*/ 9 w 147"/>
                <a:gd name="T31" fmla="*/ 140 h 140"/>
                <a:gd name="T32" fmla="*/ 24 w 147"/>
                <a:gd name="T33" fmla="*/ 131 h 140"/>
                <a:gd name="T34" fmla="*/ 51 w 147"/>
                <a:gd name="T35" fmla="*/ 117 h 140"/>
                <a:gd name="T36" fmla="*/ 70 w 147"/>
                <a:gd name="T37" fmla="*/ 120 h 140"/>
                <a:gd name="T38" fmla="*/ 61 w 147"/>
                <a:gd name="T39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7" h="140">
                  <a:moveTo>
                    <a:pt x="61" y="105"/>
                  </a:moveTo>
                  <a:cubicBezTo>
                    <a:pt x="59" y="105"/>
                    <a:pt x="56" y="104"/>
                    <a:pt x="54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0" y="103"/>
                    <a:pt x="48" y="103"/>
                    <a:pt x="33" y="111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21" y="85"/>
                    <a:pt x="13" y="73"/>
                    <a:pt x="13" y="60"/>
                  </a:cubicBezTo>
                  <a:cubicBezTo>
                    <a:pt x="13" y="34"/>
                    <a:pt x="43" y="13"/>
                    <a:pt x="79" y="13"/>
                  </a:cubicBezTo>
                  <a:cubicBezTo>
                    <a:pt x="99" y="13"/>
                    <a:pt x="116" y="19"/>
                    <a:pt x="128" y="29"/>
                  </a:cubicBezTo>
                  <a:cubicBezTo>
                    <a:pt x="131" y="29"/>
                    <a:pt x="134" y="29"/>
                    <a:pt x="137" y="29"/>
                  </a:cubicBezTo>
                  <a:cubicBezTo>
                    <a:pt x="140" y="29"/>
                    <a:pt x="143" y="29"/>
                    <a:pt x="147" y="29"/>
                  </a:cubicBezTo>
                  <a:cubicBezTo>
                    <a:pt x="133" y="12"/>
                    <a:pt x="108" y="0"/>
                    <a:pt x="79" y="0"/>
                  </a:cubicBezTo>
                  <a:cubicBezTo>
                    <a:pt x="35" y="0"/>
                    <a:pt x="0" y="27"/>
                    <a:pt x="0" y="60"/>
                  </a:cubicBezTo>
                  <a:cubicBezTo>
                    <a:pt x="0" y="76"/>
                    <a:pt x="8" y="91"/>
                    <a:pt x="22" y="102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35" y="125"/>
                    <a:pt x="47" y="118"/>
                    <a:pt x="51" y="117"/>
                  </a:cubicBezTo>
                  <a:cubicBezTo>
                    <a:pt x="57" y="118"/>
                    <a:pt x="63" y="119"/>
                    <a:pt x="70" y="120"/>
                  </a:cubicBezTo>
                  <a:cubicBezTo>
                    <a:pt x="66" y="115"/>
                    <a:pt x="63" y="110"/>
                    <a:pt x="6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Freeform 249"/>
            <p:cNvSpPr>
              <a:spLocks noEditPoints="1"/>
            </p:cNvSpPr>
            <p:nvPr/>
          </p:nvSpPr>
          <p:spPr bwMode="auto">
            <a:xfrm>
              <a:off x="6125823" y="1912577"/>
              <a:ext cx="368657" cy="302516"/>
            </a:xfrm>
            <a:custGeom>
              <a:avLst/>
              <a:gdLst>
                <a:gd name="T0" fmla="*/ 144 w 144"/>
                <a:gd name="T1" fmla="*/ 53 h 118"/>
                <a:gd name="T2" fmla="*/ 72 w 144"/>
                <a:gd name="T3" fmla="*/ 0 h 118"/>
                <a:gd name="T4" fmla="*/ 0 w 144"/>
                <a:gd name="T5" fmla="*/ 53 h 118"/>
                <a:gd name="T6" fmla="*/ 72 w 144"/>
                <a:gd name="T7" fmla="*/ 107 h 118"/>
                <a:gd name="T8" fmla="*/ 99 w 144"/>
                <a:gd name="T9" fmla="*/ 103 h 118"/>
                <a:gd name="T10" fmla="*/ 130 w 144"/>
                <a:gd name="T11" fmla="*/ 118 h 118"/>
                <a:gd name="T12" fmla="*/ 121 w 144"/>
                <a:gd name="T13" fmla="*/ 93 h 118"/>
                <a:gd name="T14" fmla="*/ 144 w 144"/>
                <a:gd name="T15" fmla="*/ 53 h 118"/>
                <a:gd name="T16" fmla="*/ 44 w 144"/>
                <a:gd name="T17" fmla="*/ 61 h 118"/>
                <a:gd name="T18" fmla="*/ 38 w 144"/>
                <a:gd name="T19" fmla="*/ 57 h 118"/>
                <a:gd name="T20" fmla="*/ 31 w 144"/>
                <a:gd name="T21" fmla="*/ 61 h 118"/>
                <a:gd name="T22" fmla="*/ 33 w 144"/>
                <a:gd name="T23" fmla="*/ 53 h 118"/>
                <a:gd name="T24" fmla="*/ 27 w 144"/>
                <a:gd name="T25" fmla="*/ 48 h 118"/>
                <a:gd name="T26" fmla="*/ 35 w 144"/>
                <a:gd name="T27" fmla="*/ 47 h 118"/>
                <a:gd name="T28" fmla="*/ 38 w 144"/>
                <a:gd name="T29" fmla="*/ 41 h 118"/>
                <a:gd name="T30" fmla="*/ 41 w 144"/>
                <a:gd name="T31" fmla="*/ 47 h 118"/>
                <a:gd name="T32" fmla="*/ 48 w 144"/>
                <a:gd name="T33" fmla="*/ 48 h 118"/>
                <a:gd name="T34" fmla="*/ 43 w 144"/>
                <a:gd name="T35" fmla="*/ 53 h 118"/>
                <a:gd name="T36" fmla="*/ 44 w 144"/>
                <a:gd name="T37" fmla="*/ 61 h 118"/>
                <a:gd name="T38" fmla="*/ 82 w 144"/>
                <a:gd name="T39" fmla="*/ 64 h 118"/>
                <a:gd name="T40" fmla="*/ 72 w 144"/>
                <a:gd name="T41" fmla="*/ 58 h 118"/>
                <a:gd name="T42" fmla="*/ 62 w 144"/>
                <a:gd name="T43" fmla="*/ 64 h 118"/>
                <a:gd name="T44" fmla="*/ 64 w 144"/>
                <a:gd name="T45" fmla="*/ 52 h 118"/>
                <a:gd name="T46" fmla="*/ 56 w 144"/>
                <a:gd name="T47" fmla="*/ 44 h 118"/>
                <a:gd name="T48" fmla="*/ 67 w 144"/>
                <a:gd name="T49" fmla="*/ 43 h 118"/>
                <a:gd name="T50" fmla="*/ 72 w 144"/>
                <a:gd name="T51" fmla="*/ 33 h 118"/>
                <a:gd name="T52" fmla="*/ 77 w 144"/>
                <a:gd name="T53" fmla="*/ 43 h 118"/>
                <a:gd name="T54" fmla="*/ 88 w 144"/>
                <a:gd name="T55" fmla="*/ 44 h 118"/>
                <a:gd name="T56" fmla="*/ 80 w 144"/>
                <a:gd name="T57" fmla="*/ 52 h 118"/>
                <a:gd name="T58" fmla="*/ 82 w 144"/>
                <a:gd name="T59" fmla="*/ 64 h 118"/>
                <a:gd name="T60" fmla="*/ 112 w 144"/>
                <a:gd name="T61" fmla="*/ 61 h 118"/>
                <a:gd name="T62" fmla="*/ 106 w 144"/>
                <a:gd name="T63" fmla="*/ 57 h 118"/>
                <a:gd name="T64" fmla="*/ 99 w 144"/>
                <a:gd name="T65" fmla="*/ 61 h 118"/>
                <a:gd name="T66" fmla="*/ 101 w 144"/>
                <a:gd name="T67" fmla="*/ 53 h 118"/>
                <a:gd name="T68" fmla="*/ 95 w 144"/>
                <a:gd name="T69" fmla="*/ 48 h 118"/>
                <a:gd name="T70" fmla="*/ 103 w 144"/>
                <a:gd name="T71" fmla="*/ 47 h 118"/>
                <a:gd name="T72" fmla="*/ 106 w 144"/>
                <a:gd name="T73" fmla="*/ 41 h 118"/>
                <a:gd name="T74" fmla="*/ 109 w 144"/>
                <a:gd name="T75" fmla="*/ 47 h 118"/>
                <a:gd name="T76" fmla="*/ 116 w 144"/>
                <a:gd name="T77" fmla="*/ 48 h 118"/>
                <a:gd name="T78" fmla="*/ 111 w 144"/>
                <a:gd name="T79" fmla="*/ 53 h 118"/>
                <a:gd name="T80" fmla="*/ 112 w 144"/>
                <a:gd name="T81" fmla="*/ 6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" h="118">
                  <a:moveTo>
                    <a:pt x="144" y="53"/>
                  </a:moveTo>
                  <a:cubicBezTo>
                    <a:pt x="144" y="24"/>
                    <a:pt x="112" y="0"/>
                    <a:pt x="72" y="0"/>
                  </a:cubicBezTo>
                  <a:cubicBezTo>
                    <a:pt x="32" y="0"/>
                    <a:pt x="0" y="24"/>
                    <a:pt x="0" y="53"/>
                  </a:cubicBezTo>
                  <a:cubicBezTo>
                    <a:pt x="0" y="83"/>
                    <a:pt x="32" y="107"/>
                    <a:pt x="72" y="107"/>
                  </a:cubicBezTo>
                  <a:cubicBezTo>
                    <a:pt x="82" y="107"/>
                    <a:pt x="91" y="105"/>
                    <a:pt x="99" y="103"/>
                  </a:cubicBezTo>
                  <a:cubicBezTo>
                    <a:pt x="102" y="102"/>
                    <a:pt x="130" y="118"/>
                    <a:pt x="130" y="118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35" y="83"/>
                    <a:pt x="144" y="69"/>
                    <a:pt x="144" y="53"/>
                  </a:cubicBezTo>
                  <a:close/>
                  <a:moveTo>
                    <a:pt x="44" y="61"/>
                  </a:moveTo>
                  <a:cubicBezTo>
                    <a:pt x="38" y="57"/>
                    <a:pt x="38" y="57"/>
                    <a:pt x="38" y="57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3" y="53"/>
                    <a:pt x="43" y="53"/>
                    <a:pt x="43" y="53"/>
                  </a:cubicBezTo>
                  <a:lnTo>
                    <a:pt x="44" y="61"/>
                  </a:lnTo>
                  <a:close/>
                  <a:moveTo>
                    <a:pt x="82" y="64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0" y="52"/>
                    <a:pt x="80" y="52"/>
                    <a:pt x="80" y="52"/>
                  </a:cubicBezTo>
                  <a:lnTo>
                    <a:pt x="82" y="64"/>
                  </a:lnTo>
                  <a:close/>
                  <a:moveTo>
                    <a:pt x="112" y="61"/>
                  </a:moveTo>
                  <a:cubicBezTo>
                    <a:pt x="106" y="57"/>
                    <a:pt x="106" y="57"/>
                    <a:pt x="106" y="57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11" y="53"/>
                    <a:pt x="111" y="53"/>
                    <a:pt x="111" y="53"/>
                  </a:cubicBezTo>
                  <a:lnTo>
                    <a:pt x="11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18357" y="1356135"/>
            <a:ext cx="1814275" cy="873615"/>
            <a:chOff x="1224476" y="2024080"/>
            <a:chExt cx="2419033" cy="1164820"/>
          </a:xfrm>
        </p:grpSpPr>
        <p:grpSp>
          <p:nvGrpSpPr>
            <p:cNvPr id="35" name="组合 34"/>
            <p:cNvGrpSpPr/>
            <p:nvPr/>
          </p:nvGrpSpPr>
          <p:grpSpPr>
            <a:xfrm>
              <a:off x="1224476" y="2395944"/>
              <a:ext cx="2349786" cy="792956"/>
              <a:chOff x="1690972" y="2476067"/>
              <a:chExt cx="2349786" cy="792956"/>
            </a:xfrm>
          </p:grpSpPr>
          <p:sp>
            <p:nvSpPr>
              <p:cNvPr id="37" name="文本框 36"/>
              <p:cNvSpPr txBox="1"/>
              <p:nvPr/>
            </p:nvSpPr>
            <p:spPr bwMode="auto">
              <a:xfrm>
                <a:off x="1787319" y="2684247"/>
                <a:ext cx="2253439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900" dirty="0">
                    <a:solidFill>
                      <a:srgbClr val="5E5E5E"/>
                    </a:solidFill>
                    <a:latin typeface="微软雅黑" panose="020B0503020204020204" charset="-122"/>
                    <a:ea typeface="微软雅黑" panose="020B0503020204020204" charset="-122"/>
                    <a:cs typeface="Lato Light" panose="020F0302020204030203" charset="0"/>
                    <a:sym typeface="Lato Light" panose="020F0302020204030203" charset="0"/>
                  </a:rPr>
                  <a:t>此处添加详细文本描述，建议与标题相关并符合</a:t>
                </a:r>
                <a:endParaRPr lang="en-US" altLang="zh-CN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 bwMode="auto">
              <a:xfrm>
                <a:off x="1690972" y="2476067"/>
                <a:ext cx="2349783" cy="338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050" spc="75" dirty="0">
                    <a:solidFill>
                      <a:srgbClr val="5E5E5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在此添加标题</a:t>
                </a:r>
                <a:endParaRPr lang="zh-CN" altLang="en-US" sz="105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3012567" y="2024080"/>
              <a:ext cx="63094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18357" y="2365785"/>
            <a:ext cx="1814276" cy="873615"/>
            <a:chOff x="1224476" y="2024080"/>
            <a:chExt cx="2419034" cy="1164820"/>
          </a:xfrm>
        </p:grpSpPr>
        <p:grpSp>
          <p:nvGrpSpPr>
            <p:cNvPr id="40" name="组合 39"/>
            <p:cNvGrpSpPr/>
            <p:nvPr/>
          </p:nvGrpSpPr>
          <p:grpSpPr>
            <a:xfrm>
              <a:off x="1224476" y="2395944"/>
              <a:ext cx="2349786" cy="792956"/>
              <a:chOff x="1690972" y="2476067"/>
              <a:chExt cx="2349786" cy="792956"/>
            </a:xfrm>
          </p:grpSpPr>
          <p:sp>
            <p:nvSpPr>
              <p:cNvPr id="42" name="文本框 41"/>
              <p:cNvSpPr txBox="1"/>
              <p:nvPr/>
            </p:nvSpPr>
            <p:spPr bwMode="auto">
              <a:xfrm>
                <a:off x="1787319" y="2684247"/>
                <a:ext cx="2253439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900" dirty="0">
                    <a:solidFill>
                      <a:srgbClr val="5E5E5E"/>
                    </a:solidFill>
                    <a:latin typeface="微软雅黑" panose="020B0503020204020204" charset="-122"/>
                    <a:ea typeface="微软雅黑" panose="020B0503020204020204" charset="-122"/>
                    <a:cs typeface="Lato Light" panose="020F0302020204030203" charset="0"/>
                    <a:sym typeface="Lato Light" panose="020F0302020204030203" charset="0"/>
                  </a:rPr>
                  <a:t>此处添加详细文本描述，建议与标题相关并符合</a:t>
                </a:r>
                <a:endParaRPr lang="en-US" altLang="zh-CN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 bwMode="auto">
              <a:xfrm>
                <a:off x="1690972" y="2476067"/>
                <a:ext cx="2349783" cy="338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050" spc="75" dirty="0">
                    <a:solidFill>
                      <a:srgbClr val="5E5E5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在此添加标题</a:t>
                </a:r>
                <a:endParaRPr lang="zh-CN" altLang="en-US" sz="105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3012569" y="2024080"/>
              <a:ext cx="63094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18357" y="3375435"/>
            <a:ext cx="1814275" cy="873615"/>
            <a:chOff x="1224476" y="2024080"/>
            <a:chExt cx="2419032" cy="1164820"/>
          </a:xfrm>
        </p:grpSpPr>
        <p:grpSp>
          <p:nvGrpSpPr>
            <p:cNvPr id="45" name="组合 44"/>
            <p:cNvGrpSpPr/>
            <p:nvPr/>
          </p:nvGrpSpPr>
          <p:grpSpPr>
            <a:xfrm>
              <a:off x="1224476" y="2395944"/>
              <a:ext cx="2349786" cy="792956"/>
              <a:chOff x="1690972" y="2476067"/>
              <a:chExt cx="2349786" cy="792956"/>
            </a:xfrm>
          </p:grpSpPr>
          <p:sp>
            <p:nvSpPr>
              <p:cNvPr id="47" name="文本框 46"/>
              <p:cNvSpPr txBox="1"/>
              <p:nvPr/>
            </p:nvSpPr>
            <p:spPr bwMode="auto">
              <a:xfrm>
                <a:off x="1787319" y="2684247"/>
                <a:ext cx="2253439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900" dirty="0">
                    <a:solidFill>
                      <a:srgbClr val="5E5E5E"/>
                    </a:solidFill>
                    <a:latin typeface="微软雅黑" panose="020B0503020204020204" charset="-122"/>
                    <a:ea typeface="微软雅黑" panose="020B0503020204020204" charset="-122"/>
                    <a:cs typeface="Lato Light" panose="020F0302020204030203" charset="0"/>
                    <a:sym typeface="Lato Light" panose="020F0302020204030203" charset="0"/>
                  </a:rPr>
                  <a:t>此处添加详细文本描述，建议与标题相关并符合</a:t>
                </a:r>
                <a:endParaRPr lang="en-US" altLang="zh-CN" sz="900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  <a:cs typeface="Lato Light" panose="020F0302020204030203" charset="0"/>
                  <a:sym typeface="Lato Light" panose="020F0302020204030203" charset="0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 bwMode="auto">
              <a:xfrm>
                <a:off x="1690972" y="2476067"/>
                <a:ext cx="2349783" cy="338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050" spc="75" dirty="0">
                    <a:solidFill>
                      <a:srgbClr val="5E5E5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在此添加标题</a:t>
                </a:r>
                <a:endParaRPr lang="zh-CN" altLang="en-US" sz="1050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3012567" y="2024080"/>
              <a:ext cx="63094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pc="75" dirty="0">
                  <a:solidFill>
                    <a:srgbClr val="5E5E5E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5939078" y="2608633"/>
            <a:ext cx="22797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rPr>
              <a:t>此处添加详细文本描述，建议与标题相关并符合</a:t>
            </a:r>
            <a:endParaRPr lang="en-US" altLang="zh-CN" sz="9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cs typeface="Lato Light" panose="020F0302020204030203" charset="0"/>
              <a:sym typeface="Lato Light" panose="020F0302020204030203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939077" y="2362890"/>
            <a:ext cx="157614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5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Add the title here</a:t>
            </a:r>
            <a:endParaRPr lang="en-US" altLang="zh-CN" sz="1015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936526" y="1816851"/>
            <a:ext cx="965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75</a:t>
            </a:r>
            <a:r>
              <a:rPr lang="en-US" altLang="zh-CN" sz="2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zh-CN" altLang="en-US" sz="675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936526" y="3253618"/>
            <a:ext cx="22823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  <a:sym typeface="Lato Light" panose="020F0302020204030203" charset="0"/>
              </a:rPr>
              <a:t>此处添加详细文本描述，建议与标题相关并符合</a:t>
            </a:r>
            <a:endParaRPr lang="en-US" altLang="zh-CN" sz="9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  <a:cs typeface="Lato Light" panose="020F0302020204030203" charset="0"/>
              <a:sym typeface="Lato Light" panose="020F0302020204030203" charset="0"/>
            </a:endParaRPr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60000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1A1A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点击添加标题文字内容</a:t>
            </a:r>
            <a:endParaRPr lang="zh-CN" altLang="en-US" sz="25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9395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7"/>
          <p:cNvSpPr/>
          <p:nvPr/>
        </p:nvSpPr>
        <p:spPr bwMode="auto">
          <a:xfrm>
            <a:off x="3136775" y="1205985"/>
            <a:ext cx="1005569" cy="3174831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36616" y="967751"/>
            <a:ext cx="1149740" cy="1149740"/>
            <a:chOff x="2342140" y="893355"/>
            <a:chExt cx="1149740" cy="1149740"/>
          </a:xfrm>
        </p:grpSpPr>
        <p:grpSp>
          <p:nvGrpSpPr>
            <p:cNvPr id="6" name="组合 5"/>
            <p:cNvGrpSpPr/>
            <p:nvPr/>
          </p:nvGrpSpPr>
          <p:grpSpPr>
            <a:xfrm>
              <a:off x="2342140" y="893355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7" name="KSO_Shape"/>
            <p:cNvSpPr/>
            <p:nvPr/>
          </p:nvSpPr>
          <p:spPr bwMode="auto">
            <a:xfrm>
              <a:off x="2678413" y="1165965"/>
              <a:ext cx="489748" cy="569476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rgbClr val="002B8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630172" y="2286104"/>
            <a:ext cx="1149740" cy="1149740"/>
            <a:chOff x="1835696" y="2211710"/>
            <a:chExt cx="1149740" cy="1149740"/>
          </a:xfrm>
        </p:grpSpPr>
        <p:grpSp>
          <p:nvGrpSpPr>
            <p:cNvPr id="11" name="组合 10"/>
            <p:cNvGrpSpPr/>
            <p:nvPr/>
          </p:nvGrpSpPr>
          <p:grpSpPr>
            <a:xfrm>
              <a:off x="1835696" y="2211710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2" name="KSO_Shape"/>
            <p:cNvSpPr/>
            <p:nvPr/>
          </p:nvSpPr>
          <p:spPr bwMode="auto">
            <a:xfrm>
              <a:off x="2089100" y="2562390"/>
              <a:ext cx="649486" cy="486031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rgbClr val="002B82"/>
            </a:solidFill>
            <a:ln>
              <a:noFill/>
            </a:ln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278244" y="3510242"/>
            <a:ext cx="1149740" cy="1149740"/>
            <a:chOff x="2483768" y="3435846"/>
            <a:chExt cx="1149740" cy="1149740"/>
          </a:xfrm>
        </p:grpSpPr>
        <p:grpSp>
          <p:nvGrpSpPr>
            <p:cNvPr id="16" name="组合 15"/>
            <p:cNvGrpSpPr/>
            <p:nvPr/>
          </p:nvGrpSpPr>
          <p:grpSpPr>
            <a:xfrm>
              <a:off x="2483768" y="3435846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" name="同心圆 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7" name="KSO_Shape"/>
            <p:cNvSpPr/>
            <p:nvPr/>
          </p:nvSpPr>
          <p:spPr bwMode="auto">
            <a:xfrm>
              <a:off x="2802446" y="3812214"/>
              <a:ext cx="521267" cy="439601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rgbClr val="002B8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0" name="TextBox 18"/>
          <p:cNvSpPr txBox="1"/>
          <p:nvPr/>
        </p:nvSpPr>
        <p:spPr>
          <a:xfrm>
            <a:off x="1455919" y="1327789"/>
            <a:ext cx="103686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填加标题</a:t>
            </a:r>
            <a:endParaRPr lang="zh-CN" altLang="en-US" sz="1400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1455915" y="1640560"/>
            <a:ext cx="120331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082930" y="2658381"/>
            <a:ext cx="13313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填加标题</a:t>
            </a:r>
            <a:endParaRPr lang="zh-CN" altLang="en-US" sz="1400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21"/>
          <p:cNvSpPr txBox="1"/>
          <p:nvPr/>
        </p:nvSpPr>
        <p:spPr>
          <a:xfrm>
            <a:off x="1182823" y="2980826"/>
            <a:ext cx="116650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22"/>
          <p:cNvSpPr txBox="1"/>
          <p:nvPr/>
        </p:nvSpPr>
        <p:spPr>
          <a:xfrm>
            <a:off x="1763688" y="4064093"/>
            <a:ext cx="116650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填加标题</a:t>
            </a:r>
            <a:endParaRPr lang="zh-CN" altLang="en-US" sz="1400" b="1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1777275" y="4380817"/>
            <a:ext cx="116650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  <a:endParaRPr lang="zh-CN" altLang="en-US" sz="11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Line 39"/>
          <p:cNvSpPr>
            <a:spLocks noChangeShapeType="1"/>
          </p:cNvSpPr>
          <p:nvPr/>
        </p:nvSpPr>
        <p:spPr bwMode="auto">
          <a:xfrm>
            <a:off x="4591540" y="1820702"/>
            <a:ext cx="915275" cy="450074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Line 40"/>
          <p:cNvSpPr>
            <a:spLocks noChangeShapeType="1"/>
          </p:cNvSpPr>
          <p:nvPr/>
        </p:nvSpPr>
        <p:spPr bwMode="auto">
          <a:xfrm>
            <a:off x="4118193" y="2813883"/>
            <a:ext cx="1241799" cy="1261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Line 41"/>
          <p:cNvSpPr>
            <a:spLocks noChangeShapeType="1"/>
          </p:cNvSpPr>
          <p:nvPr/>
        </p:nvSpPr>
        <p:spPr bwMode="auto">
          <a:xfrm flipV="1">
            <a:off x="4548270" y="3359378"/>
            <a:ext cx="954357" cy="383256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674990" y="1658514"/>
            <a:ext cx="2281386" cy="2281386"/>
            <a:chOff x="1403648" y="1115468"/>
            <a:chExt cx="1294414" cy="1294414"/>
          </a:xfrm>
        </p:grpSpPr>
        <p:sp>
          <p:nvSpPr>
            <p:cNvPr id="30" name="椭圆 29"/>
            <p:cNvSpPr/>
            <p:nvPr/>
          </p:nvSpPr>
          <p:spPr>
            <a:xfrm>
              <a:off x="1539485" y="1259632"/>
              <a:ext cx="1022740" cy="1022740"/>
            </a:xfrm>
            <a:prstGeom prst="ellipse">
              <a:avLst/>
            </a:prstGeom>
            <a:solidFill>
              <a:srgbClr val="002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403648" y="1115468"/>
              <a:ext cx="1294414" cy="1294414"/>
              <a:chOff x="2555776" y="915566"/>
              <a:chExt cx="1944216" cy="1944216"/>
            </a:xfrm>
            <a:effectLst>
              <a:outerShdw blurRad="63500" dist="508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2555776" y="915566"/>
                <a:ext cx="1944216" cy="1944216"/>
              </a:xfrm>
              <a:prstGeom prst="donut">
                <a:avLst>
                  <a:gd name="adj" fmla="val 1009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000000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4" name="同心圆 33"/>
              <p:cNvSpPr/>
              <p:nvPr/>
            </p:nvSpPr>
            <p:spPr>
              <a:xfrm>
                <a:off x="2733335" y="1093125"/>
                <a:ext cx="1589098" cy="1589098"/>
              </a:xfrm>
              <a:prstGeom prst="donut">
                <a:avLst>
                  <a:gd name="adj" fmla="val 12059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000000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32" name="TextBox 30"/>
            <p:cNvSpPr txBox="1"/>
            <p:nvPr/>
          </p:nvSpPr>
          <p:spPr>
            <a:xfrm>
              <a:off x="1687876" y="1485936"/>
              <a:ext cx="725958" cy="541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defRPr>
              </a:lvl1pPr>
            </a:lstStyle>
            <a:p>
              <a:r>
                <a:rPr lang="zh-CN" altLang="en-US" sz="2800" dirty="0" smtClean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en-US" altLang="zh-CN" sz="2800" dirty="0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800" dirty="0" smtClean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内容</a:t>
              </a:r>
              <a:endParaRPr lang="zh-CN" altLang="en-US" sz="28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1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1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 animBg="1"/>
          <p:bldP spid="27" grpId="0" animBg="1"/>
          <p:bldP spid="2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1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 animBg="1"/>
          <p:bldP spid="27" grpId="0" animBg="1"/>
          <p:bldP spid="28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9873" cy="5143500"/>
          </a:xfrm>
          <a:prstGeom prst="rect">
            <a:avLst/>
          </a:prstGeom>
        </p:spPr>
      </p:pic>
      <p:sp>
        <p:nvSpPr>
          <p:cNvPr id="8" name="平行四边形 7"/>
          <p:cNvSpPr/>
          <p:nvPr/>
        </p:nvSpPr>
        <p:spPr>
          <a:xfrm>
            <a:off x="2699792" y="0"/>
            <a:ext cx="6473229" cy="51816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0439CE">
                  <a:lumMod val="16000"/>
                  <a:lumOff val="8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09492" y="3667452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62163" y="3667452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72189" y="3667452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9492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62164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71803" y="4014523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200" dirty="0" smtClean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lang="zh-CN" altLang="en-US" sz="1200" dirty="0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 lang="zh-CN" altLang="en-US" sz="1200" dirty="0">
              <a:solidFill>
                <a:srgbClr val="5E5E5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912922" y="3492168"/>
            <a:ext cx="5256584" cy="33243"/>
          </a:xfrm>
          <a:prstGeom prst="line">
            <a:avLst/>
          </a:prstGeom>
          <a:ln>
            <a:solidFill>
              <a:srgbClr val="002B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5150237" y="461245"/>
            <a:ext cx="2677918" cy="26425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800" b="1" dirty="0">
                <a:solidFill>
                  <a:srgbClr val="002B82"/>
                </a:solidFill>
                <a:latin typeface="微软雅黑" panose="020B0503020204020204" charset="-122"/>
              </a:rPr>
              <a:t>2</a:t>
            </a:r>
            <a:endParaRPr lang="zh-CN" altLang="en-US" sz="13800" b="1" dirty="0">
              <a:solidFill>
                <a:srgbClr val="002B82"/>
              </a:solidFill>
              <a:latin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60994" y="2601039"/>
            <a:ext cx="3888431" cy="756955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2848" y="262055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12" grpId="0"/>
    </p:bldLst>
  </p:timing>
</p:sld>
</file>

<file path=ppt/theme/theme1.xml><?xml version="1.0" encoding="utf-8"?>
<a:theme xmlns:a="http://schemas.openxmlformats.org/drawingml/2006/main" name="更多模板请关注：亮亮图文旗舰店https://liangliangtuwen.tmall.com">
  <a:themeElements>
    <a:clrScheme name="自定义 26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KSO主题文字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5000</Words>
  <Application>WPS 演示</Application>
  <PresentationFormat>全屏显示(16:9)</PresentationFormat>
  <Paragraphs>709</Paragraphs>
  <Slides>39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3" baseType="lpstr">
      <vt:lpstr>Arial</vt:lpstr>
      <vt:lpstr>宋体</vt:lpstr>
      <vt:lpstr>Wingdings</vt:lpstr>
      <vt:lpstr>Calibri</vt:lpstr>
      <vt:lpstr>经典特宋简</vt:lpstr>
      <vt:lpstr>微软雅黑</vt:lpstr>
      <vt:lpstr>ITC Avant Garde Std Bk</vt:lpstr>
      <vt:lpstr>方正正纤黑简体</vt:lpstr>
      <vt:lpstr>Lato Light</vt:lpstr>
      <vt:lpstr>Arial Unicode MS</vt:lpstr>
      <vt:lpstr>Arial Black</vt:lpstr>
      <vt:lpstr>Source Sans Pro ExtraLight</vt:lpstr>
      <vt:lpstr>Clear Sans Thin</vt:lpstr>
      <vt:lpstr>方正兰亭细黑_GBK_M</vt:lpstr>
      <vt:lpstr>Bebas Neue</vt:lpstr>
      <vt:lpstr>Gill Sans</vt:lpstr>
      <vt:lpstr>Roboto condensed</vt:lpstr>
      <vt:lpstr>方正小标宋简体</vt:lpstr>
      <vt:lpstr>Century Gothic</vt:lpstr>
      <vt:lpstr>Kozuka Gothic Pro L</vt:lpstr>
      <vt:lpstr>黑体</vt:lpstr>
      <vt:lpstr>Segoe Print</vt:lpstr>
      <vt:lpstr>Gill Sans MT</vt:lpstr>
      <vt:lpstr>更多模板请关注：亮亮图文旗舰店https://liangliangtuwen.tmall.com</vt:lpstr>
      <vt:lpstr>医疗行业工作汇报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更多模版：亮亮图文旗舰店https://liangliangtuwen.tmall.com</dc:subject>
  <dc:creator/>
  <cp:keywords>更多模版：亮亮图文旗舰店https:/liangliangtuwen.tmall.com</cp:keywords>
  <dc:description>更多模版：亮亮图文旗舰店https://liangliangtuwen.tmall.com</dc:description>
  <dcterms:created xsi:type="dcterms:W3CDTF">2013-01-25T01:44:00Z</dcterms:created>
  <dcterms:modified xsi:type="dcterms:W3CDTF">2017-12-08T04:23:59Z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